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2065-61F1-43B1-B3D0-7AA5A639E331}" type="datetimeFigureOut">
              <a:rPr lang="tr-TR" smtClean="0"/>
              <a:t>20.04.2012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8527C-1FFF-46CB-B4FE-B65FC561788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sz="4900" b="1" dirty="0" smtClean="0"/>
              <a:t>Phosphorus </a:t>
            </a:r>
            <a:r>
              <a:rPr lang="en-US" sz="4900" b="1" dirty="0"/>
              <a:t>and Phosphate</a:t>
            </a:r>
            <a:r>
              <a:rPr lang="tr-TR" sz="4900" b="1" dirty="0"/>
              <a:t/>
            </a:r>
            <a:br>
              <a:rPr lang="tr-TR" sz="4900" b="1" dirty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756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Phosphorus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essential for the growth of algae and other biological organisms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Algal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blooms              P  enters into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waters from,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Domestic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industrial discharges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runoff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  <p:cxnSp>
        <p:nvCxnSpPr>
          <p:cNvPr id="9" name="8 Düz Ok Bağlayıcısı"/>
          <p:cNvCxnSpPr/>
          <p:nvPr/>
        </p:nvCxnSpPr>
        <p:spPr>
          <a:xfrm>
            <a:off x="3707904" y="364502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Phosphorus in Wastewater Treatment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Domestic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ww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rich in P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compounds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Amount of phosphorus released from humans is a function of protein intake. Metabolic breakdown of proteins and elimination of the liberated phosphates in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urine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1.5 g  /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day-capita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131840" y="19888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Phosphorus in Wastewater Treatment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  <a:buNone/>
            </a:pPr>
            <a:r>
              <a:rPr lang="tr-TR" sz="7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Synthetic detergents contain </a:t>
            </a:r>
            <a:endParaRPr lang="tr-TR" sz="7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endParaRPr lang="tr-TR" sz="7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buNone/>
            </a:pP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Phosphorus 12-13 %</a:t>
            </a:r>
            <a:endParaRPr lang="tr-TR" sz="7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buNone/>
            </a:pP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Polyphosphates 50%</a:t>
            </a:r>
            <a:endParaRPr lang="tr-TR" sz="7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7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Substitution of </a:t>
            </a:r>
            <a:r>
              <a:rPr lang="tr-TR" sz="7600" dirty="0" err="1" smtClean="0">
                <a:latin typeface="Times New Roman" pitchFamily="18" charset="0"/>
                <a:cs typeface="Times New Roman" pitchFamily="18" charset="0"/>
              </a:rPr>
              <a:t>soap</a:t>
            </a:r>
            <a:r>
              <a:rPr lang="tr-TR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76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synthetic </a:t>
            </a: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detergents 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phosphorus content of domestic </a:t>
            </a:r>
            <a:r>
              <a:rPr lang="en-US" sz="7600" dirty="0" err="1">
                <a:latin typeface="Times New Roman" pitchFamily="18" charset="0"/>
                <a:cs typeface="Times New Roman" pitchFamily="18" charset="0"/>
              </a:rPr>
              <a:t>ww</a:t>
            </a:r>
            <a:r>
              <a:rPr lang="en-US" sz="7600" dirty="0">
                <a:latin typeface="Times New Roman" pitchFamily="18" charset="0"/>
                <a:cs typeface="Times New Roman" pitchFamily="18" charset="0"/>
              </a:rPr>
              <a:t> 2-3 times much </a:t>
            </a:r>
            <a:r>
              <a:rPr lang="tr-TR" sz="7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inorganic phosphorus</a:t>
            </a:r>
            <a:r>
              <a:rPr lang="tr-TR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7600" dirty="0" err="1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tr-TR" sz="76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Phosphorus in Wastewater Treatment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Microorganisms in biological process of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wwtp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require P for reproduction and cell tissue synthesis. Municipal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ww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have enough P, but industrial wastes may not have enough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Add inorganic phosphate for this deficiency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form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/>
              <a:t> </a:t>
            </a:r>
            <a:endParaRPr lang="tr-T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Phosphorus in Wastewater Treatment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6531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Fertilizers 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WWTP digested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sludges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Rich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N&amp;P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BNP Process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3 Düz Ok Bağlayıcısı"/>
          <p:cNvCxnSpPr/>
          <p:nvPr/>
        </p:nvCxnSpPr>
        <p:spPr>
          <a:xfrm>
            <a:off x="5148064" y="37890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Phosphorus in Wastewater Treatment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Phosphorus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Determination is important for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Corrosion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prevention, control of boiler’s scale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potential biological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productivity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surface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Eutrophication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WWTP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effluents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WWTP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Pollution Control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Phosphorus and Phosphate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Municipal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wastewater contain 4-16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mg/L phosphorus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Forms of phosphorus found in aqueous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14400" b="1" dirty="0">
                <a:latin typeface="Times New Roman" pitchFamily="18" charset="0"/>
                <a:cs typeface="Times New Roman" pitchFamily="18" charset="0"/>
              </a:rPr>
              <a:t>Orthophosphate             </a:t>
            </a:r>
            <a:endParaRPr lang="tr-TR" sz="1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1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4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400" baseline="30000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, HPO</a:t>
            </a:r>
            <a:r>
              <a:rPr lang="en-US" sz="14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4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 , H</a:t>
            </a:r>
            <a:r>
              <a:rPr lang="en-US" sz="14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4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14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4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tr-TR" sz="1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1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400" b="1" dirty="0" smtClean="0">
                <a:latin typeface="Times New Roman" pitchFamily="18" charset="0"/>
                <a:cs typeface="Times New Roman" pitchFamily="18" charset="0"/>
              </a:rPr>
              <a:t>Polyphosphate </a:t>
            </a:r>
            <a:endParaRPr lang="tr-TR" sz="1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400" baseline="-25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144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or more P atoms + O</a:t>
            </a:r>
            <a:r>
              <a:rPr lang="en-US" sz="14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 atoms + (H) combined in a complex molecule</a:t>
            </a:r>
            <a:endParaRPr lang="tr-TR" sz="14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14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400" b="1" dirty="0" smtClean="0"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lang="en-US" sz="14400" b="1" dirty="0">
                <a:latin typeface="Times New Roman" pitchFamily="18" charset="0"/>
                <a:cs typeface="Times New Roman" pitchFamily="18" charset="0"/>
              </a:rPr>
              <a:t>Phosphate   </a:t>
            </a:r>
            <a:endParaRPr lang="tr-TR" sz="14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         </a:t>
            </a:r>
            <a:r>
              <a:rPr lang="en-US" sz="14400" dirty="0">
                <a:latin typeface="Times New Roman" pitchFamily="18" charset="0"/>
                <a:cs typeface="Times New Roman" pitchFamily="18" charset="0"/>
              </a:rPr>
              <a:t>Minor </a:t>
            </a:r>
            <a:endParaRPr lang="tr-TR" sz="1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en-US" dirty="0"/>
              <a:t> 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Orthophosphates are available for biological metabolism without further breakdown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47260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Polyphosphate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Orthophosphate                                           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Hydrolysis   (slow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Organic Phosphate   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minor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domestic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ww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* Found in industrial wastes and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ww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sludges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/>
              <a:t> </a:t>
            </a:r>
            <a:endParaRPr lang="tr-TR" sz="3600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419872" y="98072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046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Orthophosphate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determined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lorimetrically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Ammonium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molybalate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complex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phosphate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Polyphosphate, organic phosphate must be converted to orthophosphates using acid digestion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915816" y="21328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The </a:t>
            </a:r>
            <a:r>
              <a:rPr lang="en-US" b="1" dirty="0"/>
              <a:t>Phosphorus Cycle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* Cycles between organic and inorganic forms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like nitrogen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cycle)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Organic compounds containing P are found in all living matter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Orthophosphate PO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3-             </a:t>
            </a:r>
            <a:r>
              <a:rPr lang="tr-TR" sz="3600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Readily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used</a:t>
            </a:r>
            <a:endParaRPr lang="tr-TR" sz="3600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5220072" y="56612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Phosphorus Cycle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Phosphorus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cycle has two major steps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spcAft>
                <a:spcPts val="600"/>
              </a:spcAft>
              <a:buFont typeface="+mj-lt"/>
              <a:buAutoNum type="romanU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Conversion of organic to inorganic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spcAft>
                <a:spcPts val="600"/>
              </a:spcAft>
              <a:buFont typeface="+mj-lt"/>
              <a:buAutoNum type="romanUcPeriod"/>
            </a:pP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Aft>
                <a:spcPts val="600"/>
              </a:spcAft>
              <a:buFont typeface="+mj-lt"/>
              <a:buAutoNum type="romanU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Conversion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inorganic to organic P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Aft>
                <a:spcPts val="600"/>
              </a:spcAft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en-US" b="1" dirty="0" smtClean="0"/>
              <a:t>The Phosphorus Cycle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 Conversion of insoluble forms of phosphorus such as calcium phosphate Ca(HPO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into soluble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principally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also carried out by microorganisms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 Organic P in dead plant and animal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tissue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animal waste products is converted bacterially to PO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3-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 PO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releases to the environment is then incorporated into plant and animal tissue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203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Ofis Teması</vt:lpstr>
      <vt:lpstr> Phosphorus and Phosphate </vt:lpstr>
      <vt:lpstr>Phosphorus and Phosphate </vt:lpstr>
      <vt:lpstr>Forms of phosphorus found in aqueous solutions</vt:lpstr>
      <vt:lpstr>PowerPoint Presentation</vt:lpstr>
      <vt:lpstr>PowerPoint Presentation</vt:lpstr>
      <vt:lpstr>PowerPoint Presentation</vt:lpstr>
      <vt:lpstr> The Phosphorus Cycle </vt:lpstr>
      <vt:lpstr>The Phosphorus Cycle </vt:lpstr>
      <vt:lpstr>The Phosphorus Cycle (continue)</vt:lpstr>
      <vt:lpstr> Phosphorus in Wastewater Treatment </vt:lpstr>
      <vt:lpstr> Phosphorus in Wastewater Treatment (continue) </vt:lpstr>
      <vt:lpstr> Phosphorus in Wastewater Treatment (continue) </vt:lpstr>
      <vt:lpstr> Phosphorus in Wastewater Treatment (continue) </vt:lpstr>
      <vt:lpstr>Phosphorus in Wastewater Treatment (continue)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Phosphorus and Phosphate</dc:title>
  <dc:creator>BASAK</dc:creator>
  <cp:lastModifiedBy>Administrator</cp:lastModifiedBy>
  <cp:revision>21</cp:revision>
  <dcterms:created xsi:type="dcterms:W3CDTF">2012-03-21T16:24:40Z</dcterms:created>
  <dcterms:modified xsi:type="dcterms:W3CDTF">2012-04-20T09:12:44Z</dcterms:modified>
</cp:coreProperties>
</file>