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7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11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5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42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92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2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5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59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91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66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45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19AC-AABA-4387-970E-D50044443D3F}" type="datetimeFigureOut">
              <a:rPr lang="tr-TR" smtClean="0"/>
              <a:t>09.05.2010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54AF-2483-47C0-8491-EB27D6958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12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Comparison of ATV 131 &amp; M&amp;E</a:t>
            </a: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A. Saatci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7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4655"/>
            <a:ext cx="7200800" cy="7168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75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 &amp; X Mass Balances in Pre-DN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2339752" y="2492896"/>
            <a:ext cx="154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Q</a:t>
            </a:r>
            <a:r>
              <a:rPr lang="tr-TR" baseline="-25000" dirty="0"/>
              <a:t>IR</a:t>
            </a:r>
            <a:r>
              <a:rPr lang="tr-TR" dirty="0"/>
              <a:t>, S</a:t>
            </a:r>
            <a:r>
              <a:rPr lang="tr-TR" baseline="-25000" dirty="0"/>
              <a:t>NO,AE,</a:t>
            </a:r>
            <a:r>
              <a:rPr lang="tr-TR" dirty="0"/>
              <a:t> Xeff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795" y="1916832"/>
            <a:ext cx="9436323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8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39"/>
            <a:ext cx="10738087" cy="64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2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603448"/>
            <a:ext cx="8568951" cy="7481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6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76" y="-27384"/>
            <a:ext cx="8818323" cy="687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6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3717" y="332656"/>
            <a:ext cx="11602530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4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13039640" cy="3695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8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4873632" cy="170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79" y="1824037"/>
            <a:ext cx="9024365" cy="505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23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Comparison of ATV 131 &amp; M&amp;E</vt:lpstr>
      <vt:lpstr>PowerPoint Presentation</vt:lpstr>
      <vt:lpstr>S &amp; X Mass Balances in Pre-DN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SAATCI</dc:creator>
  <cp:lastModifiedBy>SAATCI</cp:lastModifiedBy>
  <cp:revision>7</cp:revision>
  <dcterms:created xsi:type="dcterms:W3CDTF">2010-05-09T09:48:14Z</dcterms:created>
  <dcterms:modified xsi:type="dcterms:W3CDTF">2010-05-09T18:04:53Z</dcterms:modified>
</cp:coreProperties>
</file>