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8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819AC-AABA-4387-970E-D50044443D3F}" type="datetimeFigureOut">
              <a:rPr lang="tr-TR" smtClean="0"/>
              <a:t>09.05.2010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54AF-2483-47C0-8491-EB27D6958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8740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819AC-AABA-4387-970E-D50044443D3F}" type="datetimeFigureOut">
              <a:rPr lang="tr-TR" smtClean="0"/>
              <a:t>09.05.2010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54AF-2483-47C0-8491-EB27D6958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6115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819AC-AABA-4387-970E-D50044443D3F}" type="datetimeFigureOut">
              <a:rPr lang="tr-TR" smtClean="0"/>
              <a:t>09.05.2010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54AF-2483-47C0-8491-EB27D6958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1592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819AC-AABA-4387-970E-D50044443D3F}" type="datetimeFigureOut">
              <a:rPr lang="tr-TR" smtClean="0"/>
              <a:t>09.05.2010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54AF-2483-47C0-8491-EB27D6958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2424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819AC-AABA-4387-970E-D50044443D3F}" type="datetimeFigureOut">
              <a:rPr lang="tr-TR" smtClean="0"/>
              <a:t>09.05.2010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54AF-2483-47C0-8491-EB27D6958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7924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819AC-AABA-4387-970E-D50044443D3F}" type="datetimeFigureOut">
              <a:rPr lang="tr-TR" smtClean="0"/>
              <a:t>09.05.2010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54AF-2483-47C0-8491-EB27D6958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9231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819AC-AABA-4387-970E-D50044443D3F}" type="datetimeFigureOut">
              <a:rPr lang="tr-TR" smtClean="0"/>
              <a:t>09.05.2010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54AF-2483-47C0-8491-EB27D6958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4567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819AC-AABA-4387-970E-D50044443D3F}" type="datetimeFigureOut">
              <a:rPr lang="tr-TR" smtClean="0"/>
              <a:t>09.05.2010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54AF-2483-47C0-8491-EB27D6958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4597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819AC-AABA-4387-970E-D50044443D3F}" type="datetimeFigureOut">
              <a:rPr lang="tr-TR" smtClean="0"/>
              <a:t>09.05.2010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54AF-2483-47C0-8491-EB27D6958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8918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819AC-AABA-4387-970E-D50044443D3F}" type="datetimeFigureOut">
              <a:rPr lang="tr-TR" smtClean="0"/>
              <a:t>09.05.2010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54AF-2483-47C0-8491-EB27D6958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2661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819AC-AABA-4387-970E-D50044443D3F}" type="datetimeFigureOut">
              <a:rPr lang="tr-TR" smtClean="0"/>
              <a:t>09.05.2010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F54AF-2483-47C0-8491-EB27D6958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2459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819AC-AABA-4387-970E-D50044443D3F}" type="datetimeFigureOut">
              <a:rPr lang="tr-TR" smtClean="0"/>
              <a:t>09.05.2010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F54AF-2483-47C0-8491-EB27D6958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612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Comparison of ATV 131 &amp; M&amp;E</a:t>
            </a:r>
            <a:endParaRPr lang="tr-TR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A. Saatci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279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3568" y="4655"/>
            <a:ext cx="7200800" cy="71687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5751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 &amp; X Mass Balances in Pre-DN</a:t>
            </a:r>
            <a:endParaRPr lang="tr-TR" dirty="0"/>
          </a:p>
        </p:txBody>
      </p:sp>
      <p:sp>
        <p:nvSpPr>
          <p:cNvPr id="4" name="Rectangle 3"/>
          <p:cNvSpPr/>
          <p:nvPr/>
        </p:nvSpPr>
        <p:spPr>
          <a:xfrm>
            <a:off x="2339752" y="2492896"/>
            <a:ext cx="1540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Q</a:t>
            </a:r>
            <a:r>
              <a:rPr lang="tr-TR" baseline="-25000" dirty="0"/>
              <a:t>IR</a:t>
            </a:r>
            <a:r>
              <a:rPr lang="tr-TR" dirty="0"/>
              <a:t>, S</a:t>
            </a:r>
            <a:r>
              <a:rPr lang="tr-TR" baseline="-25000" dirty="0"/>
              <a:t>NO,AE,</a:t>
            </a:r>
            <a:r>
              <a:rPr lang="tr-TR" dirty="0"/>
              <a:t> Xeff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795" y="1916832"/>
            <a:ext cx="9436323" cy="4752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880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8639"/>
            <a:ext cx="10738087" cy="6480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728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46" name="Picture 2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-603448"/>
            <a:ext cx="8568951" cy="7481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0610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676" y="-27384"/>
            <a:ext cx="8818323" cy="6878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3767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33717" y="332656"/>
            <a:ext cx="11602530" cy="6408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349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00808"/>
            <a:ext cx="13039640" cy="3695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9086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16632"/>
            <a:ext cx="4873632" cy="17074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179" y="1824037"/>
            <a:ext cx="9024365" cy="50521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78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496</TotalTime>
  <Words>23</Words>
  <Application>Microsoft Office PowerPoint</Application>
  <PresentationFormat>On-screen Show (4:3)</PresentationFormat>
  <Paragraphs>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Comparison of ATV 131 &amp; M&amp;E</vt:lpstr>
      <vt:lpstr>PowerPoint Presentation</vt:lpstr>
      <vt:lpstr>S &amp; X Mass Balances in Pre-DN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SAATCI</dc:creator>
  <cp:lastModifiedBy>SAATCI</cp:lastModifiedBy>
  <cp:revision>7</cp:revision>
  <dcterms:created xsi:type="dcterms:W3CDTF">2010-05-09T09:48:14Z</dcterms:created>
  <dcterms:modified xsi:type="dcterms:W3CDTF">2010-05-09T18:04:53Z</dcterms:modified>
</cp:coreProperties>
</file>