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66" r:id="rId4"/>
    <p:sldId id="268" r:id="rId5"/>
    <p:sldId id="269" r:id="rId6"/>
    <p:sldId id="270" r:id="rId7"/>
    <p:sldId id="271" r:id="rId8"/>
    <p:sldId id="261" r:id="rId9"/>
    <p:sldId id="267" r:id="rId10"/>
    <p:sldId id="272" r:id="rId11"/>
    <p:sldId id="274" r:id="rId12"/>
    <p:sldId id="275" r:id="rId13"/>
    <p:sldId id="273" r:id="rId14"/>
    <p:sldId id="265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04" autoAdjust="0"/>
  </p:normalViewPr>
  <p:slideViewPr>
    <p:cSldViewPr>
      <p:cViewPr>
        <p:scale>
          <a:sx n="117" d="100"/>
          <a:sy n="117" d="100"/>
        </p:scale>
        <p:origin x="-1470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8A1F2-13E3-4581-A1B0-59CEE663D3F3}" type="datetimeFigureOut">
              <a:rPr lang="tr-TR" smtClean="0"/>
              <a:pPr/>
              <a:t>12.10.2017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9B13D-0668-4802-AE62-A7E6D7BDE6C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97265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BA7D5-942A-461A-8D16-EACB3D26FC9E}" type="datetimeFigureOut">
              <a:rPr lang="tr-TR" smtClean="0"/>
              <a:pPr/>
              <a:t>12.10.2017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ACF00-1B27-4DEB-8354-8192D6717A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5669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0B414-740A-4B1D-98B1-F465F37573A7}" type="datetime1">
              <a:rPr lang="tr-TR" smtClean="0"/>
              <a:pPr/>
              <a:t>12.10.2017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Kontrol Sistemleri Dersi Laboratuvar Proje Sunumu</a:t>
            </a:r>
            <a:endParaRPr lang="tr-TR" dirty="0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Slayt: </a:t>
            </a:r>
            <a:fld id="{2E8D94FA-7C50-48DF-B9F0-7FF6DB934959}" type="slidenum">
              <a:rPr lang="tr-TR" smtClean="0"/>
              <a:pPr/>
              <a:t>‹#›</a:t>
            </a:fld>
            <a:r>
              <a:rPr lang="tr-TR" dirty="0" smtClean="0"/>
              <a:t> / X</a:t>
            </a:r>
            <a:endParaRPr lang="tr-TR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15927-6321-4181-AABF-F9BCD8B5E34E}" type="datetime1">
              <a:rPr lang="tr-TR" smtClean="0"/>
              <a:pPr/>
              <a:t>12.10.2017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Kontrol Sistemleri Dersi Laboratuvar Proje Sunumu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Slayt: </a:t>
            </a:r>
            <a:fld id="{2E8D94FA-7C50-48DF-B9F0-7FF6DB934959}" type="slidenum">
              <a:rPr lang="tr-TR" smtClean="0"/>
              <a:pPr/>
              <a:t>‹#›</a:t>
            </a:fld>
            <a:r>
              <a:rPr lang="tr-TR" dirty="0" smtClean="0"/>
              <a:t> / X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DCE038-5652-450B-A3A7-6DA0CB5770B8}" type="datetime1">
              <a:rPr lang="tr-TR" smtClean="0"/>
              <a:pPr/>
              <a:t>12.10.2017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Kontrol Sistemleri Dersi Laboratuvar Proje Sunumu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Slayt: </a:t>
            </a:r>
            <a:fld id="{2E8D94FA-7C50-48DF-B9F0-7FF6DB934959}" type="slidenum">
              <a:rPr lang="tr-TR" smtClean="0"/>
              <a:pPr/>
              <a:t>‹#›</a:t>
            </a:fld>
            <a:r>
              <a:rPr lang="tr-TR" dirty="0" smtClean="0"/>
              <a:t> / X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0B0E3B-FE00-49EE-A2E0-24711605D4E6}" type="datetime1">
              <a:rPr lang="tr-TR" smtClean="0"/>
              <a:pPr/>
              <a:t>12.10.2017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Kontrol Sistemleri Dersi Laboratuvar Proje Sunumu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Slayt: </a:t>
            </a:r>
            <a:fld id="{2E8D94FA-7C50-48DF-B9F0-7FF6DB934959}" type="slidenum">
              <a:rPr lang="tr-TR" smtClean="0"/>
              <a:pPr/>
              <a:t>‹#›</a:t>
            </a:fld>
            <a:r>
              <a:rPr lang="tr-TR" dirty="0" smtClean="0"/>
              <a:t> / X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AA2131-736A-41EF-BC25-5CA097A2E1B0}" type="datetime1">
              <a:rPr lang="tr-TR" smtClean="0"/>
              <a:pPr/>
              <a:t>12.10.2017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Kontrol Sistemleri Dersi Laboratuvar Proje Sunumu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Slayt: </a:t>
            </a:r>
            <a:fld id="{2E8D94FA-7C50-48DF-B9F0-7FF6DB934959}" type="slidenum">
              <a:rPr lang="tr-TR" smtClean="0"/>
              <a:pPr/>
              <a:t>‹#›</a:t>
            </a:fld>
            <a:r>
              <a:rPr lang="tr-TR" dirty="0" smtClean="0"/>
              <a:t> / X</a:t>
            </a:r>
            <a:endParaRPr lang="tr-TR" dirty="0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CAB91-E2D4-49D2-9B0C-2AAC69AC3FFC}" type="datetime1">
              <a:rPr lang="tr-TR" smtClean="0"/>
              <a:pPr/>
              <a:t>12.10.2017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Kontrol Sistemleri Dersi Laboratuvar Proje Sunumu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Slayt: </a:t>
            </a:r>
            <a:fld id="{2E8D94FA-7C50-48DF-B9F0-7FF6DB934959}" type="slidenum">
              <a:rPr lang="tr-TR" smtClean="0"/>
              <a:pPr/>
              <a:t>‹#›</a:t>
            </a:fld>
            <a:r>
              <a:rPr lang="tr-TR" dirty="0" smtClean="0"/>
              <a:t> / X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A7D593-C12E-4E0B-B763-36BD81B257F6}" type="datetime1">
              <a:rPr lang="tr-TR" smtClean="0"/>
              <a:pPr/>
              <a:t>12.10.2017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Kontrol Sistemleri Dersi Laboratuvar Proje Sunumu</a:t>
            </a: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Slayt: </a:t>
            </a:r>
            <a:fld id="{2E8D94FA-7C50-48DF-B9F0-7FF6DB934959}" type="slidenum">
              <a:rPr lang="tr-TR" smtClean="0"/>
              <a:pPr/>
              <a:t>‹#›</a:t>
            </a:fld>
            <a:r>
              <a:rPr lang="tr-TR" dirty="0" smtClean="0"/>
              <a:t> / X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EB55BF-01F7-41B6-841A-E5A635284505}" type="datetime1">
              <a:rPr lang="tr-TR" smtClean="0"/>
              <a:pPr/>
              <a:t>12.10.2017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Kontrol Sistemleri Dersi Laboratuvar Proje Sunumu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Slayt: </a:t>
            </a:r>
            <a:fld id="{2E8D94FA-7C50-48DF-B9F0-7FF6DB934959}" type="slidenum">
              <a:rPr lang="tr-TR" smtClean="0"/>
              <a:pPr/>
              <a:t>‹#›</a:t>
            </a:fld>
            <a:r>
              <a:rPr lang="tr-TR" dirty="0" smtClean="0"/>
              <a:t> / X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7D7299-A8DF-4AD8-A3BC-B6004A6ABB69}" type="datetime1">
              <a:rPr lang="tr-TR" smtClean="0"/>
              <a:pPr/>
              <a:t>12.10.2017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Kontrol Sistemleri Dersi Laboratuvar Proje Sunumu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Slayt: </a:t>
            </a:r>
            <a:fld id="{2E8D94FA-7C50-48DF-B9F0-7FF6DB934959}" type="slidenum">
              <a:rPr lang="tr-TR" smtClean="0"/>
              <a:pPr/>
              <a:t>‹#›</a:t>
            </a:fld>
            <a:r>
              <a:rPr lang="tr-TR" dirty="0" smtClean="0"/>
              <a:t> / X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BF5B2-8474-4D88-9BC8-2DCCD5EA8DEE}" type="datetime1">
              <a:rPr lang="tr-TR" smtClean="0"/>
              <a:pPr/>
              <a:t>12.10.2017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Kontrol Sistemleri Dersi Laboratuvar Proje Sunumu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Slayt: </a:t>
            </a:r>
            <a:fld id="{2E8D94FA-7C50-48DF-B9F0-7FF6DB934959}" type="slidenum">
              <a:rPr lang="tr-TR" smtClean="0"/>
              <a:pPr/>
              <a:t>‹#›</a:t>
            </a:fld>
            <a:r>
              <a:rPr lang="tr-TR" dirty="0" smtClean="0"/>
              <a:t> / X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BD8AFE-F753-437B-B0AF-43D0A0481B60}" type="datetime1">
              <a:rPr lang="tr-TR" smtClean="0"/>
              <a:pPr/>
              <a:t>12.10.2017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Kontrol Sistemleri Dersi Laboratuvar Proje Sunumu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Slayt: </a:t>
            </a:r>
            <a:fld id="{2E8D94FA-7C50-48DF-B9F0-7FF6DB934959}" type="slidenum">
              <a:rPr lang="tr-TR" smtClean="0"/>
              <a:pPr/>
              <a:t>‹#›</a:t>
            </a:fld>
            <a:r>
              <a:rPr lang="tr-TR" dirty="0" smtClean="0"/>
              <a:t> / X</a:t>
            </a:r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1051560" y="6525344"/>
            <a:ext cx="2133600" cy="256456"/>
          </a:xfrm>
          <a:prstGeom prst="rect">
            <a:avLst/>
          </a:prstGeom>
        </p:spPr>
        <p:txBody>
          <a:bodyPr anchor="b"/>
          <a:lstStyle>
            <a:lvl1pPr algn="l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AB78177-FC50-4278-A6FB-1E4EF9192A11}" type="datetime1">
              <a:rPr lang="tr-TR" smtClean="0"/>
              <a:pPr/>
              <a:t>12.10.2017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3347864" y="6525344"/>
            <a:ext cx="3960440" cy="260226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tr-TR" dirty="0" smtClean="0"/>
              <a:t>Kontrol Sistemleri Dersi Laboratuvar Proje Sunumu</a:t>
            </a:r>
            <a:endParaRPr lang="tr-TR" dirty="0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7380312" y="6525344"/>
            <a:ext cx="1690536" cy="256456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tr-TR" dirty="0" smtClean="0"/>
              <a:t>Slayt: </a:t>
            </a:r>
            <a:fld id="{2E8D94FA-7C50-48DF-B9F0-7FF6DB934959}" type="slidenum">
              <a:rPr lang="tr-TR" smtClean="0"/>
              <a:pPr/>
              <a:t>‹#›</a:t>
            </a:fld>
            <a:r>
              <a:rPr lang="tr-TR" dirty="0" smtClean="0"/>
              <a:t> / X</a:t>
            </a:r>
            <a:endParaRPr lang="tr-TR" dirty="0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enan.savas@marmara.edu.tr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rmara-universites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4396" y="357166"/>
            <a:ext cx="1200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Başlık 3"/>
          <p:cNvSpPr>
            <a:spLocks noGrp="1"/>
          </p:cNvSpPr>
          <p:nvPr>
            <p:ph type="ctrTitle"/>
          </p:nvPr>
        </p:nvSpPr>
        <p:spPr>
          <a:xfrm>
            <a:off x="2130472" y="86767"/>
            <a:ext cx="8058152" cy="1470025"/>
          </a:xfrm>
        </p:spPr>
        <p:txBody>
          <a:bodyPr>
            <a:noAutofit/>
          </a:bodyPr>
          <a:lstStyle/>
          <a:p>
            <a:r>
              <a:rPr lang="tr-TR" sz="2400" dirty="0" smtClean="0"/>
              <a:t>T.C. MARMARA ÜNİVERSİTESİ</a:t>
            </a:r>
            <a:br>
              <a:rPr lang="tr-TR" sz="2400" dirty="0" smtClean="0"/>
            </a:br>
            <a:r>
              <a:rPr lang="tr-TR" sz="2400" dirty="0" smtClean="0"/>
              <a:t>TEKNOLOJİ </a:t>
            </a:r>
            <a:r>
              <a:rPr lang="tr-TR" sz="2400" dirty="0"/>
              <a:t>FAKÜLTESİ</a:t>
            </a:r>
            <a:br>
              <a:rPr lang="tr-TR" sz="2400" dirty="0"/>
            </a:br>
            <a:r>
              <a:rPr lang="tr-TR" sz="2400" dirty="0" smtClean="0"/>
              <a:t>ELEKTRİK-ELEKTRONİK </a:t>
            </a:r>
            <a:r>
              <a:rPr lang="tr-TR" sz="2400" dirty="0"/>
              <a:t>MÜHENDİSLİĞİ </a:t>
            </a:r>
            <a:r>
              <a:rPr lang="tr-TR" sz="2400" dirty="0" smtClean="0"/>
              <a:t>BÖLÜMÜ</a:t>
            </a:r>
            <a:endParaRPr lang="tr-TR" sz="2400" dirty="0"/>
          </a:p>
        </p:txBody>
      </p:sp>
      <p:sp>
        <p:nvSpPr>
          <p:cNvPr id="5" name="İçerik Yer Tutucusu 4"/>
          <p:cNvSpPr>
            <a:spLocks noGrp="1"/>
          </p:cNvSpPr>
          <p:nvPr>
            <p:ph type="subTitle" idx="1"/>
          </p:nvPr>
        </p:nvSpPr>
        <p:spPr>
          <a:xfrm>
            <a:off x="1915616" y="1772816"/>
            <a:ext cx="6400800" cy="11132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dirty="0" smtClean="0">
                <a:solidFill>
                  <a:schemeClr val="tx1"/>
                </a:solidFill>
              </a:rPr>
              <a:t>KONTROL SİSTEMLERİ DERSİ </a:t>
            </a:r>
            <a:r>
              <a:rPr lang="tr-TR" dirty="0">
                <a:solidFill>
                  <a:schemeClr val="tx1"/>
                </a:solidFill>
              </a:rPr>
              <a:t/>
            </a:r>
            <a:br>
              <a:rPr lang="tr-TR" dirty="0">
                <a:solidFill>
                  <a:schemeClr val="tx1"/>
                </a:solidFill>
              </a:rPr>
            </a:br>
            <a:r>
              <a:rPr lang="tr-TR" dirty="0" smtClean="0">
                <a:solidFill>
                  <a:schemeClr val="tx1"/>
                </a:solidFill>
              </a:rPr>
              <a:t>LABORATUVARI PROJE SUNUSU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0345-9AEC-4968-9121-1B79649EC2E3}" type="datetime1">
              <a:rPr lang="tr-TR" smtClean="0"/>
              <a:pPr/>
              <a:t>12.10.2017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Kontrol Sistemleri Dersi </a:t>
            </a:r>
            <a:r>
              <a:rPr lang="tr-TR" dirty="0" smtClean="0"/>
              <a:t>Laboratuvar Proje Ön Sunumu</a:t>
            </a: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dirty="0" smtClean="0"/>
              <a:t>Slayt: </a:t>
            </a:r>
            <a:fld id="{2E8D94FA-7C50-48DF-B9F0-7FF6DB934959}" type="slidenum">
              <a:rPr lang="tr-TR" smtClean="0"/>
              <a:pPr/>
              <a:t>1</a:t>
            </a:fld>
            <a:r>
              <a:rPr lang="tr-TR" dirty="0" smtClean="0"/>
              <a:t> / X</a:t>
            </a:r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1547664" y="2636912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/>
              <a:t>Öğretim </a:t>
            </a:r>
            <a:r>
              <a:rPr lang="tr-TR" sz="2000" dirty="0" smtClean="0"/>
              <a:t>Üyesi	: Prof. Dr. Hasan ERDAL</a:t>
            </a:r>
            <a:r>
              <a:rPr lang="tr-TR" sz="2000" dirty="0"/>
              <a:t/>
            </a:r>
            <a:br>
              <a:rPr lang="tr-TR" sz="2000" dirty="0"/>
            </a:br>
            <a:r>
              <a:rPr lang="tr-TR" sz="2000" dirty="0"/>
              <a:t>Öğretim </a:t>
            </a:r>
            <a:r>
              <a:rPr lang="tr-TR" sz="2000" dirty="0" smtClean="0"/>
              <a:t>Elemanı :  Arş</a:t>
            </a:r>
            <a:r>
              <a:rPr lang="tr-TR" sz="2000" dirty="0"/>
              <a:t>. Gör. Kenan </a:t>
            </a:r>
            <a:r>
              <a:rPr lang="tr-TR" sz="2000" dirty="0" smtClean="0"/>
              <a:t>SAVAŞ</a:t>
            </a:r>
            <a:endParaRPr lang="tr-TR" sz="20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1580366" y="3356992"/>
            <a:ext cx="633670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Proje </a:t>
            </a:r>
            <a:r>
              <a:rPr lang="tr-TR" sz="1600" dirty="0" smtClean="0"/>
              <a:t>Başlığı </a:t>
            </a:r>
            <a:r>
              <a:rPr lang="tr-TR" sz="1600" dirty="0"/>
              <a:t>: </a:t>
            </a:r>
            <a:r>
              <a:rPr lang="tr-TR" sz="1600" dirty="0" smtClean="0"/>
              <a:t>XXXX </a:t>
            </a:r>
            <a:r>
              <a:rPr lang="tr-TR" sz="1600" dirty="0" err="1"/>
              <a:t>XXXX</a:t>
            </a:r>
            <a:r>
              <a:rPr lang="tr-TR" sz="1600" dirty="0"/>
              <a:t> </a:t>
            </a:r>
            <a:r>
              <a:rPr lang="tr-TR" sz="1600" dirty="0" err="1"/>
              <a:t>XXXX</a:t>
            </a:r>
            <a:r>
              <a:rPr lang="tr-TR" sz="1600" dirty="0"/>
              <a:t> </a:t>
            </a:r>
            <a:r>
              <a:rPr lang="tr-TR" sz="1600" dirty="0" err="1"/>
              <a:t>XXXX</a:t>
            </a:r>
            <a:r>
              <a:rPr lang="tr-TR" sz="1600" dirty="0"/>
              <a:t/>
            </a:r>
            <a:br>
              <a:rPr lang="tr-TR" sz="1600" dirty="0"/>
            </a:br>
            <a:r>
              <a:rPr lang="tr-TR" sz="1600" dirty="0" smtClean="0"/>
              <a:t>Dönemi </a:t>
            </a:r>
            <a:r>
              <a:rPr lang="tr-TR" sz="1600" dirty="0"/>
              <a:t>: </a:t>
            </a:r>
            <a:r>
              <a:rPr lang="tr-TR" sz="1600" dirty="0" smtClean="0"/>
              <a:t>XXXX </a:t>
            </a:r>
            <a:r>
              <a:rPr lang="tr-TR" sz="1600" dirty="0"/>
              <a:t>– XXXX (XXXX DÖNEMİ)</a:t>
            </a:r>
            <a:br>
              <a:rPr lang="tr-TR" sz="1600" dirty="0"/>
            </a:br>
            <a:r>
              <a:rPr lang="tr-TR" sz="1600" dirty="0"/>
              <a:t> </a:t>
            </a:r>
            <a:br>
              <a:rPr lang="tr-TR" sz="1600" dirty="0"/>
            </a:br>
            <a:r>
              <a:rPr lang="tr-TR" sz="1600" dirty="0" smtClean="0"/>
              <a:t>Hazırlayan ve Sunan Öğrenci No : </a:t>
            </a:r>
            <a:r>
              <a:rPr lang="tr-TR" sz="1600" dirty="0"/>
              <a:t>XXXX </a:t>
            </a:r>
            <a:endParaRPr lang="tr-TR" sz="1600" dirty="0" smtClean="0"/>
          </a:p>
          <a:p>
            <a:r>
              <a:rPr lang="tr-TR" sz="1600" dirty="0" smtClean="0"/>
              <a:t>Öğrenci İsim </a:t>
            </a:r>
            <a:r>
              <a:rPr lang="tr-TR" sz="1600" dirty="0" err="1" smtClean="0"/>
              <a:t>Soyisim</a:t>
            </a:r>
            <a:r>
              <a:rPr lang="tr-TR" sz="1600" dirty="0" smtClean="0"/>
              <a:t>    : </a:t>
            </a:r>
            <a:r>
              <a:rPr lang="tr-TR" sz="1600" dirty="0"/>
              <a:t>XXXX XXXX </a:t>
            </a:r>
            <a:endParaRPr lang="tr-TR" sz="1600" dirty="0" smtClean="0"/>
          </a:p>
          <a:p>
            <a:r>
              <a:rPr lang="tr-TR" sz="1600" dirty="0"/>
              <a:t>Öğrenci </a:t>
            </a:r>
            <a:r>
              <a:rPr lang="tr-TR" sz="1600" dirty="0" smtClean="0"/>
              <a:t>E-Posta Adresi : XXXX@XXXX</a:t>
            </a:r>
          </a:p>
          <a:p>
            <a:endParaRPr lang="tr-TR" sz="1600" dirty="0" smtClean="0"/>
          </a:p>
          <a:p>
            <a:r>
              <a:rPr lang="tr-TR" sz="1600" dirty="0" smtClean="0"/>
              <a:t>Diğer Grup Öğrencileri (Öğrenci No İsim </a:t>
            </a:r>
            <a:r>
              <a:rPr lang="tr-TR" sz="1600" dirty="0" err="1" smtClean="0"/>
              <a:t>Soyisim</a:t>
            </a:r>
            <a:r>
              <a:rPr lang="tr-TR" sz="1600" dirty="0" smtClean="0"/>
              <a:t> E-Posta Adresi)</a:t>
            </a:r>
          </a:p>
          <a:p>
            <a:r>
              <a:rPr lang="tr-TR" sz="1600" dirty="0" smtClean="0"/>
              <a:t>2306826 Kenan </a:t>
            </a:r>
            <a:r>
              <a:rPr lang="tr-TR" sz="1600" dirty="0"/>
              <a:t>SAVAŞ </a:t>
            </a:r>
            <a:r>
              <a:rPr lang="tr-TR" sz="1600" dirty="0" smtClean="0">
                <a:hlinkClick r:id="rId3"/>
              </a:rPr>
              <a:t>kenan.savas@marmara.edu.tr</a:t>
            </a:r>
            <a:endParaRPr lang="tr-TR" sz="1600" dirty="0" smtClean="0"/>
          </a:p>
          <a:p>
            <a:r>
              <a:rPr lang="tr-TR" sz="1600" dirty="0"/>
              <a:t>2306826 Kenan SAVAŞ kenan.savas@marmara.edu.tr</a:t>
            </a:r>
          </a:p>
          <a:p>
            <a:r>
              <a:rPr lang="tr-TR" sz="1600" dirty="0"/>
              <a:t>2306826 Kenan SAVAŞ kenan.savas@marmara.edu.tr</a:t>
            </a:r>
          </a:p>
          <a:p>
            <a:r>
              <a:rPr lang="tr-TR" sz="1600" dirty="0"/>
              <a:t>2306826 Kenan SAVAŞ kenan.savas@marmara.edu.tr</a:t>
            </a:r>
          </a:p>
          <a:p>
            <a:r>
              <a:rPr lang="tr-TR" sz="1600" dirty="0"/>
              <a:t>2306826 Kenan SAVAŞ </a:t>
            </a:r>
            <a:r>
              <a:rPr lang="tr-TR" sz="1600" dirty="0" smtClean="0"/>
              <a:t>kenan.savas@marmara.edu.tr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/>
              <a:t>Proje Başlığı XXXX (değiştiriniz.)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b="1" u="sng" dirty="0" smtClean="0"/>
              <a:t>Tartışma ve Eksiklikler</a:t>
            </a:r>
          </a:p>
          <a:p>
            <a:pPr>
              <a:buNone/>
            </a:pPr>
            <a:r>
              <a:rPr lang="tr-TR" sz="2800" b="1" u="sng" dirty="0" smtClean="0"/>
              <a:t>(NOT: </a:t>
            </a:r>
            <a:r>
              <a:rPr lang="tr-TR" sz="2800" b="1" u="sng" dirty="0"/>
              <a:t>Bu alanda projenin eksik yönlerini </a:t>
            </a:r>
            <a:r>
              <a:rPr lang="tr-TR" sz="2800" b="1" u="sng" dirty="0" smtClean="0"/>
              <a:t>anlatınız </a:t>
            </a:r>
            <a:r>
              <a:rPr lang="tr-TR" sz="2800" b="1" u="sng" dirty="0"/>
              <a:t>ileride veya gelecekte iyileştirilmesi anlamında da neler olabileceği ile ilgili yorumlarınızı da katarak </a:t>
            </a:r>
            <a:r>
              <a:rPr lang="tr-TR" sz="2800" b="1" u="sng" dirty="0" smtClean="0"/>
              <a:t>anlatınız. Açıklamaları maddeler halinde yapmak iyidir, </a:t>
            </a:r>
            <a:r>
              <a:rPr lang="tr-TR" sz="2800" b="1" u="sng" dirty="0"/>
              <a:t>sadelik ve kolay </a:t>
            </a:r>
            <a:r>
              <a:rPr lang="tr-TR" sz="2800" b="1" u="sng" dirty="0" smtClean="0"/>
              <a:t>anlaşılırlık </a:t>
            </a:r>
            <a:r>
              <a:rPr lang="tr-TR" sz="2800" b="1" u="sng" dirty="0"/>
              <a:t>sunar!!! </a:t>
            </a:r>
            <a:endParaRPr lang="tr-TR" sz="2800" b="1" u="sng" dirty="0" smtClean="0"/>
          </a:p>
          <a:p>
            <a:pPr>
              <a:buNone/>
            </a:pPr>
            <a:r>
              <a:rPr lang="tr-TR" sz="2800" b="1" u="sng" dirty="0"/>
              <a:t>(</a:t>
            </a:r>
            <a:r>
              <a:rPr lang="tr-TR" sz="2800" b="1" u="sng" dirty="0" smtClean="0"/>
              <a:t>Unutmayınız!!! Az yazı, çok şekil ve resim ile sununuzdan beklentinizi veriniz!!!)</a:t>
            </a:r>
            <a:endParaRPr lang="tr-TR" sz="2800" b="1" dirty="0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280F-AB25-49C9-8E71-8EE1FDEC88D0}" type="datetime1">
              <a:rPr lang="tr-TR" smtClean="0"/>
              <a:pPr/>
              <a:t>12.10.2017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Kontrol Sistemleri Dersi </a:t>
            </a:r>
            <a:r>
              <a:rPr lang="tr-TR" dirty="0" smtClean="0"/>
              <a:t>Laboratuvar Proje Ön Sunumu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dirty="0"/>
              <a:t>Slayt: </a:t>
            </a:r>
            <a:fld id="{2E8D94FA-7C50-48DF-B9F0-7FF6DB934959}" type="slidenum">
              <a:rPr lang="tr-TR" smtClean="0"/>
              <a:pPr/>
              <a:t>10</a:t>
            </a:fld>
            <a:r>
              <a:rPr lang="tr-TR" dirty="0" smtClean="0"/>
              <a:t> / X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306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/>
              <a:t>Proje Başlığı XXXX (değiştiriniz.)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b="1" u="sng" dirty="0" smtClean="0"/>
              <a:t>Gelecekteki Çalışmalar</a:t>
            </a:r>
            <a:endParaRPr lang="tr-TR" sz="2800" b="1" u="sng" dirty="0"/>
          </a:p>
          <a:p>
            <a:pPr>
              <a:buNone/>
            </a:pPr>
            <a:r>
              <a:rPr lang="tr-TR" sz="2800" b="1" u="sng" dirty="0" smtClean="0"/>
              <a:t>(NOT: </a:t>
            </a:r>
            <a:r>
              <a:rPr lang="tr-TR" sz="2800" b="1" u="sng" dirty="0"/>
              <a:t>Bu alanda </a:t>
            </a:r>
            <a:r>
              <a:rPr lang="tr-TR" sz="2800" b="1" u="sng" dirty="0" smtClean="0"/>
              <a:t>projeniz için gelecekte yapılabilecek iyileştirici durumların neler </a:t>
            </a:r>
            <a:r>
              <a:rPr lang="tr-TR" sz="2800" b="1" u="sng" dirty="0"/>
              <a:t>olabileceği ile ilgili yorumlarınızı da katarak </a:t>
            </a:r>
            <a:r>
              <a:rPr lang="tr-TR" sz="2800" b="1" u="sng" dirty="0" smtClean="0"/>
              <a:t>anlatınız.  Açıklamaları maddeler halinde yapmak iyidir, sadelik ve kolay </a:t>
            </a:r>
            <a:r>
              <a:rPr lang="tr-TR" sz="2800" b="1" u="sng" dirty="0" err="1" smtClean="0"/>
              <a:t>anlaşılırlşık</a:t>
            </a:r>
            <a:r>
              <a:rPr lang="tr-TR" sz="2800" b="1" u="sng" dirty="0" smtClean="0"/>
              <a:t> sunar!!!)</a:t>
            </a:r>
          </a:p>
          <a:p>
            <a:pPr>
              <a:buNone/>
            </a:pPr>
            <a:r>
              <a:rPr lang="tr-TR" sz="2800" b="1" u="sng" dirty="0"/>
              <a:t>(</a:t>
            </a:r>
            <a:r>
              <a:rPr lang="tr-TR" sz="2800" b="1" u="sng" dirty="0" smtClean="0"/>
              <a:t>Unutmayınız!!! Az yazı, çok şekil ve resim ile sununuzdan beklentinizi veriniz!!!)</a:t>
            </a:r>
            <a:endParaRPr lang="tr-TR" sz="2800" b="1" dirty="0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280F-AB25-49C9-8E71-8EE1FDEC88D0}" type="datetime1">
              <a:rPr lang="tr-TR" smtClean="0"/>
              <a:pPr/>
              <a:t>12.10.2017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Kontrol Sistemleri Dersi </a:t>
            </a:r>
            <a:r>
              <a:rPr lang="tr-TR" dirty="0" smtClean="0"/>
              <a:t>Laboratuvar Proje Ön Sunumu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dirty="0"/>
              <a:t>Slayt: </a:t>
            </a:r>
            <a:fld id="{2E8D94FA-7C50-48DF-B9F0-7FF6DB934959}" type="slidenum">
              <a:rPr lang="tr-TR" smtClean="0"/>
              <a:pPr/>
              <a:t>11</a:t>
            </a:fld>
            <a:r>
              <a:rPr lang="tr-TR" dirty="0" smtClean="0"/>
              <a:t> / X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866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/>
              <a:t>Proje Başlığı XXXX (değiştiriniz.)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sz="2800" b="1" u="sng" dirty="0" smtClean="0"/>
              <a:t>KAYNAKLAR</a:t>
            </a:r>
          </a:p>
          <a:p>
            <a:r>
              <a:rPr lang="tr-TR" sz="2800" b="1" u="sng" dirty="0" smtClean="0"/>
              <a:t>[1] </a:t>
            </a:r>
          </a:p>
          <a:p>
            <a:r>
              <a:rPr lang="tr-TR" sz="2800" b="1" u="sng" dirty="0" smtClean="0"/>
              <a:t>[2]</a:t>
            </a:r>
          </a:p>
          <a:p>
            <a:r>
              <a:rPr lang="tr-TR" sz="2800" b="1" u="sng" dirty="0" smtClean="0"/>
              <a:t>[3]</a:t>
            </a:r>
            <a:endParaRPr lang="tr-TR" sz="2800" b="1" u="sng" dirty="0"/>
          </a:p>
          <a:p>
            <a:r>
              <a:rPr lang="tr-TR" sz="2800" b="1" u="sng" dirty="0" smtClean="0"/>
              <a:t>[4]</a:t>
            </a:r>
            <a:endParaRPr lang="tr-TR" sz="2800" b="1" u="sng" dirty="0"/>
          </a:p>
          <a:p>
            <a:r>
              <a:rPr lang="tr-TR" sz="2800" b="1" u="sng" dirty="0" smtClean="0"/>
              <a:t>[5]</a:t>
            </a:r>
            <a:endParaRPr lang="tr-TR" sz="2800" b="1" u="sng" dirty="0"/>
          </a:p>
          <a:p>
            <a:r>
              <a:rPr lang="tr-TR" sz="2800" b="1" u="sng" dirty="0" smtClean="0"/>
              <a:t>[6]</a:t>
            </a:r>
            <a:endParaRPr lang="tr-TR" sz="2800" b="1" u="sng" dirty="0"/>
          </a:p>
          <a:p>
            <a:r>
              <a:rPr lang="tr-TR" sz="2800" b="1" u="sng" dirty="0" smtClean="0"/>
              <a:t>[…]</a:t>
            </a:r>
          </a:p>
          <a:p>
            <a:pPr marL="82296" indent="0">
              <a:buNone/>
            </a:pPr>
            <a:r>
              <a:rPr lang="tr-TR" sz="2800" b="1" u="sng" dirty="0" smtClean="0"/>
              <a:t>NOT: 6 kaynak yeterli daha fazlası raporunuzda kalabilir!!! </a:t>
            </a:r>
            <a:endParaRPr lang="tr-TR" sz="2800" b="1" u="sng" dirty="0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280F-AB25-49C9-8E71-8EE1FDEC88D0}" type="datetime1">
              <a:rPr lang="tr-TR" smtClean="0"/>
              <a:pPr/>
              <a:t>12.10.2017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Kontrol Sistemleri Dersi </a:t>
            </a:r>
            <a:r>
              <a:rPr lang="tr-TR" dirty="0" smtClean="0"/>
              <a:t>Laboratuvar Proje Ön Sunumu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dirty="0"/>
              <a:t>Slayt: </a:t>
            </a:r>
            <a:fld id="{2E8D94FA-7C50-48DF-B9F0-7FF6DB934959}" type="slidenum">
              <a:rPr lang="tr-TR" smtClean="0"/>
              <a:pPr/>
              <a:t>12</a:t>
            </a:fld>
            <a:r>
              <a:rPr lang="tr-TR" dirty="0" smtClean="0"/>
              <a:t> / X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867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/>
              <a:t>Proje Başlığı XXXX (değiştiriniz.)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b="1" u="sng" dirty="0" smtClean="0"/>
              <a:t>SORULARINIZ???</a:t>
            </a:r>
          </a:p>
          <a:p>
            <a:pPr>
              <a:buNone/>
            </a:pPr>
            <a:endParaRPr lang="tr-TR" sz="2800" b="1" dirty="0"/>
          </a:p>
          <a:p>
            <a:pPr>
              <a:buNone/>
            </a:pPr>
            <a:r>
              <a:rPr lang="tr-TR" sz="2800" b="1" u="sng" dirty="0" smtClean="0"/>
              <a:t>Herhangi bir anlaşılmayan nokta veya aklınıza takılan bir durum var ise lütfen sorunuz.</a:t>
            </a:r>
          </a:p>
          <a:p>
            <a:pPr>
              <a:buNone/>
            </a:pPr>
            <a:endParaRPr lang="tr-TR" sz="2800" b="1" u="sng" dirty="0"/>
          </a:p>
          <a:p>
            <a:pPr>
              <a:buNone/>
            </a:pPr>
            <a:r>
              <a:rPr lang="tr-TR" sz="2800" b="1" u="sng" dirty="0" smtClean="0"/>
              <a:t>İlginiz için teşekkürler…</a:t>
            </a: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280F-AB25-49C9-8E71-8EE1FDEC88D0}" type="datetime1">
              <a:rPr lang="tr-TR" smtClean="0"/>
              <a:pPr/>
              <a:t>12.10.2017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Kontrol Sistemleri Dersi </a:t>
            </a:r>
            <a:r>
              <a:rPr lang="tr-TR" dirty="0" smtClean="0"/>
              <a:t>Laboratuvar Proje Ön Sunumu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dirty="0"/>
              <a:t>Slayt: </a:t>
            </a:r>
            <a:fld id="{2E8D94FA-7C50-48DF-B9F0-7FF6DB934959}" type="slidenum">
              <a:rPr lang="tr-TR" smtClean="0"/>
              <a:pPr/>
              <a:t>13</a:t>
            </a:fld>
            <a:r>
              <a:rPr lang="tr-TR" dirty="0" smtClean="0"/>
              <a:t> / X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916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/>
              <a:t>Proje Başlığı XXXX (değiştiriniz.)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sz="2800" b="1" u="sng" dirty="0" smtClean="0"/>
              <a:t>Herhangi bir slayt eklemek için sol listedeki slaytlardan biri üstünde slayt çoğaltınız komutu verebilirsiniz.</a:t>
            </a:r>
          </a:p>
          <a:p>
            <a:pPr>
              <a:buNone/>
            </a:pPr>
            <a:endParaRPr lang="tr-TR" sz="2800" b="1" dirty="0"/>
          </a:p>
          <a:p>
            <a:pPr>
              <a:buNone/>
            </a:pPr>
            <a:r>
              <a:rPr lang="tr-TR" sz="2800" b="1" dirty="0" smtClean="0"/>
              <a:t>Lütfen sunum hazırlama bitince sağ alt köşedeki toplam slayt sayısı X değerini her bir slaytta güncelleyiniz!!!</a:t>
            </a:r>
          </a:p>
          <a:p>
            <a:pPr>
              <a:buNone/>
            </a:pPr>
            <a:endParaRPr lang="tr-TR" sz="2800" b="1" dirty="0"/>
          </a:p>
          <a:p>
            <a:pPr>
              <a:buNone/>
            </a:pPr>
            <a:r>
              <a:rPr lang="tr-TR" sz="2800" b="1" dirty="0" smtClean="0"/>
              <a:t>L</a:t>
            </a:r>
            <a:r>
              <a:rPr lang="tr-TR" sz="2800" b="1" u="sng" dirty="0" smtClean="0"/>
              <a:t>ÜTFEN HERHANGİ BİR SLAYTTA YER ALAN GEREKSİZ YAZILARI KALDIRINIZ!!!</a:t>
            </a:r>
          </a:p>
          <a:p>
            <a:pPr>
              <a:buNone/>
            </a:pPr>
            <a:endParaRPr lang="tr-TR" sz="2800" b="1" dirty="0" smtClean="0"/>
          </a:p>
          <a:p>
            <a:pPr>
              <a:buNone/>
            </a:pPr>
            <a:r>
              <a:rPr lang="tr-TR" sz="2800" b="1" u="sng" dirty="0" smtClean="0"/>
              <a:t>Bu </a:t>
            </a:r>
            <a:r>
              <a:rPr lang="tr-TR" sz="2800" b="1" u="sng" dirty="0" err="1" smtClean="0"/>
              <a:t>slaytı</a:t>
            </a:r>
            <a:r>
              <a:rPr lang="tr-TR" sz="2800" b="1" u="sng" dirty="0" smtClean="0"/>
              <a:t> kullanmazsanız silebilirsiniz!!!</a:t>
            </a:r>
            <a:endParaRPr lang="tr-TR" sz="2800" b="1" u="sng" dirty="0"/>
          </a:p>
          <a:p>
            <a:pPr>
              <a:buNone/>
            </a:pPr>
            <a:r>
              <a:rPr lang="tr-TR" sz="2800" b="1" dirty="0" smtClean="0"/>
              <a:t>BOŞ SLAYT</a:t>
            </a:r>
            <a:endParaRPr lang="tr-TR" sz="2800" b="1" dirty="0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280F-AB25-49C9-8E71-8EE1FDEC88D0}" type="datetime1">
              <a:rPr lang="tr-TR" smtClean="0"/>
              <a:pPr/>
              <a:t>12.10.2017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Kontrol Sistemleri Dersi </a:t>
            </a:r>
            <a:r>
              <a:rPr lang="tr-TR" dirty="0" smtClean="0"/>
              <a:t>Laboratuvar Proje Ön Sunumu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dirty="0"/>
              <a:t>Slayt: </a:t>
            </a:r>
            <a:fld id="{2E8D94FA-7C50-48DF-B9F0-7FF6DB934959}" type="slidenum">
              <a:rPr lang="tr-TR" smtClean="0"/>
              <a:pPr/>
              <a:t>14</a:t>
            </a:fld>
            <a:r>
              <a:rPr lang="tr-TR" dirty="0" smtClean="0"/>
              <a:t> / X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235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/>
              <a:t>Proje Başlığı XXXX (değiştiriniz.)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u="sng" dirty="0" smtClean="0"/>
              <a:t>Proje Amacı</a:t>
            </a:r>
          </a:p>
          <a:p>
            <a:pPr marL="82296" indent="0">
              <a:buNone/>
            </a:pPr>
            <a:r>
              <a:rPr lang="tr-TR" sz="2800" b="1" u="sng" dirty="0" smtClean="0"/>
              <a:t>(Başlığa </a:t>
            </a:r>
            <a:r>
              <a:rPr lang="tr-TR" sz="2800" b="1" u="sng" dirty="0"/>
              <a:t>uygun </a:t>
            </a:r>
            <a:r>
              <a:rPr lang="tr-TR" sz="2800" b="1" u="sng" dirty="0" smtClean="0"/>
              <a:t>amaç cümleciği yazınız!!! Birden fazla amacı eğer gerekli ise maddeler </a:t>
            </a:r>
            <a:r>
              <a:rPr lang="tr-TR" sz="2800" b="1" u="sng" dirty="0"/>
              <a:t>halinde yapmak iyidir, sadelik ve kolay anlaşılırlık sunar!!! )</a:t>
            </a:r>
          </a:p>
          <a:p>
            <a:pPr marL="82296" indent="0">
              <a:buNone/>
            </a:pPr>
            <a:endParaRPr lang="tr-TR" sz="2800" b="1" u="sng" dirty="0"/>
          </a:p>
          <a:p>
            <a:endParaRPr lang="tr-TR" sz="2800" dirty="0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1FD0-2126-4BD8-8215-603CE47BB6CD}" type="datetime1">
              <a:rPr lang="tr-TR" smtClean="0"/>
              <a:pPr/>
              <a:t>12.10.2017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Kontrol Sistemleri Dersi </a:t>
            </a:r>
            <a:r>
              <a:rPr lang="tr-TR" dirty="0" smtClean="0"/>
              <a:t>Laboratuvar Proje Ön Sunumu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dirty="0"/>
              <a:t>Slayt: </a:t>
            </a:r>
            <a:fld id="{2E8D94FA-7C50-48DF-B9F0-7FF6DB934959}" type="slidenum">
              <a:rPr lang="tr-TR" smtClean="0"/>
              <a:pPr/>
              <a:t>2</a:t>
            </a:fld>
            <a:r>
              <a:rPr lang="tr-TR" dirty="0" smtClean="0"/>
              <a:t> /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/>
              <a:t>Proje Başlığı XXXX (değiştiriniz.)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u="sng" dirty="0" smtClean="0"/>
              <a:t>Özet</a:t>
            </a:r>
          </a:p>
          <a:p>
            <a:pPr marL="82296" indent="0">
              <a:buNone/>
            </a:pPr>
            <a:r>
              <a:rPr lang="tr-TR" sz="2800" b="1" u="sng" dirty="0" smtClean="0"/>
              <a:t>(Az ve sade olarak anlatınız!!!)</a:t>
            </a:r>
          </a:p>
          <a:p>
            <a:pPr marL="82296" indent="0">
              <a:buNone/>
            </a:pPr>
            <a:r>
              <a:rPr lang="tr-TR" sz="2800" b="1" u="sng" dirty="0"/>
              <a:t>(Açıklamaları maddeler halinde yapmak iyidir, sadelik ve kolay anlaşılırlık sunar!!! )</a:t>
            </a:r>
          </a:p>
          <a:p>
            <a:pPr marL="82296" indent="0">
              <a:buNone/>
            </a:pPr>
            <a:endParaRPr lang="tr-TR" sz="2800" b="1" u="sng" dirty="0" smtClean="0"/>
          </a:p>
          <a:p>
            <a:r>
              <a:rPr lang="tr-TR" sz="2800" b="1" u="sng" dirty="0" smtClean="0"/>
              <a:t>Anahtar Kelimeler</a:t>
            </a:r>
            <a:endParaRPr lang="tr-TR" sz="2800" b="1" u="sng" dirty="0"/>
          </a:p>
          <a:p>
            <a:pPr lvl="1"/>
            <a:r>
              <a:rPr lang="tr-TR" sz="2400" b="1" u="sng" dirty="0" err="1" smtClean="0"/>
              <a:t>Xxxxx</a:t>
            </a:r>
            <a:endParaRPr lang="tr-TR" sz="2400" b="1" u="sng" dirty="0" smtClean="0"/>
          </a:p>
          <a:p>
            <a:pPr lvl="1"/>
            <a:r>
              <a:rPr lang="tr-TR" sz="2400" b="1" u="sng" dirty="0" err="1" smtClean="0"/>
              <a:t>Xxxxx</a:t>
            </a:r>
            <a:endParaRPr lang="tr-TR" sz="2400" b="1" u="sng" dirty="0" smtClean="0"/>
          </a:p>
          <a:p>
            <a:pPr lvl="1"/>
            <a:r>
              <a:rPr lang="tr-TR" sz="2400" b="1" u="sng" dirty="0" err="1" smtClean="0"/>
              <a:t>Xxxxx</a:t>
            </a:r>
            <a:endParaRPr lang="tr-TR" sz="2400" b="1" u="sng" dirty="0" smtClean="0"/>
          </a:p>
          <a:p>
            <a:pPr lvl="1"/>
            <a:endParaRPr lang="tr-TR" sz="2400" dirty="0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1FD0-2126-4BD8-8215-603CE47BB6CD}" type="datetime1">
              <a:rPr lang="tr-TR" smtClean="0"/>
              <a:pPr/>
              <a:t>12.10.2017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Kontrol Sistemleri Dersi </a:t>
            </a:r>
            <a:r>
              <a:rPr lang="tr-TR" dirty="0" smtClean="0"/>
              <a:t>Laboratuvar Proje Ön Sunumu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dirty="0"/>
              <a:t>Slayt: </a:t>
            </a:r>
            <a:fld id="{2E8D94FA-7C50-48DF-B9F0-7FF6DB934959}" type="slidenum">
              <a:rPr lang="tr-TR" smtClean="0"/>
              <a:pPr/>
              <a:t>3</a:t>
            </a:fld>
            <a:r>
              <a:rPr lang="tr-TR" dirty="0" smtClean="0"/>
              <a:t> / X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648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/>
              <a:t>Proje Başlığı XXXX (değiştiriniz.)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u="sng" dirty="0" smtClean="0"/>
              <a:t>Literatür Taraması</a:t>
            </a:r>
          </a:p>
          <a:p>
            <a:pPr marL="82296" indent="0">
              <a:buNone/>
            </a:pPr>
            <a:r>
              <a:rPr lang="tr-TR" sz="2800" b="1" u="sng" dirty="0" smtClean="0"/>
              <a:t>(Basit basit kısa cümle veya kelime grubu atıf </a:t>
            </a:r>
            <a:r>
              <a:rPr lang="tr-TR" sz="2800" b="1" u="sng" dirty="0" err="1" smtClean="0"/>
              <a:t>no</a:t>
            </a:r>
            <a:r>
              <a:rPr lang="tr-TR" sz="2800" b="1" u="sng" dirty="0" smtClean="0"/>
              <a:t> ve özetçe literatürü anlatın, ama Açıklamaları maddeler halinde ve çok detaya girmeden anlatınız!!!</a:t>
            </a:r>
          </a:p>
          <a:p>
            <a:pPr marL="82296" indent="0">
              <a:buNone/>
            </a:pPr>
            <a:r>
              <a:rPr lang="tr-TR" sz="2800" b="1" u="sng" dirty="0"/>
              <a:t>(</a:t>
            </a:r>
            <a:r>
              <a:rPr lang="tr-TR" sz="2800" b="1" u="sng" dirty="0" smtClean="0"/>
              <a:t>Eğer isterseniz bu </a:t>
            </a:r>
            <a:r>
              <a:rPr lang="tr-TR" sz="2800" b="1" u="sng" dirty="0" err="1" smtClean="0"/>
              <a:t>slaytı</a:t>
            </a:r>
            <a:r>
              <a:rPr lang="tr-TR" sz="2800" b="1" u="sng" dirty="0" smtClean="0"/>
              <a:t> yan taraftan üstüne sağ tıklayıp çoğaltarak da kullanabilirsiniz!!!)</a:t>
            </a:r>
            <a:endParaRPr lang="tr-TR" sz="2800" b="1" u="sng" dirty="0"/>
          </a:p>
          <a:p>
            <a:endParaRPr lang="tr-TR" sz="2800" dirty="0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1FD0-2126-4BD8-8215-603CE47BB6CD}" type="datetime1">
              <a:rPr lang="tr-TR" smtClean="0"/>
              <a:pPr/>
              <a:t>12.10.2017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Kontrol Sistemleri Dersi </a:t>
            </a:r>
            <a:r>
              <a:rPr lang="tr-TR" dirty="0" smtClean="0"/>
              <a:t>Laboratuvar Proje Ön Sunumu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dirty="0"/>
              <a:t>Slayt: </a:t>
            </a:r>
            <a:fld id="{2E8D94FA-7C50-48DF-B9F0-7FF6DB934959}" type="slidenum">
              <a:rPr lang="tr-TR" smtClean="0"/>
              <a:pPr/>
              <a:t>4</a:t>
            </a:fld>
            <a:r>
              <a:rPr lang="tr-TR" dirty="0" smtClean="0"/>
              <a:t> /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02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/>
              <a:t>Proje Başlığı XXXX (değiştiriniz.)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u="sng" dirty="0" smtClean="0"/>
              <a:t>Sistem Mimarisi</a:t>
            </a:r>
          </a:p>
          <a:p>
            <a:pPr marL="82296" indent="0">
              <a:buNone/>
            </a:pPr>
            <a:r>
              <a:rPr lang="tr-TR" sz="2800" b="1" u="sng" dirty="0" smtClean="0"/>
              <a:t>(Donanımı şekiller eşliğinde, çevre birimleri ile bağlantısını göstererek kısa kısa kelime grupları şekil etrafına veya içine serperek anlatınız.!!!)</a:t>
            </a:r>
          </a:p>
          <a:p>
            <a:pPr marL="82296" indent="0">
              <a:buNone/>
            </a:pPr>
            <a:r>
              <a:rPr lang="tr-TR" sz="2800" b="1" u="sng" dirty="0"/>
              <a:t>(Açıklamaları maddeler halinde yapmak iyidir, sadelik ve kolay anlaşılırlık sunar!!! )</a:t>
            </a:r>
          </a:p>
          <a:p>
            <a:pPr marL="82296" indent="0">
              <a:buNone/>
            </a:pPr>
            <a:endParaRPr lang="tr-TR" sz="2800" b="1" u="sng" dirty="0"/>
          </a:p>
          <a:p>
            <a:endParaRPr lang="tr-TR" sz="2800" dirty="0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1FD0-2126-4BD8-8215-603CE47BB6CD}" type="datetime1">
              <a:rPr lang="tr-TR" smtClean="0"/>
              <a:pPr/>
              <a:t>12.10.2017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Kontrol Sistemleri Dersi </a:t>
            </a:r>
            <a:r>
              <a:rPr lang="tr-TR" dirty="0" smtClean="0"/>
              <a:t>Laboratuvar Proje Ön Sunumu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dirty="0"/>
              <a:t>Slayt: </a:t>
            </a:r>
            <a:fld id="{2E8D94FA-7C50-48DF-B9F0-7FF6DB934959}" type="slidenum">
              <a:rPr lang="tr-TR" smtClean="0"/>
              <a:pPr/>
              <a:t>5</a:t>
            </a:fld>
            <a:r>
              <a:rPr lang="tr-TR" dirty="0" smtClean="0"/>
              <a:t> /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200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/>
              <a:t>Proje Başlığı XXXX (değiştiriniz.)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u="sng" dirty="0" smtClean="0"/>
              <a:t>Sistem Görünümü</a:t>
            </a:r>
          </a:p>
          <a:p>
            <a:pPr marL="82296" indent="0">
              <a:buNone/>
            </a:pPr>
            <a:r>
              <a:rPr lang="tr-TR" sz="2800" b="1" u="sng" dirty="0"/>
              <a:t>(Fiziksel sistem görüntü resimlerini çekerek ve yazılım ekran görüntüsünü ve grafiklerini de ilave edip zenginleştirerek anlatınız!!! Unutmayınız sunu içerikleri çok şekil, az yazı olmalı ki izleyiciler yorulmasın</a:t>
            </a:r>
            <a:r>
              <a:rPr lang="tr-TR" sz="2800" b="1" u="sng" dirty="0" smtClean="0"/>
              <a:t>!!!)</a:t>
            </a:r>
          </a:p>
          <a:p>
            <a:pPr marL="82296" indent="0">
              <a:buNone/>
            </a:pPr>
            <a:r>
              <a:rPr lang="tr-TR" sz="2800" b="1" u="sng" dirty="0" smtClean="0"/>
              <a:t>(Açıklamaları maddeler halinde yapmak iyidir, </a:t>
            </a:r>
            <a:r>
              <a:rPr lang="tr-TR" sz="2800" b="1" u="sng" dirty="0"/>
              <a:t>sadelik ve kolay anlaşılırlık sunar!!! </a:t>
            </a:r>
            <a:r>
              <a:rPr lang="tr-TR" sz="2800" b="1" u="sng" dirty="0" smtClean="0"/>
              <a:t>)</a:t>
            </a:r>
            <a:endParaRPr lang="tr-TR" sz="2800" b="1" u="sng" dirty="0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1FD0-2126-4BD8-8215-603CE47BB6CD}" type="datetime1">
              <a:rPr lang="tr-TR" smtClean="0"/>
              <a:pPr/>
              <a:t>12.10.2017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Kontrol Sistemleri Dersi </a:t>
            </a:r>
            <a:r>
              <a:rPr lang="tr-TR" dirty="0" smtClean="0"/>
              <a:t>Laboratuvar Proje Ön Sunumu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dirty="0"/>
              <a:t>Slayt: </a:t>
            </a:r>
            <a:fld id="{2E8D94FA-7C50-48DF-B9F0-7FF6DB934959}" type="slidenum">
              <a:rPr lang="tr-TR" smtClean="0"/>
              <a:pPr/>
              <a:t>6</a:t>
            </a:fld>
            <a:r>
              <a:rPr lang="tr-TR" dirty="0" smtClean="0"/>
              <a:t> /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982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/>
              <a:t>Proje Başlığı XXXX (değiştiriniz.)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b="1" u="sng" dirty="0" smtClean="0"/>
              <a:t>Sistem Ekipmanları</a:t>
            </a:r>
          </a:p>
          <a:p>
            <a:pPr marL="82296" indent="0">
              <a:buNone/>
            </a:pPr>
            <a:r>
              <a:rPr lang="tr-TR" sz="2800" b="1" u="sng" dirty="0" smtClean="0"/>
              <a:t>(Sistemin ait elemanları bu alanda listeleyiniz!!! Ardından her bir elemanı resimler ve fiziksel görünümler eşliğinde çok şekil ve az yazı ile sunarak anlatınız ki izleyiciler </a:t>
            </a:r>
            <a:r>
              <a:rPr lang="tr-TR" sz="2800" b="1" u="sng" dirty="0"/>
              <a:t>yorulmasın!!! </a:t>
            </a:r>
            <a:r>
              <a:rPr lang="tr-TR" sz="2800" b="1" u="sng" dirty="0" smtClean="0"/>
              <a:t>Açıklamaları maddeler halinde yapmak iyidir</a:t>
            </a:r>
            <a:r>
              <a:rPr lang="tr-TR" sz="2800" b="1" u="sng" dirty="0"/>
              <a:t>, sadelik ve kolay anlaşılırlık sunar!!! )</a:t>
            </a:r>
            <a:endParaRPr lang="tr-TR" sz="2800" b="1" u="sng" dirty="0" smtClean="0"/>
          </a:p>
          <a:p>
            <a:pPr marL="82296" indent="0">
              <a:buNone/>
            </a:pPr>
            <a:r>
              <a:rPr lang="tr-TR" sz="2800" b="1" u="sng" dirty="0"/>
              <a:t>(Eğer isterseniz bu </a:t>
            </a:r>
            <a:r>
              <a:rPr lang="tr-TR" sz="2800" b="1" u="sng" dirty="0" err="1"/>
              <a:t>slaytı</a:t>
            </a:r>
            <a:r>
              <a:rPr lang="tr-TR" sz="2800" b="1" u="sng" dirty="0"/>
              <a:t> yan taraftan üstüne sağ tıklayıp çoğaltarak da kullanabilirsiniz!!!)</a:t>
            </a:r>
          </a:p>
          <a:p>
            <a:pPr marL="82296" indent="0">
              <a:buNone/>
            </a:pPr>
            <a:endParaRPr lang="tr-TR" sz="2800" b="1" u="sng" dirty="0"/>
          </a:p>
          <a:p>
            <a:endParaRPr lang="tr-TR" sz="2800" dirty="0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1FD0-2126-4BD8-8215-603CE47BB6CD}" type="datetime1">
              <a:rPr lang="tr-TR" smtClean="0"/>
              <a:pPr/>
              <a:t>12.10.2017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Kontrol Sistemleri Dersi </a:t>
            </a:r>
            <a:r>
              <a:rPr lang="tr-TR" dirty="0" smtClean="0"/>
              <a:t>Laboratuvar Proje Ön Sunumu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dirty="0"/>
              <a:t>Slayt: </a:t>
            </a:r>
            <a:fld id="{2E8D94FA-7C50-48DF-B9F0-7FF6DB934959}" type="slidenum">
              <a:rPr lang="tr-TR" smtClean="0"/>
              <a:pPr/>
              <a:t>7</a:t>
            </a:fld>
            <a:r>
              <a:rPr lang="tr-TR" dirty="0" smtClean="0"/>
              <a:t> /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002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/>
              <a:t>Proje Başlığı XXXX (değiştiriniz.)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2800" b="1" u="sng" dirty="0" smtClean="0"/>
              <a:t>Sistemin Çalışması 1/2 (Genel Şema veya Resim)</a:t>
            </a:r>
          </a:p>
          <a:p>
            <a:pPr>
              <a:buNone/>
            </a:pPr>
            <a:r>
              <a:rPr lang="tr-TR" sz="2800" b="1" u="sng" dirty="0" smtClean="0"/>
              <a:t>(NOT: Slaytlarınızı çok resim ve az yazı halinde destekleyerek hazırlayınız!!!)</a:t>
            </a:r>
          </a:p>
          <a:p>
            <a:pPr>
              <a:buNone/>
            </a:pPr>
            <a:r>
              <a:rPr lang="tr-TR" sz="2800" b="1" u="sng" dirty="0"/>
              <a:t>(Özetleyerek </a:t>
            </a:r>
            <a:r>
              <a:rPr lang="tr-TR" sz="2800" b="1" u="sng" dirty="0" err="1"/>
              <a:t>anlatyınız</a:t>
            </a:r>
            <a:r>
              <a:rPr lang="tr-TR" sz="2800" b="1" u="sng" dirty="0"/>
              <a:t> sisteminizi ve çevre ekipmanlarını da katarak siz kendiniz sunun yazı yazmak değil, açıklamayı </a:t>
            </a:r>
            <a:r>
              <a:rPr lang="tr-TR" sz="2800" b="1" u="sng" dirty="0" smtClean="0"/>
              <a:t>sunucunun sözle </a:t>
            </a:r>
            <a:r>
              <a:rPr lang="tr-TR" sz="2800" b="1" u="sng" dirty="0"/>
              <a:t>yapması beklenir.  Unutmayınız!!! Az yazı, çok şekil ve resim ile sununuzdan beklentinizi veriniz</a:t>
            </a:r>
            <a:r>
              <a:rPr lang="tr-TR" sz="2800" b="1" u="sng" dirty="0" smtClean="0"/>
              <a:t>!!!)</a:t>
            </a:r>
          </a:p>
          <a:p>
            <a:pPr>
              <a:buNone/>
            </a:pPr>
            <a:r>
              <a:rPr lang="tr-TR" sz="2800" b="1" u="sng" dirty="0" smtClean="0"/>
              <a:t>(Açıklamaları maddeler halinde yapmak iyidir, </a:t>
            </a:r>
            <a:r>
              <a:rPr lang="tr-TR" sz="2800" b="1" u="sng" dirty="0"/>
              <a:t>sadelik ve kolay anlaşılırlık sunar</a:t>
            </a:r>
            <a:r>
              <a:rPr lang="tr-TR" sz="2800" b="1" u="sng" dirty="0" smtClean="0"/>
              <a:t>!!!)</a:t>
            </a:r>
            <a:endParaRPr lang="tr-TR" sz="2800" b="1" dirty="0"/>
          </a:p>
          <a:p>
            <a:pPr>
              <a:buNone/>
            </a:pPr>
            <a:endParaRPr lang="tr-TR" sz="2800" b="1" dirty="0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280F-AB25-49C9-8E71-8EE1FDEC88D0}" type="datetime1">
              <a:rPr lang="tr-TR" smtClean="0"/>
              <a:pPr/>
              <a:t>12.10.2017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Kontrol Sistemleri Dersi </a:t>
            </a:r>
            <a:r>
              <a:rPr lang="tr-TR" dirty="0" smtClean="0"/>
              <a:t>Laboratuvar Proje Ön Sunumu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dirty="0"/>
              <a:t>Slayt: </a:t>
            </a:r>
            <a:fld id="{2E8D94FA-7C50-48DF-B9F0-7FF6DB934959}" type="slidenum">
              <a:rPr lang="tr-TR" smtClean="0"/>
              <a:pPr/>
              <a:t>8</a:t>
            </a:fld>
            <a:r>
              <a:rPr lang="tr-TR" dirty="0" smtClean="0"/>
              <a:t> / X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/>
              <a:t>Proje Başlığı XXXX (değiştiriniz.)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sz="2800" b="1" u="sng" dirty="0" smtClean="0"/>
              <a:t>Sistemin Çalışması 2/2 (Akış Diyagramı)</a:t>
            </a:r>
          </a:p>
          <a:p>
            <a:pPr>
              <a:buNone/>
            </a:pPr>
            <a:r>
              <a:rPr lang="tr-TR" sz="2800" b="1" u="sng" dirty="0" smtClean="0"/>
              <a:t>(NOT: Slaytlarınızı çok resim ve az yazı halinde destekleyerek hazırlayınız!!!)</a:t>
            </a:r>
          </a:p>
          <a:p>
            <a:pPr>
              <a:buNone/>
            </a:pPr>
            <a:r>
              <a:rPr lang="tr-TR" sz="2800" b="1" u="sng" dirty="0" smtClean="0"/>
              <a:t>(Özetleyerek anlatınız sisteminizi ve çevre ekipmanlarını da katarak siz kendiniz sunun yazı yazmak değil, açıklamayı sunucunun sözle yapması beklenir.  Unutmayınız!!! Az yazı, çok şekil ve resim ile sununuzdan beklentinizi veriniz!!!)</a:t>
            </a:r>
          </a:p>
          <a:p>
            <a:pPr>
              <a:buNone/>
            </a:pPr>
            <a:r>
              <a:rPr lang="tr-TR" sz="2800" b="1" u="sng" dirty="0" smtClean="0"/>
              <a:t>(Açıklamaları maddeler halinde yapmak iyidir, </a:t>
            </a:r>
            <a:r>
              <a:rPr lang="tr-TR" sz="2800" b="1" u="sng" dirty="0"/>
              <a:t>sadelik ve kolay anlaşılırlık sunar</a:t>
            </a:r>
            <a:r>
              <a:rPr lang="tr-TR" sz="2800" b="1" u="sng" dirty="0" smtClean="0"/>
              <a:t>!!!)</a:t>
            </a:r>
            <a:endParaRPr lang="tr-TR" sz="2800" b="1" dirty="0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280F-AB25-49C9-8E71-8EE1FDEC88D0}" type="datetime1">
              <a:rPr lang="tr-TR" smtClean="0"/>
              <a:pPr/>
              <a:t>12.10.2017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Kontrol Sistemleri Dersi </a:t>
            </a:r>
            <a:r>
              <a:rPr lang="tr-TR" dirty="0" smtClean="0"/>
              <a:t>Laboratuvar Proje Ön Sunumu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dirty="0"/>
              <a:t>Slayt: </a:t>
            </a:r>
            <a:fld id="{2E8D94FA-7C50-48DF-B9F0-7FF6DB934959}" type="slidenum">
              <a:rPr lang="tr-TR" smtClean="0"/>
              <a:pPr/>
              <a:t>9</a:t>
            </a:fld>
            <a:r>
              <a:rPr lang="tr-TR" dirty="0" smtClean="0"/>
              <a:t> / X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625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850</Words>
  <Application>Microsoft Office PowerPoint</Application>
  <PresentationFormat>Ekran Gösterisi (4:3)</PresentationFormat>
  <Paragraphs>126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Gündönümü</vt:lpstr>
      <vt:lpstr>T.C. MARMARA ÜNİVERSİTESİ TEKNOLOJİ FAKÜLTESİ ELEKTRİK-ELEKTRONİK MÜHENDİSLİĞİ BÖLÜMÜ</vt:lpstr>
      <vt:lpstr>Proje Başlığı XXXX (değiştiriniz.)</vt:lpstr>
      <vt:lpstr>Proje Başlığı XXXX (değiştiriniz.)</vt:lpstr>
      <vt:lpstr>Proje Başlığı XXXX (değiştiriniz.)</vt:lpstr>
      <vt:lpstr>Proje Başlığı XXXX (değiştiriniz.)</vt:lpstr>
      <vt:lpstr>Proje Başlığı XXXX (değiştiriniz.)</vt:lpstr>
      <vt:lpstr>Proje Başlığı XXXX (değiştiriniz.)</vt:lpstr>
      <vt:lpstr>Proje Başlığı XXXX (değiştiriniz.)</vt:lpstr>
      <vt:lpstr>Proje Başlığı XXXX (değiştiriniz.)</vt:lpstr>
      <vt:lpstr>Proje Başlığı XXXX (değiştiriniz.)</vt:lpstr>
      <vt:lpstr>Proje Başlığı XXXX (değiştiriniz.)</vt:lpstr>
      <vt:lpstr>Proje Başlığı XXXX (değiştiriniz.)</vt:lpstr>
      <vt:lpstr>Proje Başlığı XXXX (değiştiriniz.)</vt:lpstr>
      <vt:lpstr>Proje Başlığı XXXX (değiştiriniz.)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MARMARA ÜNİVERSİTESİ TEKNOLOJİ FAKÜLTESİ   ELEKTRİK-ELEKTRONİK MÜHENDİSLİĞİ BÖLÜMÜ      ENDÜTRİYEL OTOMASYON DERSİ  LABORATUVARI ARA PROJE RAPORU     Öğretim Üyesi : Doç. Dr. Ahmet Emin KUZUCUOĞLU Öğretim Elemanı : Arş. Gör. Kenan SAVAŞ   Proje Konusu :    XXXX XXXX XXXX XXXX   Dönemi :    XXXX – XXXX (XXXX DÖNEMİ)   Hazırlayan:    2306826 – Kenan SAVAŞ (kenan.savas@marmara.edu.tr)</dc:title>
  <dc:creator>Win8</dc:creator>
  <cp:lastModifiedBy>Xpology</cp:lastModifiedBy>
  <cp:revision>21</cp:revision>
  <dcterms:created xsi:type="dcterms:W3CDTF">2017-04-04T12:51:23Z</dcterms:created>
  <dcterms:modified xsi:type="dcterms:W3CDTF">2017-10-12T10:02:00Z</dcterms:modified>
</cp:coreProperties>
</file>