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88" r:id="rId3"/>
    <p:sldId id="259" r:id="rId4"/>
    <p:sldId id="261" r:id="rId5"/>
    <p:sldId id="262" r:id="rId6"/>
    <p:sldId id="297" r:id="rId7"/>
    <p:sldId id="263" r:id="rId8"/>
    <p:sldId id="264" r:id="rId9"/>
    <p:sldId id="265" r:id="rId10"/>
    <p:sldId id="266" r:id="rId11"/>
    <p:sldId id="278" r:id="rId12"/>
    <p:sldId id="267" r:id="rId13"/>
    <p:sldId id="270" r:id="rId14"/>
    <p:sldId id="284" r:id="rId15"/>
    <p:sldId id="285" r:id="rId16"/>
    <p:sldId id="281" r:id="rId17"/>
    <p:sldId id="271" r:id="rId18"/>
    <p:sldId id="272" r:id="rId19"/>
    <p:sldId id="286" r:id="rId20"/>
    <p:sldId id="274" r:id="rId21"/>
    <p:sldId id="292" r:id="rId22"/>
    <p:sldId id="289" r:id="rId23"/>
    <p:sldId id="294" r:id="rId24"/>
    <p:sldId id="293" r:id="rId25"/>
    <p:sldId id="296" r:id="rId26"/>
    <p:sldId id="295" r:id="rId27"/>
    <p:sldId id="287" r:id="rId28"/>
    <p:sldId id="276" r:id="rId29"/>
    <p:sldId id="290" r:id="rId30"/>
    <p:sldId id="277" r:id="rId31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85"/>
    <a:srgbClr val="D8A5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638" autoAdjust="0"/>
  </p:normalViewPr>
  <p:slideViewPr>
    <p:cSldViewPr snapToGrid="0" snapToObjects="1" showGuide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7.png"/><Relationship Id="rId1" Type="http://schemas.openxmlformats.org/officeDocument/2006/relationships/image" Target="../media/image38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jpeg"/><Relationship Id="rId4" Type="http://schemas.openxmlformats.org/officeDocument/2006/relationships/image" Target="../media/image25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DB0213-CF46-4DB3-B24C-5012BE5EEFE6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</dgm:pt>
    <dgm:pt modelId="{DB1403CD-FB18-4DE7-81CB-4B2A5A6A0A85}">
      <dgm:prSet phldrT="[Text]" custT="1"/>
      <dgm:spPr/>
      <dgm:t>
        <a:bodyPr/>
        <a:lstStyle/>
        <a:p>
          <a:r>
            <a:rPr lang="en-US" sz="2000" b="1" dirty="0" err="1" smtClean="0"/>
            <a:t>iHostCodex</a:t>
          </a:r>
          <a:r>
            <a:rPr lang="en-US" sz="2000" b="1" dirty="0" smtClean="0"/>
            <a:t> Web Services </a:t>
          </a:r>
        </a:p>
        <a:p>
          <a:r>
            <a:rPr lang="en-US" sz="2000" dirty="0" smtClean="0"/>
            <a:t>- </a:t>
          </a:r>
          <a:r>
            <a:rPr lang="en-US" sz="2000" i="1" dirty="0" smtClean="0"/>
            <a:t>CEO</a:t>
          </a:r>
          <a:endParaRPr lang="en-US" sz="2000" i="1" dirty="0"/>
        </a:p>
      </dgm:t>
    </dgm:pt>
    <dgm:pt modelId="{0EE96C83-C68F-4EA6-924D-7FC35109CF67}" type="parTrans" cxnId="{42C9ADCC-39D2-456F-8C5D-7563C141BD78}">
      <dgm:prSet/>
      <dgm:spPr/>
      <dgm:t>
        <a:bodyPr/>
        <a:lstStyle/>
        <a:p>
          <a:endParaRPr lang="en-US"/>
        </a:p>
      </dgm:t>
    </dgm:pt>
    <dgm:pt modelId="{FF0197A8-7652-4C6B-91F7-8E1BD5AC3B83}" type="sibTrans" cxnId="{42C9ADCC-39D2-456F-8C5D-7563C141BD78}">
      <dgm:prSet/>
      <dgm:spPr/>
      <dgm:t>
        <a:bodyPr/>
        <a:lstStyle/>
        <a:p>
          <a:endParaRPr lang="en-US"/>
        </a:p>
      </dgm:t>
    </dgm:pt>
    <dgm:pt modelId="{B665604F-8537-46B4-A03F-BC1823488BA9}">
      <dgm:prSet phldrT="[Text]" custT="1"/>
      <dgm:spPr/>
      <dgm:t>
        <a:bodyPr/>
        <a:lstStyle/>
        <a:p>
          <a:r>
            <a:rPr lang="en-US" sz="2000" b="1" dirty="0" smtClean="0"/>
            <a:t>Project-AG </a:t>
          </a:r>
        </a:p>
        <a:p>
          <a:r>
            <a:rPr lang="en-US" sz="2000" dirty="0" smtClean="0"/>
            <a:t>– </a:t>
          </a:r>
          <a:r>
            <a:rPr lang="en-US" sz="2000" i="0" u="none" dirty="0" err="1" smtClean="0"/>
            <a:t>CoFounder</a:t>
          </a:r>
          <a:endParaRPr lang="en-US" sz="2000" i="0" u="none" dirty="0"/>
        </a:p>
      </dgm:t>
    </dgm:pt>
    <dgm:pt modelId="{A451CCA6-3FBF-4C67-9E7D-BA010A40E80C}" type="parTrans" cxnId="{1E9CDC8C-0159-4849-8389-4C2F6753E230}">
      <dgm:prSet/>
      <dgm:spPr/>
      <dgm:t>
        <a:bodyPr/>
        <a:lstStyle/>
        <a:p>
          <a:endParaRPr lang="en-US"/>
        </a:p>
      </dgm:t>
    </dgm:pt>
    <dgm:pt modelId="{3C9719F8-394C-4E91-8A76-24A97C77535C}" type="sibTrans" cxnId="{1E9CDC8C-0159-4849-8389-4C2F6753E230}">
      <dgm:prSet/>
      <dgm:spPr/>
      <dgm:t>
        <a:bodyPr/>
        <a:lstStyle/>
        <a:p>
          <a:endParaRPr lang="en-US"/>
        </a:p>
      </dgm:t>
    </dgm:pt>
    <dgm:pt modelId="{E7DB49E2-8711-49CE-9306-3086C8FE5B72}">
      <dgm:prSet phldrT="[Text]" custT="1"/>
      <dgm:spPr/>
      <dgm:t>
        <a:bodyPr/>
        <a:lstStyle/>
        <a:p>
          <a:r>
            <a:rPr lang="en-US" sz="2000" b="1" dirty="0" smtClean="0"/>
            <a:t>OWASP Panay</a:t>
          </a:r>
        </a:p>
        <a:p>
          <a:r>
            <a:rPr lang="en-US" sz="2000" dirty="0" smtClean="0"/>
            <a:t> -</a:t>
          </a:r>
          <a:r>
            <a:rPr lang="en-US" sz="2000" i="1" dirty="0" smtClean="0"/>
            <a:t>Chapter Leader</a:t>
          </a:r>
          <a:endParaRPr lang="en-US" sz="2000" i="1" dirty="0"/>
        </a:p>
      </dgm:t>
    </dgm:pt>
    <dgm:pt modelId="{C447B0C9-1967-40C7-A22A-CBAD381C8D2F}" type="parTrans" cxnId="{5431E281-A940-4CC8-AB23-EADDB65FC29C}">
      <dgm:prSet/>
      <dgm:spPr/>
      <dgm:t>
        <a:bodyPr/>
        <a:lstStyle/>
        <a:p>
          <a:endParaRPr lang="en-US"/>
        </a:p>
      </dgm:t>
    </dgm:pt>
    <dgm:pt modelId="{0D767481-716A-43B3-A06F-C27A2E18FD2C}" type="sibTrans" cxnId="{5431E281-A940-4CC8-AB23-EADDB65FC29C}">
      <dgm:prSet/>
      <dgm:spPr/>
      <dgm:t>
        <a:bodyPr/>
        <a:lstStyle/>
        <a:p>
          <a:endParaRPr lang="en-US"/>
        </a:p>
      </dgm:t>
    </dgm:pt>
    <dgm:pt modelId="{B0311E0F-C25F-468C-97FC-65D04D786B0F}">
      <dgm:prSet phldrT="[Text]"/>
      <dgm:spPr/>
      <dgm:t>
        <a:bodyPr/>
        <a:lstStyle/>
        <a:p>
          <a:r>
            <a:rPr lang="en-US" dirty="0" smtClean="0"/>
            <a:t>-Web Application </a:t>
          </a:r>
          <a:r>
            <a:rPr lang="en-US" dirty="0" err="1" smtClean="0"/>
            <a:t>Pentester</a:t>
          </a:r>
          <a:endParaRPr lang="en-US" dirty="0" smtClean="0"/>
        </a:p>
        <a:p>
          <a:r>
            <a:rPr lang="en-US" dirty="0" smtClean="0"/>
            <a:t>-Ethical Hacker</a:t>
          </a:r>
        </a:p>
        <a:p>
          <a:r>
            <a:rPr lang="en-US" dirty="0" smtClean="0"/>
            <a:t>-Web Developer</a:t>
          </a:r>
        </a:p>
        <a:p>
          <a:endParaRPr lang="en-US" dirty="0"/>
        </a:p>
      </dgm:t>
    </dgm:pt>
    <dgm:pt modelId="{74FF7818-5C36-425D-A082-34919CA903BA}" type="parTrans" cxnId="{9B390DD4-742E-45B8-B1AF-377C4658F615}">
      <dgm:prSet/>
      <dgm:spPr/>
      <dgm:t>
        <a:bodyPr/>
        <a:lstStyle/>
        <a:p>
          <a:endParaRPr lang="en-US"/>
        </a:p>
      </dgm:t>
    </dgm:pt>
    <dgm:pt modelId="{962E30C5-0A81-425F-9B72-AA359A9B50C1}" type="sibTrans" cxnId="{9B390DD4-742E-45B8-B1AF-377C4658F615}">
      <dgm:prSet/>
      <dgm:spPr/>
      <dgm:t>
        <a:bodyPr/>
        <a:lstStyle/>
        <a:p>
          <a:endParaRPr lang="en-US"/>
        </a:p>
      </dgm:t>
    </dgm:pt>
    <dgm:pt modelId="{5FBCBC5B-85C4-4EC5-875A-C31235DA87C3}" type="pres">
      <dgm:prSet presAssocID="{E5DB0213-CF46-4DB3-B24C-5012BE5EEFE6}" presName="Name0" presStyleCnt="0">
        <dgm:presLayoutVars>
          <dgm:dir/>
          <dgm:resizeHandles val="exact"/>
        </dgm:presLayoutVars>
      </dgm:prSet>
      <dgm:spPr/>
    </dgm:pt>
    <dgm:pt modelId="{9F1B0F90-2286-42AF-AD02-1256E04B40D4}" type="pres">
      <dgm:prSet presAssocID="{E5DB0213-CF46-4DB3-B24C-5012BE5EEFE6}" presName="bkgdShp" presStyleLbl="alignAccFollowNode1" presStyleIdx="0" presStyleCnt="1"/>
      <dgm:spPr/>
    </dgm:pt>
    <dgm:pt modelId="{664A249F-36A5-49C8-A6F9-1004AB7D9180}" type="pres">
      <dgm:prSet presAssocID="{E5DB0213-CF46-4DB3-B24C-5012BE5EEFE6}" presName="linComp" presStyleCnt="0"/>
      <dgm:spPr/>
    </dgm:pt>
    <dgm:pt modelId="{22ADBC60-CA61-4181-BEA8-C02622323A20}" type="pres">
      <dgm:prSet presAssocID="{DB1403CD-FB18-4DE7-81CB-4B2A5A6A0A85}" presName="compNode" presStyleCnt="0"/>
      <dgm:spPr/>
    </dgm:pt>
    <dgm:pt modelId="{7C735B12-84AA-4BD0-97B7-8C0D9A909FE0}" type="pres">
      <dgm:prSet presAssocID="{DB1403CD-FB18-4DE7-81CB-4B2A5A6A0A8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E131E4-3143-4C3E-9989-C9D8CA7AAC48}" type="pres">
      <dgm:prSet presAssocID="{DB1403CD-FB18-4DE7-81CB-4B2A5A6A0A85}" presName="invisiNode" presStyleLbl="node1" presStyleIdx="0" presStyleCnt="4"/>
      <dgm:spPr/>
    </dgm:pt>
    <dgm:pt modelId="{C55CF5CA-D60F-4B6A-A62D-B482A0330DE2}" type="pres">
      <dgm:prSet presAssocID="{DB1403CD-FB18-4DE7-81CB-4B2A5A6A0A85}" presName="imagNode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5751088-5B10-43B0-8D38-902597AF207F}" type="pres">
      <dgm:prSet presAssocID="{FF0197A8-7652-4C6B-91F7-8E1BD5AC3B8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2E95449-BD5A-467D-82DC-9C706DE13004}" type="pres">
      <dgm:prSet presAssocID="{B665604F-8537-46B4-A03F-BC1823488BA9}" presName="compNode" presStyleCnt="0"/>
      <dgm:spPr/>
    </dgm:pt>
    <dgm:pt modelId="{8F35AC4B-81C9-4FF1-850E-751F14CD0E28}" type="pres">
      <dgm:prSet presAssocID="{B665604F-8537-46B4-A03F-BC1823488BA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2D8472-2195-4ADD-925F-AD8723CD6F9D}" type="pres">
      <dgm:prSet presAssocID="{B665604F-8537-46B4-A03F-BC1823488BA9}" presName="invisiNode" presStyleLbl="node1" presStyleIdx="1" presStyleCnt="4"/>
      <dgm:spPr/>
    </dgm:pt>
    <dgm:pt modelId="{8515E4FA-EABE-4E96-9A0A-E3D17BE946AA}" type="pres">
      <dgm:prSet presAssocID="{B665604F-8537-46B4-A03F-BC1823488BA9}" presName="imagNode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C5A0F23-C81B-4904-B550-33D5D313F9B9}" type="pres">
      <dgm:prSet presAssocID="{3C9719F8-394C-4E91-8A76-24A97C77535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AFD2445-2AF9-4AAC-A3DD-441D970B4801}" type="pres">
      <dgm:prSet presAssocID="{E7DB49E2-8711-49CE-9306-3086C8FE5B72}" presName="compNode" presStyleCnt="0"/>
      <dgm:spPr/>
    </dgm:pt>
    <dgm:pt modelId="{BF5D6BE8-305E-44E8-902C-945F52CA8CAB}" type="pres">
      <dgm:prSet presAssocID="{E7DB49E2-8711-49CE-9306-3086C8FE5B7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B5F58E-E4C4-4802-B913-440377B457DE}" type="pres">
      <dgm:prSet presAssocID="{E7DB49E2-8711-49CE-9306-3086C8FE5B72}" presName="invisiNode" presStyleLbl="node1" presStyleIdx="2" presStyleCnt="4"/>
      <dgm:spPr/>
    </dgm:pt>
    <dgm:pt modelId="{3C179864-C396-4A7C-94C9-C7A1E874CB37}" type="pres">
      <dgm:prSet presAssocID="{E7DB49E2-8711-49CE-9306-3086C8FE5B72}" presName="imagNode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B4AF69C-411A-4B98-AAEB-2A699380BE90}" type="pres">
      <dgm:prSet presAssocID="{0D767481-716A-43B3-A06F-C27A2E18FD2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DE5D7BE-E1F2-4ABB-AB27-18CFDC3C2DA2}" type="pres">
      <dgm:prSet presAssocID="{B0311E0F-C25F-468C-97FC-65D04D786B0F}" presName="compNode" presStyleCnt="0"/>
      <dgm:spPr/>
    </dgm:pt>
    <dgm:pt modelId="{EFCA5535-8597-4959-A2F8-188B00FDD86F}" type="pres">
      <dgm:prSet presAssocID="{B0311E0F-C25F-468C-97FC-65D04D786B0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6A8D17-5D55-4069-B0D5-613E01BC148E}" type="pres">
      <dgm:prSet presAssocID="{B0311E0F-C25F-468C-97FC-65D04D786B0F}" presName="invisiNode" presStyleLbl="node1" presStyleIdx="3" presStyleCnt="4"/>
      <dgm:spPr/>
    </dgm:pt>
    <dgm:pt modelId="{B69EC149-45E3-464A-BB1B-A1EDA88C105C}" type="pres">
      <dgm:prSet presAssocID="{B0311E0F-C25F-468C-97FC-65D04D786B0F}" presName="imagNode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42C9ADCC-39D2-456F-8C5D-7563C141BD78}" srcId="{E5DB0213-CF46-4DB3-B24C-5012BE5EEFE6}" destId="{DB1403CD-FB18-4DE7-81CB-4B2A5A6A0A85}" srcOrd="0" destOrd="0" parTransId="{0EE96C83-C68F-4EA6-924D-7FC35109CF67}" sibTransId="{FF0197A8-7652-4C6B-91F7-8E1BD5AC3B83}"/>
    <dgm:cxn modelId="{8549219B-990C-4314-9C33-D5DB14DE8931}" type="presOf" srcId="{FF0197A8-7652-4C6B-91F7-8E1BD5AC3B83}" destId="{D5751088-5B10-43B0-8D38-902597AF207F}" srcOrd="0" destOrd="0" presId="urn:microsoft.com/office/officeart/2005/8/layout/pList2#1"/>
    <dgm:cxn modelId="{8B9EE5AB-EBA1-4DD1-9181-9EA2F2EC8381}" type="presOf" srcId="{3C9719F8-394C-4E91-8A76-24A97C77535C}" destId="{FC5A0F23-C81B-4904-B550-33D5D313F9B9}" srcOrd="0" destOrd="0" presId="urn:microsoft.com/office/officeart/2005/8/layout/pList2#1"/>
    <dgm:cxn modelId="{0BE6E975-CACB-4BA6-B1D4-920C386A0EBF}" type="presOf" srcId="{E7DB49E2-8711-49CE-9306-3086C8FE5B72}" destId="{BF5D6BE8-305E-44E8-902C-945F52CA8CAB}" srcOrd="0" destOrd="0" presId="urn:microsoft.com/office/officeart/2005/8/layout/pList2#1"/>
    <dgm:cxn modelId="{2D8FF8D0-7B9A-4CA4-AB4F-7B47714F1462}" type="presOf" srcId="{0D767481-716A-43B3-A06F-C27A2E18FD2C}" destId="{AB4AF69C-411A-4B98-AAEB-2A699380BE90}" srcOrd="0" destOrd="0" presId="urn:microsoft.com/office/officeart/2005/8/layout/pList2#1"/>
    <dgm:cxn modelId="{5431E281-A940-4CC8-AB23-EADDB65FC29C}" srcId="{E5DB0213-CF46-4DB3-B24C-5012BE5EEFE6}" destId="{E7DB49E2-8711-49CE-9306-3086C8FE5B72}" srcOrd="2" destOrd="0" parTransId="{C447B0C9-1967-40C7-A22A-CBAD381C8D2F}" sibTransId="{0D767481-716A-43B3-A06F-C27A2E18FD2C}"/>
    <dgm:cxn modelId="{4439FD22-98FD-4308-8D9A-96B782900697}" type="presOf" srcId="{B665604F-8537-46B4-A03F-BC1823488BA9}" destId="{8F35AC4B-81C9-4FF1-850E-751F14CD0E28}" srcOrd="0" destOrd="0" presId="urn:microsoft.com/office/officeart/2005/8/layout/pList2#1"/>
    <dgm:cxn modelId="{557E2A4E-4C7F-4D8B-8408-3E2EB81F5324}" type="presOf" srcId="{E5DB0213-CF46-4DB3-B24C-5012BE5EEFE6}" destId="{5FBCBC5B-85C4-4EC5-875A-C31235DA87C3}" srcOrd="0" destOrd="0" presId="urn:microsoft.com/office/officeart/2005/8/layout/pList2#1"/>
    <dgm:cxn modelId="{9B390DD4-742E-45B8-B1AF-377C4658F615}" srcId="{E5DB0213-CF46-4DB3-B24C-5012BE5EEFE6}" destId="{B0311E0F-C25F-468C-97FC-65D04D786B0F}" srcOrd="3" destOrd="0" parTransId="{74FF7818-5C36-425D-A082-34919CA903BA}" sibTransId="{962E30C5-0A81-425F-9B72-AA359A9B50C1}"/>
    <dgm:cxn modelId="{B2E1BB4B-AF37-4BAD-BEDA-3173D1F43045}" type="presOf" srcId="{B0311E0F-C25F-468C-97FC-65D04D786B0F}" destId="{EFCA5535-8597-4959-A2F8-188B00FDD86F}" srcOrd="0" destOrd="0" presId="urn:microsoft.com/office/officeart/2005/8/layout/pList2#1"/>
    <dgm:cxn modelId="{ADEE5755-8E49-4391-8092-472F9ED3CFFA}" type="presOf" srcId="{DB1403CD-FB18-4DE7-81CB-4B2A5A6A0A85}" destId="{7C735B12-84AA-4BD0-97B7-8C0D9A909FE0}" srcOrd="0" destOrd="0" presId="urn:microsoft.com/office/officeart/2005/8/layout/pList2#1"/>
    <dgm:cxn modelId="{1E9CDC8C-0159-4849-8389-4C2F6753E230}" srcId="{E5DB0213-CF46-4DB3-B24C-5012BE5EEFE6}" destId="{B665604F-8537-46B4-A03F-BC1823488BA9}" srcOrd="1" destOrd="0" parTransId="{A451CCA6-3FBF-4C67-9E7D-BA010A40E80C}" sibTransId="{3C9719F8-394C-4E91-8A76-24A97C77535C}"/>
    <dgm:cxn modelId="{678BA6C8-6364-4371-BBD2-E9F88FC9127F}" type="presParOf" srcId="{5FBCBC5B-85C4-4EC5-875A-C31235DA87C3}" destId="{9F1B0F90-2286-42AF-AD02-1256E04B40D4}" srcOrd="0" destOrd="0" presId="urn:microsoft.com/office/officeart/2005/8/layout/pList2#1"/>
    <dgm:cxn modelId="{C2001111-7527-49AC-B4CB-5F5DE339C722}" type="presParOf" srcId="{5FBCBC5B-85C4-4EC5-875A-C31235DA87C3}" destId="{664A249F-36A5-49C8-A6F9-1004AB7D9180}" srcOrd="1" destOrd="0" presId="urn:microsoft.com/office/officeart/2005/8/layout/pList2#1"/>
    <dgm:cxn modelId="{E2398A2C-5FD4-43B8-958B-BC421E8F9B29}" type="presParOf" srcId="{664A249F-36A5-49C8-A6F9-1004AB7D9180}" destId="{22ADBC60-CA61-4181-BEA8-C02622323A20}" srcOrd="0" destOrd="0" presId="urn:microsoft.com/office/officeart/2005/8/layout/pList2#1"/>
    <dgm:cxn modelId="{343BA78D-1076-422E-9E2D-4E9EE7833FEE}" type="presParOf" srcId="{22ADBC60-CA61-4181-BEA8-C02622323A20}" destId="{7C735B12-84AA-4BD0-97B7-8C0D9A909FE0}" srcOrd="0" destOrd="0" presId="urn:microsoft.com/office/officeart/2005/8/layout/pList2#1"/>
    <dgm:cxn modelId="{2044CF0D-9C7D-49E3-8AC6-12A7D692C366}" type="presParOf" srcId="{22ADBC60-CA61-4181-BEA8-C02622323A20}" destId="{78E131E4-3143-4C3E-9989-C9D8CA7AAC48}" srcOrd="1" destOrd="0" presId="urn:microsoft.com/office/officeart/2005/8/layout/pList2#1"/>
    <dgm:cxn modelId="{1CBAA934-3199-4D8D-A261-94EA7404D972}" type="presParOf" srcId="{22ADBC60-CA61-4181-BEA8-C02622323A20}" destId="{C55CF5CA-D60F-4B6A-A62D-B482A0330DE2}" srcOrd="2" destOrd="0" presId="urn:microsoft.com/office/officeart/2005/8/layout/pList2#1"/>
    <dgm:cxn modelId="{F12CCC50-3FC5-4C97-AFA8-85AD6D42C501}" type="presParOf" srcId="{664A249F-36A5-49C8-A6F9-1004AB7D9180}" destId="{D5751088-5B10-43B0-8D38-902597AF207F}" srcOrd="1" destOrd="0" presId="urn:microsoft.com/office/officeart/2005/8/layout/pList2#1"/>
    <dgm:cxn modelId="{A0D84C58-1C53-43F2-9469-BF9C52B2F4FC}" type="presParOf" srcId="{664A249F-36A5-49C8-A6F9-1004AB7D9180}" destId="{82E95449-BD5A-467D-82DC-9C706DE13004}" srcOrd="2" destOrd="0" presId="urn:microsoft.com/office/officeart/2005/8/layout/pList2#1"/>
    <dgm:cxn modelId="{8FE2D09C-DAB1-4B4E-9596-A91D0ABB9406}" type="presParOf" srcId="{82E95449-BD5A-467D-82DC-9C706DE13004}" destId="{8F35AC4B-81C9-4FF1-850E-751F14CD0E28}" srcOrd="0" destOrd="0" presId="urn:microsoft.com/office/officeart/2005/8/layout/pList2#1"/>
    <dgm:cxn modelId="{E13364F9-E9ED-4506-8B81-A9CAE6782930}" type="presParOf" srcId="{82E95449-BD5A-467D-82DC-9C706DE13004}" destId="{8D2D8472-2195-4ADD-925F-AD8723CD6F9D}" srcOrd="1" destOrd="0" presId="urn:microsoft.com/office/officeart/2005/8/layout/pList2#1"/>
    <dgm:cxn modelId="{9AEF7DBA-BB9B-4908-8A7B-255901B7AA93}" type="presParOf" srcId="{82E95449-BD5A-467D-82DC-9C706DE13004}" destId="{8515E4FA-EABE-4E96-9A0A-E3D17BE946AA}" srcOrd="2" destOrd="0" presId="urn:microsoft.com/office/officeart/2005/8/layout/pList2#1"/>
    <dgm:cxn modelId="{07B9824C-62B7-4448-8D2D-596965B53FA6}" type="presParOf" srcId="{664A249F-36A5-49C8-A6F9-1004AB7D9180}" destId="{FC5A0F23-C81B-4904-B550-33D5D313F9B9}" srcOrd="3" destOrd="0" presId="urn:microsoft.com/office/officeart/2005/8/layout/pList2#1"/>
    <dgm:cxn modelId="{B28B2C56-72D5-4D8D-AFCC-664ED64B4A51}" type="presParOf" srcId="{664A249F-36A5-49C8-A6F9-1004AB7D9180}" destId="{AAFD2445-2AF9-4AAC-A3DD-441D970B4801}" srcOrd="4" destOrd="0" presId="urn:microsoft.com/office/officeart/2005/8/layout/pList2#1"/>
    <dgm:cxn modelId="{B3B47562-27EA-4453-A50C-41931464A6D0}" type="presParOf" srcId="{AAFD2445-2AF9-4AAC-A3DD-441D970B4801}" destId="{BF5D6BE8-305E-44E8-902C-945F52CA8CAB}" srcOrd="0" destOrd="0" presId="urn:microsoft.com/office/officeart/2005/8/layout/pList2#1"/>
    <dgm:cxn modelId="{737E3D8F-4FED-4517-912C-054D52B9C82A}" type="presParOf" srcId="{AAFD2445-2AF9-4AAC-A3DD-441D970B4801}" destId="{0BB5F58E-E4C4-4802-B913-440377B457DE}" srcOrd="1" destOrd="0" presId="urn:microsoft.com/office/officeart/2005/8/layout/pList2#1"/>
    <dgm:cxn modelId="{9D057A84-6D0A-4052-B975-711C8A30746D}" type="presParOf" srcId="{AAFD2445-2AF9-4AAC-A3DD-441D970B4801}" destId="{3C179864-C396-4A7C-94C9-C7A1E874CB37}" srcOrd="2" destOrd="0" presId="urn:microsoft.com/office/officeart/2005/8/layout/pList2#1"/>
    <dgm:cxn modelId="{554FB569-A6E3-449C-A7C9-32ED0C190046}" type="presParOf" srcId="{664A249F-36A5-49C8-A6F9-1004AB7D9180}" destId="{AB4AF69C-411A-4B98-AAEB-2A699380BE90}" srcOrd="5" destOrd="0" presId="urn:microsoft.com/office/officeart/2005/8/layout/pList2#1"/>
    <dgm:cxn modelId="{889CBB9C-BDCD-4CC5-A953-307A609A3974}" type="presParOf" srcId="{664A249F-36A5-49C8-A6F9-1004AB7D9180}" destId="{3DE5D7BE-E1F2-4ABB-AB27-18CFDC3C2DA2}" srcOrd="6" destOrd="0" presId="urn:microsoft.com/office/officeart/2005/8/layout/pList2#1"/>
    <dgm:cxn modelId="{D1DC55DC-04C3-47E2-A3C0-6F06AF6F4119}" type="presParOf" srcId="{3DE5D7BE-E1F2-4ABB-AB27-18CFDC3C2DA2}" destId="{EFCA5535-8597-4959-A2F8-188B00FDD86F}" srcOrd="0" destOrd="0" presId="urn:microsoft.com/office/officeart/2005/8/layout/pList2#1"/>
    <dgm:cxn modelId="{94EF43BA-9119-4467-AFB0-985816417073}" type="presParOf" srcId="{3DE5D7BE-E1F2-4ABB-AB27-18CFDC3C2DA2}" destId="{B26A8D17-5D55-4069-B0D5-613E01BC148E}" srcOrd="1" destOrd="0" presId="urn:microsoft.com/office/officeart/2005/8/layout/pList2#1"/>
    <dgm:cxn modelId="{7E67F3D6-9D87-40F6-8822-F835D3845F78}" type="presParOf" srcId="{3DE5D7BE-E1F2-4ABB-AB27-18CFDC3C2DA2}" destId="{B69EC149-45E3-464A-BB1B-A1EDA88C105C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B3A8F6B-CFFA-4071-A092-ECDAC0FC0B3C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EA011B31-6D5A-4917-AA7A-48E84A3036D1}">
      <dgm:prSet phldrT="[Text]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Add a secret, not automatically submitted, token to all sensitive requests</a:t>
          </a:r>
          <a:endParaRPr lang="en-US" dirty="0">
            <a:solidFill>
              <a:schemeClr val="bg1"/>
            </a:solidFill>
          </a:endParaRPr>
        </a:p>
      </dgm:t>
    </dgm:pt>
    <dgm:pt modelId="{DA437D2C-0EC6-478F-9A19-56C35E1A98EF}" type="parTrans" cxnId="{F62BEC52-C6A6-47EE-8BE1-B67CEE77A800}">
      <dgm:prSet/>
      <dgm:spPr/>
      <dgm:t>
        <a:bodyPr/>
        <a:lstStyle/>
        <a:p>
          <a:endParaRPr lang="en-US"/>
        </a:p>
      </dgm:t>
    </dgm:pt>
    <dgm:pt modelId="{2299CF1C-51FE-4ECD-B0C9-779261D3B6C7}" type="sibTrans" cxnId="{F62BEC52-C6A6-47EE-8BE1-B67CEE77A800}">
      <dgm:prSet/>
      <dgm:spPr/>
      <dgm:t>
        <a:bodyPr/>
        <a:lstStyle/>
        <a:p>
          <a:endParaRPr lang="en-US"/>
        </a:p>
      </dgm:t>
    </dgm:pt>
    <dgm:pt modelId="{9897EC39-79D0-4858-A464-47BDF21B2F96}">
      <dgm:prSet phldrT="[Text]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Make sure your application has no XSS holes</a:t>
          </a:r>
          <a:r>
            <a:rPr lang="en-US" dirty="0" smtClean="0">
              <a:solidFill>
                <a:schemeClr val="bg1"/>
              </a:solidFill>
            </a:rPr>
            <a:t> </a:t>
          </a:r>
          <a:endParaRPr lang="en-US" dirty="0">
            <a:solidFill>
              <a:schemeClr val="bg1"/>
            </a:solidFill>
          </a:endParaRPr>
        </a:p>
      </dgm:t>
    </dgm:pt>
    <dgm:pt modelId="{E5830D4E-9B32-458E-9AEC-14A2E899F3EA}" type="parTrans" cxnId="{B7EEFDC6-7ED7-4E96-8545-C5DAD1DC90B4}">
      <dgm:prSet/>
      <dgm:spPr/>
      <dgm:t>
        <a:bodyPr/>
        <a:lstStyle/>
        <a:p>
          <a:endParaRPr lang="en-US"/>
        </a:p>
      </dgm:t>
    </dgm:pt>
    <dgm:pt modelId="{9950D942-4251-42FC-8CAC-8FCFDDE91649}" type="sibTrans" cxnId="{B7EEFDC6-7ED7-4E96-8545-C5DAD1DC90B4}">
      <dgm:prSet/>
      <dgm:spPr/>
      <dgm:t>
        <a:bodyPr/>
        <a:lstStyle/>
        <a:p>
          <a:endParaRPr lang="en-US"/>
        </a:p>
      </dgm:t>
    </dgm:pt>
    <dgm:pt modelId="{A390D527-86CB-4EC0-8691-FA73A0B40C44}">
      <dgm:prSet phldrT="[Text]"/>
      <dgm:spPr>
        <a:solidFill>
          <a:srgbClr val="002060">
            <a:alpha val="90000"/>
          </a:srgbClr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Requiring the user to re-authenticate, or prove they are a user (e.g., via a CAPTCHA</a:t>
          </a:r>
          <a:r>
            <a:rPr lang="en-US" dirty="0" smtClean="0">
              <a:solidFill>
                <a:schemeClr val="bg1"/>
              </a:solidFill>
            </a:rPr>
            <a:t>)</a:t>
          </a:r>
          <a:endParaRPr lang="en-US" dirty="0">
            <a:solidFill>
              <a:schemeClr val="bg1"/>
            </a:solidFill>
          </a:endParaRPr>
        </a:p>
      </dgm:t>
    </dgm:pt>
    <dgm:pt modelId="{8B3313D2-730B-4719-A56F-5C1109ADAD42}" type="parTrans" cxnId="{6A5DEF30-4D79-4555-9462-5BD49365E837}">
      <dgm:prSet/>
      <dgm:spPr/>
      <dgm:t>
        <a:bodyPr/>
        <a:lstStyle/>
        <a:p>
          <a:endParaRPr lang="en-US"/>
        </a:p>
      </dgm:t>
    </dgm:pt>
    <dgm:pt modelId="{22893252-60D0-4918-AFB2-C553142600A1}" type="sibTrans" cxnId="{6A5DEF30-4D79-4555-9462-5BD49365E837}">
      <dgm:prSet/>
      <dgm:spPr/>
      <dgm:t>
        <a:bodyPr/>
        <a:lstStyle/>
        <a:p>
          <a:endParaRPr lang="en-US"/>
        </a:p>
      </dgm:t>
    </dgm:pt>
    <dgm:pt modelId="{E4ED3CDA-EAC6-4434-8780-A80EA8DF6F23}" type="pres">
      <dgm:prSet presAssocID="{DB3A8F6B-CFFA-4071-A092-ECDAC0FC0B3C}" presName="compositeShape" presStyleCnt="0">
        <dgm:presLayoutVars>
          <dgm:dir/>
          <dgm:resizeHandles/>
        </dgm:presLayoutVars>
      </dgm:prSet>
      <dgm:spPr/>
    </dgm:pt>
    <dgm:pt modelId="{550DB836-5AFC-42AB-B4AE-62B81120F700}" type="pres">
      <dgm:prSet presAssocID="{DB3A8F6B-CFFA-4071-A092-ECDAC0FC0B3C}" presName="pyramid" presStyleLbl="node1" presStyleIdx="0" presStyleCnt="1" custScaleX="120784" custLinFactNeighborY="-236"/>
      <dgm:spPr/>
    </dgm:pt>
    <dgm:pt modelId="{A65F27E6-5A6E-46C7-9DB8-BFE9BF6B8C01}" type="pres">
      <dgm:prSet presAssocID="{DB3A8F6B-CFFA-4071-A092-ECDAC0FC0B3C}" presName="theList" presStyleCnt="0"/>
      <dgm:spPr/>
    </dgm:pt>
    <dgm:pt modelId="{BB3A8774-6533-4733-9FDF-99F79DD39E52}" type="pres">
      <dgm:prSet presAssocID="{EA011B31-6D5A-4917-AA7A-48E84A3036D1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404164-7AB6-491E-A0B2-72D3C3B570AD}" type="pres">
      <dgm:prSet presAssocID="{EA011B31-6D5A-4917-AA7A-48E84A3036D1}" presName="aSpace" presStyleCnt="0"/>
      <dgm:spPr/>
    </dgm:pt>
    <dgm:pt modelId="{5D61D1F1-B9D7-468E-BE69-94AA476AED6D}" type="pres">
      <dgm:prSet presAssocID="{9897EC39-79D0-4858-A464-47BDF21B2F96}" presName="aNode" presStyleLbl="fgAcc1" presStyleIdx="1" presStyleCnt="3" custLinFactNeighborX="-77971" custLinFactNeighborY="716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11E871-D4CB-44B0-9575-491B316F6FD9}" type="pres">
      <dgm:prSet presAssocID="{9897EC39-79D0-4858-A464-47BDF21B2F96}" presName="aSpace" presStyleCnt="0"/>
      <dgm:spPr/>
    </dgm:pt>
    <dgm:pt modelId="{FBA7D81B-5C40-4CE7-A806-250A012F0AC9}" type="pres">
      <dgm:prSet presAssocID="{A390D527-86CB-4EC0-8691-FA73A0B40C44}" presName="aNode" presStyleLbl="fgAcc1" presStyleIdx="2" presStyleCnt="3" custLinFactY="3759" custLinFactNeighborX="4693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C7DEEF-C041-47C9-953A-3CBC3C49AD30}" type="pres">
      <dgm:prSet presAssocID="{A390D527-86CB-4EC0-8691-FA73A0B40C44}" presName="aSpace" presStyleCnt="0"/>
      <dgm:spPr/>
    </dgm:pt>
  </dgm:ptLst>
  <dgm:cxnLst>
    <dgm:cxn modelId="{7C6E1A23-09B9-4F19-A0AC-F501549F836B}" type="presOf" srcId="{A390D527-86CB-4EC0-8691-FA73A0B40C44}" destId="{FBA7D81B-5C40-4CE7-A806-250A012F0AC9}" srcOrd="0" destOrd="0" presId="urn:microsoft.com/office/officeart/2005/8/layout/pyramid2"/>
    <dgm:cxn modelId="{B7EEFDC6-7ED7-4E96-8545-C5DAD1DC90B4}" srcId="{DB3A8F6B-CFFA-4071-A092-ECDAC0FC0B3C}" destId="{9897EC39-79D0-4858-A464-47BDF21B2F96}" srcOrd="1" destOrd="0" parTransId="{E5830D4E-9B32-458E-9AEC-14A2E899F3EA}" sibTransId="{9950D942-4251-42FC-8CAC-8FCFDDE91649}"/>
    <dgm:cxn modelId="{7E396417-B4FE-445F-859B-0E6B21D5126A}" type="presOf" srcId="{DB3A8F6B-CFFA-4071-A092-ECDAC0FC0B3C}" destId="{E4ED3CDA-EAC6-4434-8780-A80EA8DF6F23}" srcOrd="0" destOrd="0" presId="urn:microsoft.com/office/officeart/2005/8/layout/pyramid2"/>
    <dgm:cxn modelId="{6A5DEF30-4D79-4555-9462-5BD49365E837}" srcId="{DB3A8F6B-CFFA-4071-A092-ECDAC0FC0B3C}" destId="{A390D527-86CB-4EC0-8691-FA73A0B40C44}" srcOrd="2" destOrd="0" parTransId="{8B3313D2-730B-4719-A56F-5C1109ADAD42}" sibTransId="{22893252-60D0-4918-AFB2-C553142600A1}"/>
    <dgm:cxn modelId="{309AAC10-490A-4FE1-B9F0-118DA1158AA8}" type="presOf" srcId="{EA011B31-6D5A-4917-AA7A-48E84A3036D1}" destId="{BB3A8774-6533-4733-9FDF-99F79DD39E52}" srcOrd="0" destOrd="0" presId="urn:microsoft.com/office/officeart/2005/8/layout/pyramid2"/>
    <dgm:cxn modelId="{F62BEC52-C6A6-47EE-8BE1-B67CEE77A800}" srcId="{DB3A8F6B-CFFA-4071-A092-ECDAC0FC0B3C}" destId="{EA011B31-6D5A-4917-AA7A-48E84A3036D1}" srcOrd="0" destOrd="0" parTransId="{DA437D2C-0EC6-478F-9A19-56C35E1A98EF}" sibTransId="{2299CF1C-51FE-4ECD-B0C9-779261D3B6C7}"/>
    <dgm:cxn modelId="{910E9ECD-BC60-488F-B839-1E6ACE25133A}" type="presOf" srcId="{9897EC39-79D0-4858-A464-47BDF21B2F96}" destId="{5D61D1F1-B9D7-468E-BE69-94AA476AED6D}" srcOrd="0" destOrd="0" presId="urn:microsoft.com/office/officeart/2005/8/layout/pyramid2"/>
    <dgm:cxn modelId="{026AEE06-EB7D-4C55-B7DB-065093B2B3D0}" type="presParOf" srcId="{E4ED3CDA-EAC6-4434-8780-A80EA8DF6F23}" destId="{550DB836-5AFC-42AB-B4AE-62B81120F700}" srcOrd="0" destOrd="0" presId="urn:microsoft.com/office/officeart/2005/8/layout/pyramid2"/>
    <dgm:cxn modelId="{7F31C57B-2CD4-419C-928E-F7E794CB0C51}" type="presParOf" srcId="{E4ED3CDA-EAC6-4434-8780-A80EA8DF6F23}" destId="{A65F27E6-5A6E-46C7-9DB8-BFE9BF6B8C01}" srcOrd="1" destOrd="0" presId="urn:microsoft.com/office/officeart/2005/8/layout/pyramid2"/>
    <dgm:cxn modelId="{095E323B-CFD1-4D6D-939B-02D39B771DB4}" type="presParOf" srcId="{A65F27E6-5A6E-46C7-9DB8-BFE9BF6B8C01}" destId="{BB3A8774-6533-4733-9FDF-99F79DD39E52}" srcOrd="0" destOrd="0" presId="urn:microsoft.com/office/officeart/2005/8/layout/pyramid2"/>
    <dgm:cxn modelId="{23C310D5-430E-4098-8065-F3AE6F7F9769}" type="presParOf" srcId="{A65F27E6-5A6E-46C7-9DB8-BFE9BF6B8C01}" destId="{80404164-7AB6-491E-A0B2-72D3C3B570AD}" srcOrd="1" destOrd="0" presId="urn:microsoft.com/office/officeart/2005/8/layout/pyramid2"/>
    <dgm:cxn modelId="{93B4858D-0883-487B-8797-ED940DC2D83F}" type="presParOf" srcId="{A65F27E6-5A6E-46C7-9DB8-BFE9BF6B8C01}" destId="{5D61D1F1-B9D7-468E-BE69-94AA476AED6D}" srcOrd="2" destOrd="0" presId="urn:microsoft.com/office/officeart/2005/8/layout/pyramid2"/>
    <dgm:cxn modelId="{F61A1B7B-CB95-42BB-934B-B0579F19ED8D}" type="presParOf" srcId="{A65F27E6-5A6E-46C7-9DB8-BFE9BF6B8C01}" destId="{2A11E871-D4CB-44B0-9575-491B316F6FD9}" srcOrd="3" destOrd="0" presId="urn:microsoft.com/office/officeart/2005/8/layout/pyramid2"/>
    <dgm:cxn modelId="{210F203C-7AC6-44DC-ABD5-94D3FC83248F}" type="presParOf" srcId="{A65F27E6-5A6E-46C7-9DB8-BFE9BF6B8C01}" destId="{FBA7D81B-5C40-4CE7-A806-250A012F0AC9}" srcOrd="4" destOrd="0" presId="urn:microsoft.com/office/officeart/2005/8/layout/pyramid2"/>
    <dgm:cxn modelId="{9ECFD288-05F8-4F52-AC15-0A87A8ABA2A8}" type="presParOf" srcId="{A65F27E6-5A6E-46C7-9DB8-BFE9BF6B8C01}" destId="{64C7DEEF-C041-47C9-953A-3CBC3C49AD3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70BCD09-9A44-428F-AB42-2D31B03BDCB2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46771D-7703-4A68-803E-8850DF7CD63E}">
      <dgm:prSet phldrT="[Text]"/>
      <dgm:spPr/>
      <dgm:t>
        <a:bodyPr/>
        <a:lstStyle/>
        <a:p>
          <a:r>
            <a:rPr lang="en-US" dirty="0" smtClean="0"/>
            <a:t>Validate all input parameters to prevent attacks</a:t>
          </a:r>
          <a:endParaRPr lang="en-US" dirty="0"/>
        </a:p>
      </dgm:t>
    </dgm:pt>
    <dgm:pt modelId="{2D95E2F9-ACA7-477D-BBB6-803DEF93C63D}" type="parTrans" cxnId="{9895B563-F718-4073-B3C0-6BA9562813E4}">
      <dgm:prSet/>
      <dgm:spPr/>
      <dgm:t>
        <a:bodyPr/>
        <a:lstStyle/>
        <a:p>
          <a:endParaRPr lang="en-US"/>
        </a:p>
      </dgm:t>
    </dgm:pt>
    <dgm:pt modelId="{E68DEF9A-F69E-445C-90A1-0D3AD0706C46}" type="sibTrans" cxnId="{9895B563-F718-4073-B3C0-6BA9562813E4}">
      <dgm:prSet/>
      <dgm:spPr/>
      <dgm:t>
        <a:bodyPr/>
        <a:lstStyle/>
        <a:p>
          <a:endParaRPr lang="en-US"/>
        </a:p>
      </dgm:t>
    </dgm:pt>
    <dgm:pt modelId="{A1F6C0CC-D16C-44F3-B779-9312179599DF}">
      <dgm:prSet phldrT="[Text]"/>
      <dgm:spPr/>
      <dgm:t>
        <a:bodyPr/>
        <a:lstStyle/>
        <a:p>
          <a:r>
            <a:rPr lang="en-US" smtClean="0"/>
            <a:t>Keep sensitive session values on the server to prevent client-side modification</a:t>
          </a:r>
          <a:endParaRPr lang="en-US" dirty="0"/>
        </a:p>
      </dgm:t>
    </dgm:pt>
    <dgm:pt modelId="{1BAF7E2B-E28B-44C1-9E32-1070D2123A06}" type="parTrans" cxnId="{92C55F89-A11D-4F1E-9183-59B3F0F55298}">
      <dgm:prSet/>
      <dgm:spPr/>
      <dgm:t>
        <a:bodyPr/>
        <a:lstStyle/>
        <a:p>
          <a:endParaRPr lang="en-US"/>
        </a:p>
      </dgm:t>
    </dgm:pt>
    <dgm:pt modelId="{A9A28521-ADBE-4EAE-8889-75EF38C6611C}" type="sibTrans" cxnId="{92C55F89-A11D-4F1E-9183-59B3F0F55298}">
      <dgm:prSet/>
      <dgm:spPr/>
      <dgm:t>
        <a:bodyPr/>
        <a:lstStyle/>
        <a:p>
          <a:endParaRPr lang="en-US"/>
        </a:p>
      </dgm:t>
    </dgm:pt>
    <dgm:pt modelId="{60B85E0F-359F-4AB0-8311-C47D437762CC}">
      <dgm:prSet phldrT="[Text]"/>
      <dgm:spPr/>
      <dgm:t>
        <a:bodyPr/>
        <a:lstStyle/>
        <a:p>
          <a:r>
            <a:rPr lang="en-US" smtClean="0"/>
            <a:t>Use Encryption</a:t>
          </a:r>
          <a:endParaRPr lang="en-US" dirty="0"/>
        </a:p>
      </dgm:t>
    </dgm:pt>
    <dgm:pt modelId="{E853AF68-61D6-42A4-A5B6-3809230BCCE6}" type="parTrans" cxnId="{A00DF647-8D98-401D-B153-5BF3942AEAF4}">
      <dgm:prSet/>
      <dgm:spPr/>
      <dgm:t>
        <a:bodyPr/>
        <a:lstStyle/>
        <a:p>
          <a:endParaRPr lang="en-US"/>
        </a:p>
      </dgm:t>
    </dgm:pt>
    <dgm:pt modelId="{0EB41A22-78D2-41F8-91A4-6AF51E60A11F}" type="sibTrans" cxnId="{A00DF647-8D98-401D-B153-5BF3942AEAF4}">
      <dgm:prSet/>
      <dgm:spPr/>
      <dgm:t>
        <a:bodyPr/>
        <a:lstStyle/>
        <a:p>
          <a:endParaRPr lang="en-US"/>
        </a:p>
      </dgm:t>
    </dgm:pt>
    <dgm:pt modelId="{5E8638CC-218E-4764-9703-CF0612043232}">
      <dgm:prSet phldrT="[Text]"/>
      <dgm:spPr/>
      <dgm:t>
        <a:bodyPr/>
        <a:lstStyle/>
        <a:p>
          <a:r>
            <a:rPr lang="en-US" smtClean="0"/>
            <a:t>HTTP trust issues</a:t>
          </a:r>
          <a:endParaRPr lang="en-US" dirty="0"/>
        </a:p>
      </dgm:t>
    </dgm:pt>
    <dgm:pt modelId="{59F9B0AC-B10A-4091-A8ED-3312726F5295}" type="parTrans" cxnId="{03A1A75B-DACD-49C4-8527-74C6384AD197}">
      <dgm:prSet/>
      <dgm:spPr/>
      <dgm:t>
        <a:bodyPr/>
        <a:lstStyle/>
        <a:p>
          <a:endParaRPr lang="en-US"/>
        </a:p>
      </dgm:t>
    </dgm:pt>
    <dgm:pt modelId="{482C282B-39A4-43AB-9547-4B20AECD18FF}" type="sibTrans" cxnId="{03A1A75B-DACD-49C4-8527-74C6384AD197}">
      <dgm:prSet/>
      <dgm:spPr/>
      <dgm:t>
        <a:bodyPr/>
        <a:lstStyle/>
        <a:p>
          <a:endParaRPr lang="en-US"/>
        </a:p>
      </dgm:t>
    </dgm:pt>
    <dgm:pt modelId="{2EC04014-A9CF-4409-882C-20C90D7C6200}">
      <dgm:prSet phldrT="[Text]"/>
      <dgm:spPr/>
      <dgm:t>
        <a:bodyPr/>
        <a:lstStyle/>
        <a:p>
          <a:r>
            <a:rPr lang="en-US" smtClean="0"/>
            <a:t>Access restriction</a:t>
          </a:r>
          <a:endParaRPr lang="en-US" dirty="0"/>
        </a:p>
      </dgm:t>
    </dgm:pt>
    <dgm:pt modelId="{208FD5D8-8328-4F41-98E8-249962B0699F}" type="parTrans" cxnId="{51A3AE12-F4C2-4037-9747-6C5C8DD07864}">
      <dgm:prSet/>
      <dgm:spPr/>
      <dgm:t>
        <a:bodyPr/>
        <a:lstStyle/>
        <a:p>
          <a:endParaRPr lang="en-US"/>
        </a:p>
      </dgm:t>
    </dgm:pt>
    <dgm:pt modelId="{7F7224E1-760E-45EA-8212-3128DE722107}" type="sibTrans" cxnId="{51A3AE12-F4C2-4037-9747-6C5C8DD07864}">
      <dgm:prSet/>
      <dgm:spPr/>
      <dgm:t>
        <a:bodyPr/>
        <a:lstStyle/>
        <a:p>
          <a:endParaRPr lang="en-US"/>
        </a:p>
      </dgm:t>
    </dgm:pt>
    <dgm:pt modelId="{FEB0891B-A8C0-4638-BE76-1F5DBF4B22A6}">
      <dgm:prSet phldrT="[Text]"/>
      <dgm:spPr/>
      <dgm:t>
        <a:bodyPr/>
        <a:lstStyle/>
        <a:p>
          <a:r>
            <a:rPr lang="en-US" smtClean="0"/>
            <a:t>Build a centralised module for application auditing and reporting.</a:t>
          </a:r>
          <a:endParaRPr lang="en-US" dirty="0"/>
        </a:p>
      </dgm:t>
    </dgm:pt>
    <dgm:pt modelId="{5160E129-8A21-408A-9D9F-71D77A66A389}" type="parTrans" cxnId="{9CDB1101-85BB-4B92-8D73-66493A4E6528}">
      <dgm:prSet/>
      <dgm:spPr/>
      <dgm:t>
        <a:bodyPr/>
        <a:lstStyle/>
        <a:p>
          <a:endParaRPr lang="en-US"/>
        </a:p>
      </dgm:t>
    </dgm:pt>
    <dgm:pt modelId="{E38AB278-EFB7-4F86-9486-ACF593A9AD96}" type="sibTrans" cxnId="{9CDB1101-85BB-4B92-8D73-66493A4E6528}">
      <dgm:prSet/>
      <dgm:spPr/>
      <dgm:t>
        <a:bodyPr/>
        <a:lstStyle/>
        <a:p>
          <a:endParaRPr lang="en-US"/>
        </a:p>
      </dgm:t>
    </dgm:pt>
    <dgm:pt modelId="{5E260317-5CCE-4998-8218-14064A054A35}">
      <dgm:prSet phldrT="[Text]"/>
      <dgm:spPr/>
      <dgm:t>
        <a:bodyPr/>
        <a:lstStyle/>
        <a:p>
          <a:r>
            <a:rPr lang="en-US" smtClean="0"/>
            <a:t>Sanitized application response</a:t>
          </a:r>
          <a:endParaRPr lang="en-US" dirty="0"/>
        </a:p>
      </dgm:t>
    </dgm:pt>
    <dgm:pt modelId="{005FE00A-5893-4C40-9DA3-0F3F9CE8DCC2}" type="parTrans" cxnId="{BD8D7648-6A28-4D52-82D9-8F17F79E69F8}">
      <dgm:prSet/>
      <dgm:spPr/>
      <dgm:t>
        <a:bodyPr/>
        <a:lstStyle/>
        <a:p>
          <a:endParaRPr lang="en-US"/>
        </a:p>
      </dgm:t>
    </dgm:pt>
    <dgm:pt modelId="{BC8B3BCD-0029-4675-8AB0-7857970BA262}" type="sibTrans" cxnId="{BD8D7648-6A28-4D52-82D9-8F17F79E69F8}">
      <dgm:prSet/>
      <dgm:spPr/>
      <dgm:t>
        <a:bodyPr/>
        <a:lstStyle/>
        <a:p>
          <a:endParaRPr lang="en-US"/>
        </a:p>
      </dgm:t>
    </dgm:pt>
    <dgm:pt modelId="{30B9BC68-32B4-44F7-8F3E-96FCA2977567}">
      <dgm:prSet phldrT="[Text]"/>
      <dgm:spPr/>
      <dgm:t>
        <a:bodyPr/>
        <a:lstStyle/>
        <a:p>
          <a:r>
            <a:rPr lang="en-US" smtClean="0"/>
            <a:t>Session management</a:t>
          </a:r>
          <a:endParaRPr lang="en-US" dirty="0"/>
        </a:p>
      </dgm:t>
    </dgm:pt>
    <dgm:pt modelId="{8F082B7B-77F2-45AF-834B-A61AE8950212}" type="parTrans" cxnId="{250CC0BC-07ED-4A2C-B17E-F0B89E893DD4}">
      <dgm:prSet/>
      <dgm:spPr/>
      <dgm:t>
        <a:bodyPr/>
        <a:lstStyle/>
        <a:p>
          <a:endParaRPr lang="en-US"/>
        </a:p>
      </dgm:t>
    </dgm:pt>
    <dgm:pt modelId="{69832041-A499-4505-A6C9-D9EAB39361E2}" type="sibTrans" cxnId="{250CC0BC-07ED-4A2C-B17E-F0B89E893DD4}">
      <dgm:prSet/>
      <dgm:spPr/>
      <dgm:t>
        <a:bodyPr/>
        <a:lstStyle/>
        <a:p>
          <a:endParaRPr lang="en-US"/>
        </a:p>
      </dgm:t>
    </dgm:pt>
    <dgm:pt modelId="{2F9A374A-6798-4288-AB92-6903B3EE7AD6}" type="pres">
      <dgm:prSet presAssocID="{270BCD09-9A44-428F-AB42-2D31B03BDCB2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29B4B9-3D99-42A3-BFC2-F04415B2188B}" type="pres">
      <dgm:prSet presAssocID="{C746771D-7703-4A68-803E-8850DF7CD63E}" presName="node" presStyleLbl="node1" presStyleIdx="0" presStyleCnt="8" custScaleX="8240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6D3BF9-F8E8-4FA9-B123-F860534521E1}" type="pres">
      <dgm:prSet presAssocID="{E68DEF9A-F69E-445C-90A1-0D3AD0706C46}" presName="sibTrans" presStyleLbl="sibTrans2D1" presStyleIdx="0" presStyleCnt="7"/>
      <dgm:spPr/>
      <dgm:t>
        <a:bodyPr/>
        <a:lstStyle/>
        <a:p>
          <a:endParaRPr lang="en-US"/>
        </a:p>
      </dgm:t>
    </dgm:pt>
    <dgm:pt modelId="{C1CFC2EB-8FE0-4FC9-B060-D9F113AE2703}" type="pres">
      <dgm:prSet presAssocID="{E68DEF9A-F69E-445C-90A1-0D3AD0706C46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5BFD91AD-E8E6-45F9-A9A8-F49F0B9F5C22}" type="pres">
      <dgm:prSet presAssocID="{5E260317-5CCE-4998-8218-14064A054A35}" presName="node" presStyleLbl="node1" presStyleIdx="1" presStyleCnt="8" custScaleX="8184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D9E8C5-3811-4F8B-A9DD-49E53C12AA71}" type="pres">
      <dgm:prSet presAssocID="{BC8B3BCD-0029-4675-8AB0-7857970BA262}" presName="sibTrans" presStyleLbl="sibTrans2D1" presStyleIdx="1" presStyleCnt="7"/>
      <dgm:spPr/>
      <dgm:t>
        <a:bodyPr/>
        <a:lstStyle/>
        <a:p>
          <a:endParaRPr lang="en-US"/>
        </a:p>
      </dgm:t>
    </dgm:pt>
    <dgm:pt modelId="{E1B1BE70-6B2A-4754-9FE1-4515A4E5298A}" type="pres">
      <dgm:prSet presAssocID="{BC8B3BCD-0029-4675-8AB0-7857970BA262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E0F25329-4A8B-4339-A1EB-D9DC04F29729}" type="pres">
      <dgm:prSet presAssocID="{5E8638CC-218E-4764-9703-CF0612043232}" presName="node" presStyleLbl="node1" presStyleIdx="2" presStyleCnt="8" custScaleX="8240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2BB115-3AA5-4F57-A925-5726B55FFE33}" type="pres">
      <dgm:prSet presAssocID="{482C282B-39A4-43AB-9547-4B20AECD18FF}" presName="sibTrans" presStyleLbl="sibTrans2D1" presStyleIdx="2" presStyleCnt="7"/>
      <dgm:spPr/>
      <dgm:t>
        <a:bodyPr/>
        <a:lstStyle/>
        <a:p>
          <a:endParaRPr lang="en-US"/>
        </a:p>
      </dgm:t>
    </dgm:pt>
    <dgm:pt modelId="{21B3B9CA-9B07-4D1E-9B35-18AD32B5E11E}" type="pres">
      <dgm:prSet presAssocID="{482C282B-39A4-43AB-9547-4B20AECD18FF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A2306E00-25F3-4A7B-A924-37D95EF4D212}" type="pres">
      <dgm:prSet presAssocID="{A1F6C0CC-D16C-44F3-B779-9312179599DF}" presName="node" presStyleLbl="node1" presStyleIdx="3" presStyleCnt="8" custScaleX="8212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07ACA2-E1CB-4659-B5E3-D0701F2AE698}" type="pres">
      <dgm:prSet presAssocID="{A9A28521-ADBE-4EAE-8889-75EF38C6611C}" presName="sibTrans" presStyleLbl="sibTrans2D1" presStyleIdx="3" presStyleCnt="7"/>
      <dgm:spPr/>
      <dgm:t>
        <a:bodyPr/>
        <a:lstStyle/>
        <a:p>
          <a:endParaRPr lang="en-US"/>
        </a:p>
      </dgm:t>
    </dgm:pt>
    <dgm:pt modelId="{F5BC1938-76AF-4527-B701-3BF4D74FC19F}" type="pres">
      <dgm:prSet presAssocID="{A9A28521-ADBE-4EAE-8889-75EF38C6611C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1B38DB96-A9CD-40FE-ADFF-06205E5EFCFF}" type="pres">
      <dgm:prSet presAssocID="{60B85E0F-359F-4AB0-8311-C47D437762CC}" presName="node" presStyleLbl="node1" presStyleIdx="4" presStyleCnt="8" custScaleX="8267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2EABBD-1E04-4EEA-BD03-F92AB1D3514F}" type="pres">
      <dgm:prSet presAssocID="{0EB41A22-78D2-41F8-91A4-6AF51E60A11F}" presName="sibTrans" presStyleLbl="sibTrans2D1" presStyleIdx="4" presStyleCnt="7"/>
      <dgm:spPr/>
      <dgm:t>
        <a:bodyPr/>
        <a:lstStyle/>
        <a:p>
          <a:endParaRPr lang="en-US"/>
        </a:p>
      </dgm:t>
    </dgm:pt>
    <dgm:pt modelId="{83822CCC-85DA-42F5-81A2-436DFA1600F7}" type="pres">
      <dgm:prSet presAssocID="{0EB41A22-78D2-41F8-91A4-6AF51E60A11F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4FFA064B-7474-455B-BBC9-EE9247404590}" type="pres">
      <dgm:prSet presAssocID="{30B9BC68-32B4-44F7-8F3E-96FCA2977567}" presName="node" presStyleLbl="node1" presStyleIdx="5" presStyleCnt="8" custScaleX="8295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5A1CE2-76F4-4F3D-853F-EE5DB0998106}" type="pres">
      <dgm:prSet presAssocID="{69832041-A499-4505-A6C9-D9EAB39361E2}" presName="sibTrans" presStyleLbl="sibTrans2D1" presStyleIdx="5" presStyleCnt="7"/>
      <dgm:spPr/>
      <dgm:t>
        <a:bodyPr/>
        <a:lstStyle/>
        <a:p>
          <a:endParaRPr lang="en-US"/>
        </a:p>
      </dgm:t>
    </dgm:pt>
    <dgm:pt modelId="{DCC0D45A-E3ED-4F79-8F54-9307186F7641}" type="pres">
      <dgm:prSet presAssocID="{69832041-A499-4505-A6C9-D9EAB39361E2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88015021-55F4-43DB-AA50-CFF00630B485}" type="pres">
      <dgm:prSet presAssocID="{2EC04014-A9CF-4409-882C-20C90D7C6200}" presName="node" presStyleLbl="node1" presStyleIdx="6" presStyleCnt="8" custScaleX="8240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2ECB7E-5EC7-48FF-944A-2A365114C0E0}" type="pres">
      <dgm:prSet presAssocID="{7F7224E1-760E-45EA-8212-3128DE722107}" presName="sibTrans" presStyleLbl="sibTrans2D1" presStyleIdx="6" presStyleCnt="7"/>
      <dgm:spPr/>
      <dgm:t>
        <a:bodyPr/>
        <a:lstStyle/>
        <a:p>
          <a:endParaRPr lang="en-US"/>
        </a:p>
      </dgm:t>
    </dgm:pt>
    <dgm:pt modelId="{7AA7D116-42B1-4971-AEC3-CA3E46260508}" type="pres">
      <dgm:prSet presAssocID="{7F7224E1-760E-45EA-8212-3128DE722107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23BD2E2F-C010-42C9-B15D-4787EEBD75AE}" type="pres">
      <dgm:prSet presAssocID="{FEB0891B-A8C0-4638-BE76-1F5DBF4B22A6}" presName="node" presStyleLbl="node1" presStyleIdx="7" presStyleCnt="8" custScaleX="8212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EDCCB8-F21A-4001-B539-B859CB81373B}" type="presOf" srcId="{69832041-A499-4505-A6C9-D9EAB39361E2}" destId="{B15A1CE2-76F4-4F3D-853F-EE5DB0998106}" srcOrd="0" destOrd="0" presId="urn:microsoft.com/office/officeart/2005/8/layout/process2"/>
    <dgm:cxn modelId="{9CDB1101-85BB-4B92-8D73-66493A4E6528}" srcId="{270BCD09-9A44-428F-AB42-2D31B03BDCB2}" destId="{FEB0891B-A8C0-4638-BE76-1F5DBF4B22A6}" srcOrd="7" destOrd="0" parTransId="{5160E129-8A21-408A-9D9F-71D77A66A389}" sibTransId="{E38AB278-EFB7-4F86-9486-ACF593A9AD96}"/>
    <dgm:cxn modelId="{55EA0A2F-C496-4CC1-8EFE-29B44A282602}" type="presOf" srcId="{0EB41A22-78D2-41F8-91A4-6AF51E60A11F}" destId="{83822CCC-85DA-42F5-81A2-436DFA1600F7}" srcOrd="1" destOrd="0" presId="urn:microsoft.com/office/officeart/2005/8/layout/process2"/>
    <dgm:cxn modelId="{92C55F89-A11D-4F1E-9183-59B3F0F55298}" srcId="{270BCD09-9A44-428F-AB42-2D31B03BDCB2}" destId="{A1F6C0CC-D16C-44F3-B779-9312179599DF}" srcOrd="3" destOrd="0" parTransId="{1BAF7E2B-E28B-44C1-9E32-1070D2123A06}" sibTransId="{A9A28521-ADBE-4EAE-8889-75EF38C6611C}"/>
    <dgm:cxn modelId="{00942903-F709-4039-9B28-1783D2C28130}" type="presOf" srcId="{7F7224E1-760E-45EA-8212-3128DE722107}" destId="{DE2ECB7E-5EC7-48FF-944A-2A365114C0E0}" srcOrd="0" destOrd="0" presId="urn:microsoft.com/office/officeart/2005/8/layout/process2"/>
    <dgm:cxn modelId="{08F8EF62-122F-488B-94D1-3D9C978BB28B}" type="presOf" srcId="{0EB41A22-78D2-41F8-91A4-6AF51E60A11F}" destId="{F82EABBD-1E04-4EEA-BD03-F92AB1D3514F}" srcOrd="0" destOrd="0" presId="urn:microsoft.com/office/officeart/2005/8/layout/process2"/>
    <dgm:cxn modelId="{BF4AC108-EF6E-4ABE-87BD-ED8F1A65E736}" type="presOf" srcId="{482C282B-39A4-43AB-9547-4B20AECD18FF}" destId="{962BB115-3AA5-4F57-A925-5726B55FFE33}" srcOrd="0" destOrd="0" presId="urn:microsoft.com/office/officeart/2005/8/layout/process2"/>
    <dgm:cxn modelId="{95716AB0-7DCE-49BA-9845-195930ECAD57}" type="presOf" srcId="{30B9BC68-32B4-44F7-8F3E-96FCA2977567}" destId="{4FFA064B-7474-455B-BBC9-EE9247404590}" srcOrd="0" destOrd="0" presId="urn:microsoft.com/office/officeart/2005/8/layout/process2"/>
    <dgm:cxn modelId="{B41544DA-759F-4EFF-A678-C74CB0564371}" type="presOf" srcId="{2EC04014-A9CF-4409-882C-20C90D7C6200}" destId="{88015021-55F4-43DB-AA50-CFF00630B485}" srcOrd="0" destOrd="0" presId="urn:microsoft.com/office/officeart/2005/8/layout/process2"/>
    <dgm:cxn modelId="{A00DF647-8D98-401D-B153-5BF3942AEAF4}" srcId="{270BCD09-9A44-428F-AB42-2D31B03BDCB2}" destId="{60B85E0F-359F-4AB0-8311-C47D437762CC}" srcOrd="4" destOrd="0" parTransId="{E853AF68-61D6-42A4-A5B6-3809230BCCE6}" sibTransId="{0EB41A22-78D2-41F8-91A4-6AF51E60A11F}"/>
    <dgm:cxn modelId="{9CB17AAF-BE70-423A-A7B7-45BE97493CB4}" type="presOf" srcId="{A9A28521-ADBE-4EAE-8889-75EF38C6611C}" destId="{F5BC1938-76AF-4527-B701-3BF4D74FC19F}" srcOrd="1" destOrd="0" presId="urn:microsoft.com/office/officeart/2005/8/layout/process2"/>
    <dgm:cxn modelId="{8274C118-6D2D-4D31-81A8-7D440A74DC7F}" type="presOf" srcId="{E68DEF9A-F69E-445C-90A1-0D3AD0706C46}" destId="{C1CFC2EB-8FE0-4FC9-B060-D9F113AE2703}" srcOrd="1" destOrd="0" presId="urn:microsoft.com/office/officeart/2005/8/layout/process2"/>
    <dgm:cxn modelId="{9895B563-F718-4073-B3C0-6BA9562813E4}" srcId="{270BCD09-9A44-428F-AB42-2D31B03BDCB2}" destId="{C746771D-7703-4A68-803E-8850DF7CD63E}" srcOrd="0" destOrd="0" parTransId="{2D95E2F9-ACA7-477D-BBB6-803DEF93C63D}" sibTransId="{E68DEF9A-F69E-445C-90A1-0D3AD0706C46}"/>
    <dgm:cxn modelId="{9D0E184F-7FDB-45C4-947A-11A1072A10D4}" type="presOf" srcId="{69832041-A499-4505-A6C9-D9EAB39361E2}" destId="{DCC0D45A-E3ED-4F79-8F54-9307186F7641}" srcOrd="1" destOrd="0" presId="urn:microsoft.com/office/officeart/2005/8/layout/process2"/>
    <dgm:cxn modelId="{B9ABB94F-AB58-4CE4-9EC3-2FE5472C78FD}" type="presOf" srcId="{270BCD09-9A44-428F-AB42-2D31B03BDCB2}" destId="{2F9A374A-6798-4288-AB92-6903B3EE7AD6}" srcOrd="0" destOrd="0" presId="urn:microsoft.com/office/officeart/2005/8/layout/process2"/>
    <dgm:cxn modelId="{9C2E451C-3B77-4F66-A26B-0D4F6A1CA4B8}" type="presOf" srcId="{BC8B3BCD-0029-4675-8AB0-7857970BA262}" destId="{E1B1BE70-6B2A-4754-9FE1-4515A4E5298A}" srcOrd="1" destOrd="0" presId="urn:microsoft.com/office/officeart/2005/8/layout/process2"/>
    <dgm:cxn modelId="{E07BA6CB-B3B5-4944-8D73-79E0FC3A4EFB}" type="presOf" srcId="{5E260317-5CCE-4998-8218-14064A054A35}" destId="{5BFD91AD-E8E6-45F9-A9A8-F49F0B9F5C22}" srcOrd="0" destOrd="0" presId="urn:microsoft.com/office/officeart/2005/8/layout/process2"/>
    <dgm:cxn modelId="{CDC666D4-C218-401F-A304-4A51173E2BCB}" type="presOf" srcId="{482C282B-39A4-43AB-9547-4B20AECD18FF}" destId="{21B3B9CA-9B07-4D1E-9B35-18AD32B5E11E}" srcOrd="1" destOrd="0" presId="urn:microsoft.com/office/officeart/2005/8/layout/process2"/>
    <dgm:cxn modelId="{EF5088BA-7E48-4591-9200-D9B3CBCBC03A}" type="presOf" srcId="{FEB0891B-A8C0-4638-BE76-1F5DBF4B22A6}" destId="{23BD2E2F-C010-42C9-B15D-4787EEBD75AE}" srcOrd="0" destOrd="0" presId="urn:microsoft.com/office/officeart/2005/8/layout/process2"/>
    <dgm:cxn modelId="{250CC0BC-07ED-4A2C-B17E-F0B89E893DD4}" srcId="{270BCD09-9A44-428F-AB42-2D31B03BDCB2}" destId="{30B9BC68-32B4-44F7-8F3E-96FCA2977567}" srcOrd="5" destOrd="0" parTransId="{8F082B7B-77F2-45AF-834B-A61AE8950212}" sibTransId="{69832041-A499-4505-A6C9-D9EAB39361E2}"/>
    <dgm:cxn modelId="{71D8E40A-D969-4E8E-AF5E-7F59033D3890}" type="presOf" srcId="{C746771D-7703-4A68-803E-8850DF7CD63E}" destId="{1B29B4B9-3D99-42A3-BFC2-F04415B2188B}" srcOrd="0" destOrd="0" presId="urn:microsoft.com/office/officeart/2005/8/layout/process2"/>
    <dgm:cxn modelId="{03A1A75B-DACD-49C4-8527-74C6384AD197}" srcId="{270BCD09-9A44-428F-AB42-2D31B03BDCB2}" destId="{5E8638CC-218E-4764-9703-CF0612043232}" srcOrd="2" destOrd="0" parTransId="{59F9B0AC-B10A-4091-A8ED-3312726F5295}" sibTransId="{482C282B-39A4-43AB-9547-4B20AECD18FF}"/>
    <dgm:cxn modelId="{4C45EA44-5E49-4018-BB37-8FBA702BB836}" type="presOf" srcId="{5E8638CC-218E-4764-9703-CF0612043232}" destId="{E0F25329-4A8B-4339-A1EB-D9DC04F29729}" srcOrd="0" destOrd="0" presId="urn:microsoft.com/office/officeart/2005/8/layout/process2"/>
    <dgm:cxn modelId="{51A3AE12-F4C2-4037-9747-6C5C8DD07864}" srcId="{270BCD09-9A44-428F-AB42-2D31B03BDCB2}" destId="{2EC04014-A9CF-4409-882C-20C90D7C6200}" srcOrd="6" destOrd="0" parTransId="{208FD5D8-8328-4F41-98E8-249962B0699F}" sibTransId="{7F7224E1-760E-45EA-8212-3128DE722107}"/>
    <dgm:cxn modelId="{50F8E790-92B0-473E-98CE-A9A7F0ED1A84}" type="presOf" srcId="{A9A28521-ADBE-4EAE-8889-75EF38C6611C}" destId="{6907ACA2-E1CB-4659-B5E3-D0701F2AE698}" srcOrd="0" destOrd="0" presId="urn:microsoft.com/office/officeart/2005/8/layout/process2"/>
    <dgm:cxn modelId="{BAA1E752-2A5B-41B9-A85B-25FD0E0A16C9}" type="presOf" srcId="{7F7224E1-760E-45EA-8212-3128DE722107}" destId="{7AA7D116-42B1-4971-AEC3-CA3E46260508}" srcOrd="1" destOrd="0" presId="urn:microsoft.com/office/officeart/2005/8/layout/process2"/>
    <dgm:cxn modelId="{BD8D7648-6A28-4D52-82D9-8F17F79E69F8}" srcId="{270BCD09-9A44-428F-AB42-2D31B03BDCB2}" destId="{5E260317-5CCE-4998-8218-14064A054A35}" srcOrd="1" destOrd="0" parTransId="{005FE00A-5893-4C40-9DA3-0F3F9CE8DCC2}" sibTransId="{BC8B3BCD-0029-4675-8AB0-7857970BA262}"/>
    <dgm:cxn modelId="{FFD16F21-24C7-4108-B85F-921D968F230E}" type="presOf" srcId="{E68DEF9A-F69E-445C-90A1-0D3AD0706C46}" destId="{8C6D3BF9-F8E8-4FA9-B123-F860534521E1}" srcOrd="0" destOrd="0" presId="urn:microsoft.com/office/officeart/2005/8/layout/process2"/>
    <dgm:cxn modelId="{8B8F36FD-57C5-4452-83FE-F2385D6BD83F}" type="presOf" srcId="{BC8B3BCD-0029-4675-8AB0-7857970BA262}" destId="{43D9E8C5-3811-4F8B-A9DD-49E53C12AA71}" srcOrd="0" destOrd="0" presId="urn:microsoft.com/office/officeart/2005/8/layout/process2"/>
    <dgm:cxn modelId="{A32CB982-1F53-40E6-BFEF-CF2B5072DAC7}" type="presOf" srcId="{60B85E0F-359F-4AB0-8311-C47D437762CC}" destId="{1B38DB96-A9CD-40FE-ADFF-06205E5EFCFF}" srcOrd="0" destOrd="0" presId="urn:microsoft.com/office/officeart/2005/8/layout/process2"/>
    <dgm:cxn modelId="{B90BD489-CF8A-45E8-A94B-3B1444B160A0}" type="presOf" srcId="{A1F6C0CC-D16C-44F3-B779-9312179599DF}" destId="{A2306E00-25F3-4A7B-A924-37D95EF4D212}" srcOrd="0" destOrd="0" presId="urn:microsoft.com/office/officeart/2005/8/layout/process2"/>
    <dgm:cxn modelId="{55B22CB3-3322-48CE-910B-F1AE07F4DAFF}" type="presParOf" srcId="{2F9A374A-6798-4288-AB92-6903B3EE7AD6}" destId="{1B29B4B9-3D99-42A3-BFC2-F04415B2188B}" srcOrd="0" destOrd="0" presId="urn:microsoft.com/office/officeart/2005/8/layout/process2"/>
    <dgm:cxn modelId="{E998850B-BC80-43D5-BE7E-3246763EABA4}" type="presParOf" srcId="{2F9A374A-6798-4288-AB92-6903B3EE7AD6}" destId="{8C6D3BF9-F8E8-4FA9-B123-F860534521E1}" srcOrd="1" destOrd="0" presId="urn:microsoft.com/office/officeart/2005/8/layout/process2"/>
    <dgm:cxn modelId="{CD5E4DEA-EDD6-4EAA-9742-168424261D40}" type="presParOf" srcId="{8C6D3BF9-F8E8-4FA9-B123-F860534521E1}" destId="{C1CFC2EB-8FE0-4FC9-B060-D9F113AE2703}" srcOrd="0" destOrd="0" presId="urn:microsoft.com/office/officeart/2005/8/layout/process2"/>
    <dgm:cxn modelId="{5206534F-6A4B-4AD1-BF5D-E80CFF31C240}" type="presParOf" srcId="{2F9A374A-6798-4288-AB92-6903B3EE7AD6}" destId="{5BFD91AD-E8E6-45F9-A9A8-F49F0B9F5C22}" srcOrd="2" destOrd="0" presId="urn:microsoft.com/office/officeart/2005/8/layout/process2"/>
    <dgm:cxn modelId="{44DE4006-823E-4F7A-B1AC-ED01C26DEAE3}" type="presParOf" srcId="{2F9A374A-6798-4288-AB92-6903B3EE7AD6}" destId="{43D9E8C5-3811-4F8B-A9DD-49E53C12AA71}" srcOrd="3" destOrd="0" presId="urn:microsoft.com/office/officeart/2005/8/layout/process2"/>
    <dgm:cxn modelId="{98608C29-C33C-42C3-96C4-87F08802C467}" type="presParOf" srcId="{43D9E8C5-3811-4F8B-A9DD-49E53C12AA71}" destId="{E1B1BE70-6B2A-4754-9FE1-4515A4E5298A}" srcOrd="0" destOrd="0" presId="urn:microsoft.com/office/officeart/2005/8/layout/process2"/>
    <dgm:cxn modelId="{40077123-670B-43D5-9EF2-FD2C816952F8}" type="presParOf" srcId="{2F9A374A-6798-4288-AB92-6903B3EE7AD6}" destId="{E0F25329-4A8B-4339-A1EB-D9DC04F29729}" srcOrd="4" destOrd="0" presId="urn:microsoft.com/office/officeart/2005/8/layout/process2"/>
    <dgm:cxn modelId="{51BF34F7-6173-4D92-B72E-A5AC8186B8C2}" type="presParOf" srcId="{2F9A374A-6798-4288-AB92-6903B3EE7AD6}" destId="{962BB115-3AA5-4F57-A925-5726B55FFE33}" srcOrd="5" destOrd="0" presId="urn:microsoft.com/office/officeart/2005/8/layout/process2"/>
    <dgm:cxn modelId="{983A7E16-2D15-4311-BE8A-A71D603A15E2}" type="presParOf" srcId="{962BB115-3AA5-4F57-A925-5726B55FFE33}" destId="{21B3B9CA-9B07-4D1E-9B35-18AD32B5E11E}" srcOrd="0" destOrd="0" presId="urn:microsoft.com/office/officeart/2005/8/layout/process2"/>
    <dgm:cxn modelId="{65224FD8-43FA-4A37-81C8-86D78B3E5C9F}" type="presParOf" srcId="{2F9A374A-6798-4288-AB92-6903B3EE7AD6}" destId="{A2306E00-25F3-4A7B-A924-37D95EF4D212}" srcOrd="6" destOrd="0" presId="urn:microsoft.com/office/officeart/2005/8/layout/process2"/>
    <dgm:cxn modelId="{DCD57C5F-E816-4ADA-931B-DA641A78B1D6}" type="presParOf" srcId="{2F9A374A-6798-4288-AB92-6903B3EE7AD6}" destId="{6907ACA2-E1CB-4659-B5E3-D0701F2AE698}" srcOrd="7" destOrd="0" presId="urn:microsoft.com/office/officeart/2005/8/layout/process2"/>
    <dgm:cxn modelId="{95A7D49A-80B3-48DB-A770-0EB0D95E387A}" type="presParOf" srcId="{6907ACA2-E1CB-4659-B5E3-D0701F2AE698}" destId="{F5BC1938-76AF-4527-B701-3BF4D74FC19F}" srcOrd="0" destOrd="0" presId="urn:microsoft.com/office/officeart/2005/8/layout/process2"/>
    <dgm:cxn modelId="{820172A3-3096-4821-B45B-90752AF0DD14}" type="presParOf" srcId="{2F9A374A-6798-4288-AB92-6903B3EE7AD6}" destId="{1B38DB96-A9CD-40FE-ADFF-06205E5EFCFF}" srcOrd="8" destOrd="0" presId="urn:microsoft.com/office/officeart/2005/8/layout/process2"/>
    <dgm:cxn modelId="{EF1DFC84-F2E2-4848-B917-0F11328A98E2}" type="presParOf" srcId="{2F9A374A-6798-4288-AB92-6903B3EE7AD6}" destId="{F82EABBD-1E04-4EEA-BD03-F92AB1D3514F}" srcOrd="9" destOrd="0" presId="urn:microsoft.com/office/officeart/2005/8/layout/process2"/>
    <dgm:cxn modelId="{1E655CE0-8A0F-4357-A4ED-67A78FB74EB8}" type="presParOf" srcId="{F82EABBD-1E04-4EEA-BD03-F92AB1D3514F}" destId="{83822CCC-85DA-42F5-81A2-436DFA1600F7}" srcOrd="0" destOrd="0" presId="urn:microsoft.com/office/officeart/2005/8/layout/process2"/>
    <dgm:cxn modelId="{70EA60CB-5B73-4FFF-8935-9A3D5AC4F8A7}" type="presParOf" srcId="{2F9A374A-6798-4288-AB92-6903B3EE7AD6}" destId="{4FFA064B-7474-455B-BBC9-EE9247404590}" srcOrd="10" destOrd="0" presId="urn:microsoft.com/office/officeart/2005/8/layout/process2"/>
    <dgm:cxn modelId="{EBA8F52B-E154-4AAA-B7DB-7F782FED426F}" type="presParOf" srcId="{2F9A374A-6798-4288-AB92-6903B3EE7AD6}" destId="{B15A1CE2-76F4-4F3D-853F-EE5DB0998106}" srcOrd="11" destOrd="0" presId="urn:microsoft.com/office/officeart/2005/8/layout/process2"/>
    <dgm:cxn modelId="{2924C910-B957-4C7A-9C2F-58E279EDF6E6}" type="presParOf" srcId="{B15A1CE2-76F4-4F3D-853F-EE5DB0998106}" destId="{DCC0D45A-E3ED-4F79-8F54-9307186F7641}" srcOrd="0" destOrd="0" presId="urn:microsoft.com/office/officeart/2005/8/layout/process2"/>
    <dgm:cxn modelId="{97FF5325-BF55-4626-8181-A1F7EF041544}" type="presParOf" srcId="{2F9A374A-6798-4288-AB92-6903B3EE7AD6}" destId="{88015021-55F4-43DB-AA50-CFF00630B485}" srcOrd="12" destOrd="0" presId="urn:microsoft.com/office/officeart/2005/8/layout/process2"/>
    <dgm:cxn modelId="{0B1B2E77-60BD-4187-9F9D-77BFCE1379C8}" type="presParOf" srcId="{2F9A374A-6798-4288-AB92-6903B3EE7AD6}" destId="{DE2ECB7E-5EC7-48FF-944A-2A365114C0E0}" srcOrd="13" destOrd="0" presId="urn:microsoft.com/office/officeart/2005/8/layout/process2"/>
    <dgm:cxn modelId="{467AEB97-475F-4E83-A46C-20027091EF2F}" type="presParOf" srcId="{DE2ECB7E-5EC7-48FF-944A-2A365114C0E0}" destId="{7AA7D116-42B1-4971-AEC3-CA3E46260508}" srcOrd="0" destOrd="0" presId="urn:microsoft.com/office/officeart/2005/8/layout/process2"/>
    <dgm:cxn modelId="{6CC6A931-D819-47EA-A9A7-5CCFF9BB0551}" type="presParOf" srcId="{2F9A374A-6798-4288-AB92-6903B3EE7AD6}" destId="{23BD2E2F-C010-42C9-B15D-4787EEBD75AE}" srcOrd="1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1951F5B-DCB0-4040-9D64-24D6E7F4FD4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D778E5-D46B-44A2-BE4D-F17246E036C2}">
      <dgm:prSet phldrT="[Text]"/>
      <dgm:spPr/>
      <dgm:t>
        <a:bodyPr/>
        <a:lstStyle/>
        <a:p>
          <a:r>
            <a:rPr lang="en-US" b="1" dirty="0" smtClean="0"/>
            <a:t>Identify the key security objectives.</a:t>
          </a:r>
          <a:endParaRPr lang="en-US" b="1" dirty="0"/>
        </a:p>
      </dgm:t>
    </dgm:pt>
    <dgm:pt modelId="{36439CBA-31F6-4A87-8FD2-96D01B64EE58}" type="parTrans" cxnId="{A311390F-6598-446D-B6FF-756C2BC02A2E}">
      <dgm:prSet/>
      <dgm:spPr/>
      <dgm:t>
        <a:bodyPr/>
        <a:lstStyle/>
        <a:p>
          <a:endParaRPr lang="en-US"/>
        </a:p>
      </dgm:t>
    </dgm:pt>
    <dgm:pt modelId="{68263F34-E818-41BC-899C-9E5DDCBCF9D3}" type="sibTrans" cxnId="{A311390F-6598-446D-B6FF-756C2BC02A2E}">
      <dgm:prSet/>
      <dgm:spPr/>
      <dgm:t>
        <a:bodyPr/>
        <a:lstStyle/>
        <a:p>
          <a:endParaRPr lang="en-US"/>
        </a:p>
      </dgm:t>
    </dgm:pt>
    <dgm:pt modelId="{D086C92B-2EA6-43B0-910C-D6093F1F207E}">
      <dgm:prSet phldrT="[Text]"/>
      <dgm:spPr>
        <a:solidFill>
          <a:schemeClr val="accent4"/>
        </a:solidFill>
      </dgm:spPr>
      <dgm:t>
        <a:bodyPr/>
        <a:lstStyle/>
        <a:p>
          <a:r>
            <a:rPr lang="en-US" b="1" dirty="0" smtClean="0"/>
            <a:t>Deconstruct the application to identify the features and modules that have a security impact, and that need to be evaluated</a:t>
          </a:r>
          <a:r>
            <a:rPr lang="en-US" dirty="0" smtClean="0"/>
            <a:t>.</a:t>
          </a:r>
          <a:endParaRPr lang="en-US" dirty="0"/>
        </a:p>
      </dgm:t>
    </dgm:pt>
    <dgm:pt modelId="{7441E334-731C-43CF-AFB5-5CCEF0E353C2}" type="parTrans" cxnId="{A506D9AC-73C6-42B4-B117-A7C71B16A2F6}">
      <dgm:prSet/>
      <dgm:spPr/>
      <dgm:t>
        <a:bodyPr/>
        <a:lstStyle/>
        <a:p>
          <a:endParaRPr lang="en-US"/>
        </a:p>
      </dgm:t>
    </dgm:pt>
    <dgm:pt modelId="{DC4B1A0C-44B0-41E8-AC14-1D307349D6B8}" type="sibTrans" cxnId="{A506D9AC-73C6-42B4-B117-A7C71B16A2F6}">
      <dgm:prSet/>
      <dgm:spPr/>
      <dgm:t>
        <a:bodyPr/>
        <a:lstStyle/>
        <a:p>
          <a:endParaRPr lang="en-US"/>
        </a:p>
      </dgm:t>
    </dgm:pt>
    <dgm:pt modelId="{03E0B597-8031-4ED2-9E80-0863201A77B6}">
      <dgm:prSet phldrT="[Text]"/>
      <dgm:spPr>
        <a:solidFill>
          <a:schemeClr val="accent5"/>
        </a:solidFill>
      </dgm:spPr>
      <dgm:t>
        <a:bodyPr/>
        <a:lstStyle/>
        <a:p>
          <a:r>
            <a:rPr lang="en-US" b="1" dirty="0" smtClean="0"/>
            <a:t>Identify all threats</a:t>
          </a:r>
          <a:endParaRPr lang="en-US" b="1" dirty="0"/>
        </a:p>
      </dgm:t>
    </dgm:pt>
    <dgm:pt modelId="{F45B99FF-9251-4447-86A2-8198B557ADCD}" type="parTrans" cxnId="{7D4AFCC6-4BBD-44BD-B6DE-BAF32639BF2A}">
      <dgm:prSet/>
      <dgm:spPr/>
      <dgm:t>
        <a:bodyPr/>
        <a:lstStyle/>
        <a:p>
          <a:endParaRPr lang="en-US"/>
        </a:p>
      </dgm:t>
    </dgm:pt>
    <dgm:pt modelId="{5FF000C9-97C4-432B-AC82-3E4D5A7DE14D}" type="sibTrans" cxnId="{7D4AFCC6-4BBD-44BD-B6DE-BAF32639BF2A}">
      <dgm:prSet/>
      <dgm:spPr/>
      <dgm:t>
        <a:bodyPr/>
        <a:lstStyle/>
        <a:p>
          <a:endParaRPr lang="en-US"/>
        </a:p>
      </dgm:t>
    </dgm:pt>
    <dgm:pt modelId="{37748C59-C726-4939-9CCF-C3548EB555F0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dirty="0" smtClean="0"/>
            <a:t>Create an overview of the application </a:t>
          </a:r>
          <a:r>
            <a:rPr lang="en-US" b="1" smtClean="0"/>
            <a:t>by itemising </a:t>
          </a:r>
          <a:r>
            <a:rPr lang="en-US" b="1" dirty="0" smtClean="0"/>
            <a:t>the important characteristics of that application</a:t>
          </a:r>
          <a:endParaRPr lang="en-US" b="1" dirty="0"/>
        </a:p>
      </dgm:t>
    </dgm:pt>
    <dgm:pt modelId="{6A88ADF5-7BE8-4C64-8FFC-B1B6F579AEC0}" type="parTrans" cxnId="{05599407-A4F4-469A-98FC-082EB9030B81}">
      <dgm:prSet/>
      <dgm:spPr/>
      <dgm:t>
        <a:bodyPr/>
        <a:lstStyle/>
        <a:p>
          <a:endParaRPr lang="en-US"/>
        </a:p>
      </dgm:t>
    </dgm:pt>
    <dgm:pt modelId="{0B4289CE-D106-4E19-BA7E-AEAAE861A332}" type="sibTrans" cxnId="{05599407-A4F4-469A-98FC-082EB9030B81}">
      <dgm:prSet/>
      <dgm:spPr/>
      <dgm:t>
        <a:bodyPr/>
        <a:lstStyle/>
        <a:p>
          <a:endParaRPr lang="en-US"/>
        </a:p>
      </dgm:t>
    </dgm:pt>
    <dgm:pt modelId="{EEFEB669-3E0F-4B21-B6D8-3A234E5EB91F}">
      <dgm:prSet phldrT="[Text]"/>
      <dgm:spPr>
        <a:solidFill>
          <a:schemeClr val="accent6"/>
        </a:solidFill>
      </dgm:spPr>
      <dgm:t>
        <a:bodyPr/>
        <a:lstStyle/>
        <a:p>
          <a:r>
            <a:rPr lang="en-US" b="1" dirty="0" smtClean="0"/>
            <a:t>Identify all vulnerabilities.</a:t>
          </a:r>
          <a:endParaRPr lang="en-US" b="1" dirty="0"/>
        </a:p>
      </dgm:t>
    </dgm:pt>
    <dgm:pt modelId="{786909F0-B330-49B8-A928-6AFCA79A63BC}" type="parTrans" cxnId="{D364E05A-34FB-4317-BB71-5E51D731FCEF}">
      <dgm:prSet/>
      <dgm:spPr/>
      <dgm:t>
        <a:bodyPr/>
        <a:lstStyle/>
        <a:p>
          <a:endParaRPr lang="en-US"/>
        </a:p>
      </dgm:t>
    </dgm:pt>
    <dgm:pt modelId="{65017F7A-1760-454D-924D-4436FB163023}" type="sibTrans" cxnId="{D364E05A-34FB-4317-BB71-5E51D731FCEF}">
      <dgm:prSet/>
      <dgm:spPr/>
      <dgm:t>
        <a:bodyPr/>
        <a:lstStyle/>
        <a:p>
          <a:endParaRPr lang="en-US"/>
        </a:p>
      </dgm:t>
    </dgm:pt>
    <dgm:pt modelId="{41810976-90AB-4A89-BBE0-014EA4ACA1BF}" type="pres">
      <dgm:prSet presAssocID="{E1951F5B-DCB0-4040-9D64-24D6E7F4FD4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0C347C-527C-4445-BF65-671B25C7836A}" type="pres">
      <dgm:prSet presAssocID="{E1951F5B-DCB0-4040-9D64-24D6E7F4FD44}" presName="arrow" presStyleLbl="bgShp" presStyleIdx="0" presStyleCnt="1"/>
      <dgm:spPr/>
    </dgm:pt>
    <dgm:pt modelId="{AC72CF4E-3BE7-4A9F-892A-6BCC651A1C24}" type="pres">
      <dgm:prSet presAssocID="{E1951F5B-DCB0-4040-9D64-24D6E7F4FD44}" presName="linearProcess" presStyleCnt="0"/>
      <dgm:spPr/>
    </dgm:pt>
    <dgm:pt modelId="{5AF69373-1D4B-4C86-AF0D-44B7F4D4B818}" type="pres">
      <dgm:prSet presAssocID="{D3D778E5-D46B-44A2-BE4D-F17246E036C2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577AF7-8BAA-48A5-B3C7-1BA6FBC845C6}" type="pres">
      <dgm:prSet presAssocID="{68263F34-E818-41BC-899C-9E5DDCBCF9D3}" presName="sibTrans" presStyleCnt="0"/>
      <dgm:spPr/>
    </dgm:pt>
    <dgm:pt modelId="{C6D66A54-A2E7-4903-B9E6-F2296FD5F457}" type="pres">
      <dgm:prSet presAssocID="{37748C59-C726-4939-9CCF-C3548EB555F0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550327-976B-4EFB-945E-1D9D54CCD8E8}" type="pres">
      <dgm:prSet presAssocID="{0B4289CE-D106-4E19-BA7E-AEAAE861A332}" presName="sibTrans" presStyleCnt="0"/>
      <dgm:spPr/>
    </dgm:pt>
    <dgm:pt modelId="{2A152C20-7B73-4D10-9BBB-2FCE31959407}" type="pres">
      <dgm:prSet presAssocID="{D086C92B-2EA6-43B0-910C-D6093F1F207E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F2A2F2-ADF7-48C4-A300-E2B0C34C0F03}" type="pres">
      <dgm:prSet presAssocID="{DC4B1A0C-44B0-41E8-AC14-1D307349D6B8}" presName="sibTrans" presStyleCnt="0"/>
      <dgm:spPr/>
    </dgm:pt>
    <dgm:pt modelId="{CF950472-1196-480C-9106-393DF13181D9}" type="pres">
      <dgm:prSet presAssocID="{03E0B597-8031-4ED2-9E80-0863201A77B6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0AEBDC-AD58-41F3-85B4-343507411188}" type="pres">
      <dgm:prSet presAssocID="{5FF000C9-97C4-432B-AC82-3E4D5A7DE14D}" presName="sibTrans" presStyleCnt="0"/>
      <dgm:spPr/>
    </dgm:pt>
    <dgm:pt modelId="{334EB033-E500-4153-87F1-CB26FBDA0B39}" type="pres">
      <dgm:prSet presAssocID="{EEFEB669-3E0F-4B21-B6D8-3A234E5EB91F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B8F256-6657-4797-9D16-8026C668DEE4}" type="presOf" srcId="{37748C59-C726-4939-9CCF-C3548EB555F0}" destId="{C6D66A54-A2E7-4903-B9E6-F2296FD5F457}" srcOrd="0" destOrd="0" presId="urn:microsoft.com/office/officeart/2005/8/layout/hProcess9"/>
    <dgm:cxn modelId="{5830CF48-7ABB-4E79-A934-55E1ABF3B7C2}" type="presOf" srcId="{D3D778E5-D46B-44A2-BE4D-F17246E036C2}" destId="{5AF69373-1D4B-4C86-AF0D-44B7F4D4B818}" srcOrd="0" destOrd="0" presId="urn:microsoft.com/office/officeart/2005/8/layout/hProcess9"/>
    <dgm:cxn modelId="{E3FA6D0C-B777-4016-A18A-63926DD0EA93}" type="presOf" srcId="{03E0B597-8031-4ED2-9E80-0863201A77B6}" destId="{CF950472-1196-480C-9106-393DF13181D9}" srcOrd="0" destOrd="0" presId="urn:microsoft.com/office/officeart/2005/8/layout/hProcess9"/>
    <dgm:cxn modelId="{5F3D1814-FE8B-4A53-BC0B-013A987A8278}" type="presOf" srcId="{EEFEB669-3E0F-4B21-B6D8-3A234E5EB91F}" destId="{334EB033-E500-4153-87F1-CB26FBDA0B39}" srcOrd="0" destOrd="0" presId="urn:microsoft.com/office/officeart/2005/8/layout/hProcess9"/>
    <dgm:cxn modelId="{7D4AFCC6-4BBD-44BD-B6DE-BAF32639BF2A}" srcId="{E1951F5B-DCB0-4040-9D64-24D6E7F4FD44}" destId="{03E0B597-8031-4ED2-9E80-0863201A77B6}" srcOrd="3" destOrd="0" parTransId="{F45B99FF-9251-4447-86A2-8198B557ADCD}" sibTransId="{5FF000C9-97C4-432B-AC82-3E4D5A7DE14D}"/>
    <dgm:cxn modelId="{D4DFFCD6-5C4C-424C-83B1-08C1588D8DED}" type="presOf" srcId="{D086C92B-2EA6-43B0-910C-D6093F1F207E}" destId="{2A152C20-7B73-4D10-9BBB-2FCE31959407}" srcOrd="0" destOrd="0" presId="urn:microsoft.com/office/officeart/2005/8/layout/hProcess9"/>
    <dgm:cxn modelId="{05599407-A4F4-469A-98FC-082EB9030B81}" srcId="{E1951F5B-DCB0-4040-9D64-24D6E7F4FD44}" destId="{37748C59-C726-4939-9CCF-C3548EB555F0}" srcOrd="1" destOrd="0" parTransId="{6A88ADF5-7BE8-4C64-8FFC-B1B6F579AEC0}" sibTransId="{0B4289CE-D106-4E19-BA7E-AEAAE861A332}"/>
    <dgm:cxn modelId="{D364E05A-34FB-4317-BB71-5E51D731FCEF}" srcId="{E1951F5B-DCB0-4040-9D64-24D6E7F4FD44}" destId="{EEFEB669-3E0F-4B21-B6D8-3A234E5EB91F}" srcOrd="4" destOrd="0" parTransId="{786909F0-B330-49B8-A928-6AFCA79A63BC}" sibTransId="{65017F7A-1760-454D-924D-4436FB163023}"/>
    <dgm:cxn modelId="{820C1EB5-1A91-4601-915D-8F31DA63282D}" type="presOf" srcId="{E1951F5B-DCB0-4040-9D64-24D6E7F4FD44}" destId="{41810976-90AB-4A89-BBE0-014EA4ACA1BF}" srcOrd="0" destOrd="0" presId="urn:microsoft.com/office/officeart/2005/8/layout/hProcess9"/>
    <dgm:cxn modelId="{A506D9AC-73C6-42B4-B117-A7C71B16A2F6}" srcId="{E1951F5B-DCB0-4040-9D64-24D6E7F4FD44}" destId="{D086C92B-2EA6-43B0-910C-D6093F1F207E}" srcOrd="2" destOrd="0" parTransId="{7441E334-731C-43CF-AFB5-5CCEF0E353C2}" sibTransId="{DC4B1A0C-44B0-41E8-AC14-1D307349D6B8}"/>
    <dgm:cxn modelId="{A311390F-6598-446D-B6FF-756C2BC02A2E}" srcId="{E1951F5B-DCB0-4040-9D64-24D6E7F4FD44}" destId="{D3D778E5-D46B-44A2-BE4D-F17246E036C2}" srcOrd="0" destOrd="0" parTransId="{36439CBA-31F6-4A87-8FD2-96D01B64EE58}" sibTransId="{68263F34-E818-41BC-899C-9E5DDCBCF9D3}"/>
    <dgm:cxn modelId="{A22F0B81-D2E7-470D-B0E8-92F276DCF19C}" type="presParOf" srcId="{41810976-90AB-4A89-BBE0-014EA4ACA1BF}" destId="{5B0C347C-527C-4445-BF65-671B25C7836A}" srcOrd="0" destOrd="0" presId="urn:microsoft.com/office/officeart/2005/8/layout/hProcess9"/>
    <dgm:cxn modelId="{485F26D0-5D35-4956-808E-C6DD99EA9154}" type="presParOf" srcId="{41810976-90AB-4A89-BBE0-014EA4ACA1BF}" destId="{AC72CF4E-3BE7-4A9F-892A-6BCC651A1C24}" srcOrd="1" destOrd="0" presId="urn:microsoft.com/office/officeart/2005/8/layout/hProcess9"/>
    <dgm:cxn modelId="{536281A5-318F-4711-882D-748AF76ED662}" type="presParOf" srcId="{AC72CF4E-3BE7-4A9F-892A-6BCC651A1C24}" destId="{5AF69373-1D4B-4C86-AF0D-44B7F4D4B818}" srcOrd="0" destOrd="0" presId="urn:microsoft.com/office/officeart/2005/8/layout/hProcess9"/>
    <dgm:cxn modelId="{2910135C-E505-42BF-B5DC-95E2C54868CB}" type="presParOf" srcId="{AC72CF4E-3BE7-4A9F-892A-6BCC651A1C24}" destId="{82577AF7-8BAA-48A5-B3C7-1BA6FBC845C6}" srcOrd="1" destOrd="0" presId="urn:microsoft.com/office/officeart/2005/8/layout/hProcess9"/>
    <dgm:cxn modelId="{F7D89146-D75E-487A-971A-D81BBC86034F}" type="presParOf" srcId="{AC72CF4E-3BE7-4A9F-892A-6BCC651A1C24}" destId="{C6D66A54-A2E7-4903-B9E6-F2296FD5F457}" srcOrd="2" destOrd="0" presId="urn:microsoft.com/office/officeart/2005/8/layout/hProcess9"/>
    <dgm:cxn modelId="{BDB006DD-0DA6-4552-8D61-2654D0C05CB7}" type="presParOf" srcId="{AC72CF4E-3BE7-4A9F-892A-6BCC651A1C24}" destId="{29550327-976B-4EFB-945E-1D9D54CCD8E8}" srcOrd="3" destOrd="0" presId="urn:microsoft.com/office/officeart/2005/8/layout/hProcess9"/>
    <dgm:cxn modelId="{98439F33-F5DB-4776-9989-B1F246161BDB}" type="presParOf" srcId="{AC72CF4E-3BE7-4A9F-892A-6BCC651A1C24}" destId="{2A152C20-7B73-4D10-9BBB-2FCE31959407}" srcOrd="4" destOrd="0" presId="urn:microsoft.com/office/officeart/2005/8/layout/hProcess9"/>
    <dgm:cxn modelId="{9E7C8FD9-259D-42E1-A8AC-DD6A9572CA53}" type="presParOf" srcId="{AC72CF4E-3BE7-4A9F-892A-6BCC651A1C24}" destId="{7CF2A2F2-ADF7-48C4-A300-E2B0C34C0F03}" srcOrd="5" destOrd="0" presId="urn:microsoft.com/office/officeart/2005/8/layout/hProcess9"/>
    <dgm:cxn modelId="{64E0F545-7A74-4408-8A8C-4DCD7CDCC746}" type="presParOf" srcId="{AC72CF4E-3BE7-4A9F-892A-6BCC651A1C24}" destId="{CF950472-1196-480C-9106-393DF13181D9}" srcOrd="6" destOrd="0" presId="urn:microsoft.com/office/officeart/2005/8/layout/hProcess9"/>
    <dgm:cxn modelId="{41779106-3841-4E66-82C1-EC8F88553CEC}" type="presParOf" srcId="{AC72CF4E-3BE7-4A9F-892A-6BCC651A1C24}" destId="{1B0AEBDC-AD58-41F3-85B4-343507411188}" srcOrd="7" destOrd="0" presId="urn:microsoft.com/office/officeart/2005/8/layout/hProcess9"/>
    <dgm:cxn modelId="{C9D8A5D5-E125-4732-AFAF-3B7E6EB839F8}" type="presParOf" srcId="{AC72CF4E-3BE7-4A9F-892A-6BCC651A1C24}" destId="{334EB033-E500-4153-87F1-CB26FBDA0B39}" srcOrd="8" destOrd="0" presId="urn:microsoft.com/office/officeart/2005/8/layout/hProcess9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23B64F6-9760-40D0-A933-39581C4CA07A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78F075-4659-426F-BDAF-F51C63C105A2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/>
            <a:t>Web Application Penetration Testing </a:t>
          </a:r>
          <a:endParaRPr lang="en-US" dirty="0"/>
        </a:p>
      </dgm:t>
    </dgm:pt>
    <dgm:pt modelId="{2729BC81-8D68-4501-8FB8-BDB858B46F83}" type="parTrans" cxnId="{DE35502E-1780-4FEE-9B8C-95F159C7D761}">
      <dgm:prSet/>
      <dgm:spPr/>
      <dgm:t>
        <a:bodyPr/>
        <a:lstStyle/>
        <a:p>
          <a:endParaRPr lang="en-US"/>
        </a:p>
      </dgm:t>
    </dgm:pt>
    <dgm:pt modelId="{8D16084B-867E-4536-8677-032E776ED1ED}" type="sibTrans" cxnId="{DE35502E-1780-4FEE-9B8C-95F159C7D761}">
      <dgm:prSet/>
      <dgm:spPr/>
      <dgm:t>
        <a:bodyPr/>
        <a:lstStyle/>
        <a:p>
          <a:endParaRPr lang="en-US"/>
        </a:p>
      </dgm:t>
    </dgm:pt>
    <dgm:pt modelId="{514A0882-9D85-4096-B290-27ADD0B5D2E2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Code Review</a:t>
          </a:r>
          <a:endParaRPr lang="en-US" dirty="0"/>
        </a:p>
      </dgm:t>
    </dgm:pt>
    <dgm:pt modelId="{A97085B5-A412-434D-BE34-7FC0DB835FE7}" type="parTrans" cxnId="{CCEC2D26-9359-4EF4-A03B-CA7E07182E53}">
      <dgm:prSet/>
      <dgm:spPr/>
      <dgm:t>
        <a:bodyPr/>
        <a:lstStyle/>
        <a:p>
          <a:endParaRPr lang="en-US"/>
        </a:p>
      </dgm:t>
    </dgm:pt>
    <dgm:pt modelId="{118B4021-DC21-4529-A9BE-4AA20406EFE4}" type="sibTrans" cxnId="{CCEC2D26-9359-4EF4-A03B-CA7E07182E53}">
      <dgm:prSet/>
      <dgm:spPr/>
      <dgm:t>
        <a:bodyPr/>
        <a:lstStyle/>
        <a:p>
          <a:endParaRPr lang="en-US"/>
        </a:p>
      </dgm:t>
    </dgm:pt>
    <dgm:pt modelId="{76E4822D-15ED-4E4F-8737-D5805317AA39}" type="pres">
      <dgm:prSet presAssocID="{C23B64F6-9760-40D0-A933-39581C4CA07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4730A3-03C5-4BA5-8B76-712350FEA107}" type="pres">
      <dgm:prSet presAssocID="{C278F075-4659-426F-BDAF-F51C63C105A2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4481C5-004C-4BB1-9E7C-CED117913486}" type="pres">
      <dgm:prSet presAssocID="{8D16084B-867E-4536-8677-032E776ED1ED}" presName="sibTrans" presStyleCnt="0"/>
      <dgm:spPr/>
    </dgm:pt>
    <dgm:pt modelId="{78FB3116-3FE8-47B0-819F-F05E13C045D9}" type="pres">
      <dgm:prSet presAssocID="{514A0882-9D85-4096-B290-27ADD0B5D2E2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35502E-1780-4FEE-9B8C-95F159C7D761}" srcId="{C23B64F6-9760-40D0-A933-39581C4CA07A}" destId="{C278F075-4659-426F-BDAF-F51C63C105A2}" srcOrd="0" destOrd="0" parTransId="{2729BC81-8D68-4501-8FB8-BDB858B46F83}" sibTransId="{8D16084B-867E-4536-8677-032E776ED1ED}"/>
    <dgm:cxn modelId="{348B852D-F228-445C-9B7F-9B503BED0728}" type="presOf" srcId="{514A0882-9D85-4096-B290-27ADD0B5D2E2}" destId="{78FB3116-3FE8-47B0-819F-F05E13C045D9}" srcOrd="0" destOrd="0" presId="urn:microsoft.com/office/officeart/2005/8/layout/hList6"/>
    <dgm:cxn modelId="{7432A5CF-FD25-4425-BCA8-481F60ED5EDD}" type="presOf" srcId="{C278F075-4659-426F-BDAF-F51C63C105A2}" destId="{B94730A3-03C5-4BA5-8B76-712350FEA107}" srcOrd="0" destOrd="0" presId="urn:microsoft.com/office/officeart/2005/8/layout/hList6"/>
    <dgm:cxn modelId="{CCEC2D26-9359-4EF4-A03B-CA7E07182E53}" srcId="{C23B64F6-9760-40D0-A933-39581C4CA07A}" destId="{514A0882-9D85-4096-B290-27ADD0B5D2E2}" srcOrd="1" destOrd="0" parTransId="{A97085B5-A412-434D-BE34-7FC0DB835FE7}" sibTransId="{118B4021-DC21-4529-A9BE-4AA20406EFE4}"/>
    <dgm:cxn modelId="{CD3E4D76-F60A-4CF7-9271-2B3DA1903693}" type="presOf" srcId="{C23B64F6-9760-40D0-A933-39581C4CA07A}" destId="{76E4822D-15ED-4E4F-8737-D5805317AA39}" srcOrd="0" destOrd="0" presId="urn:microsoft.com/office/officeart/2005/8/layout/hList6"/>
    <dgm:cxn modelId="{6FEDE79A-4CED-4819-A0CC-94304A9FBE99}" type="presParOf" srcId="{76E4822D-15ED-4E4F-8737-D5805317AA39}" destId="{B94730A3-03C5-4BA5-8B76-712350FEA107}" srcOrd="0" destOrd="0" presId="urn:microsoft.com/office/officeart/2005/8/layout/hList6"/>
    <dgm:cxn modelId="{813C9E3A-1897-4465-BDD0-C5D66AF71310}" type="presParOf" srcId="{76E4822D-15ED-4E4F-8737-D5805317AA39}" destId="{0F4481C5-004C-4BB1-9E7C-CED117913486}" srcOrd="1" destOrd="0" presId="urn:microsoft.com/office/officeart/2005/8/layout/hList6"/>
    <dgm:cxn modelId="{D0CCF553-13FA-4665-BE6B-4A38C7637C07}" type="presParOf" srcId="{76E4822D-15ED-4E4F-8737-D5805317AA39}" destId="{78FB3116-3FE8-47B0-819F-F05E13C045D9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23B64F6-9760-40D0-A933-39581C4CA07A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78F075-4659-426F-BDAF-F51C63C105A2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smtClean="0"/>
            <a:t>Secured Web Server</a:t>
          </a:r>
          <a:endParaRPr lang="en-US" dirty="0"/>
        </a:p>
      </dgm:t>
    </dgm:pt>
    <dgm:pt modelId="{2729BC81-8D68-4501-8FB8-BDB858B46F83}" type="parTrans" cxnId="{DE35502E-1780-4FEE-9B8C-95F159C7D761}">
      <dgm:prSet/>
      <dgm:spPr/>
      <dgm:t>
        <a:bodyPr/>
        <a:lstStyle/>
        <a:p>
          <a:endParaRPr lang="en-US"/>
        </a:p>
      </dgm:t>
    </dgm:pt>
    <dgm:pt modelId="{8D16084B-867E-4536-8677-032E776ED1ED}" type="sibTrans" cxnId="{DE35502E-1780-4FEE-9B8C-95F159C7D761}">
      <dgm:prSet/>
      <dgm:spPr/>
      <dgm:t>
        <a:bodyPr/>
        <a:lstStyle/>
        <a:p>
          <a:endParaRPr lang="en-US"/>
        </a:p>
      </dgm:t>
    </dgm:pt>
    <dgm:pt modelId="{095B034E-3B3C-45AD-BDA0-131ACEC5C627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smtClean="0"/>
            <a:t>Secured Application Server</a:t>
          </a:r>
          <a:endParaRPr lang="en-US" dirty="0"/>
        </a:p>
      </dgm:t>
    </dgm:pt>
    <dgm:pt modelId="{2B8921ED-5D68-48CA-941A-51A523D7C1B8}" type="parTrans" cxnId="{C638FE1E-E1F6-406B-93DA-8BD59D253357}">
      <dgm:prSet/>
      <dgm:spPr/>
      <dgm:t>
        <a:bodyPr/>
        <a:lstStyle/>
        <a:p>
          <a:endParaRPr lang="en-US"/>
        </a:p>
      </dgm:t>
    </dgm:pt>
    <dgm:pt modelId="{C65A4CD7-495A-446C-ABEE-3A3D75645584}" type="sibTrans" cxnId="{C638FE1E-E1F6-406B-93DA-8BD59D253357}">
      <dgm:prSet/>
      <dgm:spPr/>
      <dgm:t>
        <a:bodyPr/>
        <a:lstStyle/>
        <a:p>
          <a:endParaRPr lang="en-US"/>
        </a:p>
      </dgm:t>
    </dgm:pt>
    <dgm:pt modelId="{514A0882-9D85-4096-B290-27ADD0B5D2E2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Secured Database Server</a:t>
          </a:r>
          <a:endParaRPr lang="en-US" dirty="0"/>
        </a:p>
      </dgm:t>
    </dgm:pt>
    <dgm:pt modelId="{A97085B5-A412-434D-BE34-7FC0DB835FE7}" type="parTrans" cxnId="{CCEC2D26-9359-4EF4-A03B-CA7E07182E53}">
      <dgm:prSet/>
      <dgm:spPr/>
      <dgm:t>
        <a:bodyPr/>
        <a:lstStyle/>
        <a:p>
          <a:endParaRPr lang="en-US"/>
        </a:p>
      </dgm:t>
    </dgm:pt>
    <dgm:pt modelId="{118B4021-DC21-4529-A9BE-4AA20406EFE4}" type="sibTrans" cxnId="{CCEC2D26-9359-4EF4-A03B-CA7E07182E53}">
      <dgm:prSet/>
      <dgm:spPr/>
      <dgm:t>
        <a:bodyPr/>
        <a:lstStyle/>
        <a:p>
          <a:endParaRPr lang="en-US"/>
        </a:p>
      </dgm:t>
    </dgm:pt>
    <dgm:pt modelId="{76E4822D-15ED-4E4F-8737-D5805317AA39}" type="pres">
      <dgm:prSet presAssocID="{C23B64F6-9760-40D0-A933-39581C4CA07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4730A3-03C5-4BA5-8B76-712350FEA107}" type="pres">
      <dgm:prSet presAssocID="{C278F075-4659-426F-BDAF-F51C63C105A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4481C5-004C-4BB1-9E7C-CED117913486}" type="pres">
      <dgm:prSet presAssocID="{8D16084B-867E-4536-8677-032E776ED1ED}" presName="sibTrans" presStyleCnt="0"/>
      <dgm:spPr/>
    </dgm:pt>
    <dgm:pt modelId="{067659E4-EDA5-423B-AF7A-381CA6525A25}" type="pres">
      <dgm:prSet presAssocID="{095B034E-3B3C-45AD-BDA0-131ACEC5C62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266555-C195-418E-AD6D-79F751CA4AF9}" type="pres">
      <dgm:prSet presAssocID="{C65A4CD7-495A-446C-ABEE-3A3D75645584}" presName="sibTrans" presStyleCnt="0"/>
      <dgm:spPr/>
    </dgm:pt>
    <dgm:pt modelId="{78FB3116-3FE8-47B0-819F-F05E13C045D9}" type="pres">
      <dgm:prSet presAssocID="{514A0882-9D85-4096-B290-27ADD0B5D2E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5F85BD-20D6-4CFC-B69D-B28A66B618F9}" type="presOf" srcId="{514A0882-9D85-4096-B290-27ADD0B5D2E2}" destId="{78FB3116-3FE8-47B0-819F-F05E13C045D9}" srcOrd="0" destOrd="0" presId="urn:microsoft.com/office/officeart/2005/8/layout/hList6"/>
    <dgm:cxn modelId="{C638FE1E-E1F6-406B-93DA-8BD59D253357}" srcId="{C23B64F6-9760-40D0-A933-39581C4CA07A}" destId="{095B034E-3B3C-45AD-BDA0-131ACEC5C627}" srcOrd="1" destOrd="0" parTransId="{2B8921ED-5D68-48CA-941A-51A523D7C1B8}" sibTransId="{C65A4CD7-495A-446C-ABEE-3A3D75645584}"/>
    <dgm:cxn modelId="{5E4C2116-E3F8-4C38-9233-9011832AB7EE}" type="presOf" srcId="{C278F075-4659-426F-BDAF-F51C63C105A2}" destId="{B94730A3-03C5-4BA5-8B76-712350FEA107}" srcOrd="0" destOrd="0" presId="urn:microsoft.com/office/officeart/2005/8/layout/hList6"/>
    <dgm:cxn modelId="{69CB9344-6828-4CDE-921E-49216E31E730}" type="presOf" srcId="{095B034E-3B3C-45AD-BDA0-131ACEC5C627}" destId="{067659E4-EDA5-423B-AF7A-381CA6525A25}" srcOrd="0" destOrd="0" presId="urn:microsoft.com/office/officeart/2005/8/layout/hList6"/>
    <dgm:cxn modelId="{DE35502E-1780-4FEE-9B8C-95F159C7D761}" srcId="{C23B64F6-9760-40D0-A933-39581C4CA07A}" destId="{C278F075-4659-426F-BDAF-F51C63C105A2}" srcOrd="0" destOrd="0" parTransId="{2729BC81-8D68-4501-8FB8-BDB858B46F83}" sibTransId="{8D16084B-867E-4536-8677-032E776ED1ED}"/>
    <dgm:cxn modelId="{BD72BE6F-949D-48B9-9A81-4F1BEA61D2CC}" type="presOf" srcId="{C23B64F6-9760-40D0-A933-39581C4CA07A}" destId="{76E4822D-15ED-4E4F-8737-D5805317AA39}" srcOrd="0" destOrd="0" presId="urn:microsoft.com/office/officeart/2005/8/layout/hList6"/>
    <dgm:cxn modelId="{CCEC2D26-9359-4EF4-A03B-CA7E07182E53}" srcId="{C23B64F6-9760-40D0-A933-39581C4CA07A}" destId="{514A0882-9D85-4096-B290-27ADD0B5D2E2}" srcOrd="2" destOrd="0" parTransId="{A97085B5-A412-434D-BE34-7FC0DB835FE7}" sibTransId="{118B4021-DC21-4529-A9BE-4AA20406EFE4}"/>
    <dgm:cxn modelId="{028DF64C-C965-4DDA-8920-2B581700C364}" type="presParOf" srcId="{76E4822D-15ED-4E4F-8737-D5805317AA39}" destId="{B94730A3-03C5-4BA5-8B76-712350FEA107}" srcOrd="0" destOrd="0" presId="urn:microsoft.com/office/officeart/2005/8/layout/hList6"/>
    <dgm:cxn modelId="{9331CD18-15B7-412C-BAAC-FAB7A37CF178}" type="presParOf" srcId="{76E4822D-15ED-4E4F-8737-D5805317AA39}" destId="{0F4481C5-004C-4BB1-9E7C-CED117913486}" srcOrd="1" destOrd="0" presId="urn:microsoft.com/office/officeart/2005/8/layout/hList6"/>
    <dgm:cxn modelId="{B888D240-0486-4A4B-9E65-00D83A118993}" type="presParOf" srcId="{76E4822D-15ED-4E4F-8737-D5805317AA39}" destId="{067659E4-EDA5-423B-AF7A-381CA6525A25}" srcOrd="2" destOrd="0" presId="urn:microsoft.com/office/officeart/2005/8/layout/hList6"/>
    <dgm:cxn modelId="{E14DFC99-5BFF-4594-A862-6DFF10EB7D31}" type="presParOf" srcId="{76E4822D-15ED-4E4F-8737-D5805317AA39}" destId="{19266555-C195-418E-AD6D-79F751CA4AF9}" srcOrd="3" destOrd="0" presId="urn:microsoft.com/office/officeart/2005/8/layout/hList6"/>
    <dgm:cxn modelId="{02B6672B-7B97-4F43-B9D4-F3D7F82333B5}" type="presParOf" srcId="{76E4822D-15ED-4E4F-8737-D5805317AA39}" destId="{78FB3116-3FE8-47B0-819F-F05E13C045D9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23B64F6-9760-40D0-A933-39581C4CA07A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78F075-4659-426F-BDAF-F51C63C105A2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/>
            <a:t>Application Log Review</a:t>
          </a:r>
          <a:endParaRPr lang="en-US" dirty="0"/>
        </a:p>
      </dgm:t>
    </dgm:pt>
    <dgm:pt modelId="{2729BC81-8D68-4501-8FB8-BDB858B46F83}" type="parTrans" cxnId="{DE35502E-1780-4FEE-9B8C-95F159C7D761}">
      <dgm:prSet/>
      <dgm:spPr/>
      <dgm:t>
        <a:bodyPr/>
        <a:lstStyle/>
        <a:p>
          <a:endParaRPr lang="en-US"/>
        </a:p>
      </dgm:t>
    </dgm:pt>
    <dgm:pt modelId="{8D16084B-867E-4536-8677-032E776ED1ED}" type="sibTrans" cxnId="{DE35502E-1780-4FEE-9B8C-95F159C7D761}">
      <dgm:prSet/>
      <dgm:spPr/>
      <dgm:t>
        <a:bodyPr/>
        <a:lstStyle/>
        <a:p>
          <a:endParaRPr lang="en-US"/>
        </a:p>
      </dgm:t>
    </dgm:pt>
    <dgm:pt modelId="{095B034E-3B3C-45AD-BDA0-131ACEC5C627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 smtClean="0"/>
            <a:t>Version Control and a Separate Environment for Development </a:t>
          </a:r>
          <a:endParaRPr lang="en-US" dirty="0"/>
        </a:p>
      </dgm:t>
    </dgm:pt>
    <dgm:pt modelId="{2B8921ED-5D68-48CA-941A-51A523D7C1B8}" type="parTrans" cxnId="{C638FE1E-E1F6-406B-93DA-8BD59D253357}">
      <dgm:prSet/>
      <dgm:spPr/>
      <dgm:t>
        <a:bodyPr/>
        <a:lstStyle/>
        <a:p>
          <a:endParaRPr lang="en-US"/>
        </a:p>
      </dgm:t>
    </dgm:pt>
    <dgm:pt modelId="{C65A4CD7-495A-446C-ABEE-3A3D75645584}" type="sibTrans" cxnId="{C638FE1E-E1F6-406B-93DA-8BD59D253357}">
      <dgm:prSet/>
      <dgm:spPr/>
      <dgm:t>
        <a:bodyPr/>
        <a:lstStyle/>
        <a:p>
          <a:endParaRPr lang="en-US"/>
        </a:p>
      </dgm:t>
    </dgm:pt>
    <dgm:pt modelId="{76E4822D-15ED-4E4F-8737-D5805317AA39}" type="pres">
      <dgm:prSet presAssocID="{C23B64F6-9760-40D0-A933-39581C4CA07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4730A3-03C5-4BA5-8B76-712350FEA107}" type="pres">
      <dgm:prSet presAssocID="{C278F075-4659-426F-BDAF-F51C63C105A2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4481C5-004C-4BB1-9E7C-CED117913486}" type="pres">
      <dgm:prSet presAssocID="{8D16084B-867E-4536-8677-032E776ED1ED}" presName="sibTrans" presStyleCnt="0"/>
      <dgm:spPr/>
    </dgm:pt>
    <dgm:pt modelId="{067659E4-EDA5-423B-AF7A-381CA6525A25}" type="pres">
      <dgm:prSet presAssocID="{095B034E-3B3C-45AD-BDA0-131ACEC5C627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A74F2E-F833-4347-BB78-FDE9D6718C1D}" type="presOf" srcId="{C278F075-4659-426F-BDAF-F51C63C105A2}" destId="{B94730A3-03C5-4BA5-8B76-712350FEA107}" srcOrd="0" destOrd="0" presId="urn:microsoft.com/office/officeart/2005/8/layout/hList6"/>
    <dgm:cxn modelId="{DE35502E-1780-4FEE-9B8C-95F159C7D761}" srcId="{C23B64F6-9760-40D0-A933-39581C4CA07A}" destId="{C278F075-4659-426F-BDAF-F51C63C105A2}" srcOrd="0" destOrd="0" parTransId="{2729BC81-8D68-4501-8FB8-BDB858B46F83}" sibTransId="{8D16084B-867E-4536-8677-032E776ED1ED}"/>
    <dgm:cxn modelId="{1964A67C-0DC3-439C-B81A-CA628D83FC10}" type="presOf" srcId="{C23B64F6-9760-40D0-A933-39581C4CA07A}" destId="{76E4822D-15ED-4E4F-8737-D5805317AA39}" srcOrd="0" destOrd="0" presId="urn:microsoft.com/office/officeart/2005/8/layout/hList6"/>
    <dgm:cxn modelId="{C638FE1E-E1F6-406B-93DA-8BD59D253357}" srcId="{C23B64F6-9760-40D0-A933-39581C4CA07A}" destId="{095B034E-3B3C-45AD-BDA0-131ACEC5C627}" srcOrd="1" destOrd="0" parTransId="{2B8921ED-5D68-48CA-941A-51A523D7C1B8}" sibTransId="{C65A4CD7-495A-446C-ABEE-3A3D75645584}"/>
    <dgm:cxn modelId="{41272DF3-4C36-4D2B-9F5A-8C06766E854A}" type="presOf" srcId="{095B034E-3B3C-45AD-BDA0-131ACEC5C627}" destId="{067659E4-EDA5-423B-AF7A-381CA6525A25}" srcOrd="0" destOrd="0" presId="urn:microsoft.com/office/officeart/2005/8/layout/hList6"/>
    <dgm:cxn modelId="{4606C770-34C1-4C91-8305-0C209D313AD0}" type="presParOf" srcId="{76E4822D-15ED-4E4F-8737-D5805317AA39}" destId="{B94730A3-03C5-4BA5-8B76-712350FEA107}" srcOrd="0" destOrd="0" presId="urn:microsoft.com/office/officeart/2005/8/layout/hList6"/>
    <dgm:cxn modelId="{C269A583-60EE-41E9-8FA2-E697866AD839}" type="presParOf" srcId="{76E4822D-15ED-4E4F-8737-D5805317AA39}" destId="{0F4481C5-004C-4BB1-9E7C-CED117913486}" srcOrd="1" destOrd="0" presId="urn:microsoft.com/office/officeart/2005/8/layout/hList6"/>
    <dgm:cxn modelId="{EC3C00BE-5C6A-4193-8DCA-8AA76B66C417}" type="presParOf" srcId="{76E4822D-15ED-4E4F-8737-D5805317AA39}" destId="{067659E4-EDA5-423B-AF7A-381CA6525A25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1040ECF-A9E2-4FD9-8ECA-9D84C8202577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5795BE-90CB-45DC-99BC-A34B60B41E7C}">
      <dgm:prSet phldrT="[Text]"/>
      <dgm:spPr/>
      <dgm:t>
        <a:bodyPr/>
        <a:lstStyle/>
        <a:p>
          <a:r>
            <a:rPr lang="en-US" dirty="0" smtClean="0"/>
            <a:t>1. Client Side Protection</a:t>
          </a:r>
          <a:endParaRPr lang="en-US" dirty="0"/>
        </a:p>
      </dgm:t>
    </dgm:pt>
    <dgm:pt modelId="{A7877A2D-EF5F-4C8A-A50D-E91CFAC32563}" type="parTrans" cxnId="{16F73841-949E-4714-8F87-F138481C3C18}">
      <dgm:prSet/>
      <dgm:spPr/>
      <dgm:t>
        <a:bodyPr/>
        <a:lstStyle/>
        <a:p>
          <a:endParaRPr lang="en-US"/>
        </a:p>
      </dgm:t>
    </dgm:pt>
    <dgm:pt modelId="{DE34BFC8-20DF-4547-95A6-63AD1E7C2384}" type="sibTrans" cxnId="{16F73841-949E-4714-8F87-F138481C3C18}">
      <dgm:prSet/>
      <dgm:spPr/>
      <dgm:t>
        <a:bodyPr/>
        <a:lstStyle/>
        <a:p>
          <a:endParaRPr lang="en-US"/>
        </a:p>
      </dgm:t>
    </dgm:pt>
    <dgm:pt modelId="{F84D6C02-4D4D-46E0-AEC4-49CF080F731F}">
      <dgm:prSet phldrT="[Text]"/>
      <dgm:spPr/>
      <dgm:t>
        <a:bodyPr/>
        <a:lstStyle/>
        <a:p>
          <a:r>
            <a:rPr lang="en-US" dirty="0" smtClean="0"/>
            <a:t>Don’t trust client’s input (Validate all inputs)</a:t>
          </a:r>
          <a:endParaRPr lang="en-US" dirty="0"/>
        </a:p>
      </dgm:t>
    </dgm:pt>
    <dgm:pt modelId="{19273341-BFB6-4730-968E-54E7AC0D1AAF}" type="parTrans" cxnId="{11933C55-0860-45AA-8BC3-30F4BF72ECD2}">
      <dgm:prSet/>
      <dgm:spPr/>
      <dgm:t>
        <a:bodyPr/>
        <a:lstStyle/>
        <a:p>
          <a:endParaRPr lang="en-US"/>
        </a:p>
      </dgm:t>
    </dgm:pt>
    <dgm:pt modelId="{C8302BB1-071F-488A-92E3-EF8A7BC1BFDB}" type="sibTrans" cxnId="{11933C55-0860-45AA-8BC3-30F4BF72ECD2}">
      <dgm:prSet/>
      <dgm:spPr/>
      <dgm:t>
        <a:bodyPr/>
        <a:lstStyle/>
        <a:p>
          <a:endParaRPr lang="en-US"/>
        </a:p>
      </dgm:t>
    </dgm:pt>
    <dgm:pt modelId="{E4A60DFB-A089-4113-BF21-1A5341CE745E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2. Server Side Protection</a:t>
          </a:r>
          <a:endParaRPr lang="en-US" dirty="0"/>
        </a:p>
      </dgm:t>
    </dgm:pt>
    <dgm:pt modelId="{59FE53C3-97CD-47AF-B82E-6969CB30958C}" type="parTrans" cxnId="{2C2B7625-C8C2-429F-8376-8183143C26BB}">
      <dgm:prSet/>
      <dgm:spPr/>
      <dgm:t>
        <a:bodyPr/>
        <a:lstStyle/>
        <a:p>
          <a:endParaRPr lang="en-US"/>
        </a:p>
      </dgm:t>
    </dgm:pt>
    <dgm:pt modelId="{B2568112-EB1B-4123-AD21-C04E62F4978D}" type="sibTrans" cxnId="{2C2B7625-C8C2-429F-8376-8183143C26BB}">
      <dgm:prSet/>
      <dgm:spPr/>
      <dgm:t>
        <a:bodyPr/>
        <a:lstStyle/>
        <a:p>
          <a:endParaRPr lang="en-US"/>
        </a:p>
      </dgm:t>
    </dgm:pt>
    <dgm:pt modelId="{5AD75E04-EF6A-4BF9-B898-0A21497685BA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White List Validation (Server Side Code)</a:t>
          </a:r>
          <a:endParaRPr lang="en-US" dirty="0"/>
        </a:p>
      </dgm:t>
    </dgm:pt>
    <dgm:pt modelId="{18322C74-FEAF-4B46-90BD-34DBADF4E934}" type="parTrans" cxnId="{0E64A469-D373-43A2-9889-90D810A02425}">
      <dgm:prSet/>
      <dgm:spPr/>
      <dgm:t>
        <a:bodyPr/>
        <a:lstStyle/>
        <a:p>
          <a:endParaRPr lang="en-US"/>
        </a:p>
      </dgm:t>
    </dgm:pt>
    <dgm:pt modelId="{B6F7C2A1-C9EC-4A39-8AEE-8E3C2B36014C}" type="sibTrans" cxnId="{0E64A469-D373-43A2-9889-90D810A02425}">
      <dgm:prSet/>
      <dgm:spPr/>
      <dgm:t>
        <a:bodyPr/>
        <a:lstStyle/>
        <a:p>
          <a:endParaRPr lang="en-US"/>
        </a:p>
      </dgm:t>
    </dgm:pt>
    <dgm:pt modelId="{42C171A2-04E2-4ACB-9556-0FEF3812B5C6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/>
            <a:t>3. User</a:t>
          </a:r>
          <a:endParaRPr lang="en-US" dirty="0"/>
        </a:p>
      </dgm:t>
    </dgm:pt>
    <dgm:pt modelId="{94AD6732-B32F-4157-9D9A-1548148D95D2}" type="parTrans" cxnId="{ABA984F2-1F55-4B04-83E2-3219641EBA28}">
      <dgm:prSet/>
      <dgm:spPr/>
      <dgm:t>
        <a:bodyPr/>
        <a:lstStyle/>
        <a:p>
          <a:endParaRPr lang="en-US"/>
        </a:p>
      </dgm:t>
    </dgm:pt>
    <dgm:pt modelId="{DE14377E-B8CE-4E54-8979-59FE29CF3CF6}" type="sibTrans" cxnId="{ABA984F2-1F55-4B04-83E2-3219641EBA28}">
      <dgm:prSet/>
      <dgm:spPr/>
      <dgm:t>
        <a:bodyPr/>
        <a:lstStyle/>
        <a:p>
          <a:endParaRPr lang="en-US"/>
        </a:p>
      </dgm:t>
    </dgm:pt>
    <dgm:pt modelId="{1656F17F-5300-43D3-B2C9-BFCF316A0661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/>
            <a:t>Follow all the security hardening guide</a:t>
          </a:r>
          <a:endParaRPr lang="en-US" dirty="0"/>
        </a:p>
      </dgm:t>
    </dgm:pt>
    <dgm:pt modelId="{34179C1F-46D5-4FA8-8E60-157F63071397}" type="parTrans" cxnId="{33193392-229A-42CB-8A4E-9B907320209C}">
      <dgm:prSet/>
      <dgm:spPr/>
      <dgm:t>
        <a:bodyPr/>
        <a:lstStyle/>
        <a:p>
          <a:endParaRPr lang="en-US"/>
        </a:p>
      </dgm:t>
    </dgm:pt>
    <dgm:pt modelId="{FAE3C53B-581A-4784-BDE3-F16CA162D61A}" type="sibTrans" cxnId="{33193392-229A-42CB-8A4E-9B907320209C}">
      <dgm:prSet/>
      <dgm:spPr/>
      <dgm:t>
        <a:bodyPr/>
        <a:lstStyle/>
        <a:p>
          <a:endParaRPr lang="en-US"/>
        </a:p>
      </dgm:t>
    </dgm:pt>
    <dgm:pt modelId="{C9E11834-B21B-48EF-922D-AAB2F55B778C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/>
            <a:t>Test you system</a:t>
          </a:r>
          <a:endParaRPr lang="en-US" dirty="0"/>
        </a:p>
      </dgm:t>
    </dgm:pt>
    <dgm:pt modelId="{725EF15F-B1F8-4751-A396-20BEDCFAEB0B}" type="parTrans" cxnId="{7893B4D0-7D42-41C1-B228-B57D6F2B8B5E}">
      <dgm:prSet/>
      <dgm:spPr/>
      <dgm:t>
        <a:bodyPr/>
        <a:lstStyle/>
        <a:p>
          <a:endParaRPr lang="en-US"/>
        </a:p>
      </dgm:t>
    </dgm:pt>
    <dgm:pt modelId="{4E24E523-38AA-42B1-B26B-97C3AA5AEAF4}" type="sibTrans" cxnId="{7893B4D0-7D42-41C1-B228-B57D6F2B8B5E}">
      <dgm:prSet/>
      <dgm:spPr/>
      <dgm:t>
        <a:bodyPr/>
        <a:lstStyle/>
        <a:p>
          <a:endParaRPr lang="en-US"/>
        </a:p>
      </dgm:t>
    </dgm:pt>
    <dgm:pt modelId="{86A5B2C5-1B7C-44FE-A02C-EF2A88DB22F0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Use Web Application Firewall</a:t>
          </a:r>
          <a:endParaRPr lang="en-US" dirty="0"/>
        </a:p>
      </dgm:t>
    </dgm:pt>
    <dgm:pt modelId="{B8A62C3D-9FA0-4852-B6C9-E33C9B756454}" type="parTrans" cxnId="{D0B5A377-A619-4715-8ED6-58C1282FD97E}">
      <dgm:prSet/>
      <dgm:spPr/>
      <dgm:t>
        <a:bodyPr/>
        <a:lstStyle/>
        <a:p>
          <a:endParaRPr lang="en-US"/>
        </a:p>
      </dgm:t>
    </dgm:pt>
    <dgm:pt modelId="{F6BF1267-F4F7-440D-A3A4-DBE7FE591FB0}" type="sibTrans" cxnId="{D0B5A377-A619-4715-8ED6-58C1282FD97E}">
      <dgm:prSet/>
      <dgm:spPr/>
      <dgm:t>
        <a:bodyPr/>
        <a:lstStyle/>
        <a:p>
          <a:endParaRPr lang="en-US"/>
        </a:p>
      </dgm:t>
    </dgm:pt>
    <dgm:pt modelId="{09FE8E51-6AB6-4491-8438-CB186CFD61C8}">
      <dgm:prSet phldrT="[Text]"/>
      <dgm:spPr/>
      <dgm:t>
        <a:bodyPr/>
        <a:lstStyle/>
        <a:p>
          <a:r>
            <a:rPr lang="de-DE" b="1" dirty="0" smtClean="0">
              <a:solidFill>
                <a:schemeClr val="bg1"/>
              </a:solidFill>
            </a:rPr>
            <a:t>Encode</a:t>
          </a:r>
          <a:r>
            <a:rPr lang="de-DE" dirty="0" smtClean="0">
              <a:solidFill>
                <a:schemeClr val="bg1"/>
              </a:solidFill>
            </a:rPr>
            <a:t> </a:t>
          </a:r>
          <a:r>
            <a:rPr lang="de-DE" u="sng" dirty="0" smtClean="0">
              <a:solidFill>
                <a:schemeClr val="bg1"/>
              </a:solidFill>
            </a:rPr>
            <a:t>all</a:t>
          </a:r>
          <a:r>
            <a:rPr lang="de-DE" dirty="0" smtClean="0">
              <a:solidFill>
                <a:schemeClr val="bg1"/>
              </a:solidFill>
            </a:rPr>
            <a:t> user supplied input</a:t>
          </a:r>
          <a:endParaRPr lang="en-US" dirty="0"/>
        </a:p>
      </dgm:t>
    </dgm:pt>
    <dgm:pt modelId="{72651F2B-68C1-4B45-9461-BC5D6A0CA6D3}" type="parTrans" cxnId="{634F0AEA-AD6D-47AC-8DC2-92D59F53B2E3}">
      <dgm:prSet/>
      <dgm:spPr/>
      <dgm:t>
        <a:bodyPr/>
        <a:lstStyle/>
        <a:p>
          <a:endParaRPr lang="en-US"/>
        </a:p>
      </dgm:t>
    </dgm:pt>
    <dgm:pt modelId="{40EDCCCA-4DD5-461C-895D-869E38625420}" type="sibTrans" cxnId="{634F0AEA-AD6D-47AC-8DC2-92D59F53B2E3}">
      <dgm:prSet/>
      <dgm:spPr/>
      <dgm:t>
        <a:bodyPr/>
        <a:lstStyle/>
        <a:p>
          <a:endParaRPr lang="en-US"/>
        </a:p>
      </dgm:t>
    </dgm:pt>
    <dgm:pt modelId="{84DFE221-1A15-489E-B70A-F11A370E91F9}" type="pres">
      <dgm:prSet presAssocID="{B1040ECF-A9E2-4FD9-8ECA-9D84C820257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33244B-A49F-46E8-9C84-F1A8560F5F6A}" type="pres">
      <dgm:prSet presAssocID="{BF5795BE-90CB-45DC-99BC-A34B60B41E7C}" presName="composite" presStyleCnt="0"/>
      <dgm:spPr/>
    </dgm:pt>
    <dgm:pt modelId="{00E6829F-0F57-4CB6-ABEA-515CB8D2EA83}" type="pres">
      <dgm:prSet presAssocID="{BF5795BE-90CB-45DC-99BC-A34B60B41E7C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9B79CCC-1C3B-4954-B499-D26BD694D4D7}" type="pres">
      <dgm:prSet presAssocID="{BF5795BE-90CB-45DC-99BC-A34B60B41E7C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7A94DF-BFBF-4E00-8A7D-069B6683D866}" type="pres">
      <dgm:prSet presAssocID="{DE34BFC8-20DF-4547-95A6-63AD1E7C2384}" presName="spacing" presStyleCnt="0"/>
      <dgm:spPr/>
    </dgm:pt>
    <dgm:pt modelId="{5CA4D3E1-4DBB-48F4-B150-11AFA178072A}" type="pres">
      <dgm:prSet presAssocID="{E4A60DFB-A089-4113-BF21-1A5341CE745E}" presName="composite" presStyleCnt="0"/>
      <dgm:spPr/>
    </dgm:pt>
    <dgm:pt modelId="{FE87A77B-2A46-47E7-8F06-DDFFE779353E}" type="pres">
      <dgm:prSet presAssocID="{E4A60DFB-A089-4113-BF21-1A5341CE745E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0B88281-49C7-4CCD-9114-5E5989A493C3}" type="pres">
      <dgm:prSet presAssocID="{E4A60DFB-A089-4113-BF21-1A5341CE745E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8C9A3B-5C19-4EDC-A905-3D89A14B6E6F}" type="pres">
      <dgm:prSet presAssocID="{B2568112-EB1B-4123-AD21-C04E62F4978D}" presName="spacing" presStyleCnt="0"/>
      <dgm:spPr/>
    </dgm:pt>
    <dgm:pt modelId="{C1B680CD-F031-4F1D-BC8A-8BA605AAFE0C}" type="pres">
      <dgm:prSet presAssocID="{42C171A2-04E2-4ACB-9556-0FEF3812B5C6}" presName="composite" presStyleCnt="0"/>
      <dgm:spPr/>
    </dgm:pt>
    <dgm:pt modelId="{CA5D700D-3F56-475F-A05E-76D0ACC52B44}" type="pres">
      <dgm:prSet presAssocID="{42C171A2-04E2-4ACB-9556-0FEF3812B5C6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D47D237-F6AE-42D3-8667-F39BA2F6E245}" type="pres">
      <dgm:prSet presAssocID="{42C171A2-04E2-4ACB-9556-0FEF3812B5C6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2B7625-C8C2-429F-8376-8183143C26BB}" srcId="{B1040ECF-A9E2-4FD9-8ECA-9D84C8202577}" destId="{E4A60DFB-A089-4113-BF21-1A5341CE745E}" srcOrd="1" destOrd="0" parTransId="{59FE53C3-97CD-47AF-B82E-6969CB30958C}" sibTransId="{B2568112-EB1B-4123-AD21-C04E62F4978D}"/>
    <dgm:cxn modelId="{30682A96-E736-4FDE-9118-1AEC4DCD6D1A}" type="presOf" srcId="{F84D6C02-4D4D-46E0-AEC4-49CF080F731F}" destId="{C9B79CCC-1C3B-4954-B499-D26BD694D4D7}" srcOrd="0" destOrd="1" presId="urn:microsoft.com/office/officeart/2005/8/layout/vList3#1"/>
    <dgm:cxn modelId="{D0B5A377-A619-4715-8ED6-58C1282FD97E}" srcId="{E4A60DFB-A089-4113-BF21-1A5341CE745E}" destId="{86A5B2C5-1B7C-44FE-A02C-EF2A88DB22F0}" srcOrd="1" destOrd="0" parTransId="{B8A62C3D-9FA0-4852-B6C9-E33C9B756454}" sibTransId="{F6BF1267-F4F7-440D-A3A4-DBE7FE591FB0}"/>
    <dgm:cxn modelId="{ABA984F2-1F55-4B04-83E2-3219641EBA28}" srcId="{B1040ECF-A9E2-4FD9-8ECA-9D84C8202577}" destId="{42C171A2-04E2-4ACB-9556-0FEF3812B5C6}" srcOrd="2" destOrd="0" parTransId="{94AD6732-B32F-4157-9D9A-1548148D95D2}" sibTransId="{DE14377E-B8CE-4E54-8979-59FE29CF3CF6}"/>
    <dgm:cxn modelId="{60FA7B75-0E4D-43C6-8FBF-63B44EB8A7A7}" type="presOf" srcId="{86A5B2C5-1B7C-44FE-A02C-EF2A88DB22F0}" destId="{A0B88281-49C7-4CCD-9114-5E5989A493C3}" srcOrd="0" destOrd="2" presId="urn:microsoft.com/office/officeart/2005/8/layout/vList3#1"/>
    <dgm:cxn modelId="{055C5245-D012-4F8B-B8E8-96D66F2CB832}" type="presOf" srcId="{1656F17F-5300-43D3-B2C9-BFCF316A0661}" destId="{AD47D237-F6AE-42D3-8667-F39BA2F6E245}" srcOrd="0" destOrd="1" presId="urn:microsoft.com/office/officeart/2005/8/layout/vList3#1"/>
    <dgm:cxn modelId="{9ABE0F5C-DFE6-42B2-8AF4-887625D39601}" type="presOf" srcId="{42C171A2-04E2-4ACB-9556-0FEF3812B5C6}" destId="{AD47D237-F6AE-42D3-8667-F39BA2F6E245}" srcOrd="0" destOrd="0" presId="urn:microsoft.com/office/officeart/2005/8/layout/vList3#1"/>
    <dgm:cxn modelId="{7A97E828-6223-47E6-81BB-2B8412EC97F0}" type="presOf" srcId="{BF5795BE-90CB-45DC-99BC-A34B60B41E7C}" destId="{C9B79CCC-1C3B-4954-B499-D26BD694D4D7}" srcOrd="0" destOrd="0" presId="urn:microsoft.com/office/officeart/2005/8/layout/vList3#1"/>
    <dgm:cxn modelId="{0E64A469-D373-43A2-9889-90D810A02425}" srcId="{E4A60DFB-A089-4113-BF21-1A5341CE745E}" destId="{5AD75E04-EF6A-4BF9-B898-0A21497685BA}" srcOrd="0" destOrd="0" parTransId="{18322C74-FEAF-4B46-90BD-34DBADF4E934}" sibTransId="{B6F7C2A1-C9EC-4A39-8AEE-8E3C2B36014C}"/>
    <dgm:cxn modelId="{E5EEC990-EA95-4D72-AF42-4F4F35913372}" type="presOf" srcId="{C9E11834-B21B-48EF-922D-AAB2F55B778C}" destId="{AD47D237-F6AE-42D3-8667-F39BA2F6E245}" srcOrd="0" destOrd="2" presId="urn:microsoft.com/office/officeart/2005/8/layout/vList3#1"/>
    <dgm:cxn modelId="{CD5E6F2F-15E2-40D6-BFD6-E5C3817DB174}" type="presOf" srcId="{5AD75E04-EF6A-4BF9-B898-0A21497685BA}" destId="{A0B88281-49C7-4CCD-9114-5E5989A493C3}" srcOrd="0" destOrd="1" presId="urn:microsoft.com/office/officeart/2005/8/layout/vList3#1"/>
    <dgm:cxn modelId="{11933C55-0860-45AA-8BC3-30F4BF72ECD2}" srcId="{BF5795BE-90CB-45DC-99BC-A34B60B41E7C}" destId="{F84D6C02-4D4D-46E0-AEC4-49CF080F731F}" srcOrd="0" destOrd="0" parTransId="{19273341-BFB6-4730-968E-54E7AC0D1AAF}" sibTransId="{C8302BB1-071F-488A-92E3-EF8A7BC1BFDB}"/>
    <dgm:cxn modelId="{1D2ADEED-0365-45B8-A265-3524A9E44EA3}" type="presOf" srcId="{09FE8E51-6AB6-4491-8438-CB186CFD61C8}" destId="{C9B79CCC-1C3B-4954-B499-D26BD694D4D7}" srcOrd="0" destOrd="2" presId="urn:microsoft.com/office/officeart/2005/8/layout/vList3#1"/>
    <dgm:cxn modelId="{F6EB1877-9D5E-46B1-A62C-C738633AF0B2}" type="presOf" srcId="{E4A60DFB-A089-4113-BF21-1A5341CE745E}" destId="{A0B88281-49C7-4CCD-9114-5E5989A493C3}" srcOrd="0" destOrd="0" presId="urn:microsoft.com/office/officeart/2005/8/layout/vList3#1"/>
    <dgm:cxn modelId="{16F73841-949E-4714-8F87-F138481C3C18}" srcId="{B1040ECF-A9E2-4FD9-8ECA-9D84C8202577}" destId="{BF5795BE-90CB-45DC-99BC-A34B60B41E7C}" srcOrd="0" destOrd="0" parTransId="{A7877A2D-EF5F-4C8A-A50D-E91CFAC32563}" sibTransId="{DE34BFC8-20DF-4547-95A6-63AD1E7C2384}"/>
    <dgm:cxn modelId="{7893B4D0-7D42-41C1-B228-B57D6F2B8B5E}" srcId="{42C171A2-04E2-4ACB-9556-0FEF3812B5C6}" destId="{C9E11834-B21B-48EF-922D-AAB2F55B778C}" srcOrd="1" destOrd="0" parTransId="{725EF15F-B1F8-4751-A396-20BEDCFAEB0B}" sibTransId="{4E24E523-38AA-42B1-B26B-97C3AA5AEAF4}"/>
    <dgm:cxn modelId="{33193392-229A-42CB-8A4E-9B907320209C}" srcId="{42C171A2-04E2-4ACB-9556-0FEF3812B5C6}" destId="{1656F17F-5300-43D3-B2C9-BFCF316A0661}" srcOrd="0" destOrd="0" parTransId="{34179C1F-46D5-4FA8-8E60-157F63071397}" sibTransId="{FAE3C53B-581A-4784-BDE3-F16CA162D61A}"/>
    <dgm:cxn modelId="{634F0AEA-AD6D-47AC-8DC2-92D59F53B2E3}" srcId="{BF5795BE-90CB-45DC-99BC-A34B60B41E7C}" destId="{09FE8E51-6AB6-4491-8438-CB186CFD61C8}" srcOrd="1" destOrd="0" parTransId="{72651F2B-68C1-4B45-9461-BC5D6A0CA6D3}" sibTransId="{40EDCCCA-4DD5-461C-895D-869E38625420}"/>
    <dgm:cxn modelId="{BBAD94ED-EB89-4B64-89E1-25F9BADD56E3}" type="presOf" srcId="{B1040ECF-A9E2-4FD9-8ECA-9D84C8202577}" destId="{84DFE221-1A15-489E-B70A-F11A370E91F9}" srcOrd="0" destOrd="0" presId="urn:microsoft.com/office/officeart/2005/8/layout/vList3#1"/>
    <dgm:cxn modelId="{EEF9F977-80B2-45C4-9427-5C2E10A9BC42}" type="presParOf" srcId="{84DFE221-1A15-489E-B70A-F11A370E91F9}" destId="{E833244B-A49F-46E8-9C84-F1A8560F5F6A}" srcOrd="0" destOrd="0" presId="urn:microsoft.com/office/officeart/2005/8/layout/vList3#1"/>
    <dgm:cxn modelId="{A1DD873D-6E4D-4D29-9B5F-B2B5C1CC08C6}" type="presParOf" srcId="{E833244B-A49F-46E8-9C84-F1A8560F5F6A}" destId="{00E6829F-0F57-4CB6-ABEA-515CB8D2EA83}" srcOrd="0" destOrd="0" presId="urn:microsoft.com/office/officeart/2005/8/layout/vList3#1"/>
    <dgm:cxn modelId="{A1618864-58AF-492E-A4BB-040288184FB8}" type="presParOf" srcId="{E833244B-A49F-46E8-9C84-F1A8560F5F6A}" destId="{C9B79CCC-1C3B-4954-B499-D26BD694D4D7}" srcOrd="1" destOrd="0" presId="urn:microsoft.com/office/officeart/2005/8/layout/vList3#1"/>
    <dgm:cxn modelId="{94109403-9C58-4503-8CF1-69BEE08303A1}" type="presParOf" srcId="{84DFE221-1A15-489E-B70A-F11A370E91F9}" destId="{8B7A94DF-BFBF-4E00-8A7D-069B6683D866}" srcOrd="1" destOrd="0" presId="urn:microsoft.com/office/officeart/2005/8/layout/vList3#1"/>
    <dgm:cxn modelId="{6E5ABBE8-AA29-4418-B92A-E43DE9404D5D}" type="presParOf" srcId="{84DFE221-1A15-489E-B70A-F11A370E91F9}" destId="{5CA4D3E1-4DBB-48F4-B150-11AFA178072A}" srcOrd="2" destOrd="0" presId="urn:microsoft.com/office/officeart/2005/8/layout/vList3#1"/>
    <dgm:cxn modelId="{4E62E255-14E8-4724-82FC-686AD86DF6A1}" type="presParOf" srcId="{5CA4D3E1-4DBB-48F4-B150-11AFA178072A}" destId="{FE87A77B-2A46-47E7-8F06-DDFFE779353E}" srcOrd="0" destOrd="0" presId="urn:microsoft.com/office/officeart/2005/8/layout/vList3#1"/>
    <dgm:cxn modelId="{ABCD1CDF-6F6D-43DA-8F4A-48228E73E9DF}" type="presParOf" srcId="{5CA4D3E1-4DBB-48F4-B150-11AFA178072A}" destId="{A0B88281-49C7-4CCD-9114-5E5989A493C3}" srcOrd="1" destOrd="0" presId="urn:microsoft.com/office/officeart/2005/8/layout/vList3#1"/>
    <dgm:cxn modelId="{80ACFCA8-A0E6-4956-AEA1-5BFADDE02C19}" type="presParOf" srcId="{84DFE221-1A15-489E-B70A-F11A370E91F9}" destId="{428C9A3B-5C19-4EDC-A905-3D89A14B6E6F}" srcOrd="3" destOrd="0" presId="urn:microsoft.com/office/officeart/2005/8/layout/vList3#1"/>
    <dgm:cxn modelId="{CABAB29D-D77D-42AE-A49A-0A2A1E651E8E}" type="presParOf" srcId="{84DFE221-1A15-489E-B70A-F11A370E91F9}" destId="{C1B680CD-F031-4F1D-BC8A-8BA605AAFE0C}" srcOrd="4" destOrd="0" presId="urn:microsoft.com/office/officeart/2005/8/layout/vList3#1"/>
    <dgm:cxn modelId="{14FED49B-1043-4BB3-B834-A0D308F36B47}" type="presParOf" srcId="{C1B680CD-F031-4F1D-BC8A-8BA605AAFE0C}" destId="{CA5D700D-3F56-475F-A05E-76D0ACC52B44}" srcOrd="0" destOrd="0" presId="urn:microsoft.com/office/officeart/2005/8/layout/vList3#1"/>
    <dgm:cxn modelId="{ACFDED0F-C62E-47C9-AA53-5EE09261C43B}" type="presParOf" srcId="{C1B680CD-F031-4F1D-BC8A-8BA605AAFE0C}" destId="{AD47D237-F6AE-42D3-8667-F39BA2F6E245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AF05F42-6BA4-4785-B47A-42370DA70823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AD759B-7D82-4639-9D53-3CBBDC46F3CA}">
      <dgm:prSet phldrT="[Text]"/>
      <dgm:spPr/>
      <dgm:t>
        <a:bodyPr/>
        <a:lstStyle/>
        <a:p>
          <a:r>
            <a:rPr lang="en-US" b="1" dirty="0" smtClean="0"/>
            <a:t>Application Security Requirements</a:t>
          </a:r>
          <a:endParaRPr lang="en-US" b="1" dirty="0"/>
        </a:p>
      </dgm:t>
    </dgm:pt>
    <dgm:pt modelId="{1F75AC58-FA2C-48B6-9630-CDE565256BBC}" type="parTrans" cxnId="{0B53B6EA-86AD-4CA3-AA92-1FA25307F3C9}">
      <dgm:prSet/>
      <dgm:spPr/>
      <dgm:t>
        <a:bodyPr/>
        <a:lstStyle/>
        <a:p>
          <a:endParaRPr lang="en-US"/>
        </a:p>
      </dgm:t>
    </dgm:pt>
    <dgm:pt modelId="{6CD10B09-9401-46C5-8F1F-B8DFAE50FA89}" type="sibTrans" cxnId="{0B53B6EA-86AD-4CA3-AA92-1FA25307F3C9}">
      <dgm:prSet/>
      <dgm:spPr/>
      <dgm:t>
        <a:bodyPr/>
        <a:lstStyle/>
        <a:p>
          <a:endParaRPr lang="en-US"/>
        </a:p>
      </dgm:t>
    </dgm:pt>
    <dgm:pt modelId="{81171682-EADC-4388-9A5B-CAA44D627DB2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dirty="0" smtClean="0"/>
            <a:t>Application Security Architecture</a:t>
          </a:r>
          <a:endParaRPr lang="en-US" b="1" dirty="0"/>
        </a:p>
      </dgm:t>
    </dgm:pt>
    <dgm:pt modelId="{AF86FE31-ECEE-46CC-A0D3-1CC95ADBD187}" type="parTrans" cxnId="{8DA70479-4EEB-4ABA-9847-39E5414A3AA0}">
      <dgm:prSet/>
      <dgm:spPr/>
      <dgm:t>
        <a:bodyPr/>
        <a:lstStyle/>
        <a:p>
          <a:endParaRPr lang="en-US"/>
        </a:p>
      </dgm:t>
    </dgm:pt>
    <dgm:pt modelId="{51BC001C-769F-407A-9091-9F984032A471}" type="sibTrans" cxnId="{8DA70479-4EEB-4ABA-9847-39E5414A3AA0}">
      <dgm:prSet/>
      <dgm:spPr/>
      <dgm:t>
        <a:bodyPr/>
        <a:lstStyle/>
        <a:p>
          <a:endParaRPr lang="en-US"/>
        </a:p>
      </dgm:t>
    </dgm:pt>
    <dgm:pt modelId="{A344A001-6F3A-4893-877E-2D9F01F85A4D}">
      <dgm:prSet phldrT="[Text]"/>
      <dgm:spPr>
        <a:solidFill>
          <a:schemeClr val="accent3"/>
        </a:solidFill>
      </dgm:spPr>
      <dgm:t>
        <a:bodyPr/>
        <a:lstStyle/>
        <a:p>
          <a:r>
            <a:rPr lang="en-US" b="1" dirty="0" smtClean="0"/>
            <a:t>Standard Security Controls</a:t>
          </a:r>
          <a:endParaRPr lang="en-US" b="1" dirty="0"/>
        </a:p>
      </dgm:t>
    </dgm:pt>
    <dgm:pt modelId="{1DCFA950-E8A0-4CBB-8AE5-38C5E9F19FBA}" type="parTrans" cxnId="{F3A5FC9C-BD61-4A5C-BC02-39411D6306BC}">
      <dgm:prSet/>
      <dgm:spPr/>
      <dgm:t>
        <a:bodyPr/>
        <a:lstStyle/>
        <a:p>
          <a:endParaRPr lang="en-US"/>
        </a:p>
      </dgm:t>
    </dgm:pt>
    <dgm:pt modelId="{89DDD5B5-A50C-4527-A718-06C36874ED7E}" type="sibTrans" cxnId="{F3A5FC9C-BD61-4A5C-BC02-39411D6306BC}">
      <dgm:prSet/>
      <dgm:spPr/>
      <dgm:t>
        <a:bodyPr/>
        <a:lstStyle/>
        <a:p>
          <a:endParaRPr lang="en-US"/>
        </a:p>
      </dgm:t>
    </dgm:pt>
    <dgm:pt modelId="{3005CC70-3065-4C58-9C6A-F256D4BD16B5}">
      <dgm:prSet phldrT="[Text]"/>
      <dgm:spPr>
        <a:solidFill>
          <a:schemeClr val="accent4"/>
        </a:solidFill>
      </dgm:spPr>
      <dgm:t>
        <a:bodyPr/>
        <a:lstStyle/>
        <a:p>
          <a:r>
            <a:rPr lang="en-US" b="1" dirty="0" smtClean="0"/>
            <a:t>Secure Development Lifecycle</a:t>
          </a:r>
          <a:endParaRPr lang="en-US" b="1" dirty="0"/>
        </a:p>
      </dgm:t>
    </dgm:pt>
    <dgm:pt modelId="{3A9AEF05-0933-4E75-AA59-C463C4AB8D7A}" type="parTrans" cxnId="{2B768FE3-2D66-443C-A88C-EC0071B9C235}">
      <dgm:prSet/>
      <dgm:spPr/>
      <dgm:t>
        <a:bodyPr/>
        <a:lstStyle/>
        <a:p>
          <a:endParaRPr lang="en-US"/>
        </a:p>
      </dgm:t>
    </dgm:pt>
    <dgm:pt modelId="{AAADA1EF-79DC-4AF9-BAB1-BEB4AA3C9437}" type="sibTrans" cxnId="{2B768FE3-2D66-443C-A88C-EC0071B9C235}">
      <dgm:prSet/>
      <dgm:spPr/>
      <dgm:t>
        <a:bodyPr/>
        <a:lstStyle/>
        <a:p>
          <a:endParaRPr lang="en-US"/>
        </a:p>
      </dgm:t>
    </dgm:pt>
    <dgm:pt modelId="{D3943781-F3A4-4C9B-98EC-A2DE85CA40F7}">
      <dgm:prSet phldrT="[Text]"/>
      <dgm:spPr>
        <a:solidFill>
          <a:schemeClr val="accent6"/>
        </a:solidFill>
      </dgm:spPr>
      <dgm:t>
        <a:bodyPr/>
        <a:lstStyle/>
        <a:p>
          <a:r>
            <a:rPr lang="en-US" b="1" dirty="0" smtClean="0"/>
            <a:t>Application Security Education</a:t>
          </a:r>
          <a:endParaRPr lang="en-US" b="1" dirty="0"/>
        </a:p>
      </dgm:t>
    </dgm:pt>
    <dgm:pt modelId="{9A9B7D4E-4895-44AF-A4AE-743748D159B0}" type="parTrans" cxnId="{C95AFE31-49BD-455B-BD75-D55DA754F728}">
      <dgm:prSet/>
      <dgm:spPr/>
      <dgm:t>
        <a:bodyPr/>
        <a:lstStyle/>
        <a:p>
          <a:endParaRPr lang="en-US"/>
        </a:p>
      </dgm:t>
    </dgm:pt>
    <dgm:pt modelId="{DE0F1559-9BC2-452B-A17F-C8B611BD31EA}" type="sibTrans" cxnId="{C95AFE31-49BD-455B-BD75-D55DA754F728}">
      <dgm:prSet/>
      <dgm:spPr/>
      <dgm:t>
        <a:bodyPr/>
        <a:lstStyle/>
        <a:p>
          <a:endParaRPr lang="en-US"/>
        </a:p>
      </dgm:t>
    </dgm:pt>
    <dgm:pt modelId="{BFC6F66E-C520-4162-833A-BF87FDF0753D}" type="pres">
      <dgm:prSet presAssocID="{BAF05F42-6BA4-4785-B47A-42370DA7082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DBC9BE-9EA6-4707-BF27-289C8F22DDE9}" type="pres">
      <dgm:prSet presAssocID="{E9AD759B-7D82-4639-9D53-3CBBDC46F3C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2D5D6C-8A6C-42AE-89A8-1D4F83C8BDA5}" type="pres">
      <dgm:prSet presAssocID="{6CD10B09-9401-46C5-8F1F-B8DFAE50FA89}" presName="sibTrans" presStyleLbl="sibTrans2D1" presStyleIdx="0" presStyleCnt="5"/>
      <dgm:spPr/>
      <dgm:t>
        <a:bodyPr/>
        <a:lstStyle/>
        <a:p>
          <a:endParaRPr lang="en-US"/>
        </a:p>
      </dgm:t>
    </dgm:pt>
    <dgm:pt modelId="{B0955DBD-AD5A-4E1A-B1EB-95D0657496F8}" type="pres">
      <dgm:prSet presAssocID="{6CD10B09-9401-46C5-8F1F-B8DFAE50FA89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03084783-4DA0-4EEA-8719-1C63925D3E06}" type="pres">
      <dgm:prSet presAssocID="{81171682-EADC-4388-9A5B-CAA44D627DB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F2B650-FDE7-4FDF-A824-F94C5B661EDD}" type="pres">
      <dgm:prSet presAssocID="{51BC001C-769F-407A-9091-9F984032A471}" presName="sibTrans" presStyleLbl="sibTrans2D1" presStyleIdx="1" presStyleCnt="5"/>
      <dgm:spPr/>
      <dgm:t>
        <a:bodyPr/>
        <a:lstStyle/>
        <a:p>
          <a:endParaRPr lang="en-US"/>
        </a:p>
      </dgm:t>
    </dgm:pt>
    <dgm:pt modelId="{B0948A61-9C0C-4AF8-B907-692C6A8DBE08}" type="pres">
      <dgm:prSet presAssocID="{51BC001C-769F-407A-9091-9F984032A471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0C9A33E0-EB6D-4E7C-99B1-0EC7B708E29E}" type="pres">
      <dgm:prSet presAssocID="{A344A001-6F3A-4893-877E-2D9F01F85A4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893784-AD92-409A-BE15-6087E28A150F}" type="pres">
      <dgm:prSet presAssocID="{89DDD5B5-A50C-4527-A718-06C36874ED7E}" presName="sibTrans" presStyleLbl="sibTrans2D1" presStyleIdx="2" presStyleCnt="5"/>
      <dgm:spPr/>
      <dgm:t>
        <a:bodyPr/>
        <a:lstStyle/>
        <a:p>
          <a:endParaRPr lang="en-US"/>
        </a:p>
      </dgm:t>
    </dgm:pt>
    <dgm:pt modelId="{C8B3C5D0-2B67-4D31-97F6-72FAE6512909}" type="pres">
      <dgm:prSet presAssocID="{89DDD5B5-A50C-4527-A718-06C36874ED7E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A1C8423D-A08D-4FDC-8A1E-76C670764CB0}" type="pres">
      <dgm:prSet presAssocID="{3005CC70-3065-4C58-9C6A-F256D4BD16B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79E1B3-37B8-4609-95CB-F1D1948B3874}" type="pres">
      <dgm:prSet presAssocID="{AAADA1EF-79DC-4AF9-BAB1-BEB4AA3C9437}" presName="sibTrans" presStyleLbl="sibTrans2D1" presStyleIdx="3" presStyleCnt="5"/>
      <dgm:spPr/>
      <dgm:t>
        <a:bodyPr/>
        <a:lstStyle/>
        <a:p>
          <a:endParaRPr lang="en-US"/>
        </a:p>
      </dgm:t>
    </dgm:pt>
    <dgm:pt modelId="{F5E22D8C-3B1C-4392-B4AF-AA2BF00E0FC2}" type="pres">
      <dgm:prSet presAssocID="{AAADA1EF-79DC-4AF9-BAB1-BEB4AA3C9437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FD45DE18-0F18-4C64-B6FD-6AC7D015ADF9}" type="pres">
      <dgm:prSet presAssocID="{D3943781-F3A4-4C9B-98EC-A2DE85CA40F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438F7A-7523-4BAA-9D08-ABD34FDAC795}" type="pres">
      <dgm:prSet presAssocID="{DE0F1559-9BC2-452B-A17F-C8B611BD31EA}" presName="sibTrans" presStyleLbl="sibTrans2D1" presStyleIdx="4" presStyleCnt="5"/>
      <dgm:spPr/>
      <dgm:t>
        <a:bodyPr/>
        <a:lstStyle/>
        <a:p>
          <a:endParaRPr lang="en-US"/>
        </a:p>
      </dgm:t>
    </dgm:pt>
    <dgm:pt modelId="{B1F1AF6E-D1F0-493D-BBE2-364736494929}" type="pres">
      <dgm:prSet presAssocID="{DE0F1559-9BC2-452B-A17F-C8B611BD31EA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04D70123-3A12-4759-A764-37CC40C25EF4}" type="presOf" srcId="{6CD10B09-9401-46C5-8F1F-B8DFAE50FA89}" destId="{A02D5D6C-8A6C-42AE-89A8-1D4F83C8BDA5}" srcOrd="0" destOrd="0" presId="urn:microsoft.com/office/officeart/2005/8/layout/cycle2"/>
    <dgm:cxn modelId="{F3A5FC9C-BD61-4A5C-BC02-39411D6306BC}" srcId="{BAF05F42-6BA4-4785-B47A-42370DA70823}" destId="{A344A001-6F3A-4893-877E-2D9F01F85A4D}" srcOrd="2" destOrd="0" parTransId="{1DCFA950-E8A0-4CBB-8AE5-38C5E9F19FBA}" sibTransId="{89DDD5B5-A50C-4527-A718-06C36874ED7E}"/>
    <dgm:cxn modelId="{E1EFA8C8-A1BC-4C6D-9998-151A4D40E7D3}" type="presOf" srcId="{89DDD5B5-A50C-4527-A718-06C36874ED7E}" destId="{C8B3C5D0-2B67-4D31-97F6-72FAE6512909}" srcOrd="1" destOrd="0" presId="urn:microsoft.com/office/officeart/2005/8/layout/cycle2"/>
    <dgm:cxn modelId="{C95AFE31-49BD-455B-BD75-D55DA754F728}" srcId="{BAF05F42-6BA4-4785-B47A-42370DA70823}" destId="{D3943781-F3A4-4C9B-98EC-A2DE85CA40F7}" srcOrd="4" destOrd="0" parTransId="{9A9B7D4E-4895-44AF-A4AE-743748D159B0}" sibTransId="{DE0F1559-9BC2-452B-A17F-C8B611BD31EA}"/>
    <dgm:cxn modelId="{5BD7E5D2-A40C-45E0-8106-A8DA01F0C65D}" type="presOf" srcId="{89DDD5B5-A50C-4527-A718-06C36874ED7E}" destId="{BA893784-AD92-409A-BE15-6087E28A150F}" srcOrd="0" destOrd="0" presId="urn:microsoft.com/office/officeart/2005/8/layout/cycle2"/>
    <dgm:cxn modelId="{1378D065-B163-428D-98D6-5E5D55FEDDED}" type="presOf" srcId="{DE0F1559-9BC2-452B-A17F-C8B611BD31EA}" destId="{9D438F7A-7523-4BAA-9D08-ABD34FDAC795}" srcOrd="0" destOrd="0" presId="urn:microsoft.com/office/officeart/2005/8/layout/cycle2"/>
    <dgm:cxn modelId="{480A702B-0761-4A1E-8A9B-1106FF1DD9D7}" type="presOf" srcId="{D3943781-F3A4-4C9B-98EC-A2DE85CA40F7}" destId="{FD45DE18-0F18-4C64-B6FD-6AC7D015ADF9}" srcOrd="0" destOrd="0" presId="urn:microsoft.com/office/officeart/2005/8/layout/cycle2"/>
    <dgm:cxn modelId="{88EA8252-88E0-48E9-88DB-8EEE26075399}" type="presOf" srcId="{AAADA1EF-79DC-4AF9-BAB1-BEB4AA3C9437}" destId="{9C79E1B3-37B8-4609-95CB-F1D1948B3874}" srcOrd="0" destOrd="0" presId="urn:microsoft.com/office/officeart/2005/8/layout/cycle2"/>
    <dgm:cxn modelId="{8623D11F-E417-40CE-A481-A9B67366F329}" type="presOf" srcId="{81171682-EADC-4388-9A5B-CAA44D627DB2}" destId="{03084783-4DA0-4EEA-8719-1C63925D3E06}" srcOrd="0" destOrd="0" presId="urn:microsoft.com/office/officeart/2005/8/layout/cycle2"/>
    <dgm:cxn modelId="{D10002BD-CFCB-4862-9FAB-6445BB179CF7}" type="presOf" srcId="{51BC001C-769F-407A-9091-9F984032A471}" destId="{B9F2B650-FDE7-4FDF-A824-F94C5B661EDD}" srcOrd="0" destOrd="0" presId="urn:microsoft.com/office/officeart/2005/8/layout/cycle2"/>
    <dgm:cxn modelId="{B369022E-0597-4333-9DBB-C041365CD823}" type="presOf" srcId="{6CD10B09-9401-46C5-8F1F-B8DFAE50FA89}" destId="{B0955DBD-AD5A-4E1A-B1EB-95D0657496F8}" srcOrd="1" destOrd="0" presId="urn:microsoft.com/office/officeart/2005/8/layout/cycle2"/>
    <dgm:cxn modelId="{37695D8C-C9D0-4B41-88CE-A77148AF4C99}" type="presOf" srcId="{E9AD759B-7D82-4639-9D53-3CBBDC46F3CA}" destId="{3ADBC9BE-9EA6-4707-BF27-289C8F22DDE9}" srcOrd="0" destOrd="0" presId="urn:microsoft.com/office/officeart/2005/8/layout/cycle2"/>
    <dgm:cxn modelId="{46E1AF9F-3DCC-4EBD-914E-1F302596B5CF}" type="presOf" srcId="{A344A001-6F3A-4893-877E-2D9F01F85A4D}" destId="{0C9A33E0-EB6D-4E7C-99B1-0EC7B708E29E}" srcOrd="0" destOrd="0" presId="urn:microsoft.com/office/officeart/2005/8/layout/cycle2"/>
    <dgm:cxn modelId="{0A623BD5-F199-4A6C-AF73-634F0913B264}" type="presOf" srcId="{3005CC70-3065-4C58-9C6A-F256D4BD16B5}" destId="{A1C8423D-A08D-4FDC-8A1E-76C670764CB0}" srcOrd="0" destOrd="0" presId="urn:microsoft.com/office/officeart/2005/8/layout/cycle2"/>
    <dgm:cxn modelId="{2B768FE3-2D66-443C-A88C-EC0071B9C235}" srcId="{BAF05F42-6BA4-4785-B47A-42370DA70823}" destId="{3005CC70-3065-4C58-9C6A-F256D4BD16B5}" srcOrd="3" destOrd="0" parTransId="{3A9AEF05-0933-4E75-AA59-C463C4AB8D7A}" sibTransId="{AAADA1EF-79DC-4AF9-BAB1-BEB4AA3C9437}"/>
    <dgm:cxn modelId="{B5C17C5A-E121-4184-8808-88B7E0FF72F5}" type="presOf" srcId="{51BC001C-769F-407A-9091-9F984032A471}" destId="{B0948A61-9C0C-4AF8-B907-692C6A8DBE08}" srcOrd="1" destOrd="0" presId="urn:microsoft.com/office/officeart/2005/8/layout/cycle2"/>
    <dgm:cxn modelId="{0B53B6EA-86AD-4CA3-AA92-1FA25307F3C9}" srcId="{BAF05F42-6BA4-4785-B47A-42370DA70823}" destId="{E9AD759B-7D82-4639-9D53-3CBBDC46F3CA}" srcOrd="0" destOrd="0" parTransId="{1F75AC58-FA2C-48B6-9630-CDE565256BBC}" sibTransId="{6CD10B09-9401-46C5-8F1F-B8DFAE50FA89}"/>
    <dgm:cxn modelId="{BEAA1D49-BC84-4613-BF7C-C3D165A48B26}" type="presOf" srcId="{DE0F1559-9BC2-452B-A17F-C8B611BD31EA}" destId="{B1F1AF6E-D1F0-493D-BBE2-364736494929}" srcOrd="1" destOrd="0" presId="urn:microsoft.com/office/officeart/2005/8/layout/cycle2"/>
    <dgm:cxn modelId="{101E040A-D274-488B-A644-65E86F8A5B6D}" type="presOf" srcId="{AAADA1EF-79DC-4AF9-BAB1-BEB4AA3C9437}" destId="{F5E22D8C-3B1C-4392-B4AF-AA2BF00E0FC2}" srcOrd="1" destOrd="0" presId="urn:microsoft.com/office/officeart/2005/8/layout/cycle2"/>
    <dgm:cxn modelId="{5B557B72-EB02-4A8A-97D6-AC5F29C14518}" type="presOf" srcId="{BAF05F42-6BA4-4785-B47A-42370DA70823}" destId="{BFC6F66E-C520-4162-833A-BF87FDF0753D}" srcOrd="0" destOrd="0" presId="urn:microsoft.com/office/officeart/2005/8/layout/cycle2"/>
    <dgm:cxn modelId="{8DA70479-4EEB-4ABA-9847-39E5414A3AA0}" srcId="{BAF05F42-6BA4-4785-B47A-42370DA70823}" destId="{81171682-EADC-4388-9A5B-CAA44D627DB2}" srcOrd="1" destOrd="0" parTransId="{AF86FE31-ECEE-46CC-A0D3-1CC95ADBD187}" sibTransId="{51BC001C-769F-407A-9091-9F984032A471}"/>
    <dgm:cxn modelId="{7614BB20-73A8-45A4-B249-B3657068ACEF}" type="presParOf" srcId="{BFC6F66E-C520-4162-833A-BF87FDF0753D}" destId="{3ADBC9BE-9EA6-4707-BF27-289C8F22DDE9}" srcOrd="0" destOrd="0" presId="urn:microsoft.com/office/officeart/2005/8/layout/cycle2"/>
    <dgm:cxn modelId="{470F6D6C-F9F9-4621-9448-127C385B4A24}" type="presParOf" srcId="{BFC6F66E-C520-4162-833A-BF87FDF0753D}" destId="{A02D5D6C-8A6C-42AE-89A8-1D4F83C8BDA5}" srcOrd="1" destOrd="0" presId="urn:microsoft.com/office/officeart/2005/8/layout/cycle2"/>
    <dgm:cxn modelId="{9F326D8B-94A3-42AA-A603-21C219956C2E}" type="presParOf" srcId="{A02D5D6C-8A6C-42AE-89A8-1D4F83C8BDA5}" destId="{B0955DBD-AD5A-4E1A-B1EB-95D0657496F8}" srcOrd="0" destOrd="0" presId="urn:microsoft.com/office/officeart/2005/8/layout/cycle2"/>
    <dgm:cxn modelId="{5A0C2298-B269-42B2-AF41-F942CFC2EC81}" type="presParOf" srcId="{BFC6F66E-C520-4162-833A-BF87FDF0753D}" destId="{03084783-4DA0-4EEA-8719-1C63925D3E06}" srcOrd="2" destOrd="0" presId="urn:microsoft.com/office/officeart/2005/8/layout/cycle2"/>
    <dgm:cxn modelId="{51221442-9F91-49A8-BA0A-BCB11DC73241}" type="presParOf" srcId="{BFC6F66E-C520-4162-833A-BF87FDF0753D}" destId="{B9F2B650-FDE7-4FDF-A824-F94C5B661EDD}" srcOrd="3" destOrd="0" presId="urn:microsoft.com/office/officeart/2005/8/layout/cycle2"/>
    <dgm:cxn modelId="{98216712-C930-4178-95E6-CFFC7F0B4C74}" type="presParOf" srcId="{B9F2B650-FDE7-4FDF-A824-F94C5B661EDD}" destId="{B0948A61-9C0C-4AF8-B907-692C6A8DBE08}" srcOrd="0" destOrd="0" presId="urn:microsoft.com/office/officeart/2005/8/layout/cycle2"/>
    <dgm:cxn modelId="{AD92C4B4-446D-4122-B70D-0881ACEAFC95}" type="presParOf" srcId="{BFC6F66E-C520-4162-833A-BF87FDF0753D}" destId="{0C9A33E0-EB6D-4E7C-99B1-0EC7B708E29E}" srcOrd="4" destOrd="0" presId="urn:microsoft.com/office/officeart/2005/8/layout/cycle2"/>
    <dgm:cxn modelId="{8D8C28A7-B9F4-4B1A-9BA2-6F75239D79A8}" type="presParOf" srcId="{BFC6F66E-C520-4162-833A-BF87FDF0753D}" destId="{BA893784-AD92-409A-BE15-6087E28A150F}" srcOrd="5" destOrd="0" presId="urn:microsoft.com/office/officeart/2005/8/layout/cycle2"/>
    <dgm:cxn modelId="{C3F02FAE-CB5B-4707-854D-CC49B3CA934A}" type="presParOf" srcId="{BA893784-AD92-409A-BE15-6087E28A150F}" destId="{C8B3C5D0-2B67-4D31-97F6-72FAE6512909}" srcOrd="0" destOrd="0" presId="urn:microsoft.com/office/officeart/2005/8/layout/cycle2"/>
    <dgm:cxn modelId="{35151D8F-75DB-4C9E-AB89-E3042A81FABE}" type="presParOf" srcId="{BFC6F66E-C520-4162-833A-BF87FDF0753D}" destId="{A1C8423D-A08D-4FDC-8A1E-76C670764CB0}" srcOrd="6" destOrd="0" presId="urn:microsoft.com/office/officeart/2005/8/layout/cycle2"/>
    <dgm:cxn modelId="{281EFFA4-702F-4151-BF09-8A980D1B2B7B}" type="presParOf" srcId="{BFC6F66E-C520-4162-833A-BF87FDF0753D}" destId="{9C79E1B3-37B8-4609-95CB-F1D1948B3874}" srcOrd="7" destOrd="0" presId="urn:microsoft.com/office/officeart/2005/8/layout/cycle2"/>
    <dgm:cxn modelId="{800D3B5C-59BC-4D5D-A50D-B89C42A15834}" type="presParOf" srcId="{9C79E1B3-37B8-4609-95CB-F1D1948B3874}" destId="{F5E22D8C-3B1C-4392-B4AF-AA2BF00E0FC2}" srcOrd="0" destOrd="0" presId="urn:microsoft.com/office/officeart/2005/8/layout/cycle2"/>
    <dgm:cxn modelId="{0574C807-C514-405F-B7D5-004C0210A4DE}" type="presParOf" srcId="{BFC6F66E-C520-4162-833A-BF87FDF0753D}" destId="{FD45DE18-0F18-4C64-B6FD-6AC7D015ADF9}" srcOrd="8" destOrd="0" presId="urn:microsoft.com/office/officeart/2005/8/layout/cycle2"/>
    <dgm:cxn modelId="{92BFA906-DF81-40F3-925E-19005466EC86}" type="presParOf" srcId="{BFC6F66E-C520-4162-833A-BF87FDF0753D}" destId="{9D438F7A-7523-4BAA-9D08-ABD34FDAC795}" srcOrd="9" destOrd="0" presId="urn:microsoft.com/office/officeart/2005/8/layout/cycle2"/>
    <dgm:cxn modelId="{D5B24D64-B0CA-4E91-82B5-80E099A151C1}" type="presParOf" srcId="{9D438F7A-7523-4BAA-9D08-ABD34FDAC795}" destId="{B1F1AF6E-D1F0-493D-BBE2-36473649492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23CE1A-D508-4935-83FE-7C03F47814AF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55A28B-C507-411E-BE0E-2FD6CB363113}">
      <dgm:prSet phldrT="[Text]"/>
      <dgm:spPr/>
      <dgm:t>
        <a:bodyPr/>
        <a:lstStyle/>
        <a:p>
          <a:r>
            <a:rPr lang="en-US" dirty="0" smtClean="0"/>
            <a:t>Threat</a:t>
          </a:r>
          <a:endParaRPr lang="en-US" dirty="0"/>
        </a:p>
      </dgm:t>
    </dgm:pt>
    <dgm:pt modelId="{1B0176BD-E936-4B45-A860-61CB8C4A211E}" type="parTrans" cxnId="{2689562E-0A4B-4867-881E-24A6E0F44CDE}">
      <dgm:prSet/>
      <dgm:spPr/>
      <dgm:t>
        <a:bodyPr/>
        <a:lstStyle/>
        <a:p>
          <a:endParaRPr lang="en-US"/>
        </a:p>
      </dgm:t>
    </dgm:pt>
    <dgm:pt modelId="{49FA6A13-BB3E-40F8-AC79-496B247F654B}" type="sibTrans" cxnId="{2689562E-0A4B-4867-881E-24A6E0F44CDE}">
      <dgm:prSet/>
      <dgm:spPr/>
      <dgm:t>
        <a:bodyPr/>
        <a:lstStyle/>
        <a:p>
          <a:endParaRPr lang="en-US"/>
        </a:p>
      </dgm:t>
    </dgm:pt>
    <dgm:pt modelId="{706698D9-0ADE-4471-8F9E-312A77C3A1C0}">
      <dgm:prSet phldrT="[Text]"/>
      <dgm:spPr/>
      <dgm:t>
        <a:bodyPr/>
        <a:lstStyle/>
        <a:p>
          <a:r>
            <a:rPr lang="en-US" dirty="0" smtClean="0">
              <a:latin typeface="Calibri"/>
            </a:rPr>
            <a:t>An action or event that has the potential to compromise and/or </a:t>
          </a:r>
          <a:r>
            <a:rPr lang="en-PH" dirty="0" smtClean="0">
              <a:latin typeface="Calibri"/>
            </a:rPr>
            <a:t>violate security</a:t>
          </a:r>
          <a:endParaRPr lang="en-US" dirty="0"/>
        </a:p>
      </dgm:t>
    </dgm:pt>
    <dgm:pt modelId="{F50EB6DF-B283-41DA-9180-2328021B28AC}" type="parTrans" cxnId="{B57A8F48-2D40-417E-BE98-33036FF054AA}">
      <dgm:prSet/>
      <dgm:spPr/>
      <dgm:t>
        <a:bodyPr/>
        <a:lstStyle/>
        <a:p>
          <a:endParaRPr lang="en-US"/>
        </a:p>
      </dgm:t>
    </dgm:pt>
    <dgm:pt modelId="{E8E6F1D6-917C-4CA0-976D-56F07D26E0C1}" type="sibTrans" cxnId="{B57A8F48-2D40-417E-BE98-33036FF054AA}">
      <dgm:prSet/>
      <dgm:spPr/>
      <dgm:t>
        <a:bodyPr/>
        <a:lstStyle/>
        <a:p>
          <a:endParaRPr lang="en-US"/>
        </a:p>
      </dgm:t>
    </dgm:pt>
    <dgm:pt modelId="{01F9ED5E-0AAA-44E7-A316-876D94994C02}">
      <dgm:prSet phldrT="[Text]"/>
      <dgm:spPr>
        <a:solidFill>
          <a:srgbClr val="C00000"/>
        </a:solidFill>
      </dgm:spPr>
      <dgm:t>
        <a:bodyPr/>
        <a:lstStyle/>
        <a:p>
          <a:r>
            <a:rPr lang="en-US" b="1" dirty="0" smtClean="0">
              <a:latin typeface="Calibri"/>
            </a:rPr>
            <a:t>Vulnerability</a:t>
          </a:r>
          <a:endParaRPr lang="en-US" dirty="0"/>
        </a:p>
      </dgm:t>
    </dgm:pt>
    <dgm:pt modelId="{509BD2D7-453A-4F6C-8995-965F11EA878E}" type="parTrans" cxnId="{1C3D0B89-7AE3-4963-B850-AA957711A455}">
      <dgm:prSet/>
      <dgm:spPr/>
      <dgm:t>
        <a:bodyPr/>
        <a:lstStyle/>
        <a:p>
          <a:endParaRPr lang="en-US"/>
        </a:p>
      </dgm:t>
    </dgm:pt>
    <dgm:pt modelId="{5F98C373-EC7F-4827-A819-0251F4C29387}" type="sibTrans" cxnId="{1C3D0B89-7AE3-4963-B850-AA957711A455}">
      <dgm:prSet/>
      <dgm:spPr/>
      <dgm:t>
        <a:bodyPr/>
        <a:lstStyle/>
        <a:p>
          <a:endParaRPr lang="en-US"/>
        </a:p>
      </dgm:t>
    </dgm:pt>
    <dgm:pt modelId="{00EEFDBE-E0A5-437A-9676-16D7DE03984F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smtClean="0">
              <a:latin typeface="Calibri"/>
            </a:rPr>
            <a:t>Existence of a weakness, design, or implementation error that can lead to an unexpected, undesirable event compromising the security of the system</a:t>
          </a:r>
          <a:endParaRPr lang="en-US" dirty="0"/>
        </a:p>
      </dgm:t>
    </dgm:pt>
    <dgm:pt modelId="{8B6E6BB1-3DCF-40A0-95DD-CEA3EF548C59}" type="parTrans" cxnId="{21425A82-994F-481A-9597-7631FB9AD578}">
      <dgm:prSet/>
      <dgm:spPr/>
      <dgm:t>
        <a:bodyPr/>
        <a:lstStyle/>
        <a:p>
          <a:endParaRPr lang="en-US"/>
        </a:p>
      </dgm:t>
    </dgm:pt>
    <dgm:pt modelId="{D0962A8D-6EE0-42F0-A436-412244DBD773}" type="sibTrans" cxnId="{21425A82-994F-481A-9597-7631FB9AD578}">
      <dgm:prSet/>
      <dgm:spPr/>
      <dgm:t>
        <a:bodyPr/>
        <a:lstStyle/>
        <a:p>
          <a:endParaRPr lang="en-US"/>
        </a:p>
      </dgm:t>
    </dgm:pt>
    <dgm:pt modelId="{2849796E-C953-4B2A-8AC1-B04FB96C4A9F}">
      <dgm:prSet phldrT="[Text]"/>
      <dgm:spPr>
        <a:solidFill>
          <a:schemeClr val="tx1"/>
        </a:solidFill>
      </dgm:spPr>
      <dgm:t>
        <a:bodyPr/>
        <a:lstStyle/>
        <a:p>
          <a:r>
            <a:rPr lang="en-US" b="1" dirty="0" smtClean="0">
              <a:latin typeface="Calibri"/>
            </a:rPr>
            <a:t>Exploit</a:t>
          </a:r>
          <a:endParaRPr lang="en-US" dirty="0"/>
        </a:p>
      </dgm:t>
    </dgm:pt>
    <dgm:pt modelId="{34F0AD35-5005-40FE-B606-92F013DDA86C}" type="parTrans" cxnId="{BF1741CD-71D8-43CC-8EA2-02C082004650}">
      <dgm:prSet/>
      <dgm:spPr/>
      <dgm:t>
        <a:bodyPr/>
        <a:lstStyle/>
        <a:p>
          <a:endParaRPr lang="en-US"/>
        </a:p>
      </dgm:t>
    </dgm:pt>
    <dgm:pt modelId="{3047A22A-A249-4132-A1F4-667D861F9492}" type="sibTrans" cxnId="{BF1741CD-71D8-43CC-8EA2-02C082004650}">
      <dgm:prSet/>
      <dgm:spPr/>
      <dgm:t>
        <a:bodyPr/>
        <a:lstStyle/>
        <a:p>
          <a:endParaRPr lang="en-US"/>
        </a:p>
      </dgm:t>
    </dgm:pt>
    <dgm:pt modelId="{5BD87D0A-02C1-4DA6-87C3-7B9C520FCAE0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>
              <a:latin typeface="Calibri"/>
            </a:rPr>
            <a:t> A defined way to breach the security of an IT system through vulnerability</a:t>
          </a:r>
          <a:endParaRPr lang="en-US" dirty="0"/>
        </a:p>
      </dgm:t>
    </dgm:pt>
    <dgm:pt modelId="{6B1CE6B9-D38B-4878-992E-AD4E5C63C392}" type="sibTrans" cxnId="{B88BF9CC-4A25-4C8A-A366-3A6D41F5DFC5}">
      <dgm:prSet/>
      <dgm:spPr/>
      <dgm:t>
        <a:bodyPr/>
        <a:lstStyle/>
        <a:p>
          <a:endParaRPr lang="en-US"/>
        </a:p>
      </dgm:t>
    </dgm:pt>
    <dgm:pt modelId="{63659C72-8C1C-41DF-9B1C-047E764217FE}" type="parTrans" cxnId="{B88BF9CC-4A25-4C8A-A366-3A6D41F5DFC5}">
      <dgm:prSet/>
      <dgm:spPr/>
      <dgm:t>
        <a:bodyPr/>
        <a:lstStyle/>
        <a:p>
          <a:endParaRPr lang="en-US"/>
        </a:p>
      </dgm:t>
    </dgm:pt>
    <dgm:pt modelId="{3510CAC9-188D-4FFC-B484-3951B50C446F}" type="pres">
      <dgm:prSet presAssocID="{F123CE1A-D508-4935-83FE-7C03F47814A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4EA6E6-C34C-4F28-87F4-D606CE99C704}" type="pres">
      <dgm:prSet presAssocID="{BA55A28B-C507-411E-BE0E-2FD6CB363113}" presName="comp" presStyleCnt="0"/>
      <dgm:spPr/>
    </dgm:pt>
    <dgm:pt modelId="{8DBFA937-D50A-4562-880B-F57D7FDB1FE6}" type="pres">
      <dgm:prSet presAssocID="{BA55A28B-C507-411E-BE0E-2FD6CB363113}" presName="box" presStyleLbl="node1" presStyleIdx="0" presStyleCnt="3" custLinFactNeighborY="3420"/>
      <dgm:spPr/>
      <dgm:t>
        <a:bodyPr/>
        <a:lstStyle/>
        <a:p>
          <a:endParaRPr lang="en-US"/>
        </a:p>
      </dgm:t>
    </dgm:pt>
    <dgm:pt modelId="{B38FA252-DB3A-4953-9759-228729486009}" type="pres">
      <dgm:prSet presAssocID="{BA55A28B-C507-411E-BE0E-2FD6CB363113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37E9DBF-4161-42E7-8222-4E2D90950CE8}" type="pres">
      <dgm:prSet presAssocID="{BA55A28B-C507-411E-BE0E-2FD6CB363113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F07121-D53A-4CC3-B722-FEE6D5A18838}" type="pres">
      <dgm:prSet presAssocID="{49FA6A13-BB3E-40F8-AC79-496B247F654B}" presName="spacer" presStyleCnt="0"/>
      <dgm:spPr/>
    </dgm:pt>
    <dgm:pt modelId="{4BE7C120-920B-485D-8726-A27908E53208}" type="pres">
      <dgm:prSet presAssocID="{01F9ED5E-0AAA-44E7-A316-876D94994C02}" presName="comp" presStyleCnt="0"/>
      <dgm:spPr/>
    </dgm:pt>
    <dgm:pt modelId="{020AB2C4-CD7A-4133-927B-203D63656914}" type="pres">
      <dgm:prSet presAssocID="{01F9ED5E-0AAA-44E7-A316-876D94994C02}" presName="box" presStyleLbl="node1" presStyleIdx="1" presStyleCnt="3"/>
      <dgm:spPr/>
      <dgm:t>
        <a:bodyPr/>
        <a:lstStyle/>
        <a:p>
          <a:endParaRPr lang="en-US"/>
        </a:p>
      </dgm:t>
    </dgm:pt>
    <dgm:pt modelId="{6FDCA04C-38D8-4059-8B35-5C426EF7B87A}" type="pres">
      <dgm:prSet presAssocID="{01F9ED5E-0AAA-44E7-A316-876D94994C02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401CE9E-16DF-496D-941C-C1AE0CFD608B}" type="pres">
      <dgm:prSet presAssocID="{01F9ED5E-0AAA-44E7-A316-876D94994C02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B1D38B-62D2-4426-9A74-770EE9B95CCF}" type="pres">
      <dgm:prSet presAssocID="{5F98C373-EC7F-4827-A819-0251F4C29387}" presName="spacer" presStyleCnt="0"/>
      <dgm:spPr/>
    </dgm:pt>
    <dgm:pt modelId="{8B2B77A6-8E31-4C55-B17B-A165B808A8DC}" type="pres">
      <dgm:prSet presAssocID="{2849796E-C953-4B2A-8AC1-B04FB96C4A9F}" presName="comp" presStyleCnt="0"/>
      <dgm:spPr/>
    </dgm:pt>
    <dgm:pt modelId="{194A2553-B324-43E2-ABFA-19F7E7225579}" type="pres">
      <dgm:prSet presAssocID="{2849796E-C953-4B2A-8AC1-B04FB96C4A9F}" presName="box" presStyleLbl="node1" presStyleIdx="2" presStyleCnt="3"/>
      <dgm:spPr/>
      <dgm:t>
        <a:bodyPr/>
        <a:lstStyle/>
        <a:p>
          <a:endParaRPr lang="en-US"/>
        </a:p>
      </dgm:t>
    </dgm:pt>
    <dgm:pt modelId="{E5795BA7-9150-4273-BF1A-5843A790A318}" type="pres">
      <dgm:prSet presAssocID="{2849796E-C953-4B2A-8AC1-B04FB96C4A9F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AE7245E-F576-4739-B27F-E3A5FC3CD00D}" type="pres">
      <dgm:prSet presAssocID="{2849796E-C953-4B2A-8AC1-B04FB96C4A9F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184AD2-1114-4A0C-A82B-89124A0B476D}" type="presOf" srcId="{BA55A28B-C507-411E-BE0E-2FD6CB363113}" destId="{B37E9DBF-4161-42E7-8222-4E2D90950CE8}" srcOrd="1" destOrd="0" presId="urn:microsoft.com/office/officeart/2005/8/layout/vList4#1"/>
    <dgm:cxn modelId="{1C3D0B89-7AE3-4963-B850-AA957711A455}" srcId="{F123CE1A-D508-4935-83FE-7C03F47814AF}" destId="{01F9ED5E-0AAA-44E7-A316-876D94994C02}" srcOrd="1" destOrd="0" parTransId="{509BD2D7-453A-4F6C-8995-965F11EA878E}" sibTransId="{5F98C373-EC7F-4827-A819-0251F4C29387}"/>
    <dgm:cxn modelId="{DA6BFA6B-01AC-4BE0-8425-D3DC25569EBC}" type="presOf" srcId="{2849796E-C953-4B2A-8AC1-B04FB96C4A9F}" destId="{194A2553-B324-43E2-ABFA-19F7E7225579}" srcOrd="0" destOrd="0" presId="urn:microsoft.com/office/officeart/2005/8/layout/vList4#1"/>
    <dgm:cxn modelId="{95467E10-680A-4847-A87B-9A5D0C35A6D0}" type="presOf" srcId="{F123CE1A-D508-4935-83FE-7C03F47814AF}" destId="{3510CAC9-188D-4FFC-B484-3951B50C446F}" srcOrd="0" destOrd="0" presId="urn:microsoft.com/office/officeart/2005/8/layout/vList4#1"/>
    <dgm:cxn modelId="{BF1741CD-71D8-43CC-8EA2-02C082004650}" srcId="{F123CE1A-D508-4935-83FE-7C03F47814AF}" destId="{2849796E-C953-4B2A-8AC1-B04FB96C4A9F}" srcOrd="2" destOrd="0" parTransId="{34F0AD35-5005-40FE-B606-92F013DDA86C}" sibTransId="{3047A22A-A249-4132-A1F4-667D861F9492}"/>
    <dgm:cxn modelId="{409CEAF4-72EF-4A4B-BD9F-6E62F85C5E1B}" type="presOf" srcId="{2849796E-C953-4B2A-8AC1-B04FB96C4A9F}" destId="{DAE7245E-F576-4739-B27F-E3A5FC3CD00D}" srcOrd="1" destOrd="0" presId="urn:microsoft.com/office/officeart/2005/8/layout/vList4#1"/>
    <dgm:cxn modelId="{08243D68-F2E1-4B11-B5C7-4B435D8CAEEF}" type="presOf" srcId="{5BD87D0A-02C1-4DA6-87C3-7B9C520FCAE0}" destId="{194A2553-B324-43E2-ABFA-19F7E7225579}" srcOrd="0" destOrd="1" presId="urn:microsoft.com/office/officeart/2005/8/layout/vList4#1"/>
    <dgm:cxn modelId="{8588811E-AA67-4F40-AA11-79456A9D59D2}" type="presOf" srcId="{00EEFDBE-E0A5-437A-9676-16D7DE03984F}" destId="{7401CE9E-16DF-496D-941C-C1AE0CFD608B}" srcOrd="1" destOrd="1" presId="urn:microsoft.com/office/officeart/2005/8/layout/vList4#1"/>
    <dgm:cxn modelId="{F8F10499-5323-44D3-82B3-63DECB17B737}" type="presOf" srcId="{5BD87D0A-02C1-4DA6-87C3-7B9C520FCAE0}" destId="{DAE7245E-F576-4739-B27F-E3A5FC3CD00D}" srcOrd="1" destOrd="1" presId="urn:microsoft.com/office/officeart/2005/8/layout/vList4#1"/>
    <dgm:cxn modelId="{B57A8F48-2D40-417E-BE98-33036FF054AA}" srcId="{BA55A28B-C507-411E-BE0E-2FD6CB363113}" destId="{706698D9-0ADE-4471-8F9E-312A77C3A1C0}" srcOrd="0" destOrd="0" parTransId="{F50EB6DF-B283-41DA-9180-2328021B28AC}" sibTransId="{E8E6F1D6-917C-4CA0-976D-56F07D26E0C1}"/>
    <dgm:cxn modelId="{2689562E-0A4B-4867-881E-24A6E0F44CDE}" srcId="{F123CE1A-D508-4935-83FE-7C03F47814AF}" destId="{BA55A28B-C507-411E-BE0E-2FD6CB363113}" srcOrd="0" destOrd="0" parTransId="{1B0176BD-E936-4B45-A860-61CB8C4A211E}" sibTransId="{49FA6A13-BB3E-40F8-AC79-496B247F654B}"/>
    <dgm:cxn modelId="{8EBC085A-42C5-4630-B0BF-BD3BD7CC0846}" type="presOf" srcId="{706698D9-0ADE-4471-8F9E-312A77C3A1C0}" destId="{8DBFA937-D50A-4562-880B-F57D7FDB1FE6}" srcOrd="0" destOrd="1" presId="urn:microsoft.com/office/officeart/2005/8/layout/vList4#1"/>
    <dgm:cxn modelId="{DC4A2A4F-2519-4E8B-A092-2D0248E8EBCD}" type="presOf" srcId="{01F9ED5E-0AAA-44E7-A316-876D94994C02}" destId="{7401CE9E-16DF-496D-941C-C1AE0CFD608B}" srcOrd="1" destOrd="0" presId="urn:microsoft.com/office/officeart/2005/8/layout/vList4#1"/>
    <dgm:cxn modelId="{21425A82-994F-481A-9597-7631FB9AD578}" srcId="{01F9ED5E-0AAA-44E7-A316-876D94994C02}" destId="{00EEFDBE-E0A5-437A-9676-16D7DE03984F}" srcOrd="0" destOrd="0" parTransId="{8B6E6BB1-3DCF-40A0-95DD-CEA3EF548C59}" sibTransId="{D0962A8D-6EE0-42F0-A436-412244DBD773}"/>
    <dgm:cxn modelId="{B88BF9CC-4A25-4C8A-A366-3A6D41F5DFC5}" srcId="{2849796E-C953-4B2A-8AC1-B04FB96C4A9F}" destId="{5BD87D0A-02C1-4DA6-87C3-7B9C520FCAE0}" srcOrd="0" destOrd="0" parTransId="{63659C72-8C1C-41DF-9B1C-047E764217FE}" sibTransId="{6B1CE6B9-D38B-4878-992E-AD4E5C63C392}"/>
    <dgm:cxn modelId="{8E713388-E79D-490B-9D9F-BBFD5AB5BDCD}" type="presOf" srcId="{BA55A28B-C507-411E-BE0E-2FD6CB363113}" destId="{8DBFA937-D50A-4562-880B-F57D7FDB1FE6}" srcOrd="0" destOrd="0" presId="urn:microsoft.com/office/officeart/2005/8/layout/vList4#1"/>
    <dgm:cxn modelId="{4EB02042-1D7D-49AB-AE0A-D015B8B2A350}" type="presOf" srcId="{706698D9-0ADE-4471-8F9E-312A77C3A1C0}" destId="{B37E9DBF-4161-42E7-8222-4E2D90950CE8}" srcOrd="1" destOrd="1" presId="urn:microsoft.com/office/officeart/2005/8/layout/vList4#1"/>
    <dgm:cxn modelId="{BB235FFC-1325-4497-A9B1-F19B862E23F3}" type="presOf" srcId="{00EEFDBE-E0A5-437A-9676-16D7DE03984F}" destId="{020AB2C4-CD7A-4133-927B-203D63656914}" srcOrd="0" destOrd="1" presId="urn:microsoft.com/office/officeart/2005/8/layout/vList4#1"/>
    <dgm:cxn modelId="{2029CE72-BF23-409A-95F3-FED3F2CED232}" type="presOf" srcId="{01F9ED5E-0AAA-44E7-A316-876D94994C02}" destId="{020AB2C4-CD7A-4133-927B-203D63656914}" srcOrd="0" destOrd="0" presId="urn:microsoft.com/office/officeart/2005/8/layout/vList4#1"/>
    <dgm:cxn modelId="{01C2AD29-F344-48C9-97EE-DF8BA43186B7}" type="presParOf" srcId="{3510CAC9-188D-4FFC-B484-3951B50C446F}" destId="{124EA6E6-C34C-4F28-87F4-D606CE99C704}" srcOrd="0" destOrd="0" presId="urn:microsoft.com/office/officeart/2005/8/layout/vList4#1"/>
    <dgm:cxn modelId="{92615DEB-3888-418E-915C-DA4C666A674D}" type="presParOf" srcId="{124EA6E6-C34C-4F28-87F4-D606CE99C704}" destId="{8DBFA937-D50A-4562-880B-F57D7FDB1FE6}" srcOrd="0" destOrd="0" presId="urn:microsoft.com/office/officeart/2005/8/layout/vList4#1"/>
    <dgm:cxn modelId="{5ED6D0F4-E05F-444F-9B1A-3AAD9471D50E}" type="presParOf" srcId="{124EA6E6-C34C-4F28-87F4-D606CE99C704}" destId="{B38FA252-DB3A-4953-9759-228729486009}" srcOrd="1" destOrd="0" presId="urn:microsoft.com/office/officeart/2005/8/layout/vList4#1"/>
    <dgm:cxn modelId="{1981B66F-7B41-4278-BC79-18B571E3B66F}" type="presParOf" srcId="{124EA6E6-C34C-4F28-87F4-D606CE99C704}" destId="{B37E9DBF-4161-42E7-8222-4E2D90950CE8}" srcOrd="2" destOrd="0" presId="urn:microsoft.com/office/officeart/2005/8/layout/vList4#1"/>
    <dgm:cxn modelId="{F5CDD5F0-45D6-4A62-9D7E-76AE38BBAF05}" type="presParOf" srcId="{3510CAC9-188D-4FFC-B484-3951B50C446F}" destId="{3DF07121-D53A-4CC3-B722-FEE6D5A18838}" srcOrd="1" destOrd="0" presId="urn:microsoft.com/office/officeart/2005/8/layout/vList4#1"/>
    <dgm:cxn modelId="{8C23036B-893F-409B-9474-AE7AD38C2606}" type="presParOf" srcId="{3510CAC9-188D-4FFC-B484-3951B50C446F}" destId="{4BE7C120-920B-485D-8726-A27908E53208}" srcOrd="2" destOrd="0" presId="urn:microsoft.com/office/officeart/2005/8/layout/vList4#1"/>
    <dgm:cxn modelId="{A20CBDF6-57FC-4E57-B2E4-5A344BEAC023}" type="presParOf" srcId="{4BE7C120-920B-485D-8726-A27908E53208}" destId="{020AB2C4-CD7A-4133-927B-203D63656914}" srcOrd="0" destOrd="0" presId="urn:microsoft.com/office/officeart/2005/8/layout/vList4#1"/>
    <dgm:cxn modelId="{000525EA-1E8C-4D40-8FFA-3FFB9E5A5136}" type="presParOf" srcId="{4BE7C120-920B-485D-8726-A27908E53208}" destId="{6FDCA04C-38D8-4059-8B35-5C426EF7B87A}" srcOrd="1" destOrd="0" presId="urn:microsoft.com/office/officeart/2005/8/layout/vList4#1"/>
    <dgm:cxn modelId="{63F2CBAA-C185-4253-BB8E-148B14CF8822}" type="presParOf" srcId="{4BE7C120-920B-485D-8726-A27908E53208}" destId="{7401CE9E-16DF-496D-941C-C1AE0CFD608B}" srcOrd="2" destOrd="0" presId="urn:microsoft.com/office/officeart/2005/8/layout/vList4#1"/>
    <dgm:cxn modelId="{53753BAA-CD5A-4404-8E16-D26BBBA8FB33}" type="presParOf" srcId="{3510CAC9-188D-4FFC-B484-3951B50C446F}" destId="{38B1D38B-62D2-4426-9A74-770EE9B95CCF}" srcOrd="3" destOrd="0" presId="urn:microsoft.com/office/officeart/2005/8/layout/vList4#1"/>
    <dgm:cxn modelId="{81B1ECE0-BBEE-4F24-A684-3C14C1C11745}" type="presParOf" srcId="{3510CAC9-188D-4FFC-B484-3951B50C446F}" destId="{8B2B77A6-8E31-4C55-B17B-A165B808A8DC}" srcOrd="4" destOrd="0" presId="urn:microsoft.com/office/officeart/2005/8/layout/vList4#1"/>
    <dgm:cxn modelId="{1F92422F-E616-49C8-A6DC-37541549C8F0}" type="presParOf" srcId="{8B2B77A6-8E31-4C55-B17B-A165B808A8DC}" destId="{194A2553-B324-43E2-ABFA-19F7E7225579}" srcOrd="0" destOrd="0" presId="urn:microsoft.com/office/officeart/2005/8/layout/vList4#1"/>
    <dgm:cxn modelId="{E5363A7A-08D5-4D07-BEF5-7C0D47F4BF00}" type="presParOf" srcId="{8B2B77A6-8E31-4C55-B17B-A165B808A8DC}" destId="{E5795BA7-9150-4273-BF1A-5843A790A318}" srcOrd="1" destOrd="0" presId="urn:microsoft.com/office/officeart/2005/8/layout/vList4#1"/>
    <dgm:cxn modelId="{471F5D70-6B78-45FB-940E-3192868C2A27}" type="presParOf" srcId="{8B2B77A6-8E31-4C55-B17B-A165B808A8DC}" destId="{DAE7245E-F576-4739-B27F-E3A5FC3CD00D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7653A1-E758-4DFF-ACA9-2EE1C68A90A6}" type="doc">
      <dgm:prSet loTypeId="urn:microsoft.com/office/officeart/2005/8/layout/hList7#1" loCatId="process" qsTypeId="urn:microsoft.com/office/officeart/2005/8/quickstyle/simple1" qsCatId="simple" csTypeId="urn:microsoft.com/office/officeart/2005/8/colors/accent1_2" csCatId="accent1" phldr="1"/>
      <dgm:spPr/>
    </dgm:pt>
    <dgm:pt modelId="{808C3651-CE5E-47A4-9A01-8AB94E2A94E0}">
      <dgm:prSet phldrT="[Text]"/>
      <dgm:spPr/>
      <dgm:t>
        <a:bodyPr/>
        <a:lstStyle/>
        <a:p>
          <a:r>
            <a:rPr lang="en-PH" b="1" dirty="0" smtClean="0">
              <a:solidFill>
                <a:srgbClr val="000099"/>
              </a:solidFill>
              <a:latin typeface="Arial"/>
            </a:rPr>
            <a:t>Compromised</a:t>
          </a:r>
          <a:endParaRPr lang="en-US" dirty="0"/>
        </a:p>
      </dgm:t>
    </dgm:pt>
    <dgm:pt modelId="{8C228A7A-0EAC-4F10-8BC4-9398BC43D3E8}" type="parTrans" cxnId="{6201F741-E0EA-473B-84ED-3F692F38F264}">
      <dgm:prSet/>
      <dgm:spPr/>
      <dgm:t>
        <a:bodyPr/>
        <a:lstStyle/>
        <a:p>
          <a:endParaRPr lang="en-US"/>
        </a:p>
      </dgm:t>
    </dgm:pt>
    <dgm:pt modelId="{A1C4E0C2-A28E-428C-8F76-8D2FB608CBB6}" type="sibTrans" cxnId="{6201F741-E0EA-473B-84ED-3F692F38F264}">
      <dgm:prSet/>
      <dgm:spPr/>
      <dgm:t>
        <a:bodyPr/>
        <a:lstStyle/>
        <a:p>
          <a:endParaRPr lang="en-US"/>
        </a:p>
      </dgm:t>
    </dgm:pt>
    <dgm:pt modelId="{8532AB8E-D685-4CEE-AAE4-5EA3E2430E31}">
      <dgm:prSet phldrT="[Text]"/>
      <dgm:spPr/>
      <dgm:t>
        <a:bodyPr/>
        <a:lstStyle/>
        <a:p>
          <a:r>
            <a:rPr lang="en-PH" b="1" dirty="0" smtClean="0">
              <a:solidFill>
                <a:srgbClr val="990000"/>
              </a:solidFill>
              <a:latin typeface="Arial"/>
            </a:rPr>
            <a:t>Information Leakage or Lost</a:t>
          </a:r>
          <a:endParaRPr lang="en-US" dirty="0"/>
        </a:p>
      </dgm:t>
    </dgm:pt>
    <dgm:pt modelId="{9B14E9DE-C575-44DB-AA94-309523F8E44F}" type="parTrans" cxnId="{DDB889E3-6905-4B71-B792-C9BA6D97339B}">
      <dgm:prSet/>
      <dgm:spPr/>
      <dgm:t>
        <a:bodyPr/>
        <a:lstStyle/>
        <a:p>
          <a:endParaRPr lang="en-US"/>
        </a:p>
      </dgm:t>
    </dgm:pt>
    <dgm:pt modelId="{BC5F1F07-F061-4C1C-82F4-323A35567342}" type="sibTrans" cxnId="{DDB889E3-6905-4B71-B792-C9BA6D97339B}">
      <dgm:prSet/>
      <dgm:spPr/>
      <dgm:t>
        <a:bodyPr/>
        <a:lstStyle/>
        <a:p>
          <a:endParaRPr lang="en-US"/>
        </a:p>
      </dgm:t>
    </dgm:pt>
    <dgm:pt modelId="{B6158698-1475-4E27-B535-1AB753CBDB2D}">
      <dgm:prSet phldrT="[Text]"/>
      <dgm:spPr/>
      <dgm:t>
        <a:bodyPr/>
        <a:lstStyle/>
        <a:p>
          <a:r>
            <a:rPr lang="en-PH" b="1" dirty="0" smtClean="0">
              <a:solidFill>
                <a:srgbClr val="000000"/>
              </a:solidFill>
              <a:latin typeface="Arial"/>
            </a:rPr>
            <a:t>Reputational Damage</a:t>
          </a:r>
          <a:endParaRPr lang="en-US" dirty="0"/>
        </a:p>
      </dgm:t>
    </dgm:pt>
    <dgm:pt modelId="{0A4DF83E-772C-48DD-A15A-B34D4BE1FB0A}" type="parTrans" cxnId="{AC6B4BC1-2496-45FB-8C36-8145A76B1638}">
      <dgm:prSet/>
      <dgm:spPr/>
      <dgm:t>
        <a:bodyPr/>
        <a:lstStyle/>
        <a:p>
          <a:endParaRPr lang="en-US"/>
        </a:p>
      </dgm:t>
    </dgm:pt>
    <dgm:pt modelId="{E042CE26-A672-4E37-923D-0C90ADF67BF8}" type="sibTrans" cxnId="{AC6B4BC1-2496-45FB-8C36-8145A76B1638}">
      <dgm:prSet/>
      <dgm:spPr/>
      <dgm:t>
        <a:bodyPr/>
        <a:lstStyle/>
        <a:p>
          <a:endParaRPr lang="en-US"/>
        </a:p>
      </dgm:t>
    </dgm:pt>
    <dgm:pt modelId="{B2E6857D-0644-4B99-88AB-F3BB78A9DFB3}">
      <dgm:prSet phldrT="[Text]"/>
      <dgm:spPr/>
      <dgm:t>
        <a:bodyPr/>
        <a:lstStyle/>
        <a:p>
          <a:r>
            <a:rPr lang="en-PH" b="1" dirty="0" smtClean="0">
              <a:solidFill>
                <a:srgbClr val="006600"/>
              </a:solidFill>
              <a:latin typeface="Arial"/>
            </a:rPr>
            <a:t>Money Lost</a:t>
          </a:r>
          <a:endParaRPr lang="en-US" dirty="0"/>
        </a:p>
      </dgm:t>
    </dgm:pt>
    <dgm:pt modelId="{DA68BD38-5EC4-4106-A305-70025CD2CD8F}" type="parTrans" cxnId="{420F6E41-0E0A-442B-8444-8C884B4151F3}">
      <dgm:prSet/>
      <dgm:spPr/>
      <dgm:t>
        <a:bodyPr/>
        <a:lstStyle/>
        <a:p>
          <a:endParaRPr lang="en-US"/>
        </a:p>
      </dgm:t>
    </dgm:pt>
    <dgm:pt modelId="{8DD5AAEA-31A4-49D3-86D0-AFBAFB236673}" type="sibTrans" cxnId="{420F6E41-0E0A-442B-8444-8C884B4151F3}">
      <dgm:prSet/>
      <dgm:spPr/>
      <dgm:t>
        <a:bodyPr/>
        <a:lstStyle/>
        <a:p>
          <a:endParaRPr lang="en-US"/>
        </a:p>
      </dgm:t>
    </dgm:pt>
    <dgm:pt modelId="{DECBA83C-0FC3-481A-9BCE-53D378671F72}" type="pres">
      <dgm:prSet presAssocID="{077653A1-E758-4DFF-ACA9-2EE1C68A90A6}" presName="Name0" presStyleCnt="0">
        <dgm:presLayoutVars>
          <dgm:dir/>
          <dgm:resizeHandles val="exact"/>
        </dgm:presLayoutVars>
      </dgm:prSet>
      <dgm:spPr/>
    </dgm:pt>
    <dgm:pt modelId="{C791A444-9EDD-4A83-8212-622AEEB293AE}" type="pres">
      <dgm:prSet presAssocID="{077653A1-E758-4DFF-ACA9-2EE1C68A90A6}" presName="fgShape" presStyleLbl="fgShp" presStyleIdx="0" presStyleCnt="1"/>
      <dgm:spPr>
        <a:solidFill>
          <a:schemeClr val="accent1"/>
        </a:solidFill>
      </dgm:spPr>
    </dgm:pt>
    <dgm:pt modelId="{DFABA4A4-3F4A-4127-A4C3-18BE04716644}" type="pres">
      <dgm:prSet presAssocID="{077653A1-E758-4DFF-ACA9-2EE1C68A90A6}" presName="linComp" presStyleCnt="0"/>
      <dgm:spPr/>
    </dgm:pt>
    <dgm:pt modelId="{99C3E5AB-DE20-44CC-A32E-1209977C40B8}" type="pres">
      <dgm:prSet presAssocID="{808C3651-CE5E-47A4-9A01-8AB94E2A94E0}" presName="compNode" presStyleCnt="0"/>
      <dgm:spPr/>
    </dgm:pt>
    <dgm:pt modelId="{DD1A743D-60DB-4067-A075-E9C6C87C46F6}" type="pres">
      <dgm:prSet presAssocID="{808C3651-CE5E-47A4-9A01-8AB94E2A94E0}" presName="bkgdShape" presStyleLbl="node1" presStyleIdx="0" presStyleCnt="4"/>
      <dgm:spPr/>
      <dgm:t>
        <a:bodyPr/>
        <a:lstStyle/>
        <a:p>
          <a:endParaRPr lang="en-US"/>
        </a:p>
      </dgm:t>
    </dgm:pt>
    <dgm:pt modelId="{604474F7-650C-4FFC-AFCB-70469C576B67}" type="pres">
      <dgm:prSet presAssocID="{808C3651-CE5E-47A4-9A01-8AB94E2A94E0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D3E9B3-0C3E-4A79-A661-DBAABF51B87A}" type="pres">
      <dgm:prSet presAssocID="{808C3651-CE5E-47A4-9A01-8AB94E2A94E0}" presName="invisiNode" presStyleLbl="node1" presStyleIdx="0" presStyleCnt="4"/>
      <dgm:spPr/>
    </dgm:pt>
    <dgm:pt modelId="{E7674ED2-E648-45FB-973F-F41CF5F34E69}" type="pres">
      <dgm:prSet presAssocID="{808C3651-CE5E-47A4-9A01-8AB94E2A94E0}" presName="imagNode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40B7214-E630-4661-900A-68AE77DB8F6B}" type="pres">
      <dgm:prSet presAssocID="{A1C4E0C2-A28E-428C-8F76-8D2FB608CBB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80D2373-5FF9-4E26-9818-3ED334F01FF5}" type="pres">
      <dgm:prSet presAssocID="{8532AB8E-D685-4CEE-AAE4-5EA3E2430E31}" presName="compNode" presStyleCnt="0"/>
      <dgm:spPr/>
    </dgm:pt>
    <dgm:pt modelId="{24BAC24A-2BDE-4482-B594-9A58F3929B0B}" type="pres">
      <dgm:prSet presAssocID="{8532AB8E-D685-4CEE-AAE4-5EA3E2430E31}" presName="bkgdShape" presStyleLbl="node1" presStyleIdx="1" presStyleCnt="4"/>
      <dgm:spPr/>
      <dgm:t>
        <a:bodyPr/>
        <a:lstStyle/>
        <a:p>
          <a:endParaRPr lang="en-US"/>
        </a:p>
      </dgm:t>
    </dgm:pt>
    <dgm:pt modelId="{96D82535-7341-4DD0-846F-FF06177D008E}" type="pres">
      <dgm:prSet presAssocID="{8532AB8E-D685-4CEE-AAE4-5EA3E2430E31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013D6-074C-4930-AFF9-D871FF8F9B49}" type="pres">
      <dgm:prSet presAssocID="{8532AB8E-D685-4CEE-AAE4-5EA3E2430E31}" presName="invisiNode" presStyleLbl="node1" presStyleIdx="1" presStyleCnt="4"/>
      <dgm:spPr/>
    </dgm:pt>
    <dgm:pt modelId="{7D339F33-7BAA-4784-ADE2-4606F5057638}" type="pres">
      <dgm:prSet presAssocID="{8532AB8E-D685-4CEE-AAE4-5EA3E2430E31}" presName="imagNode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D0CC9C2-E02A-436B-B585-28A74064F98C}" type="pres">
      <dgm:prSet presAssocID="{BC5F1F07-F061-4C1C-82F4-323A3556734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E66B96B-EA6D-4E24-855A-ED57F96AC441}" type="pres">
      <dgm:prSet presAssocID="{B6158698-1475-4E27-B535-1AB753CBDB2D}" presName="compNode" presStyleCnt="0"/>
      <dgm:spPr/>
    </dgm:pt>
    <dgm:pt modelId="{24740DE8-B9C7-407C-924F-631F5C61D9F9}" type="pres">
      <dgm:prSet presAssocID="{B6158698-1475-4E27-B535-1AB753CBDB2D}" presName="bkgdShape" presStyleLbl="node1" presStyleIdx="2" presStyleCnt="4"/>
      <dgm:spPr/>
      <dgm:t>
        <a:bodyPr/>
        <a:lstStyle/>
        <a:p>
          <a:endParaRPr lang="en-US"/>
        </a:p>
      </dgm:t>
    </dgm:pt>
    <dgm:pt modelId="{0FD5F44A-35CC-4003-AC55-DF5C146B87A2}" type="pres">
      <dgm:prSet presAssocID="{B6158698-1475-4E27-B535-1AB753CBDB2D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C601A1-28F7-40E8-B8C5-F15012C416FA}" type="pres">
      <dgm:prSet presAssocID="{B6158698-1475-4E27-B535-1AB753CBDB2D}" presName="invisiNode" presStyleLbl="node1" presStyleIdx="2" presStyleCnt="4"/>
      <dgm:spPr/>
    </dgm:pt>
    <dgm:pt modelId="{923784B4-4F5C-4E4E-ADB1-F532AA1807B7}" type="pres">
      <dgm:prSet presAssocID="{B6158698-1475-4E27-B535-1AB753CBDB2D}" presName="imagNode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ADDCFE2-279B-4CCE-9988-699AD5F041CD}" type="pres">
      <dgm:prSet presAssocID="{E042CE26-A672-4E37-923D-0C90ADF67BF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B6D0535-5E4D-4C65-ACAE-C0503DB5CF30}" type="pres">
      <dgm:prSet presAssocID="{B2E6857D-0644-4B99-88AB-F3BB78A9DFB3}" presName="compNode" presStyleCnt="0"/>
      <dgm:spPr/>
    </dgm:pt>
    <dgm:pt modelId="{46F6C0E9-4F39-4AA8-852D-76E90C5AE43C}" type="pres">
      <dgm:prSet presAssocID="{B2E6857D-0644-4B99-88AB-F3BB78A9DFB3}" presName="bkgdShape" presStyleLbl="node1" presStyleIdx="3" presStyleCnt="4"/>
      <dgm:spPr/>
      <dgm:t>
        <a:bodyPr/>
        <a:lstStyle/>
        <a:p>
          <a:endParaRPr lang="en-US"/>
        </a:p>
      </dgm:t>
    </dgm:pt>
    <dgm:pt modelId="{E9DC1E8A-D010-4256-B9DF-BCAA3D63D429}" type="pres">
      <dgm:prSet presAssocID="{B2E6857D-0644-4B99-88AB-F3BB78A9DFB3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2B363D-AFFA-445D-A22A-3A3FBDB94A13}" type="pres">
      <dgm:prSet presAssocID="{B2E6857D-0644-4B99-88AB-F3BB78A9DFB3}" presName="invisiNode" presStyleLbl="node1" presStyleIdx="3" presStyleCnt="4"/>
      <dgm:spPr/>
    </dgm:pt>
    <dgm:pt modelId="{78580ABB-4BBA-4969-8660-CD2CF1A9C65A}" type="pres">
      <dgm:prSet presAssocID="{B2E6857D-0644-4B99-88AB-F3BB78A9DFB3}" presName="imagNode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4F2A68F7-09D8-465E-8A45-5D40D5549C5F}" type="presOf" srcId="{B2E6857D-0644-4B99-88AB-F3BB78A9DFB3}" destId="{46F6C0E9-4F39-4AA8-852D-76E90C5AE43C}" srcOrd="0" destOrd="0" presId="urn:microsoft.com/office/officeart/2005/8/layout/hList7#1"/>
    <dgm:cxn modelId="{2407DA0E-CC88-4323-A14A-18815B74E4E3}" type="presOf" srcId="{808C3651-CE5E-47A4-9A01-8AB94E2A94E0}" destId="{604474F7-650C-4FFC-AFCB-70469C576B67}" srcOrd="1" destOrd="0" presId="urn:microsoft.com/office/officeart/2005/8/layout/hList7#1"/>
    <dgm:cxn modelId="{2116F776-449E-46B8-B4F5-E2F6035ADD98}" type="presOf" srcId="{8532AB8E-D685-4CEE-AAE4-5EA3E2430E31}" destId="{24BAC24A-2BDE-4482-B594-9A58F3929B0B}" srcOrd="0" destOrd="0" presId="urn:microsoft.com/office/officeart/2005/8/layout/hList7#1"/>
    <dgm:cxn modelId="{071AFD4E-FFBC-4179-B1C0-2488E8401BF9}" type="presOf" srcId="{BC5F1F07-F061-4C1C-82F4-323A35567342}" destId="{1D0CC9C2-E02A-436B-B585-28A74064F98C}" srcOrd="0" destOrd="0" presId="urn:microsoft.com/office/officeart/2005/8/layout/hList7#1"/>
    <dgm:cxn modelId="{4854DDB5-58EA-4E6B-892B-3E1C1865E592}" type="presOf" srcId="{B6158698-1475-4E27-B535-1AB753CBDB2D}" destId="{0FD5F44A-35CC-4003-AC55-DF5C146B87A2}" srcOrd="1" destOrd="0" presId="urn:microsoft.com/office/officeart/2005/8/layout/hList7#1"/>
    <dgm:cxn modelId="{581C7B24-F45F-4541-8E15-C48F3EEF6AAA}" type="presOf" srcId="{8532AB8E-D685-4CEE-AAE4-5EA3E2430E31}" destId="{96D82535-7341-4DD0-846F-FF06177D008E}" srcOrd="1" destOrd="0" presId="urn:microsoft.com/office/officeart/2005/8/layout/hList7#1"/>
    <dgm:cxn modelId="{864F5A0C-A9A7-4716-B4ED-7A681A3191D3}" type="presOf" srcId="{077653A1-E758-4DFF-ACA9-2EE1C68A90A6}" destId="{DECBA83C-0FC3-481A-9BCE-53D378671F72}" srcOrd="0" destOrd="0" presId="urn:microsoft.com/office/officeart/2005/8/layout/hList7#1"/>
    <dgm:cxn modelId="{420F6E41-0E0A-442B-8444-8C884B4151F3}" srcId="{077653A1-E758-4DFF-ACA9-2EE1C68A90A6}" destId="{B2E6857D-0644-4B99-88AB-F3BB78A9DFB3}" srcOrd="3" destOrd="0" parTransId="{DA68BD38-5EC4-4106-A305-70025CD2CD8F}" sibTransId="{8DD5AAEA-31A4-49D3-86D0-AFBAFB236673}"/>
    <dgm:cxn modelId="{6A2EA5F3-7795-4F17-B940-2883C468FCE7}" type="presOf" srcId="{B6158698-1475-4E27-B535-1AB753CBDB2D}" destId="{24740DE8-B9C7-407C-924F-631F5C61D9F9}" srcOrd="0" destOrd="0" presId="urn:microsoft.com/office/officeart/2005/8/layout/hList7#1"/>
    <dgm:cxn modelId="{DF63DD87-042D-48BB-B392-FEDD05A07559}" type="presOf" srcId="{B2E6857D-0644-4B99-88AB-F3BB78A9DFB3}" destId="{E9DC1E8A-D010-4256-B9DF-BCAA3D63D429}" srcOrd="1" destOrd="0" presId="urn:microsoft.com/office/officeart/2005/8/layout/hList7#1"/>
    <dgm:cxn modelId="{2DE539E5-EB3E-44D0-81EB-2D2449EFC971}" type="presOf" srcId="{E042CE26-A672-4E37-923D-0C90ADF67BF8}" destId="{FADDCFE2-279B-4CCE-9988-699AD5F041CD}" srcOrd="0" destOrd="0" presId="urn:microsoft.com/office/officeart/2005/8/layout/hList7#1"/>
    <dgm:cxn modelId="{05F80073-3759-49A3-AD84-E88D83DA12AB}" type="presOf" srcId="{808C3651-CE5E-47A4-9A01-8AB94E2A94E0}" destId="{DD1A743D-60DB-4067-A075-E9C6C87C46F6}" srcOrd="0" destOrd="0" presId="urn:microsoft.com/office/officeart/2005/8/layout/hList7#1"/>
    <dgm:cxn modelId="{6201F741-E0EA-473B-84ED-3F692F38F264}" srcId="{077653A1-E758-4DFF-ACA9-2EE1C68A90A6}" destId="{808C3651-CE5E-47A4-9A01-8AB94E2A94E0}" srcOrd="0" destOrd="0" parTransId="{8C228A7A-0EAC-4F10-8BC4-9398BC43D3E8}" sibTransId="{A1C4E0C2-A28E-428C-8F76-8D2FB608CBB6}"/>
    <dgm:cxn modelId="{DDB889E3-6905-4B71-B792-C9BA6D97339B}" srcId="{077653A1-E758-4DFF-ACA9-2EE1C68A90A6}" destId="{8532AB8E-D685-4CEE-AAE4-5EA3E2430E31}" srcOrd="1" destOrd="0" parTransId="{9B14E9DE-C575-44DB-AA94-309523F8E44F}" sibTransId="{BC5F1F07-F061-4C1C-82F4-323A35567342}"/>
    <dgm:cxn modelId="{133DA2BB-6D24-40C3-8B68-B204ED4433F3}" type="presOf" srcId="{A1C4E0C2-A28E-428C-8F76-8D2FB608CBB6}" destId="{D40B7214-E630-4661-900A-68AE77DB8F6B}" srcOrd="0" destOrd="0" presId="urn:microsoft.com/office/officeart/2005/8/layout/hList7#1"/>
    <dgm:cxn modelId="{AC6B4BC1-2496-45FB-8C36-8145A76B1638}" srcId="{077653A1-E758-4DFF-ACA9-2EE1C68A90A6}" destId="{B6158698-1475-4E27-B535-1AB753CBDB2D}" srcOrd="2" destOrd="0" parTransId="{0A4DF83E-772C-48DD-A15A-B34D4BE1FB0A}" sibTransId="{E042CE26-A672-4E37-923D-0C90ADF67BF8}"/>
    <dgm:cxn modelId="{677062CA-0D95-47EC-BB14-BA84022F42EA}" type="presParOf" srcId="{DECBA83C-0FC3-481A-9BCE-53D378671F72}" destId="{C791A444-9EDD-4A83-8212-622AEEB293AE}" srcOrd="0" destOrd="0" presId="urn:microsoft.com/office/officeart/2005/8/layout/hList7#1"/>
    <dgm:cxn modelId="{FE5FC366-7D3A-419A-B791-7858E564FE7C}" type="presParOf" srcId="{DECBA83C-0FC3-481A-9BCE-53D378671F72}" destId="{DFABA4A4-3F4A-4127-A4C3-18BE04716644}" srcOrd="1" destOrd="0" presId="urn:microsoft.com/office/officeart/2005/8/layout/hList7#1"/>
    <dgm:cxn modelId="{36945186-6B3E-415A-AACF-B963A9AA9AA3}" type="presParOf" srcId="{DFABA4A4-3F4A-4127-A4C3-18BE04716644}" destId="{99C3E5AB-DE20-44CC-A32E-1209977C40B8}" srcOrd="0" destOrd="0" presId="urn:microsoft.com/office/officeart/2005/8/layout/hList7#1"/>
    <dgm:cxn modelId="{113BF35D-6127-43C0-A498-3AB242C0B56D}" type="presParOf" srcId="{99C3E5AB-DE20-44CC-A32E-1209977C40B8}" destId="{DD1A743D-60DB-4067-A075-E9C6C87C46F6}" srcOrd="0" destOrd="0" presId="urn:microsoft.com/office/officeart/2005/8/layout/hList7#1"/>
    <dgm:cxn modelId="{4FB29E75-D139-4F91-AAC5-5CDF9BF7A090}" type="presParOf" srcId="{99C3E5AB-DE20-44CC-A32E-1209977C40B8}" destId="{604474F7-650C-4FFC-AFCB-70469C576B67}" srcOrd="1" destOrd="0" presId="urn:microsoft.com/office/officeart/2005/8/layout/hList7#1"/>
    <dgm:cxn modelId="{9EB4F97D-416B-401B-B9F9-31DD8A2F6352}" type="presParOf" srcId="{99C3E5AB-DE20-44CC-A32E-1209977C40B8}" destId="{29D3E9B3-0C3E-4A79-A661-DBAABF51B87A}" srcOrd="2" destOrd="0" presId="urn:microsoft.com/office/officeart/2005/8/layout/hList7#1"/>
    <dgm:cxn modelId="{FDE8549C-DAA8-4753-8419-BD2485E493A5}" type="presParOf" srcId="{99C3E5AB-DE20-44CC-A32E-1209977C40B8}" destId="{E7674ED2-E648-45FB-973F-F41CF5F34E69}" srcOrd="3" destOrd="0" presId="urn:microsoft.com/office/officeart/2005/8/layout/hList7#1"/>
    <dgm:cxn modelId="{F9CC4258-1C1C-4CBD-A1B4-C37FD74142FF}" type="presParOf" srcId="{DFABA4A4-3F4A-4127-A4C3-18BE04716644}" destId="{D40B7214-E630-4661-900A-68AE77DB8F6B}" srcOrd="1" destOrd="0" presId="urn:microsoft.com/office/officeart/2005/8/layout/hList7#1"/>
    <dgm:cxn modelId="{5F3CECEE-B123-4822-A142-5DBEDC5D339D}" type="presParOf" srcId="{DFABA4A4-3F4A-4127-A4C3-18BE04716644}" destId="{B80D2373-5FF9-4E26-9818-3ED334F01FF5}" srcOrd="2" destOrd="0" presId="urn:microsoft.com/office/officeart/2005/8/layout/hList7#1"/>
    <dgm:cxn modelId="{666543BC-3AF6-46C1-931E-D3D6E7C4E900}" type="presParOf" srcId="{B80D2373-5FF9-4E26-9818-3ED334F01FF5}" destId="{24BAC24A-2BDE-4482-B594-9A58F3929B0B}" srcOrd="0" destOrd="0" presId="urn:microsoft.com/office/officeart/2005/8/layout/hList7#1"/>
    <dgm:cxn modelId="{1A9EFFA2-B8AE-4747-A3B8-7D73A4D33B40}" type="presParOf" srcId="{B80D2373-5FF9-4E26-9818-3ED334F01FF5}" destId="{96D82535-7341-4DD0-846F-FF06177D008E}" srcOrd="1" destOrd="0" presId="urn:microsoft.com/office/officeart/2005/8/layout/hList7#1"/>
    <dgm:cxn modelId="{B7A312A8-F9C9-4133-BF54-27C95237CBE5}" type="presParOf" srcId="{B80D2373-5FF9-4E26-9818-3ED334F01FF5}" destId="{E09013D6-074C-4930-AFF9-D871FF8F9B49}" srcOrd="2" destOrd="0" presId="urn:microsoft.com/office/officeart/2005/8/layout/hList7#1"/>
    <dgm:cxn modelId="{CFE66EFA-8C04-4561-81DE-476EFA4012C1}" type="presParOf" srcId="{B80D2373-5FF9-4E26-9818-3ED334F01FF5}" destId="{7D339F33-7BAA-4784-ADE2-4606F5057638}" srcOrd="3" destOrd="0" presId="urn:microsoft.com/office/officeart/2005/8/layout/hList7#1"/>
    <dgm:cxn modelId="{D7BB008F-2A5F-4196-A69C-48598412489F}" type="presParOf" srcId="{DFABA4A4-3F4A-4127-A4C3-18BE04716644}" destId="{1D0CC9C2-E02A-436B-B585-28A74064F98C}" srcOrd="3" destOrd="0" presId="urn:microsoft.com/office/officeart/2005/8/layout/hList7#1"/>
    <dgm:cxn modelId="{E42737D0-B881-47CD-9F00-A7159B1B7673}" type="presParOf" srcId="{DFABA4A4-3F4A-4127-A4C3-18BE04716644}" destId="{1E66B96B-EA6D-4E24-855A-ED57F96AC441}" srcOrd="4" destOrd="0" presId="urn:microsoft.com/office/officeart/2005/8/layout/hList7#1"/>
    <dgm:cxn modelId="{E11D8C93-6644-4B92-818B-FB03DD1F9C63}" type="presParOf" srcId="{1E66B96B-EA6D-4E24-855A-ED57F96AC441}" destId="{24740DE8-B9C7-407C-924F-631F5C61D9F9}" srcOrd="0" destOrd="0" presId="urn:microsoft.com/office/officeart/2005/8/layout/hList7#1"/>
    <dgm:cxn modelId="{90B42F40-7B29-48A7-9739-78D6214C3539}" type="presParOf" srcId="{1E66B96B-EA6D-4E24-855A-ED57F96AC441}" destId="{0FD5F44A-35CC-4003-AC55-DF5C146B87A2}" srcOrd="1" destOrd="0" presId="urn:microsoft.com/office/officeart/2005/8/layout/hList7#1"/>
    <dgm:cxn modelId="{75011B3F-37AB-4FE4-983C-B9583070C7DD}" type="presParOf" srcId="{1E66B96B-EA6D-4E24-855A-ED57F96AC441}" destId="{79C601A1-28F7-40E8-B8C5-F15012C416FA}" srcOrd="2" destOrd="0" presId="urn:microsoft.com/office/officeart/2005/8/layout/hList7#1"/>
    <dgm:cxn modelId="{627FBCD7-88EA-47F4-B181-2F1AB1F87286}" type="presParOf" srcId="{1E66B96B-EA6D-4E24-855A-ED57F96AC441}" destId="{923784B4-4F5C-4E4E-ADB1-F532AA1807B7}" srcOrd="3" destOrd="0" presId="urn:microsoft.com/office/officeart/2005/8/layout/hList7#1"/>
    <dgm:cxn modelId="{963B43A7-43DE-45D7-8558-FB48E4B39059}" type="presParOf" srcId="{DFABA4A4-3F4A-4127-A4C3-18BE04716644}" destId="{FADDCFE2-279B-4CCE-9988-699AD5F041CD}" srcOrd="5" destOrd="0" presId="urn:microsoft.com/office/officeart/2005/8/layout/hList7#1"/>
    <dgm:cxn modelId="{9DA7D4DE-AB4C-407F-B62D-5E4A8F66C4B0}" type="presParOf" srcId="{DFABA4A4-3F4A-4127-A4C3-18BE04716644}" destId="{3B6D0535-5E4D-4C65-ACAE-C0503DB5CF30}" srcOrd="6" destOrd="0" presId="urn:microsoft.com/office/officeart/2005/8/layout/hList7#1"/>
    <dgm:cxn modelId="{FF503433-1E05-429D-AC66-B38208EDAF06}" type="presParOf" srcId="{3B6D0535-5E4D-4C65-ACAE-C0503DB5CF30}" destId="{46F6C0E9-4F39-4AA8-852D-76E90C5AE43C}" srcOrd="0" destOrd="0" presId="urn:microsoft.com/office/officeart/2005/8/layout/hList7#1"/>
    <dgm:cxn modelId="{6E2765D3-211B-4A15-9987-8D8A689A1E2D}" type="presParOf" srcId="{3B6D0535-5E4D-4C65-ACAE-C0503DB5CF30}" destId="{E9DC1E8A-D010-4256-B9DF-BCAA3D63D429}" srcOrd="1" destOrd="0" presId="urn:microsoft.com/office/officeart/2005/8/layout/hList7#1"/>
    <dgm:cxn modelId="{F79D142A-2AFB-46BE-AD3F-54A0E8C98397}" type="presParOf" srcId="{3B6D0535-5E4D-4C65-ACAE-C0503DB5CF30}" destId="{FB2B363D-AFFA-445D-A22A-3A3FBDB94A13}" srcOrd="2" destOrd="0" presId="urn:microsoft.com/office/officeart/2005/8/layout/hList7#1"/>
    <dgm:cxn modelId="{029AA2AD-E7A8-4DE8-BE9F-88FA3869A743}" type="presParOf" srcId="{3B6D0535-5E4D-4C65-ACAE-C0503DB5CF30}" destId="{78580ABB-4BBA-4969-8660-CD2CF1A9C65A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98CCBEF-A137-4693-A6D6-82E5134EDA5C}" type="doc">
      <dgm:prSet loTypeId="urn:microsoft.com/office/officeart/2005/8/layout/chevron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F783C9-21DF-4B0F-B707-6D9DB67520FC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54F5A3EC-6E20-4B78-B1BC-70D3A579CA0A}" type="parTrans" cxnId="{FAEE6F63-1AF0-459F-BFE9-A69BBA11C37E}">
      <dgm:prSet/>
      <dgm:spPr/>
      <dgm:t>
        <a:bodyPr/>
        <a:lstStyle/>
        <a:p>
          <a:endParaRPr lang="en-US"/>
        </a:p>
      </dgm:t>
    </dgm:pt>
    <dgm:pt modelId="{1F802278-C19F-44F2-A674-EDDA5D3FF512}" type="sibTrans" cxnId="{FAEE6F63-1AF0-459F-BFE9-A69BBA11C37E}">
      <dgm:prSet/>
      <dgm:spPr/>
      <dgm:t>
        <a:bodyPr/>
        <a:lstStyle/>
        <a:p>
          <a:endParaRPr lang="en-US"/>
        </a:p>
      </dgm:t>
    </dgm:pt>
    <dgm:pt modelId="{18A6B23D-F5B2-463C-B436-FB869EEF0C61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73E85B48-6446-4A66-BF85-3C2E89ACCEC8}" type="parTrans" cxnId="{A4E17C89-F7F2-446C-B4AB-B9071BAF0F51}">
      <dgm:prSet/>
      <dgm:spPr/>
      <dgm:t>
        <a:bodyPr/>
        <a:lstStyle/>
        <a:p>
          <a:endParaRPr lang="en-US"/>
        </a:p>
      </dgm:t>
    </dgm:pt>
    <dgm:pt modelId="{AE7E7543-7B19-4703-ABEC-856BFD11CBF2}" type="sibTrans" cxnId="{A4E17C89-F7F2-446C-B4AB-B9071BAF0F51}">
      <dgm:prSet/>
      <dgm:spPr/>
      <dgm:t>
        <a:bodyPr/>
        <a:lstStyle/>
        <a:p>
          <a:endParaRPr lang="en-US"/>
        </a:p>
      </dgm:t>
    </dgm:pt>
    <dgm:pt modelId="{2968F961-9F94-4AC7-9324-96CF6282458A}">
      <dgm:prSet custT="1"/>
      <dgm:spPr/>
      <dgm:t>
        <a:bodyPr/>
        <a:lstStyle/>
        <a:p>
          <a:r>
            <a:rPr lang="en-US" sz="5400" dirty="0" smtClean="0"/>
            <a:t>Injection</a:t>
          </a:r>
          <a:endParaRPr lang="en-US" sz="5400" dirty="0"/>
        </a:p>
      </dgm:t>
    </dgm:pt>
    <dgm:pt modelId="{915EE2A4-CA7E-4D30-B45C-2361BFDD535A}" type="parTrans" cxnId="{7C11E757-49F0-4BA9-98CA-BD6273992F0A}">
      <dgm:prSet/>
      <dgm:spPr/>
      <dgm:t>
        <a:bodyPr/>
        <a:lstStyle/>
        <a:p>
          <a:endParaRPr lang="en-US"/>
        </a:p>
      </dgm:t>
    </dgm:pt>
    <dgm:pt modelId="{93A7F959-4FA8-4C00-9E35-0A90A8BE62E8}" type="sibTrans" cxnId="{7C11E757-49F0-4BA9-98CA-BD6273992F0A}">
      <dgm:prSet/>
      <dgm:spPr/>
      <dgm:t>
        <a:bodyPr/>
        <a:lstStyle/>
        <a:p>
          <a:endParaRPr lang="en-US"/>
        </a:p>
      </dgm:t>
    </dgm:pt>
    <dgm:pt modelId="{9520E369-1FA5-43C0-84C0-44BE16D44DD5}">
      <dgm:prSet/>
      <dgm:spPr/>
      <dgm:t>
        <a:bodyPr/>
        <a:lstStyle/>
        <a:p>
          <a:r>
            <a:rPr lang="en-US" dirty="0" smtClean="0"/>
            <a:t> XSS (Cross Site Scripting)</a:t>
          </a:r>
          <a:endParaRPr lang="en-US" dirty="0"/>
        </a:p>
      </dgm:t>
    </dgm:pt>
    <dgm:pt modelId="{8CE5AEFF-4038-418B-B2D8-8D552E507787}" type="parTrans" cxnId="{F9E27BA5-5E72-4795-961C-7EE5A77B9DCF}">
      <dgm:prSet/>
      <dgm:spPr/>
      <dgm:t>
        <a:bodyPr/>
        <a:lstStyle/>
        <a:p>
          <a:endParaRPr lang="en-US"/>
        </a:p>
      </dgm:t>
    </dgm:pt>
    <dgm:pt modelId="{7457E550-0A03-4AAD-A1FB-F05B03638523}" type="sibTrans" cxnId="{F9E27BA5-5E72-4795-961C-7EE5A77B9DCF}">
      <dgm:prSet/>
      <dgm:spPr/>
      <dgm:t>
        <a:bodyPr/>
        <a:lstStyle/>
        <a:p>
          <a:endParaRPr lang="en-US"/>
        </a:p>
      </dgm:t>
    </dgm:pt>
    <dgm:pt modelId="{2E1C4613-90FA-4AE4-9A12-F71A9145D6A7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ACD8DFDF-C41B-4F19-8C8F-028A8300450D}" type="parTrans" cxnId="{F13BABFC-22F4-415D-8560-D9129E2EB3AF}">
      <dgm:prSet/>
      <dgm:spPr/>
      <dgm:t>
        <a:bodyPr/>
        <a:lstStyle/>
        <a:p>
          <a:endParaRPr lang="en-US"/>
        </a:p>
      </dgm:t>
    </dgm:pt>
    <dgm:pt modelId="{CD1E3490-E5CB-491D-81A1-83D1E5105F7E}" type="sibTrans" cxnId="{F13BABFC-22F4-415D-8560-D9129E2EB3AF}">
      <dgm:prSet/>
      <dgm:spPr/>
      <dgm:t>
        <a:bodyPr/>
        <a:lstStyle/>
        <a:p>
          <a:endParaRPr lang="en-US"/>
        </a:p>
      </dgm:t>
    </dgm:pt>
    <dgm:pt modelId="{92DB45E5-C347-4BC1-A251-61FD410CE3D9}">
      <dgm:prSet/>
      <dgm:spPr/>
      <dgm:t>
        <a:bodyPr/>
        <a:lstStyle/>
        <a:p>
          <a:r>
            <a:rPr lang="en-US" dirty="0" smtClean="0"/>
            <a:t>Cross Site Request Forgery</a:t>
          </a:r>
          <a:endParaRPr lang="en-US" dirty="0"/>
        </a:p>
      </dgm:t>
    </dgm:pt>
    <dgm:pt modelId="{BC73BD17-8AA0-43AD-8211-AD91196B6B08}" type="parTrans" cxnId="{788191CF-EDBA-4080-AAE3-BDD5CB2ADB76}">
      <dgm:prSet/>
      <dgm:spPr/>
      <dgm:t>
        <a:bodyPr/>
        <a:lstStyle/>
        <a:p>
          <a:endParaRPr lang="en-US"/>
        </a:p>
      </dgm:t>
    </dgm:pt>
    <dgm:pt modelId="{6D18F21F-E6B8-4E95-A0C4-77044F589F77}" type="sibTrans" cxnId="{788191CF-EDBA-4080-AAE3-BDD5CB2ADB76}">
      <dgm:prSet/>
      <dgm:spPr/>
      <dgm:t>
        <a:bodyPr/>
        <a:lstStyle/>
        <a:p>
          <a:endParaRPr lang="en-US"/>
        </a:p>
      </dgm:t>
    </dgm:pt>
    <dgm:pt modelId="{9E827937-7AF2-4AC8-85F2-90CB8CD9234F}" type="pres">
      <dgm:prSet presAssocID="{198CCBEF-A137-4693-A6D6-82E5134EDA5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0FE709-4AD4-4B78-BCF1-2DF00D41C070}" type="pres">
      <dgm:prSet presAssocID="{BEF783C9-21DF-4B0F-B707-6D9DB67520FC}" presName="composite" presStyleCnt="0"/>
      <dgm:spPr/>
    </dgm:pt>
    <dgm:pt modelId="{89166953-CF22-4FF9-88E0-99C023B8FE8C}" type="pres">
      <dgm:prSet presAssocID="{BEF783C9-21DF-4B0F-B707-6D9DB67520F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A55E46-5E67-4FEB-8132-6B690128F01E}" type="pres">
      <dgm:prSet presAssocID="{BEF783C9-21DF-4B0F-B707-6D9DB67520F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76DE89-A4C4-4C72-B395-B05E13023C78}" type="pres">
      <dgm:prSet presAssocID="{1F802278-C19F-44F2-A674-EDDA5D3FF512}" presName="sp" presStyleCnt="0"/>
      <dgm:spPr/>
    </dgm:pt>
    <dgm:pt modelId="{19051444-4C4B-41A1-9CFC-6A57925B6781}" type="pres">
      <dgm:prSet presAssocID="{18A6B23D-F5B2-463C-B436-FB869EEF0C61}" presName="composite" presStyleCnt="0"/>
      <dgm:spPr/>
    </dgm:pt>
    <dgm:pt modelId="{1CC5AFFE-0092-4D29-92B3-714D90AFA4C2}" type="pres">
      <dgm:prSet presAssocID="{18A6B23D-F5B2-463C-B436-FB869EEF0C6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CCC2AB-66C4-4B2C-B64E-57B2CA5D7430}" type="pres">
      <dgm:prSet presAssocID="{18A6B23D-F5B2-463C-B436-FB869EEF0C6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49C3D1-8A69-4EEF-93F8-294C2950703F}" type="pres">
      <dgm:prSet presAssocID="{AE7E7543-7B19-4703-ABEC-856BFD11CBF2}" presName="sp" presStyleCnt="0"/>
      <dgm:spPr/>
    </dgm:pt>
    <dgm:pt modelId="{AF00049F-0D89-4568-B1C0-6147DD771D76}" type="pres">
      <dgm:prSet presAssocID="{2E1C4613-90FA-4AE4-9A12-F71A9145D6A7}" presName="composite" presStyleCnt="0"/>
      <dgm:spPr/>
    </dgm:pt>
    <dgm:pt modelId="{29C85F79-DCA9-4514-ABEA-7304A6396A0F}" type="pres">
      <dgm:prSet presAssocID="{2E1C4613-90FA-4AE4-9A12-F71A9145D6A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7D99C4-E3EF-4BA1-ADD1-85032D8C0158}" type="pres">
      <dgm:prSet presAssocID="{2E1C4613-90FA-4AE4-9A12-F71A9145D6A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E27BA5-5E72-4795-961C-7EE5A77B9DCF}" srcId="{18A6B23D-F5B2-463C-B436-FB869EEF0C61}" destId="{9520E369-1FA5-43C0-84C0-44BE16D44DD5}" srcOrd="0" destOrd="0" parTransId="{8CE5AEFF-4038-418B-B2D8-8D552E507787}" sibTransId="{7457E550-0A03-4AAD-A1FB-F05B03638523}"/>
    <dgm:cxn modelId="{5603D244-AAAF-43CF-95DE-FED257ADCDA8}" type="presOf" srcId="{BEF783C9-21DF-4B0F-B707-6D9DB67520FC}" destId="{89166953-CF22-4FF9-88E0-99C023B8FE8C}" srcOrd="0" destOrd="0" presId="urn:microsoft.com/office/officeart/2005/8/layout/chevron2"/>
    <dgm:cxn modelId="{B9B9475E-7DB3-4AB2-8F9A-371D5F8291FB}" type="presOf" srcId="{9520E369-1FA5-43C0-84C0-44BE16D44DD5}" destId="{6FCCC2AB-66C4-4B2C-B64E-57B2CA5D7430}" srcOrd="0" destOrd="0" presId="urn:microsoft.com/office/officeart/2005/8/layout/chevron2"/>
    <dgm:cxn modelId="{788191CF-EDBA-4080-AAE3-BDD5CB2ADB76}" srcId="{2E1C4613-90FA-4AE4-9A12-F71A9145D6A7}" destId="{92DB45E5-C347-4BC1-A251-61FD410CE3D9}" srcOrd="0" destOrd="0" parTransId="{BC73BD17-8AA0-43AD-8211-AD91196B6B08}" sibTransId="{6D18F21F-E6B8-4E95-A0C4-77044F589F77}"/>
    <dgm:cxn modelId="{F13BABFC-22F4-415D-8560-D9129E2EB3AF}" srcId="{198CCBEF-A137-4693-A6D6-82E5134EDA5C}" destId="{2E1C4613-90FA-4AE4-9A12-F71A9145D6A7}" srcOrd="2" destOrd="0" parTransId="{ACD8DFDF-C41B-4F19-8C8F-028A8300450D}" sibTransId="{CD1E3490-E5CB-491D-81A1-83D1E5105F7E}"/>
    <dgm:cxn modelId="{67D9635E-4934-4803-BDF5-B35EE09B400D}" type="presOf" srcId="{18A6B23D-F5B2-463C-B436-FB869EEF0C61}" destId="{1CC5AFFE-0092-4D29-92B3-714D90AFA4C2}" srcOrd="0" destOrd="0" presId="urn:microsoft.com/office/officeart/2005/8/layout/chevron2"/>
    <dgm:cxn modelId="{7C11E757-49F0-4BA9-98CA-BD6273992F0A}" srcId="{BEF783C9-21DF-4B0F-B707-6D9DB67520FC}" destId="{2968F961-9F94-4AC7-9324-96CF6282458A}" srcOrd="0" destOrd="0" parTransId="{915EE2A4-CA7E-4D30-B45C-2361BFDD535A}" sibTransId="{93A7F959-4FA8-4C00-9E35-0A90A8BE62E8}"/>
    <dgm:cxn modelId="{A4E17C89-F7F2-446C-B4AB-B9071BAF0F51}" srcId="{198CCBEF-A137-4693-A6D6-82E5134EDA5C}" destId="{18A6B23D-F5B2-463C-B436-FB869EEF0C61}" srcOrd="1" destOrd="0" parTransId="{73E85B48-6446-4A66-BF85-3C2E89ACCEC8}" sibTransId="{AE7E7543-7B19-4703-ABEC-856BFD11CBF2}"/>
    <dgm:cxn modelId="{A3BFC59B-8F4E-40FD-9349-72B6337F0568}" type="presOf" srcId="{198CCBEF-A137-4693-A6D6-82E5134EDA5C}" destId="{9E827937-7AF2-4AC8-85F2-90CB8CD9234F}" srcOrd="0" destOrd="0" presId="urn:microsoft.com/office/officeart/2005/8/layout/chevron2"/>
    <dgm:cxn modelId="{4A8CBCD2-E200-454F-9C80-16FF22AB2C3A}" type="presOf" srcId="{2E1C4613-90FA-4AE4-9A12-F71A9145D6A7}" destId="{29C85F79-DCA9-4514-ABEA-7304A6396A0F}" srcOrd="0" destOrd="0" presId="urn:microsoft.com/office/officeart/2005/8/layout/chevron2"/>
    <dgm:cxn modelId="{C0F03035-2359-4A1F-9B42-AB5C31DDF9F3}" type="presOf" srcId="{2968F961-9F94-4AC7-9324-96CF6282458A}" destId="{FEA55E46-5E67-4FEB-8132-6B690128F01E}" srcOrd="0" destOrd="0" presId="urn:microsoft.com/office/officeart/2005/8/layout/chevron2"/>
    <dgm:cxn modelId="{FAEE6F63-1AF0-459F-BFE9-A69BBA11C37E}" srcId="{198CCBEF-A137-4693-A6D6-82E5134EDA5C}" destId="{BEF783C9-21DF-4B0F-B707-6D9DB67520FC}" srcOrd="0" destOrd="0" parTransId="{54F5A3EC-6E20-4B78-B1BC-70D3A579CA0A}" sibTransId="{1F802278-C19F-44F2-A674-EDDA5D3FF512}"/>
    <dgm:cxn modelId="{DCA970C7-D144-435A-8536-0ED396E9F6E4}" type="presOf" srcId="{92DB45E5-C347-4BC1-A251-61FD410CE3D9}" destId="{C17D99C4-E3EF-4BA1-ADD1-85032D8C0158}" srcOrd="0" destOrd="0" presId="urn:microsoft.com/office/officeart/2005/8/layout/chevron2"/>
    <dgm:cxn modelId="{ADAC7A28-09E4-4027-AE4B-0D4F0A8D1260}" type="presParOf" srcId="{9E827937-7AF2-4AC8-85F2-90CB8CD9234F}" destId="{3E0FE709-4AD4-4B78-BCF1-2DF00D41C070}" srcOrd="0" destOrd="0" presId="urn:microsoft.com/office/officeart/2005/8/layout/chevron2"/>
    <dgm:cxn modelId="{56F366F2-BB64-47AF-8D84-D3EC75D20A9A}" type="presParOf" srcId="{3E0FE709-4AD4-4B78-BCF1-2DF00D41C070}" destId="{89166953-CF22-4FF9-88E0-99C023B8FE8C}" srcOrd="0" destOrd="0" presId="urn:microsoft.com/office/officeart/2005/8/layout/chevron2"/>
    <dgm:cxn modelId="{8E048298-AEA0-489B-9BBD-7C95A7C43090}" type="presParOf" srcId="{3E0FE709-4AD4-4B78-BCF1-2DF00D41C070}" destId="{FEA55E46-5E67-4FEB-8132-6B690128F01E}" srcOrd="1" destOrd="0" presId="urn:microsoft.com/office/officeart/2005/8/layout/chevron2"/>
    <dgm:cxn modelId="{C55F0209-8BAC-4FA1-ABC5-B6FC09362012}" type="presParOf" srcId="{9E827937-7AF2-4AC8-85F2-90CB8CD9234F}" destId="{9E76DE89-A4C4-4C72-B395-B05E13023C78}" srcOrd="1" destOrd="0" presId="urn:microsoft.com/office/officeart/2005/8/layout/chevron2"/>
    <dgm:cxn modelId="{923C18B1-332F-466D-A636-63BAABB02DBD}" type="presParOf" srcId="{9E827937-7AF2-4AC8-85F2-90CB8CD9234F}" destId="{19051444-4C4B-41A1-9CFC-6A57925B6781}" srcOrd="2" destOrd="0" presId="urn:microsoft.com/office/officeart/2005/8/layout/chevron2"/>
    <dgm:cxn modelId="{3AA15ED6-6ACC-4711-B6EB-228911ADB196}" type="presParOf" srcId="{19051444-4C4B-41A1-9CFC-6A57925B6781}" destId="{1CC5AFFE-0092-4D29-92B3-714D90AFA4C2}" srcOrd="0" destOrd="0" presId="urn:microsoft.com/office/officeart/2005/8/layout/chevron2"/>
    <dgm:cxn modelId="{C73A073C-8CEE-4CF8-AEDF-A2033BF43B5B}" type="presParOf" srcId="{19051444-4C4B-41A1-9CFC-6A57925B6781}" destId="{6FCCC2AB-66C4-4B2C-B64E-57B2CA5D7430}" srcOrd="1" destOrd="0" presId="urn:microsoft.com/office/officeart/2005/8/layout/chevron2"/>
    <dgm:cxn modelId="{8C5875E5-BF2A-4354-9AC1-8352E1AA998A}" type="presParOf" srcId="{9E827937-7AF2-4AC8-85F2-90CB8CD9234F}" destId="{B949C3D1-8A69-4EEF-93F8-294C2950703F}" srcOrd="3" destOrd="0" presId="urn:microsoft.com/office/officeart/2005/8/layout/chevron2"/>
    <dgm:cxn modelId="{1D1C8FCE-1415-4698-B676-0CEA7B0EDC18}" type="presParOf" srcId="{9E827937-7AF2-4AC8-85F2-90CB8CD9234F}" destId="{AF00049F-0D89-4568-B1C0-6147DD771D76}" srcOrd="4" destOrd="0" presId="urn:microsoft.com/office/officeart/2005/8/layout/chevron2"/>
    <dgm:cxn modelId="{B133E17D-5F5F-4CE0-9D02-64EA5E67C0BD}" type="presParOf" srcId="{AF00049F-0D89-4568-B1C0-6147DD771D76}" destId="{29C85F79-DCA9-4514-ABEA-7304A6396A0F}" srcOrd="0" destOrd="0" presId="urn:microsoft.com/office/officeart/2005/8/layout/chevron2"/>
    <dgm:cxn modelId="{18256F3F-7142-41E8-B110-E9EF2560B237}" type="presParOf" srcId="{AF00049F-0D89-4568-B1C0-6147DD771D76}" destId="{C17D99C4-E3EF-4BA1-ADD1-85032D8C015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123CE1A-D508-4935-83FE-7C03F47814AF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55A28B-C507-411E-BE0E-2FD6CB363113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400" b="1" dirty="0" smtClean="0"/>
            <a:t>Injection</a:t>
          </a:r>
          <a:endParaRPr lang="en-US" sz="2400" b="1" dirty="0"/>
        </a:p>
      </dgm:t>
    </dgm:pt>
    <dgm:pt modelId="{1B0176BD-E936-4B45-A860-61CB8C4A211E}" type="parTrans" cxnId="{2689562E-0A4B-4867-881E-24A6E0F44CDE}">
      <dgm:prSet/>
      <dgm:spPr/>
      <dgm:t>
        <a:bodyPr/>
        <a:lstStyle/>
        <a:p>
          <a:endParaRPr lang="en-US"/>
        </a:p>
      </dgm:t>
    </dgm:pt>
    <dgm:pt modelId="{49FA6A13-BB3E-40F8-AC79-496B247F654B}" type="sibTrans" cxnId="{2689562E-0A4B-4867-881E-24A6E0F44CDE}">
      <dgm:prSet/>
      <dgm:spPr/>
      <dgm:t>
        <a:bodyPr/>
        <a:lstStyle/>
        <a:p>
          <a:endParaRPr lang="en-US"/>
        </a:p>
      </dgm:t>
    </dgm:pt>
    <dgm:pt modelId="{706698D9-0ADE-4471-8F9E-312A77C3A1C0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000" dirty="0" smtClean="0">
              <a:latin typeface="Calibri"/>
            </a:rPr>
            <a:t>Injection flaws, such as SQL, OS, and LDAP injection occur when </a:t>
          </a:r>
          <a:r>
            <a:rPr lang="en-US" sz="2000" dirty="0" err="1" smtClean="0">
              <a:latin typeface="Calibri"/>
            </a:rPr>
            <a:t>untrusted</a:t>
          </a:r>
          <a:r>
            <a:rPr lang="en-US" sz="2000" dirty="0" smtClean="0">
              <a:latin typeface="Calibri"/>
            </a:rPr>
            <a:t> data is sent to an interpreter as part of a command or query.</a:t>
          </a:r>
          <a:endParaRPr lang="en-US" sz="2000" dirty="0"/>
        </a:p>
      </dgm:t>
    </dgm:pt>
    <dgm:pt modelId="{F50EB6DF-B283-41DA-9180-2328021B28AC}" type="parTrans" cxnId="{B57A8F48-2D40-417E-BE98-33036FF054AA}">
      <dgm:prSet/>
      <dgm:spPr/>
      <dgm:t>
        <a:bodyPr/>
        <a:lstStyle/>
        <a:p>
          <a:endParaRPr lang="en-US"/>
        </a:p>
      </dgm:t>
    </dgm:pt>
    <dgm:pt modelId="{E8E6F1D6-917C-4CA0-976D-56F07D26E0C1}" type="sibTrans" cxnId="{B57A8F48-2D40-417E-BE98-33036FF054AA}">
      <dgm:prSet/>
      <dgm:spPr/>
      <dgm:t>
        <a:bodyPr/>
        <a:lstStyle/>
        <a:p>
          <a:endParaRPr lang="en-US"/>
        </a:p>
      </dgm:t>
    </dgm:pt>
    <dgm:pt modelId="{2849796E-C953-4B2A-8AC1-B04FB96C4A9F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2400" b="1" dirty="0" smtClean="0">
              <a:latin typeface="Calibri"/>
            </a:rPr>
            <a:t>Impact</a:t>
          </a:r>
          <a:endParaRPr lang="en-US" sz="2400" dirty="0"/>
        </a:p>
      </dgm:t>
    </dgm:pt>
    <dgm:pt modelId="{34F0AD35-5005-40FE-B606-92F013DDA86C}" type="parTrans" cxnId="{BF1741CD-71D8-43CC-8EA2-02C082004650}">
      <dgm:prSet/>
      <dgm:spPr/>
      <dgm:t>
        <a:bodyPr/>
        <a:lstStyle/>
        <a:p>
          <a:endParaRPr lang="en-US"/>
        </a:p>
      </dgm:t>
    </dgm:pt>
    <dgm:pt modelId="{3047A22A-A249-4132-A1F4-667D861F9492}" type="sibTrans" cxnId="{BF1741CD-71D8-43CC-8EA2-02C082004650}">
      <dgm:prSet/>
      <dgm:spPr/>
      <dgm:t>
        <a:bodyPr/>
        <a:lstStyle/>
        <a:p>
          <a:endParaRPr lang="en-US"/>
        </a:p>
      </dgm:t>
    </dgm:pt>
    <dgm:pt modelId="{5BD87D0A-02C1-4DA6-87C3-7B9C520FCAE0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800" dirty="0" smtClean="0">
              <a:latin typeface="Calibri"/>
            </a:rPr>
            <a:t> </a:t>
          </a:r>
          <a:r>
            <a:rPr lang="en-US" sz="2000" dirty="0" smtClean="0">
              <a:latin typeface="Calibri"/>
            </a:rPr>
            <a:t>Injection can result in data loss or corruption, lack of accountability, or denial of </a:t>
          </a:r>
          <a:r>
            <a:rPr lang="en-US" sz="2000" dirty="0" err="1" smtClean="0">
              <a:latin typeface="Calibri"/>
            </a:rPr>
            <a:t>access.Injection</a:t>
          </a:r>
          <a:r>
            <a:rPr lang="en-US" sz="2000" dirty="0" smtClean="0">
              <a:latin typeface="Calibri"/>
            </a:rPr>
            <a:t> can sometimes lead to complete host takeover.</a:t>
          </a:r>
          <a:endParaRPr lang="en-US" sz="1800" dirty="0"/>
        </a:p>
      </dgm:t>
    </dgm:pt>
    <dgm:pt modelId="{6B1CE6B9-D38B-4878-992E-AD4E5C63C392}" type="sibTrans" cxnId="{B88BF9CC-4A25-4C8A-A366-3A6D41F5DFC5}">
      <dgm:prSet/>
      <dgm:spPr/>
      <dgm:t>
        <a:bodyPr/>
        <a:lstStyle/>
        <a:p>
          <a:endParaRPr lang="en-US"/>
        </a:p>
      </dgm:t>
    </dgm:pt>
    <dgm:pt modelId="{63659C72-8C1C-41DF-9B1C-047E764217FE}" type="parTrans" cxnId="{B88BF9CC-4A25-4C8A-A366-3A6D41F5DFC5}">
      <dgm:prSet/>
      <dgm:spPr/>
      <dgm:t>
        <a:bodyPr/>
        <a:lstStyle/>
        <a:p>
          <a:endParaRPr lang="en-US"/>
        </a:p>
      </dgm:t>
    </dgm:pt>
    <dgm:pt modelId="{1745982A-7AD2-47BE-8AE6-F3D7E2A3951F}">
      <dgm:prSet phldrT="[Text]" custT="1"/>
      <dgm:spPr/>
      <dgm:t>
        <a:bodyPr/>
        <a:lstStyle/>
        <a:p>
          <a:r>
            <a:rPr lang="en-US" sz="2400" b="1" dirty="0" smtClean="0"/>
            <a:t>Threat</a:t>
          </a:r>
          <a:endParaRPr lang="en-US" sz="2400" b="1" dirty="0"/>
        </a:p>
      </dgm:t>
    </dgm:pt>
    <dgm:pt modelId="{8174EE07-C271-498D-8029-AC499CBE418F}" type="parTrans" cxnId="{48981BC3-9C00-4630-BD20-00B6454A2BD4}">
      <dgm:prSet/>
      <dgm:spPr/>
      <dgm:t>
        <a:bodyPr/>
        <a:lstStyle/>
        <a:p>
          <a:endParaRPr lang="en-US"/>
        </a:p>
      </dgm:t>
    </dgm:pt>
    <dgm:pt modelId="{6AD176FB-4A8F-4D27-A61F-94B66AF0728C}" type="sibTrans" cxnId="{48981BC3-9C00-4630-BD20-00B6454A2BD4}">
      <dgm:prSet/>
      <dgm:spPr/>
      <dgm:t>
        <a:bodyPr/>
        <a:lstStyle/>
        <a:p>
          <a:endParaRPr lang="en-US"/>
        </a:p>
      </dgm:t>
    </dgm:pt>
    <dgm:pt modelId="{E64AE885-6DAF-42CF-A188-6A1B183A8239}">
      <dgm:prSet phldrT="[Text]" custT="1"/>
      <dgm:spPr/>
      <dgm:t>
        <a:bodyPr/>
        <a:lstStyle/>
        <a:p>
          <a:r>
            <a:rPr lang="en-US" sz="2000" dirty="0" smtClean="0">
              <a:latin typeface="Calibri"/>
            </a:rPr>
            <a:t>Consider anyone who can send </a:t>
          </a:r>
          <a:r>
            <a:rPr lang="en-US" sz="2000" dirty="0" err="1" smtClean="0">
              <a:latin typeface="Calibri"/>
            </a:rPr>
            <a:t>untrusted</a:t>
          </a:r>
          <a:r>
            <a:rPr lang="en-US" sz="2000" dirty="0" smtClean="0">
              <a:latin typeface="Calibri"/>
            </a:rPr>
            <a:t> data to the system, including external users, internal users, and administrators.</a:t>
          </a:r>
          <a:endParaRPr lang="en-US" sz="2000" dirty="0"/>
        </a:p>
      </dgm:t>
    </dgm:pt>
    <dgm:pt modelId="{1FD4D8A5-567C-4FDA-B11B-429DEC86C8B1}" type="parTrans" cxnId="{90F0E8D1-8BFE-473B-B191-9C5AFCE99D31}">
      <dgm:prSet/>
      <dgm:spPr/>
      <dgm:t>
        <a:bodyPr/>
        <a:lstStyle/>
        <a:p>
          <a:endParaRPr lang="en-US"/>
        </a:p>
      </dgm:t>
    </dgm:pt>
    <dgm:pt modelId="{943B8288-983F-49A4-A454-03BEA34153CB}" type="sibTrans" cxnId="{90F0E8D1-8BFE-473B-B191-9C5AFCE99D31}">
      <dgm:prSet/>
      <dgm:spPr/>
      <dgm:t>
        <a:bodyPr/>
        <a:lstStyle/>
        <a:p>
          <a:endParaRPr lang="en-US"/>
        </a:p>
      </dgm:t>
    </dgm:pt>
    <dgm:pt modelId="{3510CAC9-188D-4FFC-B484-3951B50C446F}" type="pres">
      <dgm:prSet presAssocID="{F123CE1A-D508-4935-83FE-7C03F47814A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4EA6E6-C34C-4F28-87F4-D606CE99C704}" type="pres">
      <dgm:prSet presAssocID="{BA55A28B-C507-411E-BE0E-2FD6CB363113}" presName="comp" presStyleCnt="0"/>
      <dgm:spPr/>
    </dgm:pt>
    <dgm:pt modelId="{8DBFA937-D50A-4562-880B-F57D7FDB1FE6}" type="pres">
      <dgm:prSet presAssocID="{BA55A28B-C507-411E-BE0E-2FD6CB363113}" presName="box" presStyleLbl="node1" presStyleIdx="0" presStyleCnt="3"/>
      <dgm:spPr/>
      <dgm:t>
        <a:bodyPr/>
        <a:lstStyle/>
        <a:p>
          <a:endParaRPr lang="en-US"/>
        </a:p>
      </dgm:t>
    </dgm:pt>
    <dgm:pt modelId="{B38FA252-DB3A-4953-9759-228729486009}" type="pres">
      <dgm:prSet presAssocID="{BA55A28B-C507-411E-BE0E-2FD6CB363113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37E9DBF-4161-42E7-8222-4E2D90950CE8}" type="pres">
      <dgm:prSet presAssocID="{BA55A28B-C507-411E-BE0E-2FD6CB363113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F07121-D53A-4CC3-B722-FEE6D5A18838}" type="pres">
      <dgm:prSet presAssocID="{49FA6A13-BB3E-40F8-AC79-496B247F654B}" presName="spacer" presStyleCnt="0"/>
      <dgm:spPr/>
    </dgm:pt>
    <dgm:pt modelId="{909C81DF-00FF-4A70-8137-C644C13D89DD}" type="pres">
      <dgm:prSet presAssocID="{1745982A-7AD2-47BE-8AE6-F3D7E2A3951F}" presName="comp" presStyleCnt="0"/>
      <dgm:spPr/>
    </dgm:pt>
    <dgm:pt modelId="{B8E4974C-0E45-4E81-A619-9E07E5A84358}" type="pres">
      <dgm:prSet presAssocID="{1745982A-7AD2-47BE-8AE6-F3D7E2A3951F}" presName="box" presStyleLbl="node1" presStyleIdx="1" presStyleCnt="3"/>
      <dgm:spPr/>
      <dgm:t>
        <a:bodyPr/>
        <a:lstStyle/>
        <a:p>
          <a:endParaRPr lang="en-US"/>
        </a:p>
      </dgm:t>
    </dgm:pt>
    <dgm:pt modelId="{EB149D98-D010-4DD3-8AD8-BEAAEEBA08D8}" type="pres">
      <dgm:prSet presAssocID="{1745982A-7AD2-47BE-8AE6-F3D7E2A3951F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DA4C99D-32C1-420E-B816-DE1B1ACD0E43}" type="pres">
      <dgm:prSet presAssocID="{1745982A-7AD2-47BE-8AE6-F3D7E2A3951F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A1B282-3386-42B6-A05E-FDE81D32361A}" type="pres">
      <dgm:prSet presAssocID="{6AD176FB-4A8F-4D27-A61F-94B66AF0728C}" presName="spacer" presStyleCnt="0"/>
      <dgm:spPr/>
    </dgm:pt>
    <dgm:pt modelId="{8B2B77A6-8E31-4C55-B17B-A165B808A8DC}" type="pres">
      <dgm:prSet presAssocID="{2849796E-C953-4B2A-8AC1-B04FB96C4A9F}" presName="comp" presStyleCnt="0"/>
      <dgm:spPr/>
    </dgm:pt>
    <dgm:pt modelId="{194A2553-B324-43E2-ABFA-19F7E7225579}" type="pres">
      <dgm:prSet presAssocID="{2849796E-C953-4B2A-8AC1-B04FB96C4A9F}" presName="box" presStyleLbl="node1" presStyleIdx="2" presStyleCnt="3" custScaleY="119301"/>
      <dgm:spPr/>
      <dgm:t>
        <a:bodyPr/>
        <a:lstStyle/>
        <a:p>
          <a:endParaRPr lang="en-US"/>
        </a:p>
      </dgm:t>
    </dgm:pt>
    <dgm:pt modelId="{E5795BA7-9150-4273-BF1A-5843A790A318}" type="pres">
      <dgm:prSet presAssocID="{2849796E-C953-4B2A-8AC1-B04FB96C4A9F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AE7245E-F576-4739-B27F-E3A5FC3CD00D}" type="pres">
      <dgm:prSet presAssocID="{2849796E-C953-4B2A-8AC1-B04FB96C4A9F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981BC3-9C00-4630-BD20-00B6454A2BD4}" srcId="{F123CE1A-D508-4935-83FE-7C03F47814AF}" destId="{1745982A-7AD2-47BE-8AE6-F3D7E2A3951F}" srcOrd="1" destOrd="0" parTransId="{8174EE07-C271-498D-8029-AC499CBE418F}" sibTransId="{6AD176FB-4A8F-4D27-A61F-94B66AF0728C}"/>
    <dgm:cxn modelId="{0925FAA7-633C-45AF-8469-B333DDC30D64}" type="presOf" srcId="{BA55A28B-C507-411E-BE0E-2FD6CB363113}" destId="{B37E9DBF-4161-42E7-8222-4E2D90950CE8}" srcOrd="1" destOrd="0" presId="urn:microsoft.com/office/officeart/2005/8/layout/vList4#2"/>
    <dgm:cxn modelId="{07B5874D-9D22-40C1-8BE8-79D978B3CFDD}" type="presOf" srcId="{2849796E-C953-4B2A-8AC1-B04FB96C4A9F}" destId="{DAE7245E-F576-4739-B27F-E3A5FC3CD00D}" srcOrd="1" destOrd="0" presId="urn:microsoft.com/office/officeart/2005/8/layout/vList4#2"/>
    <dgm:cxn modelId="{4939A480-827A-4E93-9FB9-3413B4364C18}" type="presOf" srcId="{E64AE885-6DAF-42CF-A188-6A1B183A8239}" destId="{8DA4C99D-32C1-420E-B816-DE1B1ACD0E43}" srcOrd="1" destOrd="1" presId="urn:microsoft.com/office/officeart/2005/8/layout/vList4#2"/>
    <dgm:cxn modelId="{C4CED004-D63C-49AF-BE2C-947EA3E2EEEF}" type="presOf" srcId="{BA55A28B-C507-411E-BE0E-2FD6CB363113}" destId="{8DBFA937-D50A-4562-880B-F57D7FDB1FE6}" srcOrd="0" destOrd="0" presId="urn:microsoft.com/office/officeart/2005/8/layout/vList4#2"/>
    <dgm:cxn modelId="{F0034CB1-AE8B-4D40-8BFD-25592A612F5D}" type="presOf" srcId="{5BD87D0A-02C1-4DA6-87C3-7B9C520FCAE0}" destId="{DAE7245E-F576-4739-B27F-E3A5FC3CD00D}" srcOrd="1" destOrd="1" presId="urn:microsoft.com/office/officeart/2005/8/layout/vList4#2"/>
    <dgm:cxn modelId="{26C9E1DC-9083-4EC8-ADBD-5A0F768930E8}" type="presOf" srcId="{5BD87D0A-02C1-4DA6-87C3-7B9C520FCAE0}" destId="{194A2553-B324-43E2-ABFA-19F7E7225579}" srcOrd="0" destOrd="1" presId="urn:microsoft.com/office/officeart/2005/8/layout/vList4#2"/>
    <dgm:cxn modelId="{40DE4BDA-C408-4D4F-B726-741C6D6B832D}" type="presOf" srcId="{E64AE885-6DAF-42CF-A188-6A1B183A8239}" destId="{B8E4974C-0E45-4E81-A619-9E07E5A84358}" srcOrd="0" destOrd="1" presId="urn:microsoft.com/office/officeart/2005/8/layout/vList4#2"/>
    <dgm:cxn modelId="{BF1741CD-71D8-43CC-8EA2-02C082004650}" srcId="{F123CE1A-D508-4935-83FE-7C03F47814AF}" destId="{2849796E-C953-4B2A-8AC1-B04FB96C4A9F}" srcOrd="2" destOrd="0" parTransId="{34F0AD35-5005-40FE-B606-92F013DDA86C}" sibTransId="{3047A22A-A249-4132-A1F4-667D861F9492}"/>
    <dgm:cxn modelId="{8ED3A04A-1EC9-4B48-8CFB-4B5E2159D080}" type="presOf" srcId="{1745982A-7AD2-47BE-8AE6-F3D7E2A3951F}" destId="{8DA4C99D-32C1-420E-B816-DE1B1ACD0E43}" srcOrd="1" destOrd="0" presId="urn:microsoft.com/office/officeart/2005/8/layout/vList4#2"/>
    <dgm:cxn modelId="{90F0E8D1-8BFE-473B-B191-9C5AFCE99D31}" srcId="{1745982A-7AD2-47BE-8AE6-F3D7E2A3951F}" destId="{E64AE885-6DAF-42CF-A188-6A1B183A8239}" srcOrd="0" destOrd="0" parTransId="{1FD4D8A5-567C-4FDA-B11B-429DEC86C8B1}" sibTransId="{943B8288-983F-49A4-A454-03BEA34153CB}"/>
    <dgm:cxn modelId="{C5745DD1-3BFE-4A3F-AE4D-9A4FAF2728B9}" type="presOf" srcId="{2849796E-C953-4B2A-8AC1-B04FB96C4A9F}" destId="{194A2553-B324-43E2-ABFA-19F7E7225579}" srcOrd="0" destOrd="0" presId="urn:microsoft.com/office/officeart/2005/8/layout/vList4#2"/>
    <dgm:cxn modelId="{FCB50A8A-EE72-4567-A7EB-5A8CB33D016A}" type="presOf" srcId="{706698D9-0ADE-4471-8F9E-312A77C3A1C0}" destId="{8DBFA937-D50A-4562-880B-F57D7FDB1FE6}" srcOrd="0" destOrd="1" presId="urn:microsoft.com/office/officeart/2005/8/layout/vList4#2"/>
    <dgm:cxn modelId="{B57A8F48-2D40-417E-BE98-33036FF054AA}" srcId="{BA55A28B-C507-411E-BE0E-2FD6CB363113}" destId="{706698D9-0ADE-4471-8F9E-312A77C3A1C0}" srcOrd="0" destOrd="0" parTransId="{F50EB6DF-B283-41DA-9180-2328021B28AC}" sibTransId="{E8E6F1D6-917C-4CA0-976D-56F07D26E0C1}"/>
    <dgm:cxn modelId="{2689562E-0A4B-4867-881E-24A6E0F44CDE}" srcId="{F123CE1A-D508-4935-83FE-7C03F47814AF}" destId="{BA55A28B-C507-411E-BE0E-2FD6CB363113}" srcOrd="0" destOrd="0" parTransId="{1B0176BD-E936-4B45-A860-61CB8C4A211E}" sibTransId="{49FA6A13-BB3E-40F8-AC79-496B247F654B}"/>
    <dgm:cxn modelId="{AE86C248-8E26-41B5-AA1A-A7EB13C7CDE1}" type="presOf" srcId="{F123CE1A-D508-4935-83FE-7C03F47814AF}" destId="{3510CAC9-188D-4FFC-B484-3951B50C446F}" srcOrd="0" destOrd="0" presId="urn:microsoft.com/office/officeart/2005/8/layout/vList4#2"/>
    <dgm:cxn modelId="{5F488933-8D43-4AD4-BFF9-35E7E62E3E8A}" type="presOf" srcId="{706698D9-0ADE-4471-8F9E-312A77C3A1C0}" destId="{B37E9DBF-4161-42E7-8222-4E2D90950CE8}" srcOrd="1" destOrd="1" presId="urn:microsoft.com/office/officeart/2005/8/layout/vList4#2"/>
    <dgm:cxn modelId="{B88BF9CC-4A25-4C8A-A366-3A6D41F5DFC5}" srcId="{2849796E-C953-4B2A-8AC1-B04FB96C4A9F}" destId="{5BD87D0A-02C1-4DA6-87C3-7B9C520FCAE0}" srcOrd="0" destOrd="0" parTransId="{63659C72-8C1C-41DF-9B1C-047E764217FE}" sibTransId="{6B1CE6B9-D38B-4878-992E-AD4E5C63C392}"/>
    <dgm:cxn modelId="{0B288D4E-A284-4211-B6C9-AFD50BBC19F6}" type="presOf" srcId="{1745982A-7AD2-47BE-8AE6-F3D7E2A3951F}" destId="{B8E4974C-0E45-4E81-A619-9E07E5A84358}" srcOrd="0" destOrd="0" presId="urn:microsoft.com/office/officeart/2005/8/layout/vList4#2"/>
    <dgm:cxn modelId="{86AFA728-7630-41E9-900E-B82ADAE7EADA}" type="presParOf" srcId="{3510CAC9-188D-4FFC-B484-3951B50C446F}" destId="{124EA6E6-C34C-4F28-87F4-D606CE99C704}" srcOrd="0" destOrd="0" presId="urn:microsoft.com/office/officeart/2005/8/layout/vList4#2"/>
    <dgm:cxn modelId="{29AD1A97-6A4B-45FC-A76F-65A670934594}" type="presParOf" srcId="{124EA6E6-C34C-4F28-87F4-D606CE99C704}" destId="{8DBFA937-D50A-4562-880B-F57D7FDB1FE6}" srcOrd="0" destOrd="0" presId="urn:microsoft.com/office/officeart/2005/8/layout/vList4#2"/>
    <dgm:cxn modelId="{E873FCE2-117C-4EAD-9E4D-442314310482}" type="presParOf" srcId="{124EA6E6-C34C-4F28-87F4-D606CE99C704}" destId="{B38FA252-DB3A-4953-9759-228729486009}" srcOrd="1" destOrd="0" presId="urn:microsoft.com/office/officeart/2005/8/layout/vList4#2"/>
    <dgm:cxn modelId="{98BDFE62-8723-415E-ABF5-02CBCBC746F9}" type="presParOf" srcId="{124EA6E6-C34C-4F28-87F4-D606CE99C704}" destId="{B37E9DBF-4161-42E7-8222-4E2D90950CE8}" srcOrd="2" destOrd="0" presId="urn:microsoft.com/office/officeart/2005/8/layout/vList4#2"/>
    <dgm:cxn modelId="{C4CA51B2-6530-49D6-A75F-D6AD0D67211C}" type="presParOf" srcId="{3510CAC9-188D-4FFC-B484-3951B50C446F}" destId="{3DF07121-D53A-4CC3-B722-FEE6D5A18838}" srcOrd="1" destOrd="0" presId="urn:microsoft.com/office/officeart/2005/8/layout/vList4#2"/>
    <dgm:cxn modelId="{5F8443D8-90AC-41FA-AFA0-0DC93A58F4C5}" type="presParOf" srcId="{3510CAC9-188D-4FFC-B484-3951B50C446F}" destId="{909C81DF-00FF-4A70-8137-C644C13D89DD}" srcOrd="2" destOrd="0" presId="urn:microsoft.com/office/officeart/2005/8/layout/vList4#2"/>
    <dgm:cxn modelId="{81AD59F6-EB88-45B1-AD3A-6C524AD83E60}" type="presParOf" srcId="{909C81DF-00FF-4A70-8137-C644C13D89DD}" destId="{B8E4974C-0E45-4E81-A619-9E07E5A84358}" srcOrd="0" destOrd="0" presId="urn:microsoft.com/office/officeart/2005/8/layout/vList4#2"/>
    <dgm:cxn modelId="{AD5AC877-31EC-492D-AE74-C70D2EAEE2CD}" type="presParOf" srcId="{909C81DF-00FF-4A70-8137-C644C13D89DD}" destId="{EB149D98-D010-4DD3-8AD8-BEAAEEBA08D8}" srcOrd="1" destOrd="0" presId="urn:microsoft.com/office/officeart/2005/8/layout/vList4#2"/>
    <dgm:cxn modelId="{C79F481D-1F3F-4703-A73B-3745380A7DBA}" type="presParOf" srcId="{909C81DF-00FF-4A70-8137-C644C13D89DD}" destId="{8DA4C99D-32C1-420E-B816-DE1B1ACD0E43}" srcOrd="2" destOrd="0" presId="urn:microsoft.com/office/officeart/2005/8/layout/vList4#2"/>
    <dgm:cxn modelId="{55725FC7-C9C1-43CB-90CC-AB6851E956CA}" type="presParOf" srcId="{3510CAC9-188D-4FFC-B484-3951B50C446F}" destId="{E2A1B282-3386-42B6-A05E-FDE81D32361A}" srcOrd="3" destOrd="0" presId="urn:microsoft.com/office/officeart/2005/8/layout/vList4#2"/>
    <dgm:cxn modelId="{1CCF4CAF-3BF3-424E-A0D4-F5B76B1E8006}" type="presParOf" srcId="{3510CAC9-188D-4FFC-B484-3951B50C446F}" destId="{8B2B77A6-8E31-4C55-B17B-A165B808A8DC}" srcOrd="4" destOrd="0" presId="urn:microsoft.com/office/officeart/2005/8/layout/vList4#2"/>
    <dgm:cxn modelId="{BE99FF52-F8D0-4822-BB60-D5BD00562AF7}" type="presParOf" srcId="{8B2B77A6-8E31-4C55-B17B-A165B808A8DC}" destId="{194A2553-B324-43E2-ABFA-19F7E7225579}" srcOrd="0" destOrd="0" presId="urn:microsoft.com/office/officeart/2005/8/layout/vList4#2"/>
    <dgm:cxn modelId="{3A7A50A9-C3EF-4936-9CF0-13ADA4DF468A}" type="presParOf" srcId="{8B2B77A6-8E31-4C55-B17B-A165B808A8DC}" destId="{E5795BA7-9150-4273-BF1A-5843A790A318}" srcOrd="1" destOrd="0" presId="urn:microsoft.com/office/officeart/2005/8/layout/vList4#2"/>
    <dgm:cxn modelId="{4D70C3C4-E304-453A-9E42-A64E0F8F0C3A}" type="presParOf" srcId="{8B2B77A6-8E31-4C55-B17B-A165B808A8DC}" destId="{DAE7245E-F576-4739-B27F-E3A5FC3CD00D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B3A8F6B-CFFA-4071-A092-ECDAC0FC0B3C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EA011B31-6D5A-4917-AA7A-48E84A3036D1}">
      <dgm:prSet phldrT="[Text]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Encode all user input before passing it to the interpreter. (White List Validation)</a:t>
          </a:r>
          <a:endParaRPr lang="en-US" dirty="0">
            <a:solidFill>
              <a:schemeClr val="bg1"/>
            </a:solidFill>
          </a:endParaRPr>
        </a:p>
      </dgm:t>
    </dgm:pt>
    <dgm:pt modelId="{DA437D2C-0EC6-478F-9A19-56C35E1A98EF}" type="parTrans" cxnId="{F62BEC52-C6A6-47EE-8BE1-B67CEE77A800}">
      <dgm:prSet/>
      <dgm:spPr/>
      <dgm:t>
        <a:bodyPr/>
        <a:lstStyle/>
        <a:p>
          <a:endParaRPr lang="en-US"/>
        </a:p>
      </dgm:t>
    </dgm:pt>
    <dgm:pt modelId="{2299CF1C-51FE-4ECD-B0C9-779261D3B6C7}" type="sibTrans" cxnId="{F62BEC52-C6A6-47EE-8BE1-B67CEE77A800}">
      <dgm:prSet/>
      <dgm:spPr/>
      <dgm:t>
        <a:bodyPr/>
        <a:lstStyle/>
        <a:p>
          <a:endParaRPr lang="en-US"/>
        </a:p>
      </dgm:t>
    </dgm:pt>
    <dgm:pt modelId="{9897EC39-79D0-4858-A464-47BDF21B2F96}">
      <dgm:prSet phldrT="[Text]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Use an interface that supports bind variables </a:t>
          </a:r>
          <a:endParaRPr lang="en-US" dirty="0">
            <a:solidFill>
              <a:schemeClr val="bg1"/>
            </a:solidFill>
          </a:endParaRPr>
        </a:p>
      </dgm:t>
    </dgm:pt>
    <dgm:pt modelId="{E5830D4E-9B32-458E-9AEC-14A2E899F3EA}" type="parTrans" cxnId="{B7EEFDC6-7ED7-4E96-8545-C5DAD1DC90B4}">
      <dgm:prSet/>
      <dgm:spPr/>
      <dgm:t>
        <a:bodyPr/>
        <a:lstStyle/>
        <a:p>
          <a:endParaRPr lang="en-US"/>
        </a:p>
      </dgm:t>
    </dgm:pt>
    <dgm:pt modelId="{9950D942-4251-42FC-8CAC-8FCFDDE91649}" type="sibTrans" cxnId="{B7EEFDC6-7ED7-4E96-8545-C5DAD1DC90B4}">
      <dgm:prSet/>
      <dgm:spPr/>
      <dgm:t>
        <a:bodyPr/>
        <a:lstStyle/>
        <a:p>
          <a:endParaRPr lang="en-US"/>
        </a:p>
      </dgm:t>
    </dgm:pt>
    <dgm:pt modelId="{A390D527-86CB-4EC0-8691-FA73A0B40C44}">
      <dgm:prSet phldrT="[Text]"/>
      <dgm:spPr>
        <a:solidFill>
          <a:srgbClr val="002060">
            <a:alpha val="90000"/>
          </a:srgb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Always minimize database privileges to reduce the impact of a flaw</a:t>
          </a:r>
          <a:endParaRPr lang="en-US" dirty="0">
            <a:solidFill>
              <a:schemeClr val="bg1"/>
            </a:solidFill>
          </a:endParaRPr>
        </a:p>
      </dgm:t>
    </dgm:pt>
    <dgm:pt modelId="{8B3313D2-730B-4719-A56F-5C1109ADAD42}" type="parTrans" cxnId="{6A5DEF30-4D79-4555-9462-5BD49365E837}">
      <dgm:prSet/>
      <dgm:spPr/>
      <dgm:t>
        <a:bodyPr/>
        <a:lstStyle/>
        <a:p>
          <a:endParaRPr lang="en-US"/>
        </a:p>
      </dgm:t>
    </dgm:pt>
    <dgm:pt modelId="{22893252-60D0-4918-AFB2-C553142600A1}" type="sibTrans" cxnId="{6A5DEF30-4D79-4555-9462-5BD49365E837}">
      <dgm:prSet/>
      <dgm:spPr/>
      <dgm:t>
        <a:bodyPr/>
        <a:lstStyle/>
        <a:p>
          <a:endParaRPr lang="en-US"/>
        </a:p>
      </dgm:t>
    </dgm:pt>
    <dgm:pt modelId="{E4ED3CDA-EAC6-4434-8780-A80EA8DF6F23}" type="pres">
      <dgm:prSet presAssocID="{DB3A8F6B-CFFA-4071-A092-ECDAC0FC0B3C}" presName="compositeShape" presStyleCnt="0">
        <dgm:presLayoutVars>
          <dgm:dir/>
          <dgm:resizeHandles/>
        </dgm:presLayoutVars>
      </dgm:prSet>
      <dgm:spPr/>
    </dgm:pt>
    <dgm:pt modelId="{550DB836-5AFC-42AB-B4AE-62B81120F700}" type="pres">
      <dgm:prSet presAssocID="{DB3A8F6B-CFFA-4071-A092-ECDAC0FC0B3C}" presName="pyramid" presStyleLbl="node1" presStyleIdx="0" presStyleCnt="1" custScaleX="120784"/>
      <dgm:spPr/>
    </dgm:pt>
    <dgm:pt modelId="{A65F27E6-5A6E-46C7-9DB8-BFE9BF6B8C01}" type="pres">
      <dgm:prSet presAssocID="{DB3A8F6B-CFFA-4071-A092-ECDAC0FC0B3C}" presName="theList" presStyleCnt="0"/>
      <dgm:spPr/>
    </dgm:pt>
    <dgm:pt modelId="{BB3A8774-6533-4733-9FDF-99F79DD39E52}" type="pres">
      <dgm:prSet presAssocID="{EA011B31-6D5A-4917-AA7A-48E84A3036D1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404164-7AB6-491E-A0B2-72D3C3B570AD}" type="pres">
      <dgm:prSet presAssocID="{EA011B31-6D5A-4917-AA7A-48E84A3036D1}" presName="aSpace" presStyleCnt="0"/>
      <dgm:spPr/>
    </dgm:pt>
    <dgm:pt modelId="{5D61D1F1-B9D7-468E-BE69-94AA476AED6D}" type="pres">
      <dgm:prSet presAssocID="{9897EC39-79D0-4858-A464-47BDF21B2F96}" presName="aNode" presStyleLbl="fgAcc1" presStyleIdx="1" presStyleCnt="3" custLinFactNeighborX="-77971" custLinFactNeighborY="716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11E871-D4CB-44B0-9575-491B316F6FD9}" type="pres">
      <dgm:prSet presAssocID="{9897EC39-79D0-4858-A464-47BDF21B2F96}" presName="aSpace" presStyleCnt="0"/>
      <dgm:spPr/>
    </dgm:pt>
    <dgm:pt modelId="{FBA7D81B-5C40-4CE7-A806-250A012F0AC9}" type="pres">
      <dgm:prSet presAssocID="{A390D527-86CB-4EC0-8691-FA73A0B40C44}" presName="aNode" presStyleLbl="fgAcc1" presStyleIdx="2" presStyleCnt="3" custLinFactY="3759" custLinFactNeighborX="4693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C7DEEF-C041-47C9-953A-3CBC3C49AD30}" type="pres">
      <dgm:prSet presAssocID="{A390D527-86CB-4EC0-8691-FA73A0B40C44}" presName="aSpace" presStyleCnt="0"/>
      <dgm:spPr/>
    </dgm:pt>
  </dgm:ptLst>
  <dgm:cxnLst>
    <dgm:cxn modelId="{25A5520D-7B6E-43E0-8465-8EC64B934FD9}" type="presOf" srcId="{A390D527-86CB-4EC0-8691-FA73A0B40C44}" destId="{FBA7D81B-5C40-4CE7-A806-250A012F0AC9}" srcOrd="0" destOrd="0" presId="urn:microsoft.com/office/officeart/2005/8/layout/pyramid2"/>
    <dgm:cxn modelId="{6E06BCFA-590E-4E91-91DA-F1F2E488FDB9}" type="presOf" srcId="{DB3A8F6B-CFFA-4071-A092-ECDAC0FC0B3C}" destId="{E4ED3CDA-EAC6-4434-8780-A80EA8DF6F23}" srcOrd="0" destOrd="0" presId="urn:microsoft.com/office/officeart/2005/8/layout/pyramid2"/>
    <dgm:cxn modelId="{B7EEFDC6-7ED7-4E96-8545-C5DAD1DC90B4}" srcId="{DB3A8F6B-CFFA-4071-A092-ECDAC0FC0B3C}" destId="{9897EC39-79D0-4858-A464-47BDF21B2F96}" srcOrd="1" destOrd="0" parTransId="{E5830D4E-9B32-458E-9AEC-14A2E899F3EA}" sibTransId="{9950D942-4251-42FC-8CAC-8FCFDDE91649}"/>
    <dgm:cxn modelId="{6A5DEF30-4D79-4555-9462-5BD49365E837}" srcId="{DB3A8F6B-CFFA-4071-A092-ECDAC0FC0B3C}" destId="{A390D527-86CB-4EC0-8691-FA73A0B40C44}" srcOrd="2" destOrd="0" parTransId="{8B3313D2-730B-4719-A56F-5C1109ADAD42}" sibTransId="{22893252-60D0-4918-AFB2-C553142600A1}"/>
    <dgm:cxn modelId="{1E8CD934-5804-481A-9A77-7BC65F7B7283}" type="presOf" srcId="{EA011B31-6D5A-4917-AA7A-48E84A3036D1}" destId="{BB3A8774-6533-4733-9FDF-99F79DD39E52}" srcOrd="0" destOrd="0" presId="urn:microsoft.com/office/officeart/2005/8/layout/pyramid2"/>
    <dgm:cxn modelId="{F62BEC52-C6A6-47EE-8BE1-B67CEE77A800}" srcId="{DB3A8F6B-CFFA-4071-A092-ECDAC0FC0B3C}" destId="{EA011B31-6D5A-4917-AA7A-48E84A3036D1}" srcOrd="0" destOrd="0" parTransId="{DA437D2C-0EC6-478F-9A19-56C35E1A98EF}" sibTransId="{2299CF1C-51FE-4ECD-B0C9-779261D3B6C7}"/>
    <dgm:cxn modelId="{2B5F431C-E7C5-491A-888E-5644CEE990B8}" type="presOf" srcId="{9897EC39-79D0-4858-A464-47BDF21B2F96}" destId="{5D61D1F1-B9D7-468E-BE69-94AA476AED6D}" srcOrd="0" destOrd="0" presId="urn:microsoft.com/office/officeart/2005/8/layout/pyramid2"/>
    <dgm:cxn modelId="{7A8B6843-C806-4591-AB1F-F3A03DC8A2DC}" type="presParOf" srcId="{E4ED3CDA-EAC6-4434-8780-A80EA8DF6F23}" destId="{550DB836-5AFC-42AB-B4AE-62B81120F700}" srcOrd="0" destOrd="0" presId="urn:microsoft.com/office/officeart/2005/8/layout/pyramid2"/>
    <dgm:cxn modelId="{DABEB379-AF6A-438C-8C89-0645A362065B}" type="presParOf" srcId="{E4ED3CDA-EAC6-4434-8780-A80EA8DF6F23}" destId="{A65F27E6-5A6E-46C7-9DB8-BFE9BF6B8C01}" srcOrd="1" destOrd="0" presId="urn:microsoft.com/office/officeart/2005/8/layout/pyramid2"/>
    <dgm:cxn modelId="{94C755CF-3427-4222-8491-AB059869B3B4}" type="presParOf" srcId="{A65F27E6-5A6E-46C7-9DB8-BFE9BF6B8C01}" destId="{BB3A8774-6533-4733-9FDF-99F79DD39E52}" srcOrd="0" destOrd="0" presId="urn:microsoft.com/office/officeart/2005/8/layout/pyramid2"/>
    <dgm:cxn modelId="{3971C9AB-7A26-4853-A979-3C8E4123928A}" type="presParOf" srcId="{A65F27E6-5A6E-46C7-9DB8-BFE9BF6B8C01}" destId="{80404164-7AB6-491E-A0B2-72D3C3B570AD}" srcOrd="1" destOrd="0" presId="urn:microsoft.com/office/officeart/2005/8/layout/pyramid2"/>
    <dgm:cxn modelId="{F4EB3094-B3B0-4B65-8749-AB316A7F6A5B}" type="presParOf" srcId="{A65F27E6-5A6E-46C7-9DB8-BFE9BF6B8C01}" destId="{5D61D1F1-B9D7-468E-BE69-94AA476AED6D}" srcOrd="2" destOrd="0" presId="urn:microsoft.com/office/officeart/2005/8/layout/pyramid2"/>
    <dgm:cxn modelId="{13CCB745-1C73-4956-A0AE-2749806736BC}" type="presParOf" srcId="{A65F27E6-5A6E-46C7-9DB8-BFE9BF6B8C01}" destId="{2A11E871-D4CB-44B0-9575-491B316F6FD9}" srcOrd="3" destOrd="0" presId="urn:microsoft.com/office/officeart/2005/8/layout/pyramid2"/>
    <dgm:cxn modelId="{8FDABE5F-B97A-46F4-93E0-D7DDE0910EC5}" type="presParOf" srcId="{A65F27E6-5A6E-46C7-9DB8-BFE9BF6B8C01}" destId="{FBA7D81B-5C40-4CE7-A806-250A012F0AC9}" srcOrd="4" destOrd="0" presId="urn:microsoft.com/office/officeart/2005/8/layout/pyramid2"/>
    <dgm:cxn modelId="{289E85EA-E758-4395-B492-1EFF3C9050A7}" type="presParOf" srcId="{A65F27E6-5A6E-46C7-9DB8-BFE9BF6B8C01}" destId="{64C7DEEF-C041-47C9-953A-3CBC3C49AD3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123CE1A-D508-4935-83FE-7C03F47814AF}" type="doc">
      <dgm:prSet loTypeId="urn:microsoft.com/office/officeart/2005/8/layout/vList4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55A28B-C507-411E-BE0E-2FD6CB363113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400" b="1" dirty="0" smtClean="0"/>
            <a:t>XSS</a:t>
          </a:r>
          <a:endParaRPr lang="en-US" sz="2400" b="1" dirty="0"/>
        </a:p>
      </dgm:t>
    </dgm:pt>
    <dgm:pt modelId="{1B0176BD-E936-4B45-A860-61CB8C4A211E}" type="parTrans" cxnId="{2689562E-0A4B-4867-881E-24A6E0F44CDE}">
      <dgm:prSet/>
      <dgm:spPr/>
      <dgm:t>
        <a:bodyPr/>
        <a:lstStyle/>
        <a:p>
          <a:endParaRPr lang="en-US"/>
        </a:p>
      </dgm:t>
    </dgm:pt>
    <dgm:pt modelId="{49FA6A13-BB3E-40F8-AC79-496B247F654B}" type="sibTrans" cxnId="{2689562E-0A4B-4867-881E-24A6E0F44CDE}">
      <dgm:prSet/>
      <dgm:spPr/>
      <dgm:t>
        <a:bodyPr/>
        <a:lstStyle/>
        <a:p>
          <a:endParaRPr lang="en-US"/>
        </a:p>
      </dgm:t>
    </dgm:pt>
    <dgm:pt modelId="{706698D9-0ADE-4471-8F9E-312A77C3A1C0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000" dirty="0" smtClean="0">
              <a:latin typeface="Calibri"/>
            </a:rPr>
            <a:t>XSS flaws occur whenever an application takes </a:t>
          </a:r>
          <a:r>
            <a:rPr lang="en-US" sz="2000" dirty="0" err="1" smtClean="0">
              <a:latin typeface="Calibri"/>
            </a:rPr>
            <a:t>untrusted</a:t>
          </a:r>
          <a:r>
            <a:rPr lang="en-US" sz="2000" dirty="0" smtClean="0">
              <a:latin typeface="Calibri"/>
            </a:rPr>
            <a:t> data and sends it to a web browser without proper validation or escaping</a:t>
          </a:r>
          <a:r>
            <a:rPr lang="en-US" sz="1600" dirty="0" smtClean="0">
              <a:latin typeface="Calibri"/>
            </a:rPr>
            <a:t>.</a:t>
          </a:r>
          <a:endParaRPr lang="en-US" sz="1600" dirty="0"/>
        </a:p>
      </dgm:t>
    </dgm:pt>
    <dgm:pt modelId="{F50EB6DF-B283-41DA-9180-2328021B28AC}" type="parTrans" cxnId="{B57A8F48-2D40-417E-BE98-33036FF054AA}">
      <dgm:prSet/>
      <dgm:spPr/>
      <dgm:t>
        <a:bodyPr/>
        <a:lstStyle/>
        <a:p>
          <a:endParaRPr lang="en-US"/>
        </a:p>
      </dgm:t>
    </dgm:pt>
    <dgm:pt modelId="{E8E6F1D6-917C-4CA0-976D-56F07D26E0C1}" type="sibTrans" cxnId="{B57A8F48-2D40-417E-BE98-33036FF054AA}">
      <dgm:prSet/>
      <dgm:spPr/>
      <dgm:t>
        <a:bodyPr/>
        <a:lstStyle/>
        <a:p>
          <a:endParaRPr lang="en-US"/>
        </a:p>
      </dgm:t>
    </dgm:pt>
    <dgm:pt modelId="{2849796E-C953-4B2A-8AC1-B04FB96C4A9F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2800" b="1" dirty="0" smtClean="0">
              <a:latin typeface="Calibri"/>
            </a:rPr>
            <a:t>Impact</a:t>
          </a:r>
          <a:endParaRPr lang="en-US" sz="2800" dirty="0"/>
        </a:p>
      </dgm:t>
    </dgm:pt>
    <dgm:pt modelId="{34F0AD35-5005-40FE-B606-92F013DDA86C}" type="parTrans" cxnId="{BF1741CD-71D8-43CC-8EA2-02C082004650}">
      <dgm:prSet/>
      <dgm:spPr/>
      <dgm:t>
        <a:bodyPr/>
        <a:lstStyle/>
        <a:p>
          <a:endParaRPr lang="en-US"/>
        </a:p>
      </dgm:t>
    </dgm:pt>
    <dgm:pt modelId="{3047A22A-A249-4132-A1F4-667D861F9492}" type="sibTrans" cxnId="{BF1741CD-71D8-43CC-8EA2-02C082004650}">
      <dgm:prSet/>
      <dgm:spPr/>
      <dgm:t>
        <a:bodyPr/>
        <a:lstStyle/>
        <a:p>
          <a:endParaRPr lang="en-US"/>
        </a:p>
      </dgm:t>
    </dgm:pt>
    <dgm:pt modelId="{5BD87D0A-02C1-4DA6-87C3-7B9C520FCAE0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2000" dirty="0" smtClean="0">
              <a:latin typeface="Calibri"/>
            </a:rPr>
            <a:t>Attackers can execute scripts in a victim’s browser to hijack user sessions, deface web sites, insert hostile content, redirect users, hijack the user’s browser using malware, etc.</a:t>
          </a:r>
          <a:endParaRPr lang="en-US" sz="2000" dirty="0"/>
        </a:p>
      </dgm:t>
    </dgm:pt>
    <dgm:pt modelId="{6B1CE6B9-D38B-4878-992E-AD4E5C63C392}" type="sibTrans" cxnId="{B88BF9CC-4A25-4C8A-A366-3A6D41F5DFC5}">
      <dgm:prSet/>
      <dgm:spPr/>
      <dgm:t>
        <a:bodyPr/>
        <a:lstStyle/>
        <a:p>
          <a:endParaRPr lang="en-US"/>
        </a:p>
      </dgm:t>
    </dgm:pt>
    <dgm:pt modelId="{63659C72-8C1C-41DF-9B1C-047E764217FE}" type="parTrans" cxnId="{B88BF9CC-4A25-4C8A-A366-3A6D41F5DFC5}">
      <dgm:prSet/>
      <dgm:spPr/>
      <dgm:t>
        <a:bodyPr/>
        <a:lstStyle/>
        <a:p>
          <a:endParaRPr lang="en-US"/>
        </a:p>
      </dgm:t>
    </dgm:pt>
    <dgm:pt modelId="{1745982A-7AD2-47BE-8AE6-F3D7E2A3951F}">
      <dgm:prSet phldrT="[Text]" custT="1"/>
      <dgm:spPr/>
      <dgm:t>
        <a:bodyPr/>
        <a:lstStyle/>
        <a:p>
          <a:r>
            <a:rPr lang="en-US" sz="2400" b="1" dirty="0" smtClean="0"/>
            <a:t>Threat</a:t>
          </a:r>
          <a:endParaRPr lang="en-US" sz="2400" b="1" dirty="0"/>
        </a:p>
      </dgm:t>
    </dgm:pt>
    <dgm:pt modelId="{8174EE07-C271-498D-8029-AC499CBE418F}" type="parTrans" cxnId="{48981BC3-9C00-4630-BD20-00B6454A2BD4}">
      <dgm:prSet/>
      <dgm:spPr/>
      <dgm:t>
        <a:bodyPr/>
        <a:lstStyle/>
        <a:p>
          <a:endParaRPr lang="en-US"/>
        </a:p>
      </dgm:t>
    </dgm:pt>
    <dgm:pt modelId="{6AD176FB-4A8F-4D27-A61F-94B66AF0728C}" type="sibTrans" cxnId="{48981BC3-9C00-4630-BD20-00B6454A2BD4}">
      <dgm:prSet/>
      <dgm:spPr/>
      <dgm:t>
        <a:bodyPr/>
        <a:lstStyle/>
        <a:p>
          <a:endParaRPr lang="en-US"/>
        </a:p>
      </dgm:t>
    </dgm:pt>
    <dgm:pt modelId="{E64AE885-6DAF-42CF-A188-6A1B183A8239}">
      <dgm:prSet phldrT="[Text]" custT="1"/>
      <dgm:spPr/>
      <dgm:t>
        <a:bodyPr/>
        <a:lstStyle/>
        <a:p>
          <a:r>
            <a:rPr lang="en-US" sz="2000" dirty="0" smtClean="0">
              <a:latin typeface="Calibri"/>
            </a:rPr>
            <a:t>Consider anyone who can send </a:t>
          </a:r>
          <a:r>
            <a:rPr lang="en-US" sz="2000" dirty="0" err="1" smtClean="0">
              <a:latin typeface="Calibri"/>
            </a:rPr>
            <a:t>untrusted</a:t>
          </a:r>
          <a:r>
            <a:rPr lang="en-US" sz="2000" dirty="0" smtClean="0">
              <a:latin typeface="Calibri"/>
            </a:rPr>
            <a:t> data to the system, including external users, internal users, and administrators..</a:t>
          </a:r>
          <a:endParaRPr lang="en-US" sz="2000" dirty="0"/>
        </a:p>
      </dgm:t>
    </dgm:pt>
    <dgm:pt modelId="{1FD4D8A5-567C-4FDA-B11B-429DEC86C8B1}" type="parTrans" cxnId="{90F0E8D1-8BFE-473B-B191-9C5AFCE99D31}">
      <dgm:prSet/>
      <dgm:spPr/>
      <dgm:t>
        <a:bodyPr/>
        <a:lstStyle/>
        <a:p>
          <a:endParaRPr lang="en-US"/>
        </a:p>
      </dgm:t>
    </dgm:pt>
    <dgm:pt modelId="{943B8288-983F-49A4-A454-03BEA34153CB}" type="sibTrans" cxnId="{90F0E8D1-8BFE-473B-B191-9C5AFCE99D31}">
      <dgm:prSet/>
      <dgm:spPr/>
      <dgm:t>
        <a:bodyPr/>
        <a:lstStyle/>
        <a:p>
          <a:endParaRPr lang="en-US"/>
        </a:p>
      </dgm:t>
    </dgm:pt>
    <dgm:pt modelId="{3510CAC9-188D-4FFC-B484-3951B50C446F}" type="pres">
      <dgm:prSet presAssocID="{F123CE1A-D508-4935-83FE-7C03F47814A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4EA6E6-C34C-4F28-87F4-D606CE99C704}" type="pres">
      <dgm:prSet presAssocID="{BA55A28B-C507-411E-BE0E-2FD6CB363113}" presName="comp" presStyleCnt="0"/>
      <dgm:spPr/>
    </dgm:pt>
    <dgm:pt modelId="{8DBFA937-D50A-4562-880B-F57D7FDB1FE6}" type="pres">
      <dgm:prSet presAssocID="{BA55A28B-C507-411E-BE0E-2FD6CB363113}" presName="box" presStyleLbl="node1" presStyleIdx="0" presStyleCnt="3"/>
      <dgm:spPr/>
      <dgm:t>
        <a:bodyPr/>
        <a:lstStyle/>
        <a:p>
          <a:endParaRPr lang="en-US"/>
        </a:p>
      </dgm:t>
    </dgm:pt>
    <dgm:pt modelId="{B38FA252-DB3A-4953-9759-228729486009}" type="pres">
      <dgm:prSet presAssocID="{BA55A28B-C507-411E-BE0E-2FD6CB363113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37E9DBF-4161-42E7-8222-4E2D90950CE8}" type="pres">
      <dgm:prSet presAssocID="{BA55A28B-C507-411E-BE0E-2FD6CB363113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F07121-D53A-4CC3-B722-FEE6D5A18838}" type="pres">
      <dgm:prSet presAssocID="{49FA6A13-BB3E-40F8-AC79-496B247F654B}" presName="spacer" presStyleCnt="0"/>
      <dgm:spPr/>
    </dgm:pt>
    <dgm:pt modelId="{909C81DF-00FF-4A70-8137-C644C13D89DD}" type="pres">
      <dgm:prSet presAssocID="{1745982A-7AD2-47BE-8AE6-F3D7E2A3951F}" presName="comp" presStyleCnt="0"/>
      <dgm:spPr/>
    </dgm:pt>
    <dgm:pt modelId="{B8E4974C-0E45-4E81-A619-9E07E5A84358}" type="pres">
      <dgm:prSet presAssocID="{1745982A-7AD2-47BE-8AE6-F3D7E2A3951F}" presName="box" presStyleLbl="node1" presStyleIdx="1" presStyleCnt="3"/>
      <dgm:spPr/>
      <dgm:t>
        <a:bodyPr/>
        <a:lstStyle/>
        <a:p>
          <a:endParaRPr lang="en-US"/>
        </a:p>
      </dgm:t>
    </dgm:pt>
    <dgm:pt modelId="{EB149D98-D010-4DD3-8AD8-BEAAEEBA08D8}" type="pres">
      <dgm:prSet presAssocID="{1745982A-7AD2-47BE-8AE6-F3D7E2A3951F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DA4C99D-32C1-420E-B816-DE1B1ACD0E43}" type="pres">
      <dgm:prSet presAssocID="{1745982A-7AD2-47BE-8AE6-F3D7E2A3951F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A1B282-3386-42B6-A05E-FDE81D32361A}" type="pres">
      <dgm:prSet presAssocID="{6AD176FB-4A8F-4D27-A61F-94B66AF0728C}" presName="spacer" presStyleCnt="0"/>
      <dgm:spPr/>
    </dgm:pt>
    <dgm:pt modelId="{8B2B77A6-8E31-4C55-B17B-A165B808A8DC}" type="pres">
      <dgm:prSet presAssocID="{2849796E-C953-4B2A-8AC1-B04FB96C4A9F}" presName="comp" presStyleCnt="0"/>
      <dgm:spPr/>
    </dgm:pt>
    <dgm:pt modelId="{194A2553-B324-43E2-ABFA-19F7E7225579}" type="pres">
      <dgm:prSet presAssocID="{2849796E-C953-4B2A-8AC1-B04FB96C4A9F}" presName="box" presStyleLbl="node1" presStyleIdx="2" presStyleCnt="3" custScaleY="119301"/>
      <dgm:spPr/>
      <dgm:t>
        <a:bodyPr/>
        <a:lstStyle/>
        <a:p>
          <a:endParaRPr lang="en-US"/>
        </a:p>
      </dgm:t>
    </dgm:pt>
    <dgm:pt modelId="{E5795BA7-9150-4273-BF1A-5843A790A318}" type="pres">
      <dgm:prSet presAssocID="{2849796E-C953-4B2A-8AC1-B04FB96C4A9F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AE7245E-F576-4739-B27F-E3A5FC3CD00D}" type="pres">
      <dgm:prSet presAssocID="{2849796E-C953-4B2A-8AC1-B04FB96C4A9F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BDD6FD-E3A7-4D63-834E-AC008C7FC1BB}" type="presOf" srcId="{706698D9-0ADE-4471-8F9E-312A77C3A1C0}" destId="{8DBFA937-D50A-4562-880B-F57D7FDB1FE6}" srcOrd="0" destOrd="1" presId="urn:microsoft.com/office/officeart/2005/8/layout/vList4#3"/>
    <dgm:cxn modelId="{9F8B9341-56B3-4321-A263-CBDF2EDAAAF2}" type="presOf" srcId="{1745982A-7AD2-47BE-8AE6-F3D7E2A3951F}" destId="{8DA4C99D-32C1-420E-B816-DE1B1ACD0E43}" srcOrd="1" destOrd="0" presId="urn:microsoft.com/office/officeart/2005/8/layout/vList4#3"/>
    <dgm:cxn modelId="{48981BC3-9C00-4630-BD20-00B6454A2BD4}" srcId="{F123CE1A-D508-4935-83FE-7C03F47814AF}" destId="{1745982A-7AD2-47BE-8AE6-F3D7E2A3951F}" srcOrd="1" destOrd="0" parTransId="{8174EE07-C271-498D-8029-AC499CBE418F}" sibTransId="{6AD176FB-4A8F-4D27-A61F-94B66AF0728C}"/>
    <dgm:cxn modelId="{D89F477A-8504-4D73-AC8E-D592FE3113B8}" type="presOf" srcId="{5BD87D0A-02C1-4DA6-87C3-7B9C520FCAE0}" destId="{DAE7245E-F576-4739-B27F-E3A5FC3CD00D}" srcOrd="1" destOrd="1" presId="urn:microsoft.com/office/officeart/2005/8/layout/vList4#3"/>
    <dgm:cxn modelId="{15F01620-D744-4A8A-A02E-A8AF30BFF673}" type="presOf" srcId="{BA55A28B-C507-411E-BE0E-2FD6CB363113}" destId="{8DBFA937-D50A-4562-880B-F57D7FDB1FE6}" srcOrd="0" destOrd="0" presId="urn:microsoft.com/office/officeart/2005/8/layout/vList4#3"/>
    <dgm:cxn modelId="{BF1741CD-71D8-43CC-8EA2-02C082004650}" srcId="{F123CE1A-D508-4935-83FE-7C03F47814AF}" destId="{2849796E-C953-4B2A-8AC1-B04FB96C4A9F}" srcOrd="2" destOrd="0" parTransId="{34F0AD35-5005-40FE-B606-92F013DDA86C}" sibTransId="{3047A22A-A249-4132-A1F4-667D861F9492}"/>
    <dgm:cxn modelId="{CEA98589-9C84-49FB-A96C-B7CB7B6795FE}" type="presOf" srcId="{2849796E-C953-4B2A-8AC1-B04FB96C4A9F}" destId="{194A2553-B324-43E2-ABFA-19F7E7225579}" srcOrd="0" destOrd="0" presId="urn:microsoft.com/office/officeart/2005/8/layout/vList4#3"/>
    <dgm:cxn modelId="{256AE484-2AE1-46D7-A6B0-1989D140F52B}" type="presOf" srcId="{E64AE885-6DAF-42CF-A188-6A1B183A8239}" destId="{8DA4C99D-32C1-420E-B816-DE1B1ACD0E43}" srcOrd="1" destOrd="1" presId="urn:microsoft.com/office/officeart/2005/8/layout/vList4#3"/>
    <dgm:cxn modelId="{CEAEE637-F553-4770-8829-95E3BFFB1241}" type="presOf" srcId="{5BD87D0A-02C1-4DA6-87C3-7B9C520FCAE0}" destId="{194A2553-B324-43E2-ABFA-19F7E7225579}" srcOrd="0" destOrd="1" presId="urn:microsoft.com/office/officeart/2005/8/layout/vList4#3"/>
    <dgm:cxn modelId="{A048375F-E87A-440E-AD06-833509630CAA}" type="presOf" srcId="{2849796E-C953-4B2A-8AC1-B04FB96C4A9F}" destId="{DAE7245E-F576-4739-B27F-E3A5FC3CD00D}" srcOrd="1" destOrd="0" presId="urn:microsoft.com/office/officeart/2005/8/layout/vList4#3"/>
    <dgm:cxn modelId="{67ACABCA-D97C-42D4-9D7A-10AAB7EC18AF}" type="presOf" srcId="{F123CE1A-D508-4935-83FE-7C03F47814AF}" destId="{3510CAC9-188D-4FFC-B484-3951B50C446F}" srcOrd="0" destOrd="0" presId="urn:microsoft.com/office/officeart/2005/8/layout/vList4#3"/>
    <dgm:cxn modelId="{90F0E8D1-8BFE-473B-B191-9C5AFCE99D31}" srcId="{1745982A-7AD2-47BE-8AE6-F3D7E2A3951F}" destId="{E64AE885-6DAF-42CF-A188-6A1B183A8239}" srcOrd="0" destOrd="0" parTransId="{1FD4D8A5-567C-4FDA-B11B-429DEC86C8B1}" sibTransId="{943B8288-983F-49A4-A454-03BEA34153CB}"/>
    <dgm:cxn modelId="{A2AF6283-7C45-438D-841F-DAF14B647D3B}" type="presOf" srcId="{BA55A28B-C507-411E-BE0E-2FD6CB363113}" destId="{B37E9DBF-4161-42E7-8222-4E2D90950CE8}" srcOrd="1" destOrd="0" presId="urn:microsoft.com/office/officeart/2005/8/layout/vList4#3"/>
    <dgm:cxn modelId="{6CE48C57-EAEF-438D-99E8-539762998407}" type="presOf" srcId="{1745982A-7AD2-47BE-8AE6-F3D7E2A3951F}" destId="{B8E4974C-0E45-4E81-A619-9E07E5A84358}" srcOrd="0" destOrd="0" presId="urn:microsoft.com/office/officeart/2005/8/layout/vList4#3"/>
    <dgm:cxn modelId="{AC5B053E-5C45-45D4-AF00-351E87498B96}" type="presOf" srcId="{E64AE885-6DAF-42CF-A188-6A1B183A8239}" destId="{B8E4974C-0E45-4E81-A619-9E07E5A84358}" srcOrd="0" destOrd="1" presId="urn:microsoft.com/office/officeart/2005/8/layout/vList4#3"/>
    <dgm:cxn modelId="{B57A8F48-2D40-417E-BE98-33036FF054AA}" srcId="{BA55A28B-C507-411E-BE0E-2FD6CB363113}" destId="{706698D9-0ADE-4471-8F9E-312A77C3A1C0}" srcOrd="0" destOrd="0" parTransId="{F50EB6DF-B283-41DA-9180-2328021B28AC}" sibTransId="{E8E6F1D6-917C-4CA0-976D-56F07D26E0C1}"/>
    <dgm:cxn modelId="{2689562E-0A4B-4867-881E-24A6E0F44CDE}" srcId="{F123CE1A-D508-4935-83FE-7C03F47814AF}" destId="{BA55A28B-C507-411E-BE0E-2FD6CB363113}" srcOrd="0" destOrd="0" parTransId="{1B0176BD-E936-4B45-A860-61CB8C4A211E}" sibTransId="{49FA6A13-BB3E-40F8-AC79-496B247F654B}"/>
    <dgm:cxn modelId="{B88BF9CC-4A25-4C8A-A366-3A6D41F5DFC5}" srcId="{2849796E-C953-4B2A-8AC1-B04FB96C4A9F}" destId="{5BD87D0A-02C1-4DA6-87C3-7B9C520FCAE0}" srcOrd="0" destOrd="0" parTransId="{63659C72-8C1C-41DF-9B1C-047E764217FE}" sibTransId="{6B1CE6B9-D38B-4878-992E-AD4E5C63C392}"/>
    <dgm:cxn modelId="{C7236512-0B7A-41B6-BDCF-01539F50BC88}" type="presOf" srcId="{706698D9-0ADE-4471-8F9E-312A77C3A1C0}" destId="{B37E9DBF-4161-42E7-8222-4E2D90950CE8}" srcOrd="1" destOrd="1" presId="urn:microsoft.com/office/officeart/2005/8/layout/vList4#3"/>
    <dgm:cxn modelId="{CACB8C14-C6DC-46E2-A538-9F9CF87B11FA}" type="presParOf" srcId="{3510CAC9-188D-4FFC-B484-3951B50C446F}" destId="{124EA6E6-C34C-4F28-87F4-D606CE99C704}" srcOrd="0" destOrd="0" presId="urn:microsoft.com/office/officeart/2005/8/layout/vList4#3"/>
    <dgm:cxn modelId="{98FDE534-0CBB-4AED-A705-133240EFF8A9}" type="presParOf" srcId="{124EA6E6-C34C-4F28-87F4-D606CE99C704}" destId="{8DBFA937-D50A-4562-880B-F57D7FDB1FE6}" srcOrd="0" destOrd="0" presId="urn:microsoft.com/office/officeart/2005/8/layout/vList4#3"/>
    <dgm:cxn modelId="{F2589245-0756-4EBD-BD2F-A3A5BDEB2A39}" type="presParOf" srcId="{124EA6E6-C34C-4F28-87F4-D606CE99C704}" destId="{B38FA252-DB3A-4953-9759-228729486009}" srcOrd="1" destOrd="0" presId="urn:microsoft.com/office/officeart/2005/8/layout/vList4#3"/>
    <dgm:cxn modelId="{C6C46E0E-C406-4294-BF62-59BCF398AC0D}" type="presParOf" srcId="{124EA6E6-C34C-4F28-87F4-D606CE99C704}" destId="{B37E9DBF-4161-42E7-8222-4E2D90950CE8}" srcOrd="2" destOrd="0" presId="urn:microsoft.com/office/officeart/2005/8/layout/vList4#3"/>
    <dgm:cxn modelId="{0CC5AE8C-3FF3-42D2-AB33-8404A9FCFE1E}" type="presParOf" srcId="{3510CAC9-188D-4FFC-B484-3951B50C446F}" destId="{3DF07121-D53A-4CC3-B722-FEE6D5A18838}" srcOrd="1" destOrd="0" presId="urn:microsoft.com/office/officeart/2005/8/layout/vList4#3"/>
    <dgm:cxn modelId="{F673A94D-0E2A-4E06-AD13-36642BBBF122}" type="presParOf" srcId="{3510CAC9-188D-4FFC-B484-3951B50C446F}" destId="{909C81DF-00FF-4A70-8137-C644C13D89DD}" srcOrd="2" destOrd="0" presId="urn:microsoft.com/office/officeart/2005/8/layout/vList4#3"/>
    <dgm:cxn modelId="{D9642E1E-783C-4972-84AB-5F59A8B92658}" type="presParOf" srcId="{909C81DF-00FF-4A70-8137-C644C13D89DD}" destId="{B8E4974C-0E45-4E81-A619-9E07E5A84358}" srcOrd="0" destOrd="0" presId="urn:microsoft.com/office/officeart/2005/8/layout/vList4#3"/>
    <dgm:cxn modelId="{B22B1F59-E3E2-4086-8661-F9F1C244E72E}" type="presParOf" srcId="{909C81DF-00FF-4A70-8137-C644C13D89DD}" destId="{EB149D98-D010-4DD3-8AD8-BEAAEEBA08D8}" srcOrd="1" destOrd="0" presId="urn:microsoft.com/office/officeart/2005/8/layout/vList4#3"/>
    <dgm:cxn modelId="{8EB125C0-6D1E-4D63-8D0B-31A8BBB47E00}" type="presParOf" srcId="{909C81DF-00FF-4A70-8137-C644C13D89DD}" destId="{8DA4C99D-32C1-420E-B816-DE1B1ACD0E43}" srcOrd="2" destOrd="0" presId="urn:microsoft.com/office/officeart/2005/8/layout/vList4#3"/>
    <dgm:cxn modelId="{549383FF-3735-41DF-9FE8-A856E942C87C}" type="presParOf" srcId="{3510CAC9-188D-4FFC-B484-3951B50C446F}" destId="{E2A1B282-3386-42B6-A05E-FDE81D32361A}" srcOrd="3" destOrd="0" presId="urn:microsoft.com/office/officeart/2005/8/layout/vList4#3"/>
    <dgm:cxn modelId="{7D5147E4-5FE4-4A31-8D91-ACD3B246D195}" type="presParOf" srcId="{3510CAC9-188D-4FFC-B484-3951B50C446F}" destId="{8B2B77A6-8E31-4C55-B17B-A165B808A8DC}" srcOrd="4" destOrd="0" presId="urn:microsoft.com/office/officeart/2005/8/layout/vList4#3"/>
    <dgm:cxn modelId="{44A87DAD-2650-4E58-8098-9B319FD73C1E}" type="presParOf" srcId="{8B2B77A6-8E31-4C55-B17B-A165B808A8DC}" destId="{194A2553-B324-43E2-ABFA-19F7E7225579}" srcOrd="0" destOrd="0" presId="urn:microsoft.com/office/officeart/2005/8/layout/vList4#3"/>
    <dgm:cxn modelId="{55B280A1-001E-4766-A44D-CE247217C480}" type="presParOf" srcId="{8B2B77A6-8E31-4C55-B17B-A165B808A8DC}" destId="{E5795BA7-9150-4273-BF1A-5843A790A318}" srcOrd="1" destOrd="0" presId="urn:microsoft.com/office/officeart/2005/8/layout/vList4#3"/>
    <dgm:cxn modelId="{40FD93E9-B052-4CFE-8CAA-29A428FECFEE}" type="presParOf" srcId="{8B2B77A6-8E31-4C55-B17B-A165B808A8DC}" destId="{DAE7245E-F576-4739-B27F-E3A5FC3CD00D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B3A8F6B-CFFA-4071-A092-ECDAC0FC0B3C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EA011B31-6D5A-4917-AA7A-48E84A3036D1}">
      <dgm:prSet phldrT="[Text]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de-DE" b="1" dirty="0" smtClean="0">
              <a:solidFill>
                <a:schemeClr val="bg1"/>
              </a:solidFill>
            </a:rPr>
            <a:t>Don‘t include user supplied input in your output!</a:t>
          </a:r>
          <a:endParaRPr lang="en-US" dirty="0">
            <a:solidFill>
              <a:schemeClr val="bg1"/>
            </a:solidFill>
          </a:endParaRPr>
        </a:p>
      </dgm:t>
    </dgm:pt>
    <dgm:pt modelId="{DA437D2C-0EC6-478F-9A19-56C35E1A98EF}" type="parTrans" cxnId="{F62BEC52-C6A6-47EE-8BE1-B67CEE77A800}">
      <dgm:prSet/>
      <dgm:spPr/>
      <dgm:t>
        <a:bodyPr/>
        <a:lstStyle/>
        <a:p>
          <a:endParaRPr lang="en-US"/>
        </a:p>
      </dgm:t>
    </dgm:pt>
    <dgm:pt modelId="{2299CF1C-51FE-4ECD-B0C9-779261D3B6C7}" type="sibTrans" cxnId="{F62BEC52-C6A6-47EE-8BE1-B67CEE77A800}">
      <dgm:prSet/>
      <dgm:spPr/>
      <dgm:t>
        <a:bodyPr/>
        <a:lstStyle/>
        <a:p>
          <a:endParaRPr lang="en-US"/>
        </a:p>
      </dgm:t>
    </dgm:pt>
    <dgm:pt modelId="{9897EC39-79D0-4858-A464-47BDF21B2F96}">
      <dgm:prSet phldrT="[Text]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de-DE" b="1" dirty="0" smtClean="0">
              <a:solidFill>
                <a:schemeClr val="bg1"/>
              </a:solidFill>
            </a:rPr>
            <a:t>Output Encode</a:t>
          </a:r>
          <a:r>
            <a:rPr lang="de-DE" dirty="0" smtClean="0">
              <a:solidFill>
                <a:schemeClr val="bg1"/>
              </a:solidFill>
            </a:rPr>
            <a:t> </a:t>
          </a:r>
          <a:r>
            <a:rPr lang="de-DE" u="sng" dirty="0" smtClean="0">
              <a:solidFill>
                <a:schemeClr val="bg1"/>
              </a:solidFill>
            </a:rPr>
            <a:t>all</a:t>
          </a:r>
          <a:r>
            <a:rPr lang="de-DE" dirty="0" smtClean="0">
              <a:solidFill>
                <a:schemeClr val="bg1"/>
              </a:solidFill>
            </a:rPr>
            <a:t> user supplied input</a:t>
          </a:r>
          <a:endParaRPr lang="en-US" dirty="0">
            <a:solidFill>
              <a:schemeClr val="bg1"/>
            </a:solidFill>
          </a:endParaRPr>
        </a:p>
      </dgm:t>
    </dgm:pt>
    <dgm:pt modelId="{E5830D4E-9B32-458E-9AEC-14A2E899F3EA}" type="parTrans" cxnId="{B7EEFDC6-7ED7-4E96-8545-C5DAD1DC90B4}">
      <dgm:prSet/>
      <dgm:spPr/>
      <dgm:t>
        <a:bodyPr/>
        <a:lstStyle/>
        <a:p>
          <a:endParaRPr lang="en-US"/>
        </a:p>
      </dgm:t>
    </dgm:pt>
    <dgm:pt modelId="{9950D942-4251-42FC-8CAC-8FCFDDE91649}" type="sibTrans" cxnId="{B7EEFDC6-7ED7-4E96-8545-C5DAD1DC90B4}">
      <dgm:prSet/>
      <dgm:spPr/>
      <dgm:t>
        <a:bodyPr/>
        <a:lstStyle/>
        <a:p>
          <a:endParaRPr lang="en-US"/>
        </a:p>
      </dgm:t>
    </dgm:pt>
    <dgm:pt modelId="{A390D527-86CB-4EC0-8691-FA73A0B40C44}">
      <dgm:prSet phldrT="[Text]"/>
      <dgm:spPr>
        <a:solidFill>
          <a:srgbClr val="002060">
            <a:alpha val="90000"/>
          </a:srgbClr>
        </a:solidFill>
      </dgm:spPr>
      <dgm:t>
        <a:bodyPr/>
        <a:lstStyle/>
        <a:p>
          <a:r>
            <a:rPr lang="de-DE" dirty="0" smtClean="0">
              <a:solidFill>
                <a:schemeClr val="bg1"/>
              </a:solidFill>
            </a:rPr>
            <a:t>Perform </a:t>
          </a:r>
          <a:r>
            <a:rPr lang="de-DE" b="1" dirty="0" smtClean="0">
              <a:solidFill>
                <a:schemeClr val="bg1"/>
              </a:solidFill>
            </a:rPr>
            <a:t>White List Input Validation</a:t>
          </a:r>
          <a:r>
            <a:rPr lang="de-DE" dirty="0" smtClean="0">
              <a:solidFill>
                <a:schemeClr val="bg1"/>
              </a:solidFill>
            </a:rPr>
            <a:t> on user input</a:t>
          </a:r>
          <a:endParaRPr lang="en-US" dirty="0">
            <a:solidFill>
              <a:schemeClr val="bg1"/>
            </a:solidFill>
          </a:endParaRPr>
        </a:p>
      </dgm:t>
    </dgm:pt>
    <dgm:pt modelId="{8B3313D2-730B-4719-A56F-5C1109ADAD42}" type="parTrans" cxnId="{6A5DEF30-4D79-4555-9462-5BD49365E837}">
      <dgm:prSet/>
      <dgm:spPr/>
      <dgm:t>
        <a:bodyPr/>
        <a:lstStyle/>
        <a:p>
          <a:endParaRPr lang="en-US"/>
        </a:p>
      </dgm:t>
    </dgm:pt>
    <dgm:pt modelId="{22893252-60D0-4918-AFB2-C553142600A1}" type="sibTrans" cxnId="{6A5DEF30-4D79-4555-9462-5BD49365E837}">
      <dgm:prSet/>
      <dgm:spPr/>
      <dgm:t>
        <a:bodyPr/>
        <a:lstStyle/>
        <a:p>
          <a:endParaRPr lang="en-US"/>
        </a:p>
      </dgm:t>
    </dgm:pt>
    <dgm:pt modelId="{E4ED3CDA-EAC6-4434-8780-A80EA8DF6F23}" type="pres">
      <dgm:prSet presAssocID="{DB3A8F6B-CFFA-4071-A092-ECDAC0FC0B3C}" presName="compositeShape" presStyleCnt="0">
        <dgm:presLayoutVars>
          <dgm:dir/>
          <dgm:resizeHandles/>
        </dgm:presLayoutVars>
      </dgm:prSet>
      <dgm:spPr/>
    </dgm:pt>
    <dgm:pt modelId="{550DB836-5AFC-42AB-B4AE-62B81120F700}" type="pres">
      <dgm:prSet presAssocID="{DB3A8F6B-CFFA-4071-A092-ECDAC0FC0B3C}" presName="pyramid" presStyleLbl="node1" presStyleIdx="0" presStyleCnt="1" custScaleX="120784" custLinFactNeighborY="-236"/>
      <dgm:spPr/>
    </dgm:pt>
    <dgm:pt modelId="{A65F27E6-5A6E-46C7-9DB8-BFE9BF6B8C01}" type="pres">
      <dgm:prSet presAssocID="{DB3A8F6B-CFFA-4071-A092-ECDAC0FC0B3C}" presName="theList" presStyleCnt="0"/>
      <dgm:spPr/>
    </dgm:pt>
    <dgm:pt modelId="{BB3A8774-6533-4733-9FDF-99F79DD39E52}" type="pres">
      <dgm:prSet presAssocID="{EA011B31-6D5A-4917-AA7A-48E84A3036D1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404164-7AB6-491E-A0B2-72D3C3B570AD}" type="pres">
      <dgm:prSet presAssocID="{EA011B31-6D5A-4917-AA7A-48E84A3036D1}" presName="aSpace" presStyleCnt="0"/>
      <dgm:spPr/>
    </dgm:pt>
    <dgm:pt modelId="{5D61D1F1-B9D7-468E-BE69-94AA476AED6D}" type="pres">
      <dgm:prSet presAssocID="{9897EC39-79D0-4858-A464-47BDF21B2F96}" presName="aNode" presStyleLbl="fgAcc1" presStyleIdx="1" presStyleCnt="3" custLinFactNeighborX="-77971" custLinFactNeighborY="716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11E871-D4CB-44B0-9575-491B316F6FD9}" type="pres">
      <dgm:prSet presAssocID="{9897EC39-79D0-4858-A464-47BDF21B2F96}" presName="aSpace" presStyleCnt="0"/>
      <dgm:spPr/>
    </dgm:pt>
    <dgm:pt modelId="{FBA7D81B-5C40-4CE7-A806-250A012F0AC9}" type="pres">
      <dgm:prSet presAssocID="{A390D527-86CB-4EC0-8691-FA73A0B40C44}" presName="aNode" presStyleLbl="fgAcc1" presStyleIdx="2" presStyleCnt="3" custLinFactY="3759" custLinFactNeighborX="4693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C7DEEF-C041-47C9-953A-3CBC3C49AD30}" type="pres">
      <dgm:prSet presAssocID="{A390D527-86CB-4EC0-8691-FA73A0B40C44}" presName="aSpace" presStyleCnt="0"/>
      <dgm:spPr/>
    </dgm:pt>
  </dgm:ptLst>
  <dgm:cxnLst>
    <dgm:cxn modelId="{F62BEC52-C6A6-47EE-8BE1-B67CEE77A800}" srcId="{DB3A8F6B-CFFA-4071-A092-ECDAC0FC0B3C}" destId="{EA011B31-6D5A-4917-AA7A-48E84A3036D1}" srcOrd="0" destOrd="0" parTransId="{DA437D2C-0EC6-478F-9A19-56C35E1A98EF}" sibTransId="{2299CF1C-51FE-4ECD-B0C9-779261D3B6C7}"/>
    <dgm:cxn modelId="{E58FA45E-E961-4BD0-A907-1AFB453BAC56}" type="presOf" srcId="{DB3A8F6B-CFFA-4071-A092-ECDAC0FC0B3C}" destId="{E4ED3CDA-EAC6-4434-8780-A80EA8DF6F23}" srcOrd="0" destOrd="0" presId="urn:microsoft.com/office/officeart/2005/8/layout/pyramid2"/>
    <dgm:cxn modelId="{D582BB56-97CF-4DF5-973F-E88684A4F744}" type="presOf" srcId="{A390D527-86CB-4EC0-8691-FA73A0B40C44}" destId="{FBA7D81B-5C40-4CE7-A806-250A012F0AC9}" srcOrd="0" destOrd="0" presId="urn:microsoft.com/office/officeart/2005/8/layout/pyramid2"/>
    <dgm:cxn modelId="{7A636B36-2AEA-47C6-AD2B-EB29C6D22046}" type="presOf" srcId="{EA011B31-6D5A-4917-AA7A-48E84A3036D1}" destId="{BB3A8774-6533-4733-9FDF-99F79DD39E52}" srcOrd="0" destOrd="0" presId="urn:microsoft.com/office/officeart/2005/8/layout/pyramid2"/>
    <dgm:cxn modelId="{E43C6008-3301-4D1C-A3AE-2B2ECA6C62E7}" type="presOf" srcId="{9897EC39-79D0-4858-A464-47BDF21B2F96}" destId="{5D61D1F1-B9D7-468E-BE69-94AA476AED6D}" srcOrd="0" destOrd="0" presId="urn:microsoft.com/office/officeart/2005/8/layout/pyramid2"/>
    <dgm:cxn modelId="{B7EEFDC6-7ED7-4E96-8545-C5DAD1DC90B4}" srcId="{DB3A8F6B-CFFA-4071-A092-ECDAC0FC0B3C}" destId="{9897EC39-79D0-4858-A464-47BDF21B2F96}" srcOrd="1" destOrd="0" parTransId="{E5830D4E-9B32-458E-9AEC-14A2E899F3EA}" sibTransId="{9950D942-4251-42FC-8CAC-8FCFDDE91649}"/>
    <dgm:cxn modelId="{6A5DEF30-4D79-4555-9462-5BD49365E837}" srcId="{DB3A8F6B-CFFA-4071-A092-ECDAC0FC0B3C}" destId="{A390D527-86CB-4EC0-8691-FA73A0B40C44}" srcOrd="2" destOrd="0" parTransId="{8B3313D2-730B-4719-A56F-5C1109ADAD42}" sibTransId="{22893252-60D0-4918-AFB2-C553142600A1}"/>
    <dgm:cxn modelId="{792EB289-F057-4050-81D1-23268D706E9A}" type="presParOf" srcId="{E4ED3CDA-EAC6-4434-8780-A80EA8DF6F23}" destId="{550DB836-5AFC-42AB-B4AE-62B81120F700}" srcOrd="0" destOrd="0" presId="urn:microsoft.com/office/officeart/2005/8/layout/pyramid2"/>
    <dgm:cxn modelId="{037F9756-BBE5-43F3-845E-B7B45BCBD2A2}" type="presParOf" srcId="{E4ED3CDA-EAC6-4434-8780-A80EA8DF6F23}" destId="{A65F27E6-5A6E-46C7-9DB8-BFE9BF6B8C01}" srcOrd="1" destOrd="0" presId="urn:microsoft.com/office/officeart/2005/8/layout/pyramid2"/>
    <dgm:cxn modelId="{C375C6F4-CFDF-4B63-8631-7F0B05533CAD}" type="presParOf" srcId="{A65F27E6-5A6E-46C7-9DB8-BFE9BF6B8C01}" destId="{BB3A8774-6533-4733-9FDF-99F79DD39E52}" srcOrd="0" destOrd="0" presId="urn:microsoft.com/office/officeart/2005/8/layout/pyramid2"/>
    <dgm:cxn modelId="{1DB9DB05-2FAE-43AF-A37C-216740BD21C6}" type="presParOf" srcId="{A65F27E6-5A6E-46C7-9DB8-BFE9BF6B8C01}" destId="{80404164-7AB6-491E-A0B2-72D3C3B570AD}" srcOrd="1" destOrd="0" presId="urn:microsoft.com/office/officeart/2005/8/layout/pyramid2"/>
    <dgm:cxn modelId="{DEE79748-122B-4BBB-B4D7-59CF7AC05038}" type="presParOf" srcId="{A65F27E6-5A6E-46C7-9DB8-BFE9BF6B8C01}" destId="{5D61D1F1-B9D7-468E-BE69-94AA476AED6D}" srcOrd="2" destOrd="0" presId="urn:microsoft.com/office/officeart/2005/8/layout/pyramid2"/>
    <dgm:cxn modelId="{8CD49802-D63C-4342-936B-EEE651CC90BE}" type="presParOf" srcId="{A65F27E6-5A6E-46C7-9DB8-BFE9BF6B8C01}" destId="{2A11E871-D4CB-44B0-9575-491B316F6FD9}" srcOrd="3" destOrd="0" presId="urn:microsoft.com/office/officeart/2005/8/layout/pyramid2"/>
    <dgm:cxn modelId="{6DFF81B0-715B-4977-B419-CA574A534277}" type="presParOf" srcId="{A65F27E6-5A6E-46C7-9DB8-BFE9BF6B8C01}" destId="{FBA7D81B-5C40-4CE7-A806-250A012F0AC9}" srcOrd="4" destOrd="0" presId="urn:microsoft.com/office/officeart/2005/8/layout/pyramid2"/>
    <dgm:cxn modelId="{8D875C92-F2A8-4D6F-A027-7B24E5F304A3}" type="presParOf" srcId="{A65F27E6-5A6E-46C7-9DB8-BFE9BF6B8C01}" destId="{64C7DEEF-C041-47C9-953A-3CBC3C49AD3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123CE1A-D508-4935-83FE-7C03F47814AF}" type="doc">
      <dgm:prSet loTypeId="urn:microsoft.com/office/officeart/2005/8/layout/vList4#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55A28B-C507-411E-BE0E-2FD6CB363113}">
      <dgm:prSet phldrT="[Text]" custT="1"/>
      <dgm:spPr>
        <a:solidFill>
          <a:srgbClr val="00B050"/>
        </a:solidFill>
      </dgm:spPr>
      <dgm:t>
        <a:bodyPr/>
        <a:lstStyle/>
        <a:p>
          <a:r>
            <a:rPr lang="en-GB" sz="2000" dirty="0" smtClean="0"/>
            <a:t>Cross Site Request Forgery</a:t>
          </a:r>
          <a:endParaRPr lang="en-US" sz="2000" b="1" dirty="0"/>
        </a:p>
      </dgm:t>
    </dgm:pt>
    <dgm:pt modelId="{1B0176BD-E936-4B45-A860-61CB8C4A211E}" type="parTrans" cxnId="{2689562E-0A4B-4867-881E-24A6E0F44CDE}">
      <dgm:prSet/>
      <dgm:spPr/>
      <dgm:t>
        <a:bodyPr/>
        <a:lstStyle/>
        <a:p>
          <a:endParaRPr lang="en-US"/>
        </a:p>
      </dgm:t>
    </dgm:pt>
    <dgm:pt modelId="{49FA6A13-BB3E-40F8-AC79-496B247F654B}" type="sibTrans" cxnId="{2689562E-0A4B-4867-881E-24A6E0F44CDE}">
      <dgm:prSet/>
      <dgm:spPr/>
      <dgm:t>
        <a:bodyPr/>
        <a:lstStyle/>
        <a:p>
          <a:endParaRPr lang="en-US"/>
        </a:p>
      </dgm:t>
    </dgm:pt>
    <dgm:pt modelId="{2849796E-C953-4B2A-8AC1-B04FB96C4A9F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2800" b="1" dirty="0" smtClean="0">
              <a:latin typeface="Calibri"/>
            </a:rPr>
            <a:t>Impact</a:t>
          </a:r>
          <a:endParaRPr lang="en-US" sz="2800" dirty="0"/>
        </a:p>
      </dgm:t>
    </dgm:pt>
    <dgm:pt modelId="{34F0AD35-5005-40FE-B606-92F013DDA86C}" type="parTrans" cxnId="{BF1741CD-71D8-43CC-8EA2-02C082004650}">
      <dgm:prSet/>
      <dgm:spPr/>
      <dgm:t>
        <a:bodyPr/>
        <a:lstStyle/>
        <a:p>
          <a:endParaRPr lang="en-US"/>
        </a:p>
      </dgm:t>
    </dgm:pt>
    <dgm:pt modelId="{3047A22A-A249-4132-A1F4-667D861F9492}" type="sibTrans" cxnId="{BF1741CD-71D8-43CC-8EA2-02C082004650}">
      <dgm:prSet/>
      <dgm:spPr/>
      <dgm:t>
        <a:bodyPr/>
        <a:lstStyle/>
        <a:p>
          <a:endParaRPr lang="en-US"/>
        </a:p>
      </dgm:t>
    </dgm:pt>
    <dgm:pt modelId="{5BD87D0A-02C1-4DA6-87C3-7B9C520FCAE0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2000" dirty="0" smtClean="0">
              <a:latin typeface="Calibri"/>
            </a:rPr>
            <a:t>Attackers can trick victims into performing any state changing operation the victim is authorized to perform, e.g., updating account details, making purchases, logout and even login.</a:t>
          </a:r>
          <a:endParaRPr lang="en-US" sz="1700" dirty="0"/>
        </a:p>
      </dgm:t>
    </dgm:pt>
    <dgm:pt modelId="{6B1CE6B9-D38B-4878-992E-AD4E5C63C392}" type="sibTrans" cxnId="{B88BF9CC-4A25-4C8A-A366-3A6D41F5DFC5}">
      <dgm:prSet/>
      <dgm:spPr/>
      <dgm:t>
        <a:bodyPr/>
        <a:lstStyle/>
        <a:p>
          <a:endParaRPr lang="en-US"/>
        </a:p>
      </dgm:t>
    </dgm:pt>
    <dgm:pt modelId="{63659C72-8C1C-41DF-9B1C-047E764217FE}" type="parTrans" cxnId="{B88BF9CC-4A25-4C8A-A366-3A6D41F5DFC5}">
      <dgm:prSet/>
      <dgm:spPr/>
      <dgm:t>
        <a:bodyPr/>
        <a:lstStyle/>
        <a:p>
          <a:endParaRPr lang="en-US"/>
        </a:p>
      </dgm:t>
    </dgm:pt>
    <dgm:pt modelId="{1745982A-7AD2-47BE-8AE6-F3D7E2A3951F}">
      <dgm:prSet phldrT="[Text]" custT="1"/>
      <dgm:spPr/>
      <dgm:t>
        <a:bodyPr/>
        <a:lstStyle/>
        <a:p>
          <a:r>
            <a:rPr lang="en-US" sz="2400" b="1" dirty="0" smtClean="0"/>
            <a:t>Threat</a:t>
          </a:r>
          <a:endParaRPr lang="en-US" sz="2400" b="1" dirty="0"/>
        </a:p>
      </dgm:t>
    </dgm:pt>
    <dgm:pt modelId="{8174EE07-C271-498D-8029-AC499CBE418F}" type="parTrans" cxnId="{48981BC3-9C00-4630-BD20-00B6454A2BD4}">
      <dgm:prSet/>
      <dgm:spPr/>
      <dgm:t>
        <a:bodyPr/>
        <a:lstStyle/>
        <a:p>
          <a:endParaRPr lang="en-US"/>
        </a:p>
      </dgm:t>
    </dgm:pt>
    <dgm:pt modelId="{6AD176FB-4A8F-4D27-A61F-94B66AF0728C}" type="sibTrans" cxnId="{48981BC3-9C00-4630-BD20-00B6454A2BD4}">
      <dgm:prSet/>
      <dgm:spPr/>
      <dgm:t>
        <a:bodyPr/>
        <a:lstStyle/>
        <a:p>
          <a:endParaRPr lang="en-US"/>
        </a:p>
      </dgm:t>
    </dgm:pt>
    <dgm:pt modelId="{E64AE885-6DAF-42CF-A188-6A1B183A8239}">
      <dgm:prSet phldrT="[Text]" custT="1"/>
      <dgm:spPr/>
      <dgm:t>
        <a:bodyPr/>
        <a:lstStyle/>
        <a:p>
          <a:r>
            <a:rPr lang="en-US" sz="2000" dirty="0" smtClean="0">
              <a:latin typeface="Calibri"/>
            </a:rPr>
            <a:t>Consider anyone who can load content into your users’ browsers, and thus force them to submit a request to your website.</a:t>
          </a:r>
          <a:endParaRPr lang="en-US" sz="2000" dirty="0"/>
        </a:p>
      </dgm:t>
    </dgm:pt>
    <dgm:pt modelId="{1FD4D8A5-567C-4FDA-B11B-429DEC86C8B1}" type="parTrans" cxnId="{90F0E8D1-8BFE-473B-B191-9C5AFCE99D31}">
      <dgm:prSet/>
      <dgm:spPr/>
      <dgm:t>
        <a:bodyPr/>
        <a:lstStyle/>
        <a:p>
          <a:endParaRPr lang="en-US"/>
        </a:p>
      </dgm:t>
    </dgm:pt>
    <dgm:pt modelId="{943B8288-983F-49A4-A454-03BEA34153CB}" type="sibTrans" cxnId="{90F0E8D1-8BFE-473B-B191-9C5AFCE99D31}">
      <dgm:prSet/>
      <dgm:spPr/>
      <dgm:t>
        <a:bodyPr/>
        <a:lstStyle/>
        <a:p>
          <a:endParaRPr lang="en-US"/>
        </a:p>
      </dgm:t>
    </dgm:pt>
    <dgm:pt modelId="{706698D9-0ADE-4471-8F9E-312A77C3A1C0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800" dirty="0" smtClean="0">
              <a:latin typeface="Calibri"/>
            </a:rPr>
            <a:t>A CSRF attack forces a logged-on victim’s browser to send a forged HTTP request, including the victim’s session cookie and any other automatically included authentication information, to a vulnerable web application.</a:t>
          </a:r>
          <a:endParaRPr lang="en-US" sz="1800" dirty="0"/>
        </a:p>
      </dgm:t>
    </dgm:pt>
    <dgm:pt modelId="{E8E6F1D6-917C-4CA0-976D-56F07D26E0C1}" type="sibTrans" cxnId="{B57A8F48-2D40-417E-BE98-33036FF054AA}">
      <dgm:prSet/>
      <dgm:spPr/>
      <dgm:t>
        <a:bodyPr/>
        <a:lstStyle/>
        <a:p>
          <a:endParaRPr lang="en-US"/>
        </a:p>
      </dgm:t>
    </dgm:pt>
    <dgm:pt modelId="{F50EB6DF-B283-41DA-9180-2328021B28AC}" type="parTrans" cxnId="{B57A8F48-2D40-417E-BE98-33036FF054AA}">
      <dgm:prSet/>
      <dgm:spPr/>
      <dgm:t>
        <a:bodyPr/>
        <a:lstStyle/>
        <a:p>
          <a:endParaRPr lang="en-US"/>
        </a:p>
      </dgm:t>
    </dgm:pt>
    <dgm:pt modelId="{3510CAC9-188D-4FFC-B484-3951B50C446F}" type="pres">
      <dgm:prSet presAssocID="{F123CE1A-D508-4935-83FE-7C03F47814A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4EA6E6-C34C-4F28-87F4-D606CE99C704}" type="pres">
      <dgm:prSet presAssocID="{BA55A28B-C507-411E-BE0E-2FD6CB363113}" presName="comp" presStyleCnt="0"/>
      <dgm:spPr/>
    </dgm:pt>
    <dgm:pt modelId="{8DBFA937-D50A-4562-880B-F57D7FDB1FE6}" type="pres">
      <dgm:prSet presAssocID="{BA55A28B-C507-411E-BE0E-2FD6CB363113}" presName="box" presStyleLbl="node1" presStyleIdx="0" presStyleCnt="3"/>
      <dgm:spPr/>
      <dgm:t>
        <a:bodyPr/>
        <a:lstStyle/>
        <a:p>
          <a:endParaRPr lang="en-US"/>
        </a:p>
      </dgm:t>
    </dgm:pt>
    <dgm:pt modelId="{B38FA252-DB3A-4953-9759-228729486009}" type="pres">
      <dgm:prSet presAssocID="{BA55A28B-C507-411E-BE0E-2FD6CB363113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37E9DBF-4161-42E7-8222-4E2D90950CE8}" type="pres">
      <dgm:prSet presAssocID="{BA55A28B-C507-411E-BE0E-2FD6CB363113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F07121-D53A-4CC3-B722-FEE6D5A18838}" type="pres">
      <dgm:prSet presAssocID="{49FA6A13-BB3E-40F8-AC79-496B247F654B}" presName="spacer" presStyleCnt="0"/>
      <dgm:spPr/>
    </dgm:pt>
    <dgm:pt modelId="{909C81DF-00FF-4A70-8137-C644C13D89DD}" type="pres">
      <dgm:prSet presAssocID="{1745982A-7AD2-47BE-8AE6-F3D7E2A3951F}" presName="comp" presStyleCnt="0"/>
      <dgm:spPr/>
    </dgm:pt>
    <dgm:pt modelId="{B8E4974C-0E45-4E81-A619-9E07E5A84358}" type="pres">
      <dgm:prSet presAssocID="{1745982A-7AD2-47BE-8AE6-F3D7E2A3951F}" presName="box" presStyleLbl="node1" presStyleIdx="1" presStyleCnt="3"/>
      <dgm:spPr/>
      <dgm:t>
        <a:bodyPr/>
        <a:lstStyle/>
        <a:p>
          <a:endParaRPr lang="en-US"/>
        </a:p>
      </dgm:t>
    </dgm:pt>
    <dgm:pt modelId="{EB149D98-D010-4DD3-8AD8-BEAAEEBA08D8}" type="pres">
      <dgm:prSet presAssocID="{1745982A-7AD2-47BE-8AE6-F3D7E2A3951F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DA4C99D-32C1-420E-B816-DE1B1ACD0E43}" type="pres">
      <dgm:prSet presAssocID="{1745982A-7AD2-47BE-8AE6-F3D7E2A3951F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A1B282-3386-42B6-A05E-FDE81D32361A}" type="pres">
      <dgm:prSet presAssocID="{6AD176FB-4A8F-4D27-A61F-94B66AF0728C}" presName="spacer" presStyleCnt="0"/>
      <dgm:spPr/>
    </dgm:pt>
    <dgm:pt modelId="{8B2B77A6-8E31-4C55-B17B-A165B808A8DC}" type="pres">
      <dgm:prSet presAssocID="{2849796E-C953-4B2A-8AC1-B04FB96C4A9F}" presName="comp" presStyleCnt="0"/>
      <dgm:spPr/>
    </dgm:pt>
    <dgm:pt modelId="{194A2553-B324-43E2-ABFA-19F7E7225579}" type="pres">
      <dgm:prSet presAssocID="{2849796E-C953-4B2A-8AC1-B04FB96C4A9F}" presName="box" presStyleLbl="node1" presStyleIdx="2" presStyleCnt="3" custScaleY="119301"/>
      <dgm:spPr/>
      <dgm:t>
        <a:bodyPr/>
        <a:lstStyle/>
        <a:p>
          <a:endParaRPr lang="en-US"/>
        </a:p>
      </dgm:t>
    </dgm:pt>
    <dgm:pt modelId="{E5795BA7-9150-4273-BF1A-5843A790A318}" type="pres">
      <dgm:prSet presAssocID="{2849796E-C953-4B2A-8AC1-B04FB96C4A9F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AE7245E-F576-4739-B27F-E3A5FC3CD00D}" type="pres">
      <dgm:prSet presAssocID="{2849796E-C953-4B2A-8AC1-B04FB96C4A9F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D62F5F-A14D-45C8-B9BE-643AB6F3FC4B}" type="presOf" srcId="{E64AE885-6DAF-42CF-A188-6A1B183A8239}" destId="{8DA4C99D-32C1-420E-B816-DE1B1ACD0E43}" srcOrd="1" destOrd="1" presId="urn:microsoft.com/office/officeart/2005/8/layout/vList4#4"/>
    <dgm:cxn modelId="{F6E9E245-5C8C-4593-B39D-4EEEBD86526B}" type="presOf" srcId="{1745982A-7AD2-47BE-8AE6-F3D7E2A3951F}" destId="{8DA4C99D-32C1-420E-B816-DE1B1ACD0E43}" srcOrd="1" destOrd="0" presId="urn:microsoft.com/office/officeart/2005/8/layout/vList4#4"/>
    <dgm:cxn modelId="{48981BC3-9C00-4630-BD20-00B6454A2BD4}" srcId="{F123CE1A-D508-4935-83FE-7C03F47814AF}" destId="{1745982A-7AD2-47BE-8AE6-F3D7E2A3951F}" srcOrd="1" destOrd="0" parTransId="{8174EE07-C271-498D-8029-AC499CBE418F}" sibTransId="{6AD176FB-4A8F-4D27-A61F-94B66AF0728C}"/>
    <dgm:cxn modelId="{49754F9B-3B3F-41B0-A4D5-348AF502E08D}" type="presOf" srcId="{706698D9-0ADE-4471-8F9E-312A77C3A1C0}" destId="{B37E9DBF-4161-42E7-8222-4E2D90950CE8}" srcOrd="1" destOrd="1" presId="urn:microsoft.com/office/officeart/2005/8/layout/vList4#4"/>
    <dgm:cxn modelId="{29CE60B4-8935-4BBD-87EA-9137B066BF6D}" type="presOf" srcId="{F123CE1A-D508-4935-83FE-7C03F47814AF}" destId="{3510CAC9-188D-4FFC-B484-3951B50C446F}" srcOrd="0" destOrd="0" presId="urn:microsoft.com/office/officeart/2005/8/layout/vList4#4"/>
    <dgm:cxn modelId="{BF1741CD-71D8-43CC-8EA2-02C082004650}" srcId="{F123CE1A-D508-4935-83FE-7C03F47814AF}" destId="{2849796E-C953-4B2A-8AC1-B04FB96C4A9F}" srcOrd="2" destOrd="0" parTransId="{34F0AD35-5005-40FE-B606-92F013DDA86C}" sibTransId="{3047A22A-A249-4132-A1F4-667D861F9492}"/>
    <dgm:cxn modelId="{0F1E77FE-45DE-479B-BF36-DB7628988EC1}" type="presOf" srcId="{BA55A28B-C507-411E-BE0E-2FD6CB363113}" destId="{8DBFA937-D50A-4562-880B-F57D7FDB1FE6}" srcOrd="0" destOrd="0" presId="urn:microsoft.com/office/officeart/2005/8/layout/vList4#4"/>
    <dgm:cxn modelId="{41D61C7D-8536-4A07-A0DD-39DC3DEB2F85}" type="presOf" srcId="{706698D9-0ADE-4471-8F9E-312A77C3A1C0}" destId="{8DBFA937-D50A-4562-880B-F57D7FDB1FE6}" srcOrd="0" destOrd="1" presId="urn:microsoft.com/office/officeart/2005/8/layout/vList4#4"/>
    <dgm:cxn modelId="{54E8668E-10CC-456C-A713-0A3D2350FAF6}" type="presOf" srcId="{1745982A-7AD2-47BE-8AE6-F3D7E2A3951F}" destId="{B8E4974C-0E45-4E81-A619-9E07E5A84358}" srcOrd="0" destOrd="0" presId="urn:microsoft.com/office/officeart/2005/8/layout/vList4#4"/>
    <dgm:cxn modelId="{90F0E8D1-8BFE-473B-B191-9C5AFCE99D31}" srcId="{1745982A-7AD2-47BE-8AE6-F3D7E2A3951F}" destId="{E64AE885-6DAF-42CF-A188-6A1B183A8239}" srcOrd="0" destOrd="0" parTransId="{1FD4D8A5-567C-4FDA-B11B-429DEC86C8B1}" sibTransId="{943B8288-983F-49A4-A454-03BEA34153CB}"/>
    <dgm:cxn modelId="{9D3E17B2-53EC-43A4-9C8C-4EC4E3CD84E8}" type="presOf" srcId="{BA55A28B-C507-411E-BE0E-2FD6CB363113}" destId="{B37E9DBF-4161-42E7-8222-4E2D90950CE8}" srcOrd="1" destOrd="0" presId="urn:microsoft.com/office/officeart/2005/8/layout/vList4#4"/>
    <dgm:cxn modelId="{B57A8F48-2D40-417E-BE98-33036FF054AA}" srcId="{BA55A28B-C507-411E-BE0E-2FD6CB363113}" destId="{706698D9-0ADE-4471-8F9E-312A77C3A1C0}" srcOrd="0" destOrd="0" parTransId="{F50EB6DF-B283-41DA-9180-2328021B28AC}" sibTransId="{E8E6F1D6-917C-4CA0-976D-56F07D26E0C1}"/>
    <dgm:cxn modelId="{B0F24609-5BD3-441E-9211-374F7ED20C9D}" type="presOf" srcId="{5BD87D0A-02C1-4DA6-87C3-7B9C520FCAE0}" destId="{DAE7245E-F576-4739-B27F-E3A5FC3CD00D}" srcOrd="1" destOrd="1" presId="urn:microsoft.com/office/officeart/2005/8/layout/vList4#4"/>
    <dgm:cxn modelId="{2689562E-0A4B-4867-881E-24A6E0F44CDE}" srcId="{F123CE1A-D508-4935-83FE-7C03F47814AF}" destId="{BA55A28B-C507-411E-BE0E-2FD6CB363113}" srcOrd="0" destOrd="0" parTransId="{1B0176BD-E936-4B45-A860-61CB8C4A211E}" sibTransId="{49FA6A13-BB3E-40F8-AC79-496B247F654B}"/>
    <dgm:cxn modelId="{371EFB7E-E95C-46FC-ACAB-135FA23776AD}" type="presOf" srcId="{2849796E-C953-4B2A-8AC1-B04FB96C4A9F}" destId="{DAE7245E-F576-4739-B27F-E3A5FC3CD00D}" srcOrd="1" destOrd="0" presId="urn:microsoft.com/office/officeart/2005/8/layout/vList4#4"/>
    <dgm:cxn modelId="{B88BF9CC-4A25-4C8A-A366-3A6D41F5DFC5}" srcId="{2849796E-C953-4B2A-8AC1-B04FB96C4A9F}" destId="{5BD87D0A-02C1-4DA6-87C3-7B9C520FCAE0}" srcOrd="0" destOrd="0" parTransId="{63659C72-8C1C-41DF-9B1C-047E764217FE}" sibTransId="{6B1CE6B9-D38B-4878-992E-AD4E5C63C392}"/>
    <dgm:cxn modelId="{878B8790-E9C2-4CC2-BBA0-BC761B9313AC}" type="presOf" srcId="{5BD87D0A-02C1-4DA6-87C3-7B9C520FCAE0}" destId="{194A2553-B324-43E2-ABFA-19F7E7225579}" srcOrd="0" destOrd="1" presId="urn:microsoft.com/office/officeart/2005/8/layout/vList4#4"/>
    <dgm:cxn modelId="{AA1870EC-B510-487C-9100-F6034A260E20}" type="presOf" srcId="{2849796E-C953-4B2A-8AC1-B04FB96C4A9F}" destId="{194A2553-B324-43E2-ABFA-19F7E7225579}" srcOrd="0" destOrd="0" presId="urn:microsoft.com/office/officeart/2005/8/layout/vList4#4"/>
    <dgm:cxn modelId="{94037F87-8980-478D-9456-57D81CF0AA07}" type="presOf" srcId="{E64AE885-6DAF-42CF-A188-6A1B183A8239}" destId="{B8E4974C-0E45-4E81-A619-9E07E5A84358}" srcOrd="0" destOrd="1" presId="urn:microsoft.com/office/officeart/2005/8/layout/vList4#4"/>
    <dgm:cxn modelId="{4E146CBB-7FB9-459A-8661-273B220EFF68}" type="presParOf" srcId="{3510CAC9-188D-4FFC-B484-3951B50C446F}" destId="{124EA6E6-C34C-4F28-87F4-D606CE99C704}" srcOrd="0" destOrd="0" presId="urn:microsoft.com/office/officeart/2005/8/layout/vList4#4"/>
    <dgm:cxn modelId="{550EB815-B038-4322-9784-44CB48A45DB1}" type="presParOf" srcId="{124EA6E6-C34C-4F28-87F4-D606CE99C704}" destId="{8DBFA937-D50A-4562-880B-F57D7FDB1FE6}" srcOrd="0" destOrd="0" presId="urn:microsoft.com/office/officeart/2005/8/layout/vList4#4"/>
    <dgm:cxn modelId="{EDE17C22-127D-4A65-8611-08B8147F8869}" type="presParOf" srcId="{124EA6E6-C34C-4F28-87F4-D606CE99C704}" destId="{B38FA252-DB3A-4953-9759-228729486009}" srcOrd="1" destOrd="0" presId="urn:microsoft.com/office/officeart/2005/8/layout/vList4#4"/>
    <dgm:cxn modelId="{D1326366-163B-4300-9A9D-A2596004D91B}" type="presParOf" srcId="{124EA6E6-C34C-4F28-87F4-D606CE99C704}" destId="{B37E9DBF-4161-42E7-8222-4E2D90950CE8}" srcOrd="2" destOrd="0" presId="urn:microsoft.com/office/officeart/2005/8/layout/vList4#4"/>
    <dgm:cxn modelId="{2056E3F6-C421-47C3-AAD6-0A16BA899913}" type="presParOf" srcId="{3510CAC9-188D-4FFC-B484-3951B50C446F}" destId="{3DF07121-D53A-4CC3-B722-FEE6D5A18838}" srcOrd="1" destOrd="0" presId="urn:microsoft.com/office/officeart/2005/8/layout/vList4#4"/>
    <dgm:cxn modelId="{4B87B504-5938-4A47-B607-DFA726F96441}" type="presParOf" srcId="{3510CAC9-188D-4FFC-B484-3951B50C446F}" destId="{909C81DF-00FF-4A70-8137-C644C13D89DD}" srcOrd="2" destOrd="0" presId="urn:microsoft.com/office/officeart/2005/8/layout/vList4#4"/>
    <dgm:cxn modelId="{C2D6ACA6-1AF0-41B0-88BF-50F9B225568C}" type="presParOf" srcId="{909C81DF-00FF-4A70-8137-C644C13D89DD}" destId="{B8E4974C-0E45-4E81-A619-9E07E5A84358}" srcOrd="0" destOrd="0" presId="urn:microsoft.com/office/officeart/2005/8/layout/vList4#4"/>
    <dgm:cxn modelId="{42EC93B1-1684-4304-A5EF-CB082B51D827}" type="presParOf" srcId="{909C81DF-00FF-4A70-8137-C644C13D89DD}" destId="{EB149D98-D010-4DD3-8AD8-BEAAEEBA08D8}" srcOrd="1" destOrd="0" presId="urn:microsoft.com/office/officeart/2005/8/layout/vList4#4"/>
    <dgm:cxn modelId="{36069E52-BB5A-4DB9-8038-D25DD236C095}" type="presParOf" srcId="{909C81DF-00FF-4A70-8137-C644C13D89DD}" destId="{8DA4C99D-32C1-420E-B816-DE1B1ACD0E43}" srcOrd="2" destOrd="0" presId="urn:microsoft.com/office/officeart/2005/8/layout/vList4#4"/>
    <dgm:cxn modelId="{7E2EE46A-58F1-4909-921E-C5D7C8736508}" type="presParOf" srcId="{3510CAC9-188D-4FFC-B484-3951B50C446F}" destId="{E2A1B282-3386-42B6-A05E-FDE81D32361A}" srcOrd="3" destOrd="0" presId="urn:microsoft.com/office/officeart/2005/8/layout/vList4#4"/>
    <dgm:cxn modelId="{4D01D27F-9976-482E-AA75-EA9A19637A59}" type="presParOf" srcId="{3510CAC9-188D-4FFC-B484-3951B50C446F}" destId="{8B2B77A6-8E31-4C55-B17B-A165B808A8DC}" srcOrd="4" destOrd="0" presId="urn:microsoft.com/office/officeart/2005/8/layout/vList4#4"/>
    <dgm:cxn modelId="{4BFFC6D2-9759-4B1A-9269-714D9C1A6F2D}" type="presParOf" srcId="{8B2B77A6-8E31-4C55-B17B-A165B808A8DC}" destId="{194A2553-B324-43E2-ABFA-19F7E7225579}" srcOrd="0" destOrd="0" presId="urn:microsoft.com/office/officeart/2005/8/layout/vList4#4"/>
    <dgm:cxn modelId="{E872FFB5-F8B3-4972-92F9-4D16278B8516}" type="presParOf" srcId="{8B2B77A6-8E31-4C55-B17B-A165B808A8DC}" destId="{E5795BA7-9150-4273-BF1A-5843A790A318}" srcOrd="1" destOrd="0" presId="urn:microsoft.com/office/officeart/2005/8/layout/vList4#4"/>
    <dgm:cxn modelId="{ACA21940-9964-4270-9034-DF5C433B691F}" type="presParOf" srcId="{8B2B77A6-8E31-4C55-B17B-A165B808A8DC}" destId="{DAE7245E-F576-4739-B27F-E3A5FC3CD00D}" srcOrd="2" destOrd="0" presId="urn:microsoft.com/office/officeart/2005/8/layout/vList4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BFA937-D50A-4562-880B-F57D7FDB1FE6}">
      <dsp:nvSpPr>
        <dsp:cNvPr id="0" name=""/>
        <dsp:cNvSpPr/>
      </dsp:nvSpPr>
      <dsp:spPr>
        <a:xfrm>
          <a:off x="0" y="47505"/>
          <a:ext cx="8686800" cy="13890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Threat</a:t>
          </a:r>
          <a:endParaRPr lang="en-US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Calibri"/>
            </a:rPr>
            <a:t>An action or event that has the potential to compromise and/or </a:t>
          </a:r>
          <a:r>
            <a:rPr lang="en-PH" sz="1800" kern="1200" dirty="0" smtClean="0">
              <a:latin typeface="Calibri"/>
            </a:rPr>
            <a:t>violate security</a:t>
          </a:r>
          <a:endParaRPr lang="en-US" sz="1800" kern="1200" dirty="0"/>
        </a:p>
      </dsp:txBody>
      <dsp:txXfrm>
        <a:off x="1876266" y="47505"/>
        <a:ext cx="6810533" cy="1389062"/>
      </dsp:txXfrm>
    </dsp:sp>
    <dsp:sp modelId="{B38FA252-DB3A-4953-9759-228729486009}">
      <dsp:nvSpPr>
        <dsp:cNvPr id="0" name=""/>
        <dsp:cNvSpPr/>
      </dsp:nvSpPr>
      <dsp:spPr>
        <a:xfrm>
          <a:off x="138906" y="138906"/>
          <a:ext cx="1737360" cy="111124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0AB2C4-CD7A-4133-927B-203D63656914}">
      <dsp:nvSpPr>
        <dsp:cNvPr id="0" name=""/>
        <dsp:cNvSpPr/>
      </dsp:nvSpPr>
      <dsp:spPr>
        <a:xfrm>
          <a:off x="0" y="1527968"/>
          <a:ext cx="8686800" cy="1389062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latin typeface="Calibri"/>
            </a:rPr>
            <a:t>Vulnerability</a:t>
          </a:r>
          <a:endParaRPr lang="en-US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Calibri"/>
            </a:rPr>
            <a:t>Existence of a weakness, design, or implementation error that can lead to an unexpected, undesirable event compromising the security of the system</a:t>
          </a:r>
          <a:endParaRPr lang="en-US" sz="1800" kern="1200" dirty="0"/>
        </a:p>
      </dsp:txBody>
      <dsp:txXfrm>
        <a:off x="1876266" y="1527968"/>
        <a:ext cx="6810533" cy="1389062"/>
      </dsp:txXfrm>
    </dsp:sp>
    <dsp:sp modelId="{6FDCA04C-38D8-4059-8B35-5C426EF7B87A}">
      <dsp:nvSpPr>
        <dsp:cNvPr id="0" name=""/>
        <dsp:cNvSpPr/>
      </dsp:nvSpPr>
      <dsp:spPr>
        <a:xfrm>
          <a:off x="138906" y="1666875"/>
          <a:ext cx="1737360" cy="111124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4A2553-B324-43E2-ABFA-19F7E7225579}">
      <dsp:nvSpPr>
        <dsp:cNvPr id="0" name=""/>
        <dsp:cNvSpPr/>
      </dsp:nvSpPr>
      <dsp:spPr>
        <a:xfrm>
          <a:off x="0" y="3055937"/>
          <a:ext cx="8686800" cy="1389062"/>
        </a:xfrm>
        <a:prstGeom prst="roundRect">
          <a:avLst>
            <a:gd name="adj" fmla="val 1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latin typeface="Calibri"/>
            </a:rPr>
            <a:t>Exploit</a:t>
          </a:r>
          <a:endParaRPr lang="en-US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Calibri"/>
            </a:rPr>
            <a:t> A defined way to breach the security of an IT system through vulnerability</a:t>
          </a:r>
          <a:endParaRPr lang="en-US" sz="1800" kern="1200" dirty="0"/>
        </a:p>
      </dsp:txBody>
      <dsp:txXfrm>
        <a:off x="1876266" y="3055937"/>
        <a:ext cx="6810533" cy="1389062"/>
      </dsp:txXfrm>
    </dsp:sp>
    <dsp:sp modelId="{E5795BA7-9150-4273-BF1A-5843A790A318}">
      <dsp:nvSpPr>
        <dsp:cNvPr id="0" name=""/>
        <dsp:cNvSpPr/>
      </dsp:nvSpPr>
      <dsp:spPr>
        <a:xfrm>
          <a:off x="138906" y="3194843"/>
          <a:ext cx="1737360" cy="111124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#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5FE865-7429-4CB3-9E4B-75C14D0F3838}" type="datetimeFigureOut">
              <a:rPr lang="en-US" smtClean="0"/>
              <a:pPr/>
              <a:t>11/24/2015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7CF3A-7CD7-476D-8F2C-C2E87AA403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852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A3CAD-DD79-4614-8EDC-29F0DCEA376C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7928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A3CAD-DD79-4614-8EDC-29F0DCEA376C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0482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8420" y="2130425"/>
            <a:ext cx="6809780" cy="1470025"/>
          </a:xfrm>
        </p:spPr>
        <p:txBody>
          <a:bodyPr/>
          <a:lstStyle>
            <a:lvl1pPr algn="l">
              <a:defRPr>
                <a:solidFill>
                  <a:srgbClr val="D8A51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8420" y="3886200"/>
            <a:ext cx="612398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1882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7C92-B666-BE4A-87BA-E45BF689715D}" type="datetimeFigureOut">
              <a:rPr lang="en-US" smtClean="0"/>
              <a:pPr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C67AB-B614-C742-93A2-1DCA2D6D22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024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7C92-B666-BE4A-87BA-E45BF689715D}" type="datetimeFigureOut">
              <a:rPr lang="en-US" smtClean="0"/>
              <a:pPr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C67AB-B614-C742-93A2-1DCA2D6D22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341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 userDrawn="1"/>
        </p:nvPicPr>
        <p:blipFill>
          <a:blip r:embed="rId2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916832"/>
            <a:ext cx="8382000" cy="4680520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  <a:latin typeface="Candara" pitchFamily="34" charset="0"/>
              </a:defRPr>
            </a:lvl1pPr>
            <a:lvl2pPr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3"/>
              </a:buBlip>
              <a:defRPr lang="en-US" sz="2800" kern="1200" dirty="0" smtClean="0">
                <a:solidFill>
                  <a:schemeClr val="bg1"/>
                </a:solidFill>
                <a:effectLst>
                  <a:outerShdw blurRad="635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Candara" pitchFamily="34" charset="0"/>
                <a:ea typeface="+mn-ea"/>
                <a:cs typeface="+mn-cs"/>
              </a:defRPr>
            </a:lvl2pPr>
            <a:lvl3pPr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3"/>
              </a:buBlip>
              <a:defRPr lang="en-US" sz="2400" kern="1200" dirty="0" smtClean="0">
                <a:solidFill>
                  <a:schemeClr val="bg1"/>
                </a:solidFill>
                <a:effectLst>
                  <a:outerShdw blurRad="635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Candara" pitchFamily="34" charset="0"/>
                <a:ea typeface="+mn-ea"/>
                <a:cs typeface="+mn-cs"/>
              </a:defRPr>
            </a:lvl3pPr>
            <a:lvl4pPr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3"/>
              </a:buBlip>
              <a:defRPr lang="en-US" sz="2400" kern="1200" dirty="0" smtClean="0">
                <a:solidFill>
                  <a:schemeClr val="bg1"/>
                </a:solidFill>
                <a:effectLst>
                  <a:outerShdw blurRad="635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Candara" pitchFamily="34" charset="0"/>
                <a:ea typeface="+mn-ea"/>
                <a:cs typeface="+mn-cs"/>
              </a:defRPr>
            </a:lvl4pPr>
            <a:lvl5pPr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3"/>
              </a:buBlip>
              <a:defRPr lang="en-US" sz="2400" kern="1200" dirty="0">
                <a:solidFill>
                  <a:schemeClr val="bg1"/>
                </a:solidFill>
                <a:effectLst>
                  <a:outerShdw blurRad="635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Candara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08269"/>
          </a:xfrm>
        </p:spPr>
        <p:txBody>
          <a:bodyPr/>
          <a:lstStyle>
            <a:lvl1pPr>
              <a:lnSpc>
                <a:spcPct val="90000"/>
              </a:lnSpc>
              <a:defRPr>
                <a:latin typeface="Candara" pitchFamily="34" charset="0"/>
              </a:defRPr>
            </a:lvl1pPr>
            <a:lvl2pPr>
              <a:lnSpc>
                <a:spcPct val="90000"/>
              </a:lnSpc>
              <a:defRPr>
                <a:latin typeface="Candara" pitchFamily="34" charset="0"/>
              </a:defRPr>
            </a:lvl2pPr>
            <a:lvl3pPr>
              <a:lnSpc>
                <a:spcPct val="90000"/>
              </a:lnSpc>
              <a:defRPr>
                <a:latin typeface="Candara" pitchFamily="34" charset="0"/>
              </a:defRPr>
            </a:lvl3pPr>
            <a:lvl4pPr>
              <a:lnSpc>
                <a:spcPct val="90000"/>
              </a:lnSpc>
              <a:defRPr>
                <a:latin typeface="Candara" pitchFamily="34" charset="0"/>
              </a:defRPr>
            </a:lvl4pPr>
            <a:lvl5pPr>
              <a:lnSpc>
                <a:spcPct val="90000"/>
              </a:lnSpc>
              <a:defRPr>
                <a:latin typeface="Candara" pitchFamily="34" charset="0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7C92-B666-BE4A-87BA-E45BF689715D}" type="datetimeFigureOut">
              <a:rPr lang="en-US" smtClean="0"/>
              <a:pPr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C67AB-B614-C742-93A2-1DCA2D6D22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094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7C92-B666-BE4A-87BA-E45BF689715D}" type="datetimeFigureOut">
              <a:rPr lang="en-US" smtClean="0"/>
              <a:pPr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41536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7C92-B666-BE4A-87BA-E45BF689715D}" type="datetimeFigureOut">
              <a:rPr lang="en-US" smtClean="0"/>
              <a:pPr/>
              <a:t>11/24/2015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C67AB-B614-C742-93A2-1DCA2D6D22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282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7C92-B666-BE4A-87BA-E45BF689715D}" type="datetimeFigureOut">
              <a:rPr lang="en-US" smtClean="0"/>
              <a:pPr/>
              <a:t>11/24/2015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C67AB-B614-C742-93A2-1DCA2D6D22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6624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7C92-B666-BE4A-87BA-E45BF689715D}" type="datetimeFigureOut">
              <a:rPr lang="en-US" smtClean="0"/>
              <a:pPr/>
              <a:t>11/24/2015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C67AB-B614-C742-93A2-1DCA2D6D22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97178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7C92-B666-BE4A-87BA-E45BF689715D}" type="datetimeFigureOut">
              <a:rPr lang="en-US" smtClean="0"/>
              <a:pPr/>
              <a:t>11/24/2015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C67AB-B614-C742-93A2-1DCA2D6D22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149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7C92-B666-BE4A-87BA-E45BF689715D}" type="datetimeFigureOut">
              <a:rPr lang="en-US" smtClean="0"/>
              <a:pPr/>
              <a:t>11/24/2015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C67AB-B614-C742-93A2-1DCA2D6D22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6999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7C92-B666-BE4A-87BA-E45BF689715D}" type="datetimeFigureOut">
              <a:rPr lang="en-US" smtClean="0"/>
              <a:pPr/>
              <a:t>11/24/2015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C67AB-B614-C742-93A2-1DCA2D6D22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62915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128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F7C92-B666-BE4A-87BA-E45BF689715D}" type="datetimeFigureOut">
              <a:rPr lang="en-US" smtClean="0"/>
              <a:pPr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79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00468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145" y="1816925"/>
            <a:ext cx="7958718" cy="4163497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</a:rPr>
              <a:t>Intro to Web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6600" dirty="0" smtClean="0"/>
              <a:t>  </a:t>
            </a:r>
            <a:r>
              <a:rPr lang="en-US" sz="6600" b="1" dirty="0" smtClean="0">
                <a:solidFill>
                  <a:schemeClr val="bg1"/>
                </a:solidFill>
              </a:rPr>
              <a:t>Application Security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43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360000" y="381000"/>
            <a:ext cx="4031640" cy="1382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211" name="CustomShape 3"/>
          <p:cNvSpPr/>
          <p:nvPr/>
        </p:nvSpPr>
        <p:spPr>
          <a:xfrm>
            <a:off x="432000" y="2667000"/>
            <a:ext cx="8559600" cy="115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12" name="CustomShape 4"/>
          <p:cNvSpPr/>
          <p:nvPr/>
        </p:nvSpPr>
        <p:spPr>
          <a:xfrm>
            <a:off x="429960" y="3505200"/>
            <a:ext cx="8485440" cy="838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/>
          </a:p>
        </p:txBody>
      </p:sp>
      <p:graphicFrame>
        <p:nvGraphicFramePr>
          <p:cNvPr id="6" name="Diagram 5"/>
          <p:cNvGraphicFramePr/>
          <p:nvPr/>
        </p:nvGraphicFramePr>
        <p:xfrm>
          <a:off x="124440" y="950024"/>
          <a:ext cx="88392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stomShape 1"/>
          <p:cNvSpPr/>
          <p:nvPr/>
        </p:nvSpPr>
        <p:spPr>
          <a:xfrm>
            <a:off x="512400" y="221675"/>
            <a:ext cx="4031640" cy="1382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PH" sz="3600" dirty="0" smtClean="0">
                <a:solidFill>
                  <a:srgbClr val="004685"/>
                </a:solidFill>
                <a:latin typeface="Arial Black"/>
              </a:rPr>
              <a:t>Injection</a:t>
            </a:r>
            <a:endParaRPr>
              <a:solidFill>
                <a:srgbClr val="004685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5521"/>
          </a:xfrm>
        </p:spPr>
        <p:txBody>
          <a:bodyPr>
            <a:normAutofit fontScale="90000"/>
          </a:bodyPr>
          <a:lstStyle/>
          <a:p>
            <a:r>
              <a:rPr lang="en-PH" dirty="0" smtClean="0">
                <a:solidFill>
                  <a:schemeClr val="bg1">
                    <a:lumMod val="50000"/>
                  </a:schemeClr>
                </a:solidFill>
                <a:latin typeface="Arial Black"/>
              </a:rPr>
              <a:t>SQL Injection </a:t>
            </a:r>
            <a:r>
              <a:rPr lang="en-PH" dirty="0" smtClean="0">
                <a:latin typeface="Arial Black"/>
              </a:rPr>
              <a:t>Example</a:t>
            </a:r>
            <a:r>
              <a:rPr lang="de-DE" dirty="0" smtClean="0"/>
              <a:t/>
            </a:r>
            <a:br>
              <a:rPr lang="de-DE" dirty="0" smtClean="0"/>
            </a:br>
            <a:endParaRPr lang="en-US" dirty="0"/>
          </a:p>
        </p:txBody>
      </p:sp>
      <p:sp>
        <p:nvSpPr>
          <p:cNvPr id="31" name="Titel 1"/>
          <p:cNvSpPr txBox="1">
            <a:spLocks/>
          </p:cNvSpPr>
          <p:nvPr/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4400" b="0" i="0" u="none" strike="noStrike" kern="1200" cap="none" spc="0" normalizeH="0" baseline="0" noProof="0" dirty="0">
              <a:ln>
                <a:noFill/>
              </a:ln>
              <a:solidFill>
                <a:srgbClr val="00468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2" name="Textplatzhalter 86"/>
          <p:cNvSpPr txBox="1">
            <a:spLocks/>
          </p:cNvSpPr>
          <p:nvPr/>
        </p:nvSpPr>
        <p:spPr>
          <a:xfrm>
            <a:off x="381000" y="1916832"/>
            <a:ext cx="8382000" cy="4776692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SELECT user_id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 user_data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WHERE user_name = '' or 1=1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--' AND user_password = '1234</a:t>
            </a:r>
            <a:r>
              <a:rPr kumimoji="0" lang="de-DE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';</a:t>
            </a:r>
            <a:endParaRPr kumimoji="0" lang="de-DE" sz="14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545459" y="2544463"/>
            <a:ext cx="8136904" cy="1323439"/>
          </a:xfrm>
          <a:prstGeom prst="rect">
            <a:avLst/>
          </a:prstGeom>
          <a:ln>
            <a:headEnd/>
            <a:tailEnd type="none" w="lg" len="lg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de-DE" sz="1600" b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// …</a:t>
            </a:r>
            <a:endParaRPr lang="de-DE" sz="1600" b="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de-DE" sz="1600" b="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String </a:t>
            </a:r>
            <a:r>
              <a:rPr lang="de-DE" sz="1600" b="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query</a:t>
            </a:r>
            <a:r>
              <a:rPr lang="de-DE" sz="1600" b="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"SELECT </a:t>
            </a:r>
            <a:r>
              <a:rPr lang="de-DE" sz="1600" b="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user_id</a:t>
            </a:r>
            <a:r>
              <a:rPr lang="de-DE" sz="1600" b="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FROM </a:t>
            </a:r>
            <a:r>
              <a:rPr lang="de-DE" sz="1600" b="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user_data</a:t>
            </a:r>
            <a:r>
              <a:rPr lang="de-DE" sz="1600" b="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600" b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WHERE "</a:t>
            </a:r>
            <a:endParaRPr lang="de-DE" sz="1600" b="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de-DE" sz="1600" b="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+ </a:t>
            </a:r>
            <a:r>
              <a:rPr lang="de-DE" sz="1600" b="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user_name</a:t>
            </a:r>
            <a:r>
              <a:rPr lang="de-DE" sz="1600" b="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de-DE" sz="1600" b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'" </a:t>
            </a:r>
            <a:r>
              <a:rPr lang="de-DE" sz="1600" b="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+ </a:t>
            </a:r>
            <a:r>
              <a:rPr lang="de-DE" sz="1600" b="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req.getParameter</a:t>
            </a:r>
            <a:r>
              <a:rPr lang="de-DE" sz="1600" b="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("</a:t>
            </a:r>
            <a:r>
              <a:rPr lang="de-DE" sz="1600" b="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user</a:t>
            </a:r>
            <a:r>
              <a:rPr lang="de-DE" sz="1600" b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") </a:t>
            </a:r>
            <a:r>
              <a:rPr lang="de-DE" sz="1600" b="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+</a:t>
            </a:r>
          </a:p>
          <a:p>
            <a:r>
              <a:rPr lang="de-DE" sz="1600" b="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"' </a:t>
            </a:r>
            <a:r>
              <a:rPr lang="de-DE" sz="1600" b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AND </a:t>
            </a:r>
            <a:r>
              <a:rPr lang="de-DE" sz="1600" b="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user_password</a:t>
            </a:r>
            <a:r>
              <a:rPr lang="de-DE" sz="1600" b="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de-DE" sz="1600" b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'" </a:t>
            </a:r>
            <a:r>
              <a:rPr lang="de-DE" sz="1600" b="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+ </a:t>
            </a:r>
            <a:r>
              <a:rPr lang="de-DE" sz="1600" b="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req.getParameter</a:t>
            </a:r>
            <a:r>
              <a:rPr lang="de-DE" sz="1600" b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("</a:t>
            </a:r>
            <a:r>
              <a:rPr lang="de-DE" sz="1600" b="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password</a:t>
            </a:r>
            <a:r>
              <a:rPr lang="de-DE" sz="1600" b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") </a:t>
            </a:r>
            <a:r>
              <a:rPr lang="de-DE" sz="1600" b="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+"'"; </a:t>
            </a:r>
          </a:p>
          <a:p>
            <a:r>
              <a:rPr lang="de-DE" sz="1600" b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// …</a:t>
            </a:r>
            <a:endParaRPr lang="de-DE" sz="1600" b="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4" name="Smiley 87"/>
          <p:cNvSpPr/>
          <p:nvPr/>
        </p:nvSpPr>
        <p:spPr bwMode="auto">
          <a:xfrm>
            <a:off x="6231137" y="4213219"/>
            <a:ext cx="1656184" cy="1512168"/>
          </a:xfrm>
          <a:prstGeom prst="smileyFace">
            <a:avLst>
              <a:gd name="adj" fmla="val -4653"/>
            </a:avLst>
          </a:prstGeom>
          <a:gradFill>
            <a:gsLst>
              <a:gs pos="0">
                <a:srgbClr val="C00000"/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de-DE" sz="24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8432937" cy="432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6" name="Gruppieren 13"/>
          <p:cNvGrpSpPr/>
          <p:nvPr/>
        </p:nvGrpSpPr>
        <p:grpSpPr>
          <a:xfrm>
            <a:off x="471584" y="1829710"/>
            <a:ext cx="6609679" cy="4024402"/>
            <a:chOff x="482601" y="1829710"/>
            <a:chExt cx="6609679" cy="4024402"/>
          </a:xfrm>
        </p:grpSpPr>
        <p:sp>
          <p:nvSpPr>
            <p:cNvPr id="37" name="Abgerundetes Rechteck 7"/>
            <p:cNvSpPr/>
            <p:nvPr/>
          </p:nvSpPr>
          <p:spPr bwMode="auto">
            <a:xfrm>
              <a:off x="6084168" y="1829710"/>
              <a:ext cx="1008112" cy="504056"/>
            </a:xfrm>
            <a:prstGeom prst="roundRect">
              <a:avLst/>
            </a:prstGeom>
            <a:solidFill>
              <a:srgbClr val="FF0000">
                <a:alpha val="50000"/>
              </a:srgbClr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de-DE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38" name="Abgerundetes Rechteck 8"/>
            <p:cNvSpPr/>
            <p:nvPr/>
          </p:nvSpPr>
          <p:spPr bwMode="auto">
            <a:xfrm>
              <a:off x="3653514" y="4892184"/>
              <a:ext cx="1209022" cy="504056"/>
            </a:xfrm>
            <a:prstGeom prst="roundRect">
              <a:avLst/>
            </a:prstGeom>
            <a:solidFill>
              <a:srgbClr val="FF0000">
                <a:alpha val="50000"/>
              </a:srgbClr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de-DE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39" name="Abgerundetes Rechteck 9"/>
            <p:cNvSpPr/>
            <p:nvPr/>
          </p:nvSpPr>
          <p:spPr bwMode="auto">
            <a:xfrm>
              <a:off x="482601" y="5350056"/>
              <a:ext cx="216024" cy="504056"/>
            </a:xfrm>
            <a:prstGeom prst="roundRect">
              <a:avLst/>
            </a:prstGeom>
            <a:solidFill>
              <a:srgbClr val="FF0000">
                <a:alpha val="50000"/>
              </a:srgbClr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de-DE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40" name="Nach links gekrümmter Pfeil 10"/>
            <p:cNvSpPr/>
            <p:nvPr/>
          </p:nvSpPr>
          <p:spPr bwMode="auto">
            <a:xfrm rot="1242782">
              <a:off x="5998087" y="2295757"/>
              <a:ext cx="648072" cy="1207774"/>
            </a:xfrm>
            <a:prstGeom prst="curvedLeftArrow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de-DE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41" name="Nach rechts gekrümmter Pfeil 12"/>
            <p:cNvSpPr/>
            <p:nvPr/>
          </p:nvSpPr>
          <p:spPr bwMode="auto">
            <a:xfrm rot="20922267">
              <a:off x="2303018" y="3512267"/>
              <a:ext cx="1072584" cy="1964115"/>
            </a:xfrm>
            <a:prstGeom prst="curvedRightArrow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de-DE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</p:grpSp>
      <p:pic>
        <p:nvPicPr>
          <p:cNvPr id="15" name="Picture 14" descr="sq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0159"/>
            <a:ext cx="9144000" cy="444395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360000" y="381000"/>
            <a:ext cx="4031640" cy="1382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211" name="CustomShape 3"/>
          <p:cNvSpPr/>
          <p:nvPr/>
        </p:nvSpPr>
        <p:spPr>
          <a:xfrm>
            <a:off x="432000" y="2667000"/>
            <a:ext cx="8559600" cy="115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12" name="CustomShape 4"/>
          <p:cNvSpPr/>
          <p:nvPr/>
        </p:nvSpPr>
        <p:spPr>
          <a:xfrm>
            <a:off x="429960" y="3505200"/>
            <a:ext cx="8485440" cy="838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" name="CustomShape 1"/>
          <p:cNvSpPr/>
          <p:nvPr/>
        </p:nvSpPr>
        <p:spPr>
          <a:xfrm>
            <a:off x="512400" y="292925"/>
            <a:ext cx="4516800" cy="75705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PH" sz="3600" dirty="0" smtClean="0">
                <a:solidFill>
                  <a:schemeClr val="bg1">
                    <a:lumMod val="50000"/>
                  </a:schemeClr>
                </a:solidFill>
                <a:latin typeface="Arial Black"/>
              </a:rPr>
              <a:t>Prevent</a:t>
            </a:r>
            <a:r>
              <a:rPr lang="en-PH" sz="3600" dirty="0" smtClean="0">
                <a:solidFill>
                  <a:srgbClr val="C00000"/>
                </a:solidFill>
                <a:latin typeface="Arial Black"/>
              </a:rPr>
              <a:t> </a:t>
            </a:r>
            <a:r>
              <a:rPr lang="en-PH" sz="3600" dirty="0" smtClean="0">
                <a:solidFill>
                  <a:srgbClr val="004685"/>
                </a:solidFill>
                <a:latin typeface="Arial Black"/>
              </a:rPr>
              <a:t>Injection</a:t>
            </a:r>
            <a:endParaRPr>
              <a:solidFill>
                <a:srgbClr val="004685"/>
              </a:solidFill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372625" y="990600"/>
          <a:ext cx="8610600" cy="4852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360000" y="381000"/>
            <a:ext cx="4031640" cy="1382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211" name="CustomShape 3"/>
          <p:cNvSpPr/>
          <p:nvPr/>
        </p:nvSpPr>
        <p:spPr>
          <a:xfrm>
            <a:off x="432000" y="2667000"/>
            <a:ext cx="8559600" cy="115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12" name="CustomShape 4"/>
          <p:cNvSpPr/>
          <p:nvPr/>
        </p:nvSpPr>
        <p:spPr>
          <a:xfrm>
            <a:off x="429960" y="3505200"/>
            <a:ext cx="8485440" cy="838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/>
          </a:p>
        </p:txBody>
      </p:sp>
      <p:graphicFrame>
        <p:nvGraphicFramePr>
          <p:cNvPr id="6" name="Diagram 5"/>
          <p:cNvGraphicFramePr/>
          <p:nvPr/>
        </p:nvGraphicFramePr>
        <p:xfrm>
          <a:off x="124440" y="950024"/>
          <a:ext cx="88392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stomShape 1"/>
          <p:cNvSpPr/>
          <p:nvPr/>
        </p:nvSpPr>
        <p:spPr>
          <a:xfrm>
            <a:off x="512399" y="221675"/>
            <a:ext cx="7622198" cy="1382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PH" sz="3600" dirty="0" smtClean="0">
                <a:solidFill>
                  <a:schemeClr val="bg1">
                    <a:lumMod val="50000"/>
                  </a:schemeClr>
                </a:solidFill>
                <a:latin typeface="Arial Black"/>
              </a:rPr>
              <a:t>XSS</a:t>
            </a:r>
            <a:r>
              <a:rPr lang="en-PH" sz="3600" dirty="0" smtClean="0">
                <a:solidFill>
                  <a:srgbClr val="FF9900"/>
                </a:solidFill>
                <a:latin typeface="Arial Black"/>
              </a:rPr>
              <a:t> </a:t>
            </a:r>
            <a:r>
              <a:rPr lang="en-PH" sz="3600" dirty="0" smtClean="0">
                <a:solidFill>
                  <a:srgbClr val="004685"/>
                </a:solidFill>
                <a:latin typeface="Arial Black"/>
              </a:rPr>
              <a:t>(Cross Site Scripting)</a:t>
            </a:r>
            <a:endParaRPr>
              <a:solidFill>
                <a:srgbClr val="004685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439500" y="230188"/>
            <a:ext cx="7942263" cy="665162"/>
          </a:xfrm>
        </p:spPr>
        <p:txBody>
          <a:bodyPr>
            <a:normAutofit fontScale="90000"/>
          </a:bodyPr>
          <a:lstStyle/>
          <a:p>
            <a:r>
              <a:rPr lang="en-PH" dirty="0" smtClean="0">
                <a:latin typeface="Arial Black"/>
              </a:rPr>
              <a:t>Reflected XSS</a:t>
            </a:r>
            <a:endParaRPr lang="en-PH" dirty="0"/>
          </a:p>
        </p:txBody>
      </p:sp>
      <p:sp>
        <p:nvSpPr>
          <p:cNvPr id="36" name="Rectangle 2"/>
          <p:cNvSpPr>
            <a:spLocks noChangeArrowheads="1"/>
          </p:cNvSpPr>
          <p:nvPr/>
        </p:nvSpPr>
        <p:spPr bwMode="auto">
          <a:xfrm>
            <a:off x="6200140" y="980852"/>
            <a:ext cx="2448271" cy="453638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/>
          <a:lstStyle/>
          <a:p>
            <a:pPr algn="ctr"/>
            <a:endParaRPr lang="de-DE" sz="2600">
              <a:solidFill>
                <a:schemeClr val="tx1"/>
              </a:solidFill>
              <a:latin typeface="Candara" pitchFamily="34" charset="0"/>
            </a:endParaRPr>
          </a:p>
          <a:p>
            <a:pPr algn="ctr"/>
            <a:r>
              <a:rPr lang="de-DE" sz="2600">
                <a:solidFill>
                  <a:schemeClr val="tx1"/>
                </a:solidFill>
                <a:latin typeface="Candara" pitchFamily="34" charset="0"/>
              </a:rPr>
              <a:t>Server</a:t>
            </a:r>
          </a:p>
        </p:txBody>
      </p: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2527732" y="980852"/>
            <a:ext cx="2375644" cy="453638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/>
          <a:lstStyle/>
          <a:p>
            <a:pPr algn="ctr"/>
            <a:endParaRPr lang="de-DE" sz="2600" dirty="0">
              <a:solidFill>
                <a:schemeClr val="tx1"/>
              </a:solidFill>
              <a:latin typeface="Candara" pitchFamily="34" charset="0"/>
            </a:endParaRPr>
          </a:p>
          <a:p>
            <a:pPr algn="ctr"/>
            <a:r>
              <a:rPr lang="de-DE" sz="2600" dirty="0" smtClean="0">
                <a:solidFill>
                  <a:schemeClr val="tx1"/>
                </a:solidFill>
                <a:latin typeface="Candara" pitchFamily="34" charset="0"/>
              </a:rPr>
              <a:t>Browser</a:t>
            </a:r>
            <a:endParaRPr lang="de-DE" sz="2600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38" name="Flussdiagramm: Magnetplattenspeicher 37"/>
          <p:cNvSpPr/>
          <p:nvPr/>
        </p:nvSpPr>
        <p:spPr bwMode="auto">
          <a:xfrm>
            <a:off x="6416164" y="1844824"/>
            <a:ext cx="2016224" cy="864096"/>
          </a:xfrm>
          <a:prstGeom prst="flowChartMagneticDisk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de-DE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Database</a:t>
            </a:r>
          </a:p>
        </p:txBody>
      </p:sp>
      <p:sp>
        <p:nvSpPr>
          <p:cNvPr id="39" name="Abgerundetes Rechteck 38"/>
          <p:cNvSpPr/>
          <p:nvPr/>
        </p:nvSpPr>
        <p:spPr bwMode="auto">
          <a:xfrm>
            <a:off x="6416164" y="3068960"/>
            <a:ext cx="2016224" cy="93610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de-DE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Web Application</a:t>
            </a:r>
          </a:p>
        </p:txBody>
      </p:sp>
      <p:sp>
        <p:nvSpPr>
          <p:cNvPr id="46" name="Explosion 1 45"/>
          <p:cNvSpPr/>
          <p:nvPr/>
        </p:nvSpPr>
        <p:spPr bwMode="auto">
          <a:xfrm>
            <a:off x="7784316" y="2924944"/>
            <a:ext cx="936104" cy="770384"/>
          </a:xfrm>
          <a:prstGeom prst="irregularSeal1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de-DE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Bug!</a:t>
            </a:r>
          </a:p>
        </p:txBody>
      </p:sp>
      <p:grpSp>
        <p:nvGrpSpPr>
          <p:cNvPr id="2" name="Gruppieren 51"/>
          <p:cNvGrpSpPr/>
          <p:nvPr/>
        </p:nvGrpSpPr>
        <p:grpSpPr>
          <a:xfrm>
            <a:off x="439500" y="1002841"/>
            <a:ext cx="4276003" cy="3002075"/>
            <a:chOff x="539552" y="2010953"/>
            <a:chExt cx="4276003" cy="3002075"/>
          </a:xfrm>
        </p:grpSpPr>
        <p:pic>
          <p:nvPicPr>
            <p:cNvPr id="35" name="Grafik 34" descr="hacker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9552" y="2010953"/>
              <a:ext cx="1872208" cy="185009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2" name="Rechteck 41"/>
            <p:cNvSpPr/>
            <p:nvPr/>
          </p:nvSpPr>
          <p:spPr bwMode="auto">
            <a:xfrm>
              <a:off x="2843808" y="4149080"/>
              <a:ext cx="1944216" cy="720080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24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</a:rPr>
                <a:t>URL</a:t>
              </a:r>
            </a:p>
          </p:txBody>
        </p:sp>
        <p:sp>
          <p:nvSpPr>
            <p:cNvPr id="43" name="AutoShape 33"/>
            <p:cNvSpPr>
              <a:spLocks noChangeArrowheads="1"/>
            </p:cNvSpPr>
            <p:nvPr/>
          </p:nvSpPr>
          <p:spPr bwMode="auto">
            <a:xfrm>
              <a:off x="4355976" y="4437112"/>
              <a:ext cx="459579" cy="575916"/>
            </a:xfrm>
            <a:prstGeom prst="lightningBolt">
              <a:avLst/>
            </a:prstGeom>
            <a:ln>
              <a:headEnd/>
              <a:tailEnd type="none" w="lg" len="lg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 sz="2600">
                <a:latin typeface="Candara" pitchFamily="34" charset="0"/>
              </a:endParaRPr>
            </a:p>
          </p:txBody>
        </p:sp>
        <p:sp>
          <p:nvSpPr>
            <p:cNvPr id="50" name="Nach oben gebogener Pfeil 49"/>
            <p:cNvSpPr/>
            <p:nvPr/>
          </p:nvSpPr>
          <p:spPr bwMode="auto">
            <a:xfrm rot="5400000">
              <a:off x="1590520" y="3386144"/>
              <a:ext cx="1210432" cy="1728192"/>
            </a:xfrm>
            <a:prstGeom prst="bentUpArrow">
              <a:avLst>
                <a:gd name="adj1" fmla="val 28555"/>
                <a:gd name="adj2" fmla="val 26443"/>
                <a:gd name="adj3" fmla="val 26203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de-DE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</p:grpSp>
      <p:grpSp>
        <p:nvGrpSpPr>
          <p:cNvPr id="4" name="Gruppieren 54"/>
          <p:cNvGrpSpPr/>
          <p:nvPr/>
        </p:nvGrpSpPr>
        <p:grpSpPr>
          <a:xfrm>
            <a:off x="6416164" y="2636912"/>
            <a:ext cx="2016224" cy="2664296"/>
            <a:chOff x="6516216" y="3645024"/>
            <a:chExt cx="2016224" cy="2664296"/>
          </a:xfrm>
        </p:grpSpPr>
        <p:sp>
          <p:nvSpPr>
            <p:cNvPr id="40" name="Flussdiagramm: Dokument 39"/>
            <p:cNvSpPr/>
            <p:nvPr/>
          </p:nvSpPr>
          <p:spPr bwMode="auto">
            <a:xfrm>
              <a:off x="6516216" y="5373216"/>
              <a:ext cx="2016224" cy="936104"/>
            </a:xfrm>
            <a:prstGeom prst="flowChartDocumen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24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</a:rPr>
                <a:t>HTML</a:t>
              </a:r>
            </a:p>
          </p:txBody>
        </p:sp>
        <p:sp>
          <p:nvSpPr>
            <p:cNvPr id="44" name="AutoShape 33"/>
            <p:cNvSpPr>
              <a:spLocks noChangeArrowheads="1"/>
            </p:cNvSpPr>
            <p:nvPr/>
          </p:nvSpPr>
          <p:spPr bwMode="auto">
            <a:xfrm>
              <a:off x="8072861" y="5733404"/>
              <a:ext cx="459579" cy="575916"/>
            </a:xfrm>
            <a:prstGeom prst="lightningBolt">
              <a:avLst/>
            </a:prstGeom>
            <a:ln>
              <a:headEnd/>
              <a:tailEnd type="none" w="lg" len="lg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 sz="2600">
                <a:latin typeface="Candara" pitchFamily="34" charset="0"/>
              </a:endParaRPr>
            </a:p>
          </p:txBody>
        </p:sp>
        <p:sp>
          <p:nvSpPr>
            <p:cNvPr id="53" name="Pfeil nach rechts 52"/>
            <p:cNvSpPr/>
            <p:nvPr/>
          </p:nvSpPr>
          <p:spPr bwMode="auto">
            <a:xfrm rot="5400000">
              <a:off x="7272300" y="3609020"/>
              <a:ext cx="576064" cy="648072"/>
            </a:xfrm>
            <a:prstGeom prst="rightArrow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de-DE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54" name="Pfeil nach rechts 53"/>
            <p:cNvSpPr/>
            <p:nvPr/>
          </p:nvSpPr>
          <p:spPr bwMode="auto">
            <a:xfrm rot="5400000">
              <a:off x="7272300" y="4905164"/>
              <a:ext cx="576064" cy="648072"/>
            </a:xfrm>
            <a:prstGeom prst="rightArrow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de-DE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</p:txBody>
        </p:sp>
      </p:grpSp>
      <p:sp>
        <p:nvSpPr>
          <p:cNvPr id="47" name="Pfeil nach rechts 46"/>
          <p:cNvSpPr/>
          <p:nvPr/>
        </p:nvSpPr>
        <p:spPr bwMode="auto">
          <a:xfrm>
            <a:off x="4615964" y="3212976"/>
            <a:ext cx="2016224" cy="648072"/>
          </a:xfrm>
          <a:prstGeom prst="rightArrow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de-DE" sz="1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Victim</a:t>
            </a:r>
            <a:r>
              <a:rPr lang="de-DE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Request</a:t>
            </a:r>
          </a:p>
        </p:txBody>
      </p:sp>
      <p:grpSp>
        <p:nvGrpSpPr>
          <p:cNvPr id="5" name="Gruppieren 55"/>
          <p:cNvGrpSpPr/>
          <p:nvPr/>
        </p:nvGrpSpPr>
        <p:grpSpPr>
          <a:xfrm>
            <a:off x="2743756" y="4221088"/>
            <a:ext cx="3744416" cy="1224136"/>
            <a:chOff x="2843808" y="5229200"/>
            <a:chExt cx="3744416" cy="1224136"/>
          </a:xfrm>
        </p:grpSpPr>
        <p:sp>
          <p:nvSpPr>
            <p:cNvPr id="41" name="Diagonal liegende Ecken des Rechtecks schneiden 40"/>
            <p:cNvSpPr/>
            <p:nvPr/>
          </p:nvSpPr>
          <p:spPr bwMode="auto">
            <a:xfrm>
              <a:off x="2843808" y="5229200"/>
              <a:ext cx="1944216" cy="1080120"/>
            </a:xfrm>
            <a:prstGeom prst="snip2Diag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24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</a:rPr>
                <a:t>Website</a:t>
              </a:r>
            </a:p>
          </p:txBody>
        </p:sp>
        <p:sp>
          <p:nvSpPr>
            <p:cNvPr id="45" name="AutoShape 33"/>
            <p:cNvSpPr>
              <a:spLocks noChangeArrowheads="1"/>
            </p:cNvSpPr>
            <p:nvPr/>
          </p:nvSpPr>
          <p:spPr bwMode="auto">
            <a:xfrm>
              <a:off x="4355976" y="5877420"/>
              <a:ext cx="459579" cy="575916"/>
            </a:xfrm>
            <a:prstGeom prst="lightningBolt">
              <a:avLst/>
            </a:prstGeom>
            <a:ln>
              <a:headEnd/>
              <a:tailEnd type="none" w="lg" len="lg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 sz="2600">
                <a:latin typeface="Candara" pitchFamily="34" charset="0"/>
              </a:endParaRPr>
            </a:p>
          </p:txBody>
        </p:sp>
        <p:sp>
          <p:nvSpPr>
            <p:cNvPr id="49" name="Pfeil nach links 48"/>
            <p:cNvSpPr/>
            <p:nvPr/>
          </p:nvSpPr>
          <p:spPr bwMode="auto">
            <a:xfrm>
              <a:off x="4644008" y="5517232"/>
              <a:ext cx="1944216" cy="648072"/>
            </a:xfrm>
            <a:prstGeom prst="leftArrow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4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</a:rPr>
                <a:t>Server Response</a:t>
              </a:r>
            </a:p>
          </p:txBody>
        </p:sp>
      </p:grpSp>
      <p:sp>
        <p:nvSpPr>
          <p:cNvPr id="51" name="Nach links gekrümmter Pfeil 50"/>
          <p:cNvSpPr/>
          <p:nvPr/>
        </p:nvSpPr>
        <p:spPr bwMode="auto">
          <a:xfrm rot="8864996">
            <a:off x="850957" y="2436740"/>
            <a:ext cx="1451746" cy="3152335"/>
          </a:xfrm>
          <a:prstGeom prst="curvedLef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de-DE" sz="24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24" name="Picture 23" descr="xs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4742"/>
            <a:ext cx="9144000" cy="492851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152351" y="994211"/>
            <a:ext cx="2448271" cy="453638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/>
          <a:lstStyle/>
          <a:p>
            <a:pPr algn="ctr"/>
            <a:endParaRPr lang="de-DE" sz="2600" dirty="0">
              <a:solidFill>
                <a:schemeClr val="tx1"/>
              </a:solidFill>
              <a:latin typeface="Candara" pitchFamily="34" charset="0"/>
            </a:endParaRPr>
          </a:p>
          <a:p>
            <a:pPr algn="ctr"/>
            <a:r>
              <a:rPr lang="de-DE" sz="2600" dirty="0">
                <a:solidFill>
                  <a:schemeClr val="tx1"/>
                </a:solidFill>
                <a:latin typeface="Candara" pitchFamily="34" charset="0"/>
              </a:rPr>
              <a:t>Server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63719" y="994211"/>
            <a:ext cx="2375644" cy="453638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/>
          <a:lstStyle/>
          <a:p>
            <a:pPr algn="ctr"/>
            <a:endParaRPr lang="de-DE" sz="2600" dirty="0">
              <a:solidFill>
                <a:schemeClr val="tx1"/>
              </a:solidFill>
              <a:latin typeface="Candara" pitchFamily="34" charset="0"/>
            </a:endParaRPr>
          </a:p>
          <a:p>
            <a:pPr algn="ctr"/>
            <a:r>
              <a:rPr lang="de-DE" sz="2600" dirty="0" smtClean="0">
                <a:solidFill>
                  <a:schemeClr val="tx1"/>
                </a:solidFill>
                <a:latin typeface="Candara" pitchFamily="34" charset="0"/>
              </a:rPr>
              <a:t>Browser</a:t>
            </a:r>
            <a:endParaRPr lang="de-DE" sz="2600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6" name="Flussdiagramm: Magnetplattenspeicher 5"/>
          <p:cNvSpPr/>
          <p:nvPr/>
        </p:nvSpPr>
        <p:spPr bwMode="auto">
          <a:xfrm>
            <a:off x="6368375" y="1858183"/>
            <a:ext cx="2016224" cy="864096"/>
          </a:xfrm>
          <a:prstGeom prst="flowChartMagneticDisk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de-DE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Database</a:t>
            </a:r>
          </a:p>
        </p:txBody>
      </p:sp>
      <p:sp>
        <p:nvSpPr>
          <p:cNvPr id="7" name="Abgerundetes Rechteck 6"/>
          <p:cNvSpPr/>
          <p:nvPr/>
        </p:nvSpPr>
        <p:spPr bwMode="auto">
          <a:xfrm>
            <a:off x="6368375" y="3082319"/>
            <a:ext cx="2016224" cy="93610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de-DE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Web Application</a:t>
            </a:r>
          </a:p>
        </p:txBody>
      </p:sp>
      <p:sp>
        <p:nvSpPr>
          <p:cNvPr id="8" name="Explosion 1 7"/>
          <p:cNvSpPr/>
          <p:nvPr/>
        </p:nvSpPr>
        <p:spPr bwMode="auto">
          <a:xfrm>
            <a:off x="7736527" y="2938303"/>
            <a:ext cx="936104" cy="770384"/>
          </a:xfrm>
          <a:prstGeom prst="irregularSeal1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de-DE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Bug!</a:t>
            </a:r>
          </a:p>
        </p:txBody>
      </p:sp>
      <p:grpSp>
        <p:nvGrpSpPr>
          <p:cNvPr id="2" name="Gruppieren 32"/>
          <p:cNvGrpSpPr/>
          <p:nvPr/>
        </p:nvGrpSpPr>
        <p:grpSpPr>
          <a:xfrm>
            <a:off x="679743" y="4234447"/>
            <a:ext cx="5760640" cy="1224136"/>
            <a:chOff x="827584" y="5229200"/>
            <a:chExt cx="5760640" cy="1224136"/>
          </a:xfrm>
        </p:grpSpPr>
        <p:sp>
          <p:nvSpPr>
            <p:cNvPr id="11" name="Diagonal liegende Ecken des Rechtecks schneiden 10"/>
            <p:cNvSpPr/>
            <p:nvPr/>
          </p:nvSpPr>
          <p:spPr bwMode="auto">
            <a:xfrm>
              <a:off x="827584" y="5229200"/>
              <a:ext cx="1944216" cy="1080120"/>
            </a:xfrm>
            <a:prstGeom prst="snip2Diag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24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</a:rPr>
                <a:t>Website</a:t>
              </a:r>
            </a:p>
          </p:txBody>
        </p:sp>
        <p:sp>
          <p:nvSpPr>
            <p:cNvPr id="12" name="AutoShape 33"/>
            <p:cNvSpPr>
              <a:spLocks noChangeArrowheads="1"/>
            </p:cNvSpPr>
            <p:nvPr/>
          </p:nvSpPr>
          <p:spPr bwMode="auto">
            <a:xfrm>
              <a:off x="2339752" y="5877420"/>
              <a:ext cx="459579" cy="575916"/>
            </a:xfrm>
            <a:prstGeom prst="lightningBolt">
              <a:avLst/>
            </a:prstGeom>
            <a:ln>
              <a:headEnd/>
              <a:tailEnd type="none" w="lg" len="lg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 sz="2600">
                <a:latin typeface="Candara" pitchFamily="34" charset="0"/>
              </a:endParaRPr>
            </a:p>
          </p:txBody>
        </p:sp>
        <p:sp>
          <p:nvSpPr>
            <p:cNvPr id="13" name="Pfeil nach links 12"/>
            <p:cNvSpPr/>
            <p:nvPr/>
          </p:nvSpPr>
          <p:spPr bwMode="auto">
            <a:xfrm>
              <a:off x="2627784" y="5517232"/>
              <a:ext cx="3960440" cy="648072"/>
            </a:xfrm>
            <a:prstGeom prst="leftArrow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4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</a:rPr>
                <a:t>Server Response</a:t>
              </a:r>
            </a:p>
          </p:txBody>
        </p:sp>
      </p:grpSp>
      <p:grpSp>
        <p:nvGrpSpPr>
          <p:cNvPr id="10" name="Gruppieren 31"/>
          <p:cNvGrpSpPr/>
          <p:nvPr/>
        </p:nvGrpSpPr>
        <p:grpSpPr>
          <a:xfrm>
            <a:off x="6368375" y="2650271"/>
            <a:ext cx="2016224" cy="2664296"/>
            <a:chOff x="6516216" y="3645024"/>
            <a:chExt cx="2016224" cy="2664296"/>
          </a:xfrm>
        </p:grpSpPr>
        <p:sp>
          <p:nvSpPr>
            <p:cNvPr id="21" name="Flussdiagramm: Dokument 20"/>
            <p:cNvSpPr/>
            <p:nvPr/>
          </p:nvSpPr>
          <p:spPr bwMode="auto">
            <a:xfrm>
              <a:off x="6516216" y="5373216"/>
              <a:ext cx="2016224" cy="936104"/>
            </a:xfrm>
            <a:prstGeom prst="flowChartDocumen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24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</a:rPr>
                <a:t>HTML</a:t>
              </a:r>
            </a:p>
          </p:txBody>
        </p:sp>
        <p:sp>
          <p:nvSpPr>
            <p:cNvPr id="22" name="AutoShape 33"/>
            <p:cNvSpPr>
              <a:spLocks noChangeArrowheads="1"/>
            </p:cNvSpPr>
            <p:nvPr/>
          </p:nvSpPr>
          <p:spPr bwMode="auto">
            <a:xfrm>
              <a:off x="8072861" y="5733404"/>
              <a:ext cx="459579" cy="575916"/>
            </a:xfrm>
            <a:prstGeom prst="lightningBolt">
              <a:avLst/>
            </a:prstGeom>
            <a:ln>
              <a:headEnd/>
              <a:tailEnd type="none" w="lg" len="lg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 sz="2600">
                <a:latin typeface="Candara" pitchFamily="34" charset="0"/>
              </a:endParaRPr>
            </a:p>
          </p:txBody>
        </p:sp>
        <p:sp>
          <p:nvSpPr>
            <p:cNvPr id="23" name="Pfeil nach rechts 22"/>
            <p:cNvSpPr/>
            <p:nvPr/>
          </p:nvSpPr>
          <p:spPr bwMode="auto">
            <a:xfrm rot="5400000">
              <a:off x="7632340" y="3609020"/>
              <a:ext cx="576064" cy="648072"/>
            </a:xfrm>
            <a:prstGeom prst="rightArrow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de-DE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24" name="Pfeil nach rechts 23"/>
            <p:cNvSpPr/>
            <p:nvPr/>
          </p:nvSpPr>
          <p:spPr bwMode="auto">
            <a:xfrm rot="5400000">
              <a:off x="7272300" y="4905164"/>
              <a:ext cx="576064" cy="648072"/>
            </a:xfrm>
            <a:prstGeom prst="rightArrow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de-DE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</p:txBody>
        </p:sp>
      </p:grpSp>
      <p:grpSp>
        <p:nvGrpSpPr>
          <p:cNvPr id="14" name="Gruppieren 29"/>
          <p:cNvGrpSpPr/>
          <p:nvPr/>
        </p:nvGrpSpPr>
        <p:grpSpPr>
          <a:xfrm>
            <a:off x="6872431" y="2218223"/>
            <a:ext cx="1584176" cy="936105"/>
            <a:chOff x="7020272" y="3212976"/>
            <a:chExt cx="1584176" cy="936105"/>
          </a:xfrm>
        </p:grpSpPr>
        <p:sp>
          <p:nvSpPr>
            <p:cNvPr id="26" name="Pfeil nach rechts 25"/>
            <p:cNvSpPr/>
            <p:nvPr/>
          </p:nvSpPr>
          <p:spPr bwMode="auto">
            <a:xfrm rot="16200000">
              <a:off x="7056276" y="3537013"/>
              <a:ext cx="576064" cy="648072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de-DE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27" name="AutoShape 33"/>
            <p:cNvSpPr>
              <a:spLocks noChangeArrowheads="1"/>
            </p:cNvSpPr>
            <p:nvPr/>
          </p:nvSpPr>
          <p:spPr bwMode="auto">
            <a:xfrm>
              <a:off x="8144869" y="3212976"/>
              <a:ext cx="459579" cy="575916"/>
            </a:xfrm>
            <a:prstGeom prst="lightningBolt">
              <a:avLst/>
            </a:prstGeom>
            <a:ln>
              <a:headEnd/>
              <a:tailEnd type="none" w="lg" len="lg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 sz="2600">
                <a:latin typeface="Candara" pitchFamily="34" charset="0"/>
              </a:endParaRPr>
            </a:p>
          </p:txBody>
        </p:sp>
      </p:grpSp>
      <p:grpSp>
        <p:nvGrpSpPr>
          <p:cNvPr id="18" name="Gruppieren 28"/>
          <p:cNvGrpSpPr/>
          <p:nvPr/>
        </p:nvGrpSpPr>
        <p:grpSpPr>
          <a:xfrm>
            <a:off x="3632071" y="922079"/>
            <a:ext cx="3376277" cy="2341441"/>
            <a:chOff x="3779912" y="1916832"/>
            <a:chExt cx="3376277" cy="2341441"/>
          </a:xfrm>
        </p:grpSpPr>
        <p:pic>
          <p:nvPicPr>
            <p:cNvPr id="15" name="Grafik 14" descr="hacker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79912" y="1916832"/>
              <a:ext cx="1872208" cy="185009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6" name="Rechteck 15"/>
            <p:cNvSpPr/>
            <p:nvPr/>
          </p:nvSpPr>
          <p:spPr bwMode="auto">
            <a:xfrm>
              <a:off x="4112421" y="3284984"/>
              <a:ext cx="1944216" cy="72008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24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</a:rPr>
                <a:t>URL</a:t>
              </a:r>
            </a:p>
          </p:txBody>
        </p:sp>
        <p:sp>
          <p:nvSpPr>
            <p:cNvPr id="17" name="AutoShape 33"/>
            <p:cNvSpPr>
              <a:spLocks noChangeArrowheads="1"/>
            </p:cNvSpPr>
            <p:nvPr/>
          </p:nvSpPr>
          <p:spPr bwMode="auto">
            <a:xfrm>
              <a:off x="5364088" y="3573016"/>
              <a:ext cx="459579" cy="575916"/>
            </a:xfrm>
            <a:prstGeom prst="lightningBolt">
              <a:avLst/>
            </a:prstGeom>
            <a:ln>
              <a:headEnd/>
              <a:tailEnd type="none" w="lg" len="lg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 sz="2600">
                <a:latin typeface="Candara" pitchFamily="34" charset="0"/>
              </a:endParaRPr>
            </a:p>
          </p:txBody>
        </p:sp>
        <p:sp>
          <p:nvSpPr>
            <p:cNvPr id="28" name="Pfeil nach rechts 27"/>
            <p:cNvSpPr/>
            <p:nvPr/>
          </p:nvSpPr>
          <p:spPr bwMode="auto">
            <a:xfrm rot="1864819">
              <a:off x="5716029" y="3610201"/>
              <a:ext cx="1440160" cy="648072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4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</a:rPr>
                <a:t>Initial Request</a:t>
              </a:r>
            </a:p>
          </p:txBody>
        </p:sp>
      </p:grpSp>
      <p:grpSp>
        <p:nvGrpSpPr>
          <p:cNvPr id="20" name="Gruppieren 30"/>
          <p:cNvGrpSpPr/>
          <p:nvPr/>
        </p:nvGrpSpPr>
        <p:grpSpPr>
          <a:xfrm>
            <a:off x="679743" y="3154327"/>
            <a:ext cx="5904656" cy="720080"/>
            <a:chOff x="827584" y="4149080"/>
            <a:chExt cx="5904656" cy="720080"/>
          </a:xfrm>
        </p:grpSpPr>
        <p:sp>
          <p:nvSpPr>
            <p:cNvPr id="25" name="Rechteck 24"/>
            <p:cNvSpPr/>
            <p:nvPr/>
          </p:nvSpPr>
          <p:spPr bwMode="auto">
            <a:xfrm>
              <a:off x="827584" y="4149080"/>
              <a:ext cx="1944216" cy="72008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24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</a:rPr>
                <a:t>URL</a:t>
              </a:r>
            </a:p>
          </p:txBody>
        </p:sp>
        <p:sp>
          <p:nvSpPr>
            <p:cNvPr id="9" name="Pfeil nach rechts 8"/>
            <p:cNvSpPr/>
            <p:nvPr/>
          </p:nvSpPr>
          <p:spPr bwMode="auto">
            <a:xfrm>
              <a:off x="2771800" y="4221088"/>
              <a:ext cx="3960440" cy="648072"/>
            </a:xfrm>
            <a:prstGeom prst="rightArrow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4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</a:rPr>
                <a:t>Subsequent </a:t>
              </a:r>
              <a:r>
                <a:rPr lang="de-DE" sz="1400" dirty="0" err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</a:rPr>
                <a:t>Victim</a:t>
              </a:r>
              <a:r>
                <a:rPr lang="de-DE" sz="14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</a:rPr>
                <a:t> Request</a:t>
              </a:r>
            </a:p>
          </p:txBody>
        </p:sp>
      </p:grpSp>
      <p:sp>
        <p:nvSpPr>
          <p:cNvPr id="19" name="Nach links gekrümmter Pfeil 18"/>
          <p:cNvSpPr/>
          <p:nvPr/>
        </p:nvSpPr>
        <p:spPr bwMode="auto">
          <a:xfrm rot="13536508">
            <a:off x="1001222" y="35174"/>
            <a:ext cx="1754219" cy="4803448"/>
          </a:xfrm>
          <a:prstGeom prst="curvedLef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de-DE" sz="24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30" name="Titel 2"/>
          <p:cNvSpPr txBox="1">
            <a:spLocks/>
          </p:cNvSpPr>
          <p:nvPr/>
        </p:nvSpPr>
        <p:spPr>
          <a:xfrm>
            <a:off x="439500" y="230188"/>
            <a:ext cx="7942500" cy="665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H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685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Persistent XSS</a:t>
            </a:r>
            <a:endParaRPr kumimoji="0" lang="en-PH" sz="4400" b="0" i="0" u="none" strike="noStrike" kern="1200" cap="none" spc="0" normalizeH="0" baseline="0" noProof="0" dirty="0">
              <a:ln>
                <a:noFill/>
              </a:ln>
              <a:solidFill>
                <a:srgbClr val="00468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1" name="Picture 30" descr="xss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9619"/>
            <a:ext cx="9068122" cy="4981523"/>
          </a:xfrm>
          <a:prstGeom prst="rect">
            <a:avLst/>
          </a:prstGeom>
        </p:spPr>
      </p:pic>
      <p:pic>
        <p:nvPicPr>
          <p:cNvPr id="32" name="Picture 31" descr="xss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37696"/>
            <a:ext cx="9144000" cy="4833446"/>
          </a:xfrm>
          <a:prstGeom prst="rect">
            <a:avLst/>
          </a:prstGeom>
        </p:spPr>
      </p:pic>
      <p:pic>
        <p:nvPicPr>
          <p:cNvPr id="33" name="Picture 32" descr="xss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68420"/>
            <a:ext cx="9144000" cy="512116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PH" dirty="0" smtClean="0">
                <a:solidFill>
                  <a:schemeClr val="bg1">
                    <a:lumMod val="50000"/>
                  </a:schemeClr>
                </a:solidFill>
                <a:latin typeface="Arial Black"/>
              </a:rPr>
              <a:t>XSS</a:t>
            </a:r>
            <a:r>
              <a:rPr lang="en-PH" dirty="0" smtClean="0">
                <a:solidFill>
                  <a:srgbClr val="C00000"/>
                </a:solidFill>
                <a:latin typeface="Arial Black"/>
              </a:rPr>
              <a:t> </a:t>
            </a:r>
            <a:r>
              <a:rPr lang="en-PH" dirty="0" smtClean="0">
                <a:latin typeface="Arial Black"/>
              </a:rPr>
              <a:t>Pattern</a:t>
            </a:r>
            <a:r>
              <a:rPr lang="en-PH" dirty="0" smtClean="0">
                <a:solidFill>
                  <a:srgbClr val="FF9900"/>
                </a:solidFill>
                <a:latin typeface="Arial Black"/>
              </a:rPr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" y="1553378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0812" indent="-342900">
              <a:tabLst>
                <a:tab pos="1144588" algn="l"/>
                <a:tab pos="3525838" algn="l"/>
                <a:tab pos="6100763" algn="l"/>
              </a:tabLst>
            </a:pPr>
            <a:r>
              <a:rPr lang="de-DE" sz="3600" b="1" dirty="0" smtClean="0">
                <a:solidFill>
                  <a:srgbClr val="FF0000"/>
                </a:solidFill>
              </a:rPr>
              <a:t>Simple Patterns</a:t>
            </a:r>
            <a:endParaRPr lang="de-DE" sz="3200" b="1" dirty="0" smtClean="0">
              <a:solidFill>
                <a:srgbClr val="FF0000"/>
              </a:solidFill>
            </a:endParaRPr>
          </a:p>
          <a:p>
            <a:pPr marL="546100" lvl="1" indent="-342900">
              <a:buFont typeface="Wingdings" pitchFamily="2" charset="2"/>
              <a:buChar char="q"/>
              <a:tabLst>
                <a:tab pos="1144588" algn="l"/>
                <a:tab pos="3525838" algn="l"/>
                <a:tab pos="6100763" algn="l"/>
              </a:tabLst>
            </a:pPr>
            <a:r>
              <a:rPr lang="de-DE" sz="3200" dirty="0" smtClean="0"/>
              <a:t>&lt;SCRIPT&gt;javascript:alert('XSS');&lt;/SCRIPT&gt;</a:t>
            </a:r>
          </a:p>
          <a:p>
            <a:pPr marL="546100" lvl="1" indent="-342900">
              <a:buFont typeface="Wingdings" pitchFamily="2" charset="2"/>
              <a:buChar char="q"/>
              <a:tabLst>
                <a:tab pos="1144588" algn="l"/>
                <a:tab pos="3525838" algn="l"/>
                <a:tab pos="6100763" algn="l"/>
              </a:tabLst>
            </a:pPr>
            <a:r>
              <a:rPr lang="de-DE" sz="3200" dirty="0" smtClean="0"/>
              <a:t>&lt;IMG SRC=javascript:alert('XSS')&gt;</a:t>
            </a:r>
          </a:p>
          <a:p>
            <a:pPr marL="546100" lvl="1" indent="-342900">
              <a:buFont typeface="Wingdings" pitchFamily="2" charset="2"/>
              <a:buChar char="q"/>
              <a:tabLst>
                <a:tab pos="1144588" algn="l"/>
                <a:tab pos="3525838" algn="l"/>
                <a:tab pos="6100763" algn="l"/>
              </a:tabLst>
            </a:pPr>
            <a:r>
              <a:rPr lang="de-DE" sz="3200" dirty="0" smtClean="0"/>
              <a:t>&lt;IFRAME SRC="javascript:alert('XSS');"&gt;&lt;/IFRAME&gt;</a:t>
            </a:r>
            <a:endParaRPr lang="en-US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360000" y="381000"/>
            <a:ext cx="4031640" cy="1382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211" name="CustomShape 3"/>
          <p:cNvSpPr/>
          <p:nvPr/>
        </p:nvSpPr>
        <p:spPr>
          <a:xfrm>
            <a:off x="432000" y="2667000"/>
            <a:ext cx="8559600" cy="115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12" name="CustomShape 4"/>
          <p:cNvSpPr/>
          <p:nvPr/>
        </p:nvSpPr>
        <p:spPr>
          <a:xfrm>
            <a:off x="429960" y="3505200"/>
            <a:ext cx="8485440" cy="838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" name="CustomShape 1"/>
          <p:cNvSpPr/>
          <p:nvPr/>
        </p:nvSpPr>
        <p:spPr>
          <a:xfrm>
            <a:off x="512400" y="304800"/>
            <a:ext cx="4081634" cy="77485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PH" sz="3600" dirty="0" smtClean="0">
                <a:solidFill>
                  <a:schemeClr val="bg1">
                    <a:lumMod val="50000"/>
                  </a:schemeClr>
                </a:solidFill>
                <a:latin typeface="Arial Black"/>
              </a:rPr>
              <a:t>Prevent</a:t>
            </a:r>
            <a:r>
              <a:rPr lang="en-PH" sz="3600" dirty="0" smtClean="0">
                <a:solidFill>
                  <a:srgbClr val="FF9900"/>
                </a:solidFill>
                <a:latin typeface="Arial Black"/>
              </a:rPr>
              <a:t> </a:t>
            </a:r>
            <a:r>
              <a:rPr lang="en-PH" sz="3600" dirty="0" smtClean="0">
                <a:solidFill>
                  <a:srgbClr val="004685"/>
                </a:solidFill>
                <a:latin typeface="Arial Black"/>
              </a:rPr>
              <a:t>XSS </a:t>
            </a:r>
            <a:endParaRPr>
              <a:solidFill>
                <a:srgbClr val="004685"/>
              </a:solidFill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304800" y="824350"/>
          <a:ext cx="8610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360000" y="381000"/>
            <a:ext cx="4031640" cy="1382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211" name="CustomShape 3"/>
          <p:cNvSpPr/>
          <p:nvPr/>
        </p:nvSpPr>
        <p:spPr>
          <a:xfrm>
            <a:off x="432000" y="2667000"/>
            <a:ext cx="8559600" cy="115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12" name="CustomShape 4"/>
          <p:cNvSpPr/>
          <p:nvPr/>
        </p:nvSpPr>
        <p:spPr>
          <a:xfrm>
            <a:off x="429960" y="3505200"/>
            <a:ext cx="8485440" cy="838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/>
          </a:p>
        </p:txBody>
      </p:sp>
      <p:graphicFrame>
        <p:nvGraphicFramePr>
          <p:cNvPr id="6" name="Diagram 5"/>
          <p:cNvGraphicFramePr/>
          <p:nvPr/>
        </p:nvGraphicFramePr>
        <p:xfrm>
          <a:off x="124440" y="783771"/>
          <a:ext cx="8839200" cy="5043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stomShape 1"/>
          <p:cNvSpPr/>
          <p:nvPr/>
        </p:nvSpPr>
        <p:spPr>
          <a:xfrm>
            <a:off x="124440" y="221675"/>
            <a:ext cx="9019559" cy="1382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PH" sz="3200" dirty="0" smtClean="0">
                <a:solidFill>
                  <a:srgbClr val="004685"/>
                </a:solidFill>
                <a:latin typeface="Arial Black"/>
              </a:rPr>
              <a:t>Cross Site Request Forgery (CSRF)</a:t>
            </a:r>
            <a:endParaRPr sz="1600">
              <a:solidFill>
                <a:srgbClr val="004685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6985818" y="1272921"/>
            <a:ext cx="1765300" cy="244814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/>
          <a:lstStyle/>
          <a:p>
            <a:pPr algn="ctr"/>
            <a:endParaRPr lang="de-DE" sz="2600" dirty="0">
              <a:solidFill>
                <a:schemeClr val="tx1"/>
              </a:solidFill>
              <a:latin typeface="Candara" pitchFamily="34" charset="0"/>
            </a:endParaRPr>
          </a:p>
          <a:p>
            <a:pPr algn="ctr"/>
            <a:r>
              <a:rPr lang="de-DE" sz="2600" dirty="0" smtClean="0">
                <a:solidFill>
                  <a:schemeClr val="tx1"/>
                </a:solidFill>
                <a:latin typeface="Candara" pitchFamily="34" charset="0"/>
              </a:rPr>
              <a:t>bank.com</a:t>
            </a:r>
            <a:endParaRPr lang="de-DE" sz="2600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36" name="Rectangle 19"/>
          <p:cNvSpPr>
            <a:spLocks noChangeArrowheads="1"/>
          </p:cNvSpPr>
          <p:nvPr/>
        </p:nvSpPr>
        <p:spPr bwMode="auto">
          <a:xfrm>
            <a:off x="7129834" y="2302737"/>
            <a:ext cx="1438275" cy="11303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/>
          <a:lstStyle/>
          <a:p>
            <a:pPr algn="ctr">
              <a:defRPr/>
            </a:pPr>
            <a:r>
              <a:rPr lang="de-DE" sz="2000" b="0" dirty="0">
                <a:solidFill>
                  <a:schemeClr val="tx1"/>
                </a:solidFill>
                <a:latin typeface="Candara" pitchFamily="34" charset="0"/>
              </a:rPr>
              <a:t>Web</a:t>
            </a:r>
          </a:p>
          <a:p>
            <a:pPr algn="ctr">
              <a:defRPr/>
            </a:pPr>
            <a:r>
              <a:rPr lang="de-DE" sz="2000" b="0" dirty="0" err="1">
                <a:solidFill>
                  <a:schemeClr val="tx1"/>
                </a:solidFill>
                <a:latin typeface="Candara" pitchFamily="34" charset="0"/>
              </a:rPr>
              <a:t>App</a:t>
            </a:r>
            <a:endParaRPr lang="de-DE" sz="2000" b="0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3745458" y="1272797"/>
            <a:ext cx="2375644" cy="244827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/>
          <a:lstStyle/>
          <a:p>
            <a:pPr algn="ctr"/>
            <a:endParaRPr lang="de-DE" sz="2600" dirty="0">
              <a:solidFill>
                <a:schemeClr val="tx1"/>
              </a:solidFill>
              <a:latin typeface="Candara" pitchFamily="34" charset="0"/>
            </a:endParaRPr>
          </a:p>
          <a:p>
            <a:pPr algn="ctr"/>
            <a:r>
              <a:rPr lang="de-DE" sz="2600" dirty="0" smtClean="0">
                <a:solidFill>
                  <a:schemeClr val="tx1"/>
                </a:solidFill>
                <a:latin typeface="Candara" pitchFamily="34" charset="0"/>
              </a:rPr>
              <a:t>Browser</a:t>
            </a:r>
            <a:endParaRPr lang="de-DE" sz="2600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0" name="Explosion 1 39"/>
          <p:cNvSpPr/>
          <p:nvPr/>
        </p:nvSpPr>
        <p:spPr bwMode="auto">
          <a:xfrm>
            <a:off x="8137946" y="2158597"/>
            <a:ext cx="936104" cy="770384"/>
          </a:xfrm>
          <a:prstGeom prst="irregularSeal1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de-DE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Bug!</a:t>
            </a:r>
          </a:p>
        </p:txBody>
      </p:sp>
      <p:sp>
        <p:nvSpPr>
          <p:cNvPr id="43" name="Rectangle 2"/>
          <p:cNvSpPr>
            <a:spLocks noChangeArrowheads="1"/>
          </p:cNvSpPr>
          <p:nvPr/>
        </p:nvSpPr>
        <p:spPr bwMode="auto">
          <a:xfrm>
            <a:off x="1116062" y="1272797"/>
            <a:ext cx="1765300" cy="244814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/>
          <a:lstStyle/>
          <a:p>
            <a:pPr algn="ctr"/>
            <a:endParaRPr lang="de-DE" sz="2600" dirty="0">
              <a:solidFill>
                <a:schemeClr val="tx1"/>
              </a:solidFill>
              <a:latin typeface="Candara" pitchFamily="34" charset="0"/>
            </a:endParaRPr>
          </a:p>
          <a:p>
            <a:pPr algn="ctr"/>
            <a:r>
              <a:rPr lang="de-DE" sz="2600" dirty="0" smtClean="0">
                <a:solidFill>
                  <a:schemeClr val="tx1"/>
                </a:solidFill>
                <a:latin typeface="Candara" pitchFamily="34" charset="0"/>
              </a:rPr>
              <a:t>evil.org</a:t>
            </a:r>
            <a:endParaRPr lang="de-DE" sz="2600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4" name="Rectangle 19"/>
          <p:cNvSpPr>
            <a:spLocks noChangeArrowheads="1"/>
          </p:cNvSpPr>
          <p:nvPr/>
        </p:nvSpPr>
        <p:spPr bwMode="auto">
          <a:xfrm>
            <a:off x="1260078" y="2302613"/>
            <a:ext cx="1438275" cy="11303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/>
          <a:lstStyle/>
          <a:p>
            <a:pPr algn="ctr">
              <a:defRPr/>
            </a:pPr>
            <a:r>
              <a:rPr lang="de-DE" sz="2000" b="0" dirty="0">
                <a:solidFill>
                  <a:schemeClr val="tx1"/>
                </a:solidFill>
                <a:latin typeface="Candara" pitchFamily="34" charset="0"/>
              </a:rPr>
              <a:t>Web</a:t>
            </a:r>
          </a:p>
          <a:p>
            <a:pPr algn="ctr">
              <a:defRPr/>
            </a:pPr>
            <a:r>
              <a:rPr lang="de-DE" sz="2000" b="0" dirty="0" err="1">
                <a:solidFill>
                  <a:schemeClr val="tx1"/>
                </a:solidFill>
                <a:latin typeface="Candara" pitchFamily="34" charset="0"/>
              </a:rPr>
              <a:t>App</a:t>
            </a:r>
            <a:endParaRPr lang="de-DE" sz="2000" b="0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6" name="Pfeil nach rechts 45"/>
          <p:cNvSpPr/>
          <p:nvPr/>
        </p:nvSpPr>
        <p:spPr bwMode="auto">
          <a:xfrm>
            <a:off x="5977706" y="2136893"/>
            <a:ext cx="1296144" cy="648072"/>
          </a:xfrm>
          <a:prstGeom prst="rightArrow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de-DE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Login</a:t>
            </a:r>
          </a:p>
        </p:txBody>
      </p:sp>
      <p:grpSp>
        <p:nvGrpSpPr>
          <p:cNvPr id="2" name="Gruppieren 73"/>
          <p:cNvGrpSpPr/>
          <p:nvPr/>
        </p:nvGrpSpPr>
        <p:grpSpPr>
          <a:xfrm>
            <a:off x="5072192" y="4009101"/>
            <a:ext cx="3569810" cy="1680663"/>
            <a:chOff x="5034638" y="5013176"/>
            <a:chExt cx="3569810" cy="1680663"/>
          </a:xfrm>
        </p:grpSpPr>
        <p:pic>
          <p:nvPicPr>
            <p:cNvPr id="42" name="Grafik 41" descr="hacker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28469" y="5013176"/>
              <a:ext cx="1675979" cy="165618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0" name="Nach rechts gekrümmter Pfeil 49"/>
            <p:cNvSpPr/>
            <p:nvPr/>
          </p:nvSpPr>
          <p:spPr bwMode="auto">
            <a:xfrm rot="17536687">
              <a:off x="5610902" y="5161029"/>
              <a:ext cx="956546" cy="2109073"/>
            </a:xfrm>
            <a:prstGeom prst="curved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24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</a:rPr>
                <a:t>1000$</a:t>
              </a:r>
            </a:p>
          </p:txBody>
        </p:sp>
      </p:grpSp>
      <p:pic>
        <p:nvPicPr>
          <p:cNvPr id="54" name="Grafik 53" descr="cooki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1842" y="2064885"/>
            <a:ext cx="397626" cy="419524"/>
          </a:xfrm>
          <a:prstGeom prst="rect">
            <a:avLst/>
          </a:prstGeom>
        </p:spPr>
      </p:pic>
      <p:pic>
        <p:nvPicPr>
          <p:cNvPr id="56" name="Grafik 55" descr="cooki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93530" y="2136893"/>
            <a:ext cx="1080120" cy="1139604"/>
          </a:xfrm>
          <a:prstGeom prst="rect">
            <a:avLst/>
          </a:prstGeom>
        </p:spPr>
      </p:pic>
      <p:grpSp>
        <p:nvGrpSpPr>
          <p:cNvPr id="4" name="Gruppieren 70"/>
          <p:cNvGrpSpPr/>
          <p:nvPr/>
        </p:nvGrpSpPr>
        <p:grpSpPr>
          <a:xfrm>
            <a:off x="2521322" y="1050051"/>
            <a:ext cx="1944216" cy="1734914"/>
            <a:chOff x="2483768" y="2054126"/>
            <a:chExt cx="1944216" cy="1734914"/>
          </a:xfrm>
        </p:grpSpPr>
        <p:cxnSp>
          <p:nvCxnSpPr>
            <p:cNvPr id="64" name="Gerade Verbindung 63"/>
            <p:cNvCxnSpPr/>
            <p:nvPr/>
          </p:nvCxnSpPr>
          <p:spPr>
            <a:xfrm flipH="1">
              <a:off x="3203850" y="2564904"/>
              <a:ext cx="288030" cy="792088"/>
            </a:xfrm>
            <a:prstGeom prst="line">
              <a:avLst/>
            </a:prstGeom>
            <a:ln w="4445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Pfeil nach links 47"/>
            <p:cNvSpPr/>
            <p:nvPr/>
          </p:nvSpPr>
          <p:spPr bwMode="auto">
            <a:xfrm>
              <a:off x="2483768" y="3140968"/>
              <a:ext cx="1368152" cy="648072"/>
            </a:xfrm>
            <a:prstGeom prst="leftArrow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4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</a:rPr>
                <a:t>Request</a:t>
              </a:r>
            </a:p>
          </p:txBody>
        </p:sp>
        <p:sp>
          <p:nvSpPr>
            <p:cNvPr id="57" name="Text Box 89"/>
            <p:cNvSpPr txBox="1">
              <a:spLocks noChangeArrowheads="1"/>
            </p:cNvSpPr>
            <p:nvPr/>
          </p:nvSpPr>
          <p:spPr bwMode="auto">
            <a:xfrm>
              <a:off x="2533841" y="2054126"/>
              <a:ext cx="1894143" cy="510778"/>
            </a:xfrm>
            <a:prstGeom prst="roundRect">
              <a:avLst/>
            </a:prstGeom>
            <a:gradFill>
              <a:gsLst>
                <a:gs pos="100000">
                  <a:schemeClr val="dk1">
                    <a:tint val="100000"/>
                    <a:shade val="100000"/>
                    <a:satMod val="130000"/>
                  </a:schemeClr>
                </a:gs>
                <a:gs pos="100000">
                  <a:schemeClr val="dk1">
                    <a:tint val="50000"/>
                    <a:shade val="100000"/>
                    <a:satMod val="350000"/>
                  </a:schemeClr>
                </a:gs>
              </a:gsLst>
            </a:gradFill>
            <a:ln>
              <a:solidFill>
                <a:schemeClr val="bg1"/>
              </a:solidFill>
              <a:headEnd/>
              <a:tailEnd type="none" w="lg" len="lg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de-DE" sz="1200" b="0" dirty="0">
                  <a:solidFill>
                    <a:schemeClr val="bg1"/>
                  </a:solidFill>
                  <a:latin typeface="Courier New" pitchFamily="49" charset="0"/>
                </a:rPr>
                <a:t>GET / HTTP/1.1</a:t>
              </a:r>
            </a:p>
            <a:p>
              <a:r>
                <a:rPr lang="de-DE" sz="1200" b="0" dirty="0">
                  <a:solidFill>
                    <a:schemeClr val="bg1"/>
                  </a:solidFill>
                  <a:latin typeface="Courier New" pitchFamily="49" charset="0"/>
                </a:rPr>
                <a:t>Host: </a:t>
              </a:r>
              <a:r>
                <a:rPr lang="de-DE" sz="1200" b="0" dirty="0" smtClean="0">
                  <a:solidFill>
                    <a:schemeClr val="bg1"/>
                  </a:solidFill>
                  <a:latin typeface="Courier New" pitchFamily="49" charset="0"/>
                </a:rPr>
                <a:t>www.evil.org</a:t>
              </a:r>
              <a:endParaRPr lang="de-DE" sz="1200" b="0" dirty="0">
                <a:solidFill>
                  <a:schemeClr val="bg1"/>
                </a:solidFill>
                <a:latin typeface="Courier New" pitchFamily="49" charset="0"/>
              </a:endParaRPr>
            </a:p>
          </p:txBody>
        </p:sp>
      </p:grpSp>
      <p:grpSp>
        <p:nvGrpSpPr>
          <p:cNvPr id="5" name="Gruppieren 71"/>
          <p:cNvGrpSpPr/>
          <p:nvPr/>
        </p:nvGrpSpPr>
        <p:grpSpPr>
          <a:xfrm>
            <a:off x="289075" y="2784965"/>
            <a:ext cx="3744415" cy="2744758"/>
            <a:chOff x="251521" y="3789040"/>
            <a:chExt cx="3744415" cy="2744758"/>
          </a:xfrm>
          <a:gradFill>
            <a:gsLst>
              <a:gs pos="100000">
                <a:srgbClr val="004685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grpSpPr>
        <p:cxnSp>
          <p:nvCxnSpPr>
            <p:cNvPr id="68" name="Gerade Verbindung 67"/>
            <p:cNvCxnSpPr/>
            <p:nvPr/>
          </p:nvCxnSpPr>
          <p:spPr>
            <a:xfrm flipH="1">
              <a:off x="3131842" y="4221088"/>
              <a:ext cx="288030" cy="792088"/>
            </a:xfrm>
            <a:prstGeom prst="line">
              <a:avLst/>
            </a:prstGeom>
            <a:grpFill/>
            <a:ln w="4445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AutoShape 33"/>
            <p:cNvSpPr>
              <a:spLocks noChangeArrowheads="1"/>
            </p:cNvSpPr>
            <p:nvPr/>
          </p:nvSpPr>
          <p:spPr bwMode="auto">
            <a:xfrm>
              <a:off x="2123728" y="3933056"/>
              <a:ext cx="504056" cy="648072"/>
            </a:xfrm>
            <a:prstGeom prst="lightningBolt">
              <a:avLst/>
            </a:prstGeom>
            <a:grpFill/>
            <a:ln>
              <a:headEnd/>
              <a:tailEnd type="none" w="lg" len="lg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 sz="2600">
                <a:latin typeface="Candara" pitchFamily="34" charset="0"/>
              </a:endParaRPr>
            </a:p>
          </p:txBody>
        </p:sp>
        <p:sp>
          <p:nvSpPr>
            <p:cNvPr id="49" name="Pfeil nach rechts 48"/>
            <p:cNvSpPr/>
            <p:nvPr/>
          </p:nvSpPr>
          <p:spPr bwMode="auto">
            <a:xfrm>
              <a:off x="2555776" y="3789040"/>
              <a:ext cx="1368152" cy="648072"/>
            </a:xfrm>
            <a:prstGeom prst="rightArrow">
              <a:avLst/>
            </a:prstGeom>
            <a:solidFill>
              <a:srgbClr val="004685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4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</a:rPr>
                <a:t>Response</a:t>
              </a:r>
            </a:p>
          </p:txBody>
        </p:sp>
        <p:sp>
          <p:nvSpPr>
            <p:cNvPr id="67" name="Text Box 96"/>
            <p:cNvSpPr txBox="1">
              <a:spLocks noChangeArrowheads="1"/>
            </p:cNvSpPr>
            <p:nvPr/>
          </p:nvSpPr>
          <p:spPr bwMode="auto">
            <a:xfrm>
              <a:off x="251521" y="4797152"/>
              <a:ext cx="3744415" cy="1736646"/>
            </a:xfrm>
            <a:prstGeom prst="roundRect">
              <a:avLst/>
            </a:prstGeom>
            <a:gradFill>
              <a:gsLst>
                <a:gs pos="100000">
                  <a:schemeClr val="tx1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headEnd/>
              <a:tailEnd type="none" w="lg" len="lg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de-DE" sz="1200" b="0" dirty="0">
                  <a:solidFill>
                    <a:schemeClr val="bg1"/>
                  </a:solidFill>
                  <a:latin typeface="Courier New" pitchFamily="49" charset="0"/>
                </a:rPr>
                <a:t>HTTP/1.1 200 OK</a:t>
              </a:r>
            </a:p>
            <a:p>
              <a:r>
                <a:rPr lang="de-DE" sz="1200" b="0" dirty="0">
                  <a:solidFill>
                    <a:schemeClr val="bg1"/>
                  </a:solidFill>
                  <a:latin typeface="Courier New" pitchFamily="49" charset="0"/>
                </a:rPr>
                <a:t>...</a:t>
              </a:r>
            </a:p>
            <a:p>
              <a:r>
                <a:rPr lang="de-DE" sz="1200" b="0" dirty="0">
                  <a:solidFill>
                    <a:schemeClr val="bg1"/>
                  </a:solidFill>
                  <a:latin typeface="Courier New" pitchFamily="49" charset="0"/>
                </a:rPr>
                <a:t>&lt;</a:t>
              </a:r>
              <a:r>
                <a:rPr lang="de-DE" sz="1200" b="0" dirty="0" err="1">
                  <a:solidFill>
                    <a:schemeClr val="bg1"/>
                  </a:solidFill>
                  <a:latin typeface="Courier New" pitchFamily="49" charset="0"/>
                </a:rPr>
                <a:t>html</a:t>
              </a:r>
              <a:r>
                <a:rPr lang="de-DE" sz="1200" b="0" dirty="0">
                  <a:solidFill>
                    <a:schemeClr val="bg1"/>
                  </a:solidFill>
                  <a:latin typeface="Courier New" pitchFamily="49" charset="0"/>
                </a:rPr>
                <a:t>&gt;</a:t>
              </a:r>
            </a:p>
            <a:p>
              <a:r>
                <a:rPr lang="de-DE" sz="1200" b="0" dirty="0">
                  <a:solidFill>
                    <a:schemeClr val="bg1"/>
                  </a:solidFill>
                  <a:latin typeface="Courier New" pitchFamily="49" charset="0"/>
                </a:rPr>
                <a:t>...</a:t>
              </a:r>
            </a:p>
            <a:p>
              <a:r>
                <a:rPr lang="de-DE" sz="1200" b="1" dirty="0">
                  <a:solidFill>
                    <a:srgbClr val="FF0000"/>
                  </a:solidFill>
                  <a:latin typeface="Courier New" pitchFamily="49" charset="0"/>
                </a:rPr>
                <a:t>&lt;</a:t>
              </a:r>
              <a:r>
                <a:rPr lang="de-DE" sz="1200" b="1" dirty="0" err="1">
                  <a:solidFill>
                    <a:srgbClr val="FF0000"/>
                  </a:solidFill>
                  <a:latin typeface="Courier New" pitchFamily="49" charset="0"/>
                </a:rPr>
                <a:t>img</a:t>
              </a:r>
              <a:r>
                <a:rPr lang="de-DE" sz="1200" b="1" dirty="0">
                  <a:solidFill>
                    <a:srgbClr val="FF0000"/>
                  </a:solidFill>
                  <a:latin typeface="Courier New" pitchFamily="49" charset="0"/>
                </a:rPr>
                <a:t> </a:t>
              </a:r>
              <a:r>
                <a:rPr lang="de-DE" sz="1200" b="1" dirty="0" err="1">
                  <a:solidFill>
                    <a:srgbClr val="FF0000"/>
                  </a:solidFill>
                  <a:latin typeface="Courier New" pitchFamily="49" charset="0"/>
                </a:rPr>
                <a:t>src</a:t>
              </a:r>
              <a:r>
                <a:rPr lang="de-DE" sz="1200" b="1" dirty="0">
                  <a:solidFill>
                    <a:srgbClr val="FF0000"/>
                  </a:solidFill>
                  <a:latin typeface="Courier New" pitchFamily="49" charset="0"/>
                </a:rPr>
                <a:t>=“http</a:t>
              </a:r>
              <a:r>
                <a:rPr lang="de-DE" sz="1200" b="1" dirty="0" smtClean="0">
                  <a:solidFill>
                    <a:srgbClr val="FF0000"/>
                  </a:solidFill>
                  <a:latin typeface="Courier New" pitchFamily="49" charset="0"/>
                </a:rPr>
                <a:t>://bank.com/transfer</a:t>
              </a:r>
            </a:p>
            <a:p>
              <a:r>
                <a:rPr lang="de-DE" sz="1200" b="1" dirty="0" smtClean="0">
                  <a:solidFill>
                    <a:srgbClr val="FF0000"/>
                  </a:solidFill>
                  <a:latin typeface="Courier New" pitchFamily="49" charset="0"/>
                </a:rPr>
                <a:t>	?to=hacker&amp;amount=1000$“/&gt;</a:t>
              </a:r>
              <a:endParaRPr lang="de-DE" sz="1200" b="1" dirty="0">
                <a:solidFill>
                  <a:srgbClr val="FF0000"/>
                </a:solidFill>
                <a:latin typeface="Courier New" pitchFamily="49" charset="0"/>
              </a:endParaRPr>
            </a:p>
            <a:p>
              <a:r>
                <a:rPr lang="de-DE" sz="1200" b="0" dirty="0">
                  <a:solidFill>
                    <a:schemeClr val="bg1"/>
                  </a:solidFill>
                  <a:latin typeface="Courier New" pitchFamily="49" charset="0"/>
                </a:rPr>
                <a:t>...</a:t>
              </a:r>
            </a:p>
            <a:p>
              <a:r>
                <a:rPr lang="de-DE" sz="1200" b="0" dirty="0">
                  <a:solidFill>
                    <a:schemeClr val="bg1"/>
                  </a:solidFill>
                  <a:latin typeface="Courier New" pitchFamily="49" charset="0"/>
                </a:rPr>
                <a:t>&lt;/</a:t>
              </a:r>
              <a:r>
                <a:rPr lang="de-DE" sz="1200" b="0" dirty="0" err="1">
                  <a:solidFill>
                    <a:schemeClr val="bg1"/>
                  </a:solidFill>
                  <a:latin typeface="Courier New" pitchFamily="49" charset="0"/>
                </a:rPr>
                <a:t>html</a:t>
              </a:r>
              <a:r>
                <a:rPr lang="de-DE" sz="1200" b="0" dirty="0">
                  <a:solidFill>
                    <a:schemeClr val="bg1"/>
                  </a:solidFill>
                  <a:latin typeface="Courier New" pitchFamily="49" charset="0"/>
                </a:rPr>
                <a:t>&gt;</a:t>
              </a:r>
            </a:p>
          </p:txBody>
        </p:sp>
      </p:grpSp>
      <p:grpSp>
        <p:nvGrpSpPr>
          <p:cNvPr id="6" name="Gruppieren 72"/>
          <p:cNvGrpSpPr/>
          <p:nvPr/>
        </p:nvGrpSpPr>
        <p:grpSpPr>
          <a:xfrm>
            <a:off x="4292406" y="3000989"/>
            <a:ext cx="2981444" cy="1800200"/>
            <a:chOff x="4254852" y="4005064"/>
            <a:chExt cx="2981444" cy="1800200"/>
          </a:xfrm>
        </p:grpSpPr>
        <p:cxnSp>
          <p:nvCxnSpPr>
            <p:cNvPr id="70" name="Gerade Verbindung 69"/>
            <p:cNvCxnSpPr/>
            <p:nvPr/>
          </p:nvCxnSpPr>
          <p:spPr>
            <a:xfrm flipH="1">
              <a:off x="6300194" y="4373488"/>
              <a:ext cx="288030" cy="792088"/>
            </a:xfrm>
            <a:prstGeom prst="line">
              <a:avLst/>
            </a:prstGeom>
            <a:ln w="444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Pfeil nach rechts 40"/>
            <p:cNvSpPr/>
            <p:nvPr/>
          </p:nvSpPr>
          <p:spPr bwMode="auto">
            <a:xfrm>
              <a:off x="5940152" y="4005064"/>
              <a:ext cx="1296144" cy="648072"/>
            </a:xfrm>
            <a:prstGeom prst="rightArrow">
              <a:avLst/>
            </a:prstGeom>
            <a:solidFill>
              <a:srgbClr val="C00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4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</a:rPr>
                <a:t>CSRF-</a:t>
              </a:r>
              <a:r>
                <a:rPr lang="de-DE" sz="1400" dirty="0" err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</a:rPr>
                <a:t>Attack</a:t>
              </a:r>
              <a:endParaRPr lang="de-DE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69" name="Text Box 91"/>
            <p:cNvSpPr txBox="1">
              <a:spLocks noChangeArrowheads="1"/>
            </p:cNvSpPr>
            <p:nvPr/>
          </p:nvSpPr>
          <p:spPr bwMode="auto">
            <a:xfrm>
              <a:off x="4254852" y="4988019"/>
              <a:ext cx="2621404" cy="817245"/>
            </a:xfrm>
            <a:prstGeom prst="roundRect">
              <a:avLst/>
            </a:prstGeom>
            <a:ln>
              <a:headEnd/>
              <a:tailEnd type="none" w="lg" len="lg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de-DE" sz="1400" b="0" dirty="0" smtClean="0">
                  <a:solidFill>
                    <a:schemeClr val="tx1"/>
                  </a:solidFill>
                  <a:latin typeface="Courier New" pitchFamily="49" charset="0"/>
                </a:rPr>
                <a:t>GET/</a:t>
              </a:r>
              <a:r>
                <a:rPr lang="de-DE" sz="1400" b="0" dirty="0" err="1" smtClean="0">
                  <a:solidFill>
                    <a:schemeClr val="tx1"/>
                  </a:solidFill>
                  <a:latin typeface="Courier New" pitchFamily="49" charset="0"/>
                </a:rPr>
                <a:t>transfer?to</a:t>
              </a:r>
              <a:r>
                <a:rPr lang="de-DE" sz="1400" b="0" dirty="0" smtClean="0">
                  <a:solidFill>
                    <a:schemeClr val="tx1"/>
                  </a:solidFill>
                  <a:latin typeface="Courier New" pitchFamily="49" charset="0"/>
                </a:rPr>
                <a:t>=</a:t>
              </a:r>
              <a:r>
                <a:rPr lang="de-DE" sz="1400" b="0" dirty="0" err="1" smtClean="0">
                  <a:solidFill>
                    <a:schemeClr val="tx1"/>
                  </a:solidFill>
                  <a:latin typeface="Courier New" pitchFamily="49" charset="0"/>
                </a:rPr>
                <a:t>hacker</a:t>
              </a:r>
              <a:endParaRPr lang="de-DE" sz="1400" b="0" dirty="0">
                <a:solidFill>
                  <a:schemeClr val="tx1"/>
                </a:solidFill>
                <a:latin typeface="Courier New" pitchFamily="49" charset="0"/>
              </a:endParaRPr>
            </a:p>
            <a:p>
              <a:r>
                <a:rPr lang="de-DE" sz="1400" b="0" dirty="0" smtClean="0">
                  <a:solidFill>
                    <a:schemeClr val="tx1"/>
                  </a:solidFill>
                  <a:latin typeface="Courier New" pitchFamily="49" charset="0"/>
                </a:rPr>
                <a:t>&amp;</a:t>
              </a:r>
              <a:r>
                <a:rPr lang="de-DE" sz="1400" b="0" dirty="0" err="1" smtClean="0">
                  <a:solidFill>
                    <a:schemeClr val="tx1"/>
                  </a:solidFill>
                  <a:latin typeface="Courier New" pitchFamily="49" charset="0"/>
                </a:rPr>
                <a:t>amount</a:t>
              </a:r>
              <a:r>
                <a:rPr lang="de-DE" sz="1400" b="0" dirty="0" smtClean="0">
                  <a:solidFill>
                    <a:schemeClr val="tx1"/>
                  </a:solidFill>
                  <a:latin typeface="Courier New" pitchFamily="49" charset="0"/>
                </a:rPr>
                <a:t>=1000$ HTTP/1.1</a:t>
              </a:r>
              <a:endParaRPr lang="de-DE" sz="1400" b="0" dirty="0">
                <a:solidFill>
                  <a:schemeClr val="tx1"/>
                </a:solidFill>
                <a:latin typeface="Courier New" pitchFamily="49" charset="0"/>
              </a:endParaRPr>
            </a:p>
            <a:p>
              <a:r>
                <a:rPr lang="de-DE" sz="1400" b="0" dirty="0">
                  <a:solidFill>
                    <a:schemeClr val="tx1"/>
                  </a:solidFill>
                  <a:latin typeface="Courier New" pitchFamily="49" charset="0"/>
                </a:rPr>
                <a:t>Host: </a:t>
              </a:r>
              <a:r>
                <a:rPr lang="de-DE" sz="1400" b="0" dirty="0" smtClean="0">
                  <a:solidFill>
                    <a:schemeClr val="tx1"/>
                  </a:solidFill>
                  <a:latin typeface="Courier New" pitchFamily="49" charset="0"/>
                </a:rPr>
                <a:t>bank.com</a:t>
              </a:r>
              <a:endParaRPr lang="de-DE" sz="1400" b="0" dirty="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</p:grpSp>
      <p:pic>
        <p:nvPicPr>
          <p:cNvPr id="55" name="Grafik 54" descr="cooki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97586" y="2797489"/>
            <a:ext cx="397626" cy="419524"/>
          </a:xfrm>
          <a:prstGeom prst="rect">
            <a:avLst/>
          </a:prstGeom>
        </p:spPr>
      </p:pic>
      <p:sp>
        <p:nvSpPr>
          <p:cNvPr id="30" name="CustomShape 1"/>
          <p:cNvSpPr/>
          <p:nvPr/>
        </p:nvSpPr>
        <p:spPr>
          <a:xfrm>
            <a:off x="124440" y="221675"/>
            <a:ext cx="9019559" cy="1382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PH" sz="3200" dirty="0" smtClean="0">
                <a:solidFill>
                  <a:schemeClr val="bg1">
                    <a:lumMod val="50000"/>
                  </a:schemeClr>
                </a:solidFill>
                <a:latin typeface="Arial Black"/>
              </a:rPr>
              <a:t>Cross Site Request Forgery</a:t>
            </a:r>
            <a:r>
              <a:rPr lang="en-PH" sz="3200" dirty="0" smtClean="0">
                <a:solidFill>
                  <a:srgbClr val="FF9900"/>
                </a:solidFill>
                <a:latin typeface="Arial Black"/>
              </a:rPr>
              <a:t> </a:t>
            </a:r>
            <a:r>
              <a:rPr lang="en-PH" sz="3200" dirty="0" smtClean="0">
                <a:solidFill>
                  <a:srgbClr val="004685"/>
                </a:solidFill>
                <a:latin typeface="Arial Black"/>
              </a:rPr>
              <a:t>Explained</a:t>
            </a:r>
            <a:endParaRPr sz="1600">
              <a:solidFill>
                <a:srgbClr val="004685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0.254 -0.00092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381000" y="1167788"/>
          <a:ext cx="8406788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el 2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>
            <a:normAutofit fontScale="90000"/>
          </a:bodyPr>
          <a:lstStyle/>
          <a:p>
            <a:r>
              <a:rPr lang="de-DE" b="1" dirty="0" smtClean="0"/>
              <a:t>Francis Al Victoriano</a:t>
            </a:r>
            <a:endParaRPr lang="de-DE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360000" y="381000"/>
            <a:ext cx="4031640" cy="1382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211" name="CustomShape 3"/>
          <p:cNvSpPr/>
          <p:nvPr/>
        </p:nvSpPr>
        <p:spPr>
          <a:xfrm>
            <a:off x="432000" y="2667000"/>
            <a:ext cx="8559600" cy="115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12" name="CustomShape 4"/>
          <p:cNvSpPr/>
          <p:nvPr/>
        </p:nvSpPr>
        <p:spPr>
          <a:xfrm>
            <a:off x="429960" y="3505200"/>
            <a:ext cx="8485440" cy="838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" name="CustomShape 1"/>
          <p:cNvSpPr/>
          <p:nvPr/>
        </p:nvSpPr>
        <p:spPr>
          <a:xfrm>
            <a:off x="0" y="114800"/>
            <a:ext cx="8915400" cy="1382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PH" sz="3600" dirty="0" smtClean="0">
                <a:solidFill>
                  <a:schemeClr val="bg1">
                    <a:lumMod val="50000"/>
                  </a:schemeClr>
                </a:solidFill>
                <a:latin typeface="Arial Black"/>
              </a:rPr>
              <a:t>Prevent</a:t>
            </a:r>
            <a:r>
              <a:rPr lang="en-PH" sz="3600" dirty="0" smtClean="0">
                <a:solidFill>
                  <a:srgbClr val="C00000"/>
                </a:solidFill>
                <a:latin typeface="Arial Black"/>
              </a:rPr>
              <a:t> </a:t>
            </a:r>
            <a:r>
              <a:rPr lang="en-US" sz="3600" dirty="0" smtClean="0">
                <a:solidFill>
                  <a:srgbClr val="004685"/>
                </a:solidFill>
                <a:latin typeface="Arial Black"/>
              </a:rPr>
              <a:t>Cross Site Request Forgery</a:t>
            </a:r>
            <a:endParaRPr lang="en-US" sz="3600" dirty="0" smtClean="0">
              <a:solidFill>
                <a:srgbClr val="004685"/>
              </a:solidFill>
            </a:endParaRPr>
          </a:p>
          <a:p>
            <a:endParaRPr/>
          </a:p>
        </p:txBody>
      </p:sp>
      <p:graphicFrame>
        <p:nvGraphicFramePr>
          <p:cNvPr id="9" name="Diagram 8"/>
          <p:cNvGraphicFramePr/>
          <p:nvPr/>
        </p:nvGraphicFramePr>
        <p:xfrm>
          <a:off x="304800" y="824350"/>
          <a:ext cx="8610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4568"/>
            <a:ext cx="8229600" cy="3668617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TIPS ON SECURING WEB APPLICATIONS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1"/>
          <p:cNvSpPr/>
          <p:nvPr/>
        </p:nvSpPr>
        <p:spPr>
          <a:xfrm>
            <a:off x="124440" y="221675"/>
            <a:ext cx="9019559" cy="1382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PH" sz="3200" dirty="0" smtClean="0">
                <a:solidFill>
                  <a:schemeClr val="bg1">
                    <a:lumMod val="50000"/>
                  </a:schemeClr>
                </a:solidFill>
                <a:latin typeface="Arial Black"/>
              </a:rPr>
              <a:t>Define </a:t>
            </a:r>
            <a:r>
              <a:rPr lang="en-PH" sz="3200" dirty="0" smtClean="0">
                <a:solidFill>
                  <a:srgbClr val="004685"/>
                </a:solidFill>
                <a:latin typeface="Arial Black"/>
              </a:rPr>
              <a:t>Secure Coding Standards</a:t>
            </a:r>
            <a:endParaRPr sz="1600">
              <a:solidFill>
                <a:srgbClr val="004685"/>
              </a:solidFill>
            </a:endParaRPr>
          </a:p>
        </p:txBody>
      </p:sp>
      <p:graphicFrame>
        <p:nvGraphicFramePr>
          <p:cNvPr id="14" name="Diagram 13"/>
          <p:cNvGraphicFramePr/>
          <p:nvPr/>
        </p:nvGraphicFramePr>
        <p:xfrm>
          <a:off x="44067" y="859315"/>
          <a:ext cx="9088916" cy="5067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1"/>
          <p:cNvSpPr/>
          <p:nvPr/>
        </p:nvSpPr>
        <p:spPr>
          <a:xfrm>
            <a:off x="124440" y="221675"/>
            <a:ext cx="9019559" cy="1382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PH" sz="3200" dirty="0" smtClean="0">
                <a:solidFill>
                  <a:schemeClr val="bg1">
                    <a:lumMod val="50000"/>
                  </a:schemeClr>
                </a:solidFill>
                <a:latin typeface="Arial Black"/>
              </a:rPr>
              <a:t>Performed </a:t>
            </a:r>
            <a:r>
              <a:rPr lang="en-PH" sz="3200" dirty="0" smtClean="0">
                <a:solidFill>
                  <a:srgbClr val="004685"/>
                </a:solidFill>
                <a:latin typeface="Arial Black"/>
              </a:rPr>
              <a:t>Threat </a:t>
            </a:r>
            <a:r>
              <a:rPr lang="en-PH" sz="3200" dirty="0" err="1" smtClean="0">
                <a:solidFill>
                  <a:srgbClr val="004685"/>
                </a:solidFill>
                <a:latin typeface="Arial Black"/>
              </a:rPr>
              <a:t>Modeling</a:t>
            </a:r>
            <a:endParaRPr sz="1600">
              <a:solidFill>
                <a:srgbClr val="004685"/>
              </a:solidFill>
            </a:endParaRPr>
          </a:p>
        </p:txBody>
      </p:sp>
      <p:graphicFrame>
        <p:nvGraphicFramePr>
          <p:cNvPr id="13" name="Diagram 12"/>
          <p:cNvGraphicFramePr/>
          <p:nvPr/>
        </p:nvGraphicFramePr>
        <p:xfrm>
          <a:off x="44067" y="859315"/>
          <a:ext cx="9088916" cy="5067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1"/>
          <p:cNvSpPr/>
          <p:nvPr/>
        </p:nvSpPr>
        <p:spPr>
          <a:xfrm>
            <a:off x="124440" y="221675"/>
            <a:ext cx="9019559" cy="1382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PH" sz="3200" dirty="0" smtClean="0">
                <a:solidFill>
                  <a:schemeClr val="bg1">
                    <a:lumMod val="50000"/>
                  </a:schemeClr>
                </a:solidFill>
                <a:latin typeface="Arial Black"/>
              </a:rPr>
              <a:t>Testing and </a:t>
            </a:r>
            <a:r>
              <a:rPr lang="en-PH" sz="3200" dirty="0" smtClean="0">
                <a:solidFill>
                  <a:srgbClr val="004685"/>
                </a:solidFill>
                <a:latin typeface="Arial Black"/>
              </a:rPr>
              <a:t>Quality Assurance</a:t>
            </a:r>
            <a:endParaRPr sz="1600">
              <a:solidFill>
                <a:srgbClr val="004685"/>
              </a:solidFill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24439" y="1396999"/>
          <a:ext cx="9008543" cy="4486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1"/>
          <p:cNvSpPr/>
          <p:nvPr/>
        </p:nvSpPr>
        <p:spPr>
          <a:xfrm>
            <a:off x="124440" y="221675"/>
            <a:ext cx="9019559" cy="1382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PH" sz="3200" dirty="0" smtClean="0">
                <a:solidFill>
                  <a:schemeClr val="bg1">
                    <a:lumMod val="50000"/>
                  </a:schemeClr>
                </a:solidFill>
                <a:latin typeface="Arial Black"/>
              </a:rPr>
              <a:t>Design Web Application </a:t>
            </a:r>
          </a:p>
          <a:p>
            <a:r>
              <a:rPr lang="en-PH" sz="3200" dirty="0" smtClean="0">
                <a:solidFill>
                  <a:srgbClr val="004685"/>
                </a:solidFill>
                <a:latin typeface="Arial Black"/>
              </a:rPr>
              <a:t>Security Architecture </a:t>
            </a:r>
            <a:endParaRPr sz="1600">
              <a:solidFill>
                <a:srgbClr val="004685"/>
              </a:solidFill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24439" y="1396999"/>
          <a:ext cx="9008543" cy="4486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1"/>
          <p:cNvSpPr/>
          <p:nvPr/>
        </p:nvSpPr>
        <p:spPr>
          <a:xfrm>
            <a:off x="124440" y="221675"/>
            <a:ext cx="9019559" cy="1382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PH" sz="3200" dirty="0" smtClean="0">
                <a:solidFill>
                  <a:schemeClr val="bg1">
                    <a:lumMod val="50000"/>
                  </a:schemeClr>
                </a:solidFill>
                <a:latin typeface="Arial Black"/>
              </a:rPr>
              <a:t>The Maintenance &amp; </a:t>
            </a:r>
            <a:r>
              <a:rPr lang="en-PH" sz="3200" dirty="0" smtClean="0">
                <a:solidFill>
                  <a:srgbClr val="004685"/>
                </a:solidFill>
                <a:latin typeface="Arial Black"/>
              </a:rPr>
              <a:t>Support</a:t>
            </a:r>
            <a:endParaRPr sz="1600">
              <a:solidFill>
                <a:srgbClr val="004685"/>
              </a:solidFill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24439" y="1396999"/>
          <a:ext cx="9008543" cy="4486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rafik 45" descr="hac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165" y="2491135"/>
            <a:ext cx="1399189" cy="1382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131059" y="907083"/>
            <a:ext cx="2846097" cy="482441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/>
          <a:lstStyle/>
          <a:p>
            <a:pPr algn="ctr"/>
            <a:endParaRPr lang="de-DE" sz="2600">
              <a:solidFill>
                <a:schemeClr val="tx1"/>
              </a:solidFill>
              <a:latin typeface="Candara" pitchFamily="34" charset="0"/>
            </a:endParaRPr>
          </a:p>
          <a:p>
            <a:pPr algn="ctr"/>
            <a:r>
              <a:rPr lang="de-DE" sz="2600">
                <a:solidFill>
                  <a:schemeClr val="tx1"/>
                </a:solidFill>
                <a:latin typeface="Candara" pitchFamily="34" charset="0"/>
              </a:rPr>
              <a:t>Server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99102" y="907083"/>
            <a:ext cx="4537075" cy="482441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/>
          <a:lstStyle/>
          <a:p>
            <a:pPr algn="ctr"/>
            <a:endParaRPr lang="de-DE" sz="2600" dirty="0">
              <a:solidFill>
                <a:schemeClr val="tx1"/>
              </a:solidFill>
              <a:latin typeface="Candara" pitchFamily="34" charset="0"/>
            </a:endParaRPr>
          </a:p>
          <a:p>
            <a:pPr algn="ctr"/>
            <a:r>
              <a:rPr lang="de-DE" sz="2600" dirty="0" smtClean="0">
                <a:solidFill>
                  <a:schemeClr val="tx1"/>
                </a:solidFill>
                <a:latin typeface="Candara" pitchFamily="34" charset="0"/>
              </a:rPr>
              <a:t>Network Security</a:t>
            </a:r>
            <a:endParaRPr lang="de-DE" sz="2600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1642718" y="2658095"/>
            <a:ext cx="1871663" cy="1130300"/>
          </a:xfrm>
          <a:prstGeom prst="rect">
            <a:avLst/>
          </a:prstGeom>
          <a:gradFill rotWithShape="1">
            <a:gsLst>
              <a:gs pos="0">
                <a:schemeClr val="accent3"/>
              </a:gs>
              <a:gs pos="100000">
                <a:schemeClr val="accent3">
                  <a:lumMod val="50000"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1500000" lon="3900000" rev="0"/>
            </a:camera>
            <a:lightRig rig="legacyFlat2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3"/>
            </a:extrusionClr>
          </a:sp3d>
        </p:spPr>
        <p:txBody>
          <a:bodyPr wrap="none">
            <a:flatTx/>
          </a:bodyPr>
          <a:lstStyle/>
          <a:p>
            <a:pPr algn="ctr">
              <a:defRPr/>
            </a:pPr>
            <a:r>
              <a:rPr lang="de-DE" sz="2000" b="0">
                <a:solidFill>
                  <a:schemeClr val="tx1"/>
                </a:solidFill>
                <a:latin typeface="Candara" pitchFamily="34" charset="0"/>
              </a:rPr>
              <a:t>Firewall</a:t>
            </a: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3649110" y="2635870"/>
            <a:ext cx="1871663" cy="1130300"/>
          </a:xfrm>
          <a:prstGeom prst="rect">
            <a:avLst/>
          </a:prstGeom>
          <a:gradFill rotWithShape="1">
            <a:gsLst>
              <a:gs pos="0">
                <a:schemeClr val="accent3"/>
              </a:gs>
              <a:gs pos="100000">
                <a:schemeClr val="accent3">
                  <a:lumMod val="50000"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1500000" lon="3900000" rev="0"/>
            </a:camera>
            <a:lightRig rig="legacyFlat2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3"/>
            </a:extrusionClr>
          </a:sp3d>
        </p:spPr>
        <p:txBody>
          <a:bodyPr wrap="none">
            <a:flatTx/>
          </a:bodyPr>
          <a:lstStyle/>
          <a:p>
            <a:pPr algn="ctr">
              <a:defRPr/>
            </a:pPr>
            <a:r>
              <a:rPr lang="de-DE" sz="2000" b="0" dirty="0" smtClean="0">
                <a:solidFill>
                  <a:schemeClr val="tx1"/>
                </a:solidFill>
                <a:latin typeface="Candara" pitchFamily="34" charset="0"/>
              </a:rPr>
              <a:t>IDS/IPS</a:t>
            </a:r>
            <a:endParaRPr lang="de-DE" sz="2000" b="0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7466874" y="2658095"/>
            <a:ext cx="1438275" cy="11303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/>
          <a:lstStyle/>
          <a:p>
            <a:pPr algn="ctr">
              <a:defRPr/>
            </a:pPr>
            <a:r>
              <a:rPr lang="de-DE" sz="2000" b="0">
                <a:solidFill>
                  <a:schemeClr val="tx1"/>
                </a:solidFill>
                <a:latin typeface="Candara" pitchFamily="34" charset="0"/>
              </a:rPr>
              <a:t>Web</a:t>
            </a:r>
          </a:p>
          <a:p>
            <a:pPr algn="ctr">
              <a:defRPr/>
            </a:pPr>
            <a:r>
              <a:rPr lang="de-DE" sz="2000" b="0">
                <a:solidFill>
                  <a:schemeClr val="tx1"/>
                </a:solidFill>
                <a:latin typeface="Candara" pitchFamily="34" charset="0"/>
              </a:rPr>
              <a:t>App</a:t>
            </a:r>
          </a:p>
        </p:txBody>
      </p:sp>
      <p:sp>
        <p:nvSpPr>
          <p:cNvPr id="11" name="Oval 21"/>
          <p:cNvSpPr>
            <a:spLocks noChangeArrowheads="1"/>
          </p:cNvSpPr>
          <p:nvPr/>
        </p:nvSpPr>
        <p:spPr bwMode="auto">
          <a:xfrm>
            <a:off x="4255704" y="2975595"/>
            <a:ext cx="576263" cy="5762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38100">
            <a:round/>
            <a:headEnd/>
            <a:tailEnd type="none" w="lg" len="lg"/>
          </a:ln>
          <a:effectLst/>
          <a:scene3d>
            <a:camera prst="legacyPerspectiveFront">
              <a:rot lat="1500000" lon="3000000" rev="0"/>
            </a:camera>
            <a:lightRig rig="legacyFlat2" dir="b"/>
          </a:scene3d>
          <a:sp3d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endParaRPr lang="de-DE" sz="2600">
              <a:latin typeface="Candara" pitchFamily="34" charset="0"/>
            </a:endParaRPr>
          </a:p>
        </p:txBody>
      </p: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7620845" y="2780334"/>
            <a:ext cx="1152522" cy="863600"/>
            <a:chOff x="4014" y="2115"/>
            <a:chExt cx="726" cy="544"/>
          </a:xfrm>
        </p:grpSpPr>
        <p:sp>
          <p:nvSpPr>
            <p:cNvPr id="15" name="Oval 27"/>
            <p:cNvSpPr>
              <a:spLocks noChangeArrowheads="1"/>
            </p:cNvSpPr>
            <p:nvPr/>
          </p:nvSpPr>
          <p:spPr bwMode="auto">
            <a:xfrm>
              <a:off x="4059" y="2115"/>
              <a:ext cx="136" cy="18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38100">
              <a:round/>
              <a:headEnd/>
              <a:tailEnd type="none" w="lg" len="lg"/>
            </a:ln>
            <a:effectLst/>
            <a:scene3d>
              <a:camera prst="legacyPerspectiveFront">
                <a:rot lat="1500000" lon="3000000" rev="0"/>
              </a:camera>
              <a:lightRig rig="legacyFlat2" dir="b"/>
            </a:scene3d>
            <a:sp3d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wrap="none" anchor="ctr">
              <a:flatTx/>
            </a:bodyPr>
            <a:lstStyle/>
            <a:p>
              <a:endParaRPr lang="de-DE" sz="2600">
                <a:latin typeface="Candara" pitchFamily="34" charset="0"/>
              </a:endParaRPr>
            </a:p>
          </p:txBody>
        </p:sp>
        <p:sp>
          <p:nvSpPr>
            <p:cNvPr id="16" name="Oval 28"/>
            <p:cNvSpPr>
              <a:spLocks noChangeArrowheads="1"/>
            </p:cNvSpPr>
            <p:nvPr/>
          </p:nvSpPr>
          <p:spPr bwMode="auto">
            <a:xfrm>
              <a:off x="4014" y="2296"/>
              <a:ext cx="136" cy="18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38100">
              <a:round/>
              <a:headEnd/>
              <a:tailEnd type="none" w="lg" len="lg"/>
            </a:ln>
            <a:effectLst/>
            <a:scene3d>
              <a:camera prst="legacyPerspectiveFront">
                <a:rot lat="1500000" lon="3000000" rev="0"/>
              </a:camera>
              <a:lightRig rig="legacyFlat2" dir="b"/>
            </a:scene3d>
            <a:sp3d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wrap="none" anchor="ctr">
              <a:flatTx/>
            </a:bodyPr>
            <a:lstStyle/>
            <a:p>
              <a:endParaRPr lang="de-DE" sz="2600">
                <a:latin typeface="Candara" pitchFamily="34" charset="0"/>
              </a:endParaRPr>
            </a:p>
          </p:txBody>
        </p:sp>
        <p:sp>
          <p:nvSpPr>
            <p:cNvPr id="17" name="Oval 29"/>
            <p:cNvSpPr>
              <a:spLocks noChangeArrowheads="1"/>
            </p:cNvSpPr>
            <p:nvPr/>
          </p:nvSpPr>
          <p:spPr bwMode="auto">
            <a:xfrm>
              <a:off x="4150" y="2477"/>
              <a:ext cx="136" cy="18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38100">
              <a:round/>
              <a:headEnd/>
              <a:tailEnd type="none" w="lg" len="lg"/>
            </a:ln>
            <a:effectLst/>
            <a:scene3d>
              <a:camera prst="legacyPerspectiveFront">
                <a:rot lat="1500000" lon="3000000" rev="0"/>
              </a:camera>
              <a:lightRig rig="legacyFlat2" dir="b"/>
            </a:scene3d>
            <a:sp3d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de-DE" sz="2600">
                <a:latin typeface="Candara" pitchFamily="34" charset="0"/>
              </a:endParaRPr>
            </a:p>
          </p:txBody>
        </p:sp>
        <p:sp>
          <p:nvSpPr>
            <p:cNvPr id="18" name="Oval 30"/>
            <p:cNvSpPr>
              <a:spLocks noChangeArrowheads="1"/>
            </p:cNvSpPr>
            <p:nvPr/>
          </p:nvSpPr>
          <p:spPr bwMode="auto">
            <a:xfrm>
              <a:off x="4604" y="2296"/>
              <a:ext cx="136" cy="18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38100">
              <a:round/>
              <a:headEnd/>
              <a:tailEnd type="none" w="lg" len="lg"/>
            </a:ln>
            <a:effectLst/>
            <a:scene3d>
              <a:camera prst="legacyPerspectiveFront">
                <a:rot lat="1500000" lon="3000000" rev="0"/>
              </a:camera>
              <a:lightRig rig="legacyFlat2" dir="b"/>
            </a:scene3d>
            <a:sp3d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de-DE" sz="2600">
                <a:latin typeface="Candara" pitchFamily="34" charset="0"/>
              </a:endParaRPr>
            </a:p>
          </p:txBody>
        </p:sp>
      </p:grpSp>
      <p:sp>
        <p:nvSpPr>
          <p:cNvPr id="23" name="Oval 20"/>
          <p:cNvSpPr>
            <a:spLocks noChangeArrowheads="1"/>
          </p:cNvSpPr>
          <p:nvPr/>
        </p:nvSpPr>
        <p:spPr bwMode="auto">
          <a:xfrm>
            <a:off x="2142116" y="2923208"/>
            <a:ext cx="576263" cy="5762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38100">
            <a:round/>
            <a:headEnd/>
            <a:tailEnd type="none" w="lg" len="lg"/>
          </a:ln>
          <a:effectLst/>
          <a:scene3d>
            <a:camera prst="legacyPerspectiveFront">
              <a:rot lat="1500000" lon="3000000" rev="0"/>
            </a:camera>
            <a:lightRig rig="legacyFlat2" dir="b"/>
          </a:scene3d>
          <a:sp3d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endParaRPr lang="de-DE" sz="2600">
              <a:latin typeface="Candara" pitchFamily="34" charset="0"/>
            </a:endParaRPr>
          </a:p>
        </p:txBody>
      </p:sp>
      <p:sp>
        <p:nvSpPr>
          <p:cNvPr id="24" name="AutoShape 24"/>
          <p:cNvSpPr>
            <a:spLocks noChangeArrowheads="1"/>
          </p:cNvSpPr>
          <p:nvPr/>
        </p:nvSpPr>
        <p:spPr bwMode="auto">
          <a:xfrm>
            <a:off x="3514381" y="2986612"/>
            <a:ext cx="1046601" cy="485775"/>
          </a:xfrm>
          <a:prstGeom prst="rightArrow">
            <a:avLst>
              <a:gd name="adj1" fmla="val 50000"/>
              <a:gd name="adj2" fmla="val 37092"/>
            </a:avLst>
          </a:prstGeom>
          <a:ln>
            <a:headEnd/>
            <a:tailEnd type="none" w="lg" len="lg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de-DE" sz="2600">
              <a:latin typeface="Candara" pitchFamily="34" charset="0"/>
            </a:endParaRPr>
          </a:p>
        </p:txBody>
      </p:sp>
      <p:sp>
        <p:nvSpPr>
          <p:cNvPr id="26" name="AutoShape 23"/>
          <p:cNvSpPr>
            <a:spLocks noChangeArrowheads="1"/>
          </p:cNvSpPr>
          <p:nvPr/>
        </p:nvSpPr>
        <p:spPr bwMode="auto">
          <a:xfrm>
            <a:off x="1221136" y="2973621"/>
            <a:ext cx="1202575" cy="485775"/>
          </a:xfrm>
          <a:prstGeom prst="rightArrow">
            <a:avLst>
              <a:gd name="adj1" fmla="val 50000"/>
              <a:gd name="adj2" fmla="val 37010"/>
            </a:avLst>
          </a:prstGeom>
          <a:ln>
            <a:headEnd/>
            <a:tailEnd type="none" w="lg" len="lg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de-DE" sz="2600">
              <a:latin typeface="Candara" pitchFamily="34" charset="0"/>
            </a:endParaRPr>
          </a:p>
        </p:txBody>
      </p:sp>
      <p:sp>
        <p:nvSpPr>
          <p:cNvPr id="28" name="Rectangle 36"/>
          <p:cNvSpPr>
            <a:spLocks noChangeArrowheads="1"/>
          </p:cNvSpPr>
          <p:nvPr/>
        </p:nvSpPr>
        <p:spPr bwMode="auto">
          <a:xfrm>
            <a:off x="5520773" y="2656979"/>
            <a:ext cx="1871662" cy="11303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Front">
              <a:rot lat="1500000" lon="3900000" rev="0"/>
            </a:camera>
            <a:lightRig rig="legacyFlat2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>
            <a:flatTx/>
          </a:bodyPr>
          <a:lstStyle/>
          <a:p>
            <a:pPr algn="ctr"/>
            <a:r>
              <a:rPr lang="de-DE" sz="2000" b="0">
                <a:latin typeface="Candara" pitchFamily="34" charset="0"/>
              </a:rPr>
              <a:t>       WAF</a:t>
            </a:r>
          </a:p>
        </p:txBody>
      </p:sp>
      <p:sp>
        <p:nvSpPr>
          <p:cNvPr id="13" name="AutoShape 26"/>
          <p:cNvSpPr>
            <a:spLocks noChangeArrowheads="1"/>
          </p:cNvSpPr>
          <p:nvPr/>
        </p:nvSpPr>
        <p:spPr bwMode="auto">
          <a:xfrm>
            <a:off x="5663152" y="2996233"/>
            <a:ext cx="720725" cy="485775"/>
          </a:xfrm>
          <a:prstGeom prst="rightArrow">
            <a:avLst>
              <a:gd name="adj1" fmla="val 50000"/>
              <a:gd name="adj2" fmla="val 37092"/>
            </a:avLst>
          </a:prstGeom>
          <a:ln>
            <a:headEnd/>
            <a:tailEnd type="none" w="lg" len="lg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de-DE" sz="2600">
              <a:latin typeface="Candara" pitchFamily="34" charset="0"/>
            </a:endParaRPr>
          </a:p>
        </p:txBody>
      </p: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6025548" y="3571478"/>
            <a:ext cx="2940049" cy="2232025"/>
            <a:chOff x="3833" y="2614"/>
            <a:chExt cx="1852" cy="1406"/>
          </a:xfrm>
        </p:grpSpPr>
        <p:sp>
          <p:nvSpPr>
            <p:cNvPr id="30" name="AutoShape 39"/>
            <p:cNvSpPr>
              <a:spLocks noChangeArrowheads="1"/>
            </p:cNvSpPr>
            <p:nvPr/>
          </p:nvSpPr>
          <p:spPr bwMode="auto">
            <a:xfrm>
              <a:off x="3833" y="3430"/>
              <a:ext cx="681" cy="318"/>
            </a:xfrm>
            <a:prstGeom prst="foldedCorner">
              <a:avLst>
                <a:gd name="adj" fmla="val 12500"/>
              </a:avLst>
            </a:prstGeom>
            <a:ln>
              <a:headEnd/>
              <a:tailEnd type="none" w="lg" len="lg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de-DE" sz="1600" b="1" dirty="0" err="1" smtClean="0">
                  <a:solidFill>
                    <a:schemeClr val="tx1"/>
                  </a:solidFill>
                  <a:latin typeface="Candara" pitchFamily="34" charset="0"/>
                </a:rPr>
                <a:t>Guidelines</a:t>
              </a:r>
              <a:endParaRPr lang="de-DE" sz="1600" b="1" dirty="0">
                <a:solidFill>
                  <a:schemeClr val="tx1"/>
                </a:solidFill>
                <a:latin typeface="Candara" pitchFamily="34" charset="0"/>
              </a:endParaRPr>
            </a:p>
          </p:txBody>
        </p:sp>
        <p:sp>
          <p:nvSpPr>
            <p:cNvPr id="31" name="AutoShape 40"/>
            <p:cNvSpPr>
              <a:spLocks noChangeArrowheads="1"/>
            </p:cNvSpPr>
            <p:nvPr/>
          </p:nvSpPr>
          <p:spPr bwMode="auto">
            <a:xfrm>
              <a:off x="4530" y="3566"/>
              <a:ext cx="681" cy="318"/>
            </a:xfrm>
            <a:prstGeom prst="foldedCorner">
              <a:avLst>
                <a:gd name="adj" fmla="val 12500"/>
              </a:avLst>
            </a:prstGeom>
            <a:ln>
              <a:headEnd/>
              <a:tailEnd type="none" w="lg" len="lg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de-DE" sz="1600" b="1" dirty="0" err="1" smtClean="0">
                  <a:solidFill>
                    <a:schemeClr val="tx1"/>
                  </a:solidFill>
                  <a:latin typeface="Candara" pitchFamily="34" charset="0"/>
                </a:rPr>
                <a:t>Ruleset</a:t>
              </a:r>
              <a:endParaRPr lang="de-DE" sz="1600" b="1" dirty="0">
                <a:solidFill>
                  <a:schemeClr val="tx1"/>
                </a:solidFill>
                <a:latin typeface="Candara" pitchFamily="34" charset="0"/>
              </a:endParaRPr>
            </a:p>
          </p:txBody>
        </p:sp>
        <p:sp>
          <p:nvSpPr>
            <p:cNvPr id="32" name="AutoShape 41"/>
            <p:cNvSpPr>
              <a:spLocks noChangeArrowheads="1"/>
            </p:cNvSpPr>
            <p:nvPr/>
          </p:nvSpPr>
          <p:spPr bwMode="auto">
            <a:xfrm>
              <a:off x="4649" y="3249"/>
              <a:ext cx="681" cy="318"/>
            </a:xfrm>
            <a:prstGeom prst="foldedCorner">
              <a:avLst>
                <a:gd name="adj" fmla="val 12500"/>
              </a:avLst>
            </a:prstGeom>
            <a:ln>
              <a:headEnd/>
              <a:tailEnd type="none" w="lg" len="lg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de-DE" sz="1600" b="1" dirty="0">
                  <a:solidFill>
                    <a:schemeClr val="tx1"/>
                  </a:solidFill>
                  <a:latin typeface="Candara" pitchFamily="34" charset="0"/>
                </a:rPr>
                <a:t>Whitelist</a:t>
              </a:r>
            </a:p>
          </p:txBody>
        </p:sp>
        <p:sp>
          <p:nvSpPr>
            <p:cNvPr id="33" name="AutoShape 42"/>
            <p:cNvSpPr>
              <a:spLocks noChangeArrowheads="1"/>
            </p:cNvSpPr>
            <p:nvPr/>
          </p:nvSpPr>
          <p:spPr bwMode="auto">
            <a:xfrm>
              <a:off x="4059" y="3204"/>
              <a:ext cx="681" cy="318"/>
            </a:xfrm>
            <a:prstGeom prst="foldedCorner">
              <a:avLst>
                <a:gd name="adj" fmla="val 12500"/>
              </a:avLst>
            </a:prstGeom>
            <a:ln>
              <a:headEnd/>
              <a:tailEnd type="none" w="lg" len="lg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de-DE" sz="1600" b="1" dirty="0" err="1">
                  <a:solidFill>
                    <a:schemeClr val="tx1"/>
                  </a:solidFill>
                  <a:latin typeface="Candara" pitchFamily="34" charset="0"/>
                </a:rPr>
                <a:t>Blacklist</a:t>
              </a:r>
              <a:endParaRPr lang="de-DE" sz="1600" b="1" dirty="0">
                <a:solidFill>
                  <a:schemeClr val="tx1"/>
                </a:solidFill>
                <a:latin typeface="Candara" pitchFamily="34" charset="0"/>
              </a:endParaRPr>
            </a:p>
          </p:txBody>
        </p:sp>
        <p:sp>
          <p:nvSpPr>
            <p:cNvPr id="34" name="AutoShape 43"/>
            <p:cNvSpPr>
              <a:spLocks noChangeArrowheads="1"/>
            </p:cNvSpPr>
            <p:nvPr/>
          </p:nvSpPr>
          <p:spPr bwMode="auto">
            <a:xfrm>
              <a:off x="3969" y="3702"/>
              <a:ext cx="681" cy="318"/>
            </a:xfrm>
            <a:prstGeom prst="foldedCorner">
              <a:avLst>
                <a:gd name="adj" fmla="val 12500"/>
              </a:avLst>
            </a:prstGeom>
            <a:ln>
              <a:headEnd/>
              <a:tailEnd type="none" w="lg" len="lg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de-DE" sz="1600" b="1" dirty="0" smtClean="0">
                  <a:solidFill>
                    <a:schemeClr val="tx1"/>
                  </a:solidFill>
                  <a:latin typeface="Candara" pitchFamily="34" charset="0"/>
                </a:rPr>
                <a:t>Heuristics</a:t>
              </a:r>
              <a:endParaRPr lang="de-DE" sz="1600" b="1" dirty="0">
                <a:solidFill>
                  <a:schemeClr val="tx1"/>
                </a:solidFill>
                <a:latin typeface="Candara" pitchFamily="34" charset="0"/>
              </a:endParaRPr>
            </a:p>
          </p:txBody>
        </p:sp>
        <p:sp>
          <p:nvSpPr>
            <p:cNvPr id="35" name="AutoShape 45"/>
            <p:cNvSpPr>
              <a:spLocks noChangeArrowheads="1"/>
            </p:cNvSpPr>
            <p:nvPr/>
          </p:nvSpPr>
          <p:spPr bwMode="auto">
            <a:xfrm rot="-7269873">
              <a:off x="4399" y="2773"/>
              <a:ext cx="635" cy="317"/>
            </a:xfrm>
            <a:prstGeom prst="curvedUpArrow">
              <a:avLst>
                <a:gd name="adj1" fmla="val 40063"/>
                <a:gd name="adj2" fmla="val 80126"/>
                <a:gd name="adj3" fmla="val 33333"/>
              </a:avLst>
            </a:prstGeom>
            <a:ln>
              <a:headEnd/>
              <a:tailEnd type="none" w="lg" len="lg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eaVert" wrap="none" anchor="ctr"/>
            <a:lstStyle/>
            <a:p>
              <a:endParaRPr lang="de-DE" sz="2600">
                <a:latin typeface="Candara" pitchFamily="34" charset="0"/>
              </a:endParaRPr>
            </a:p>
          </p:txBody>
        </p:sp>
        <p:sp>
          <p:nvSpPr>
            <p:cNvPr id="36" name="Text Box 46"/>
            <p:cNvSpPr txBox="1">
              <a:spLocks noChangeArrowheads="1"/>
            </p:cNvSpPr>
            <p:nvPr/>
          </p:nvSpPr>
          <p:spPr bwMode="auto">
            <a:xfrm>
              <a:off x="4918" y="2886"/>
              <a:ext cx="767" cy="29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DE" sz="1200" b="1" dirty="0" err="1" smtClean="0">
                  <a:latin typeface="Candara" pitchFamily="34" charset="0"/>
                </a:rPr>
                <a:t>Defines</a:t>
              </a:r>
              <a:r>
                <a:rPr lang="de-DE" sz="1200" b="1" dirty="0" smtClean="0">
                  <a:latin typeface="Candara" pitchFamily="34" charset="0"/>
                </a:rPr>
                <a:t> legal/</a:t>
              </a:r>
              <a:endParaRPr lang="de-DE" sz="1200" b="1" dirty="0">
                <a:latin typeface="Candara" pitchFamily="34" charset="0"/>
              </a:endParaRPr>
            </a:p>
            <a:p>
              <a:pPr algn="ctr"/>
              <a:r>
                <a:rPr lang="de-DE" sz="1200" b="1" dirty="0" smtClean="0">
                  <a:latin typeface="Candara" pitchFamily="34" charset="0"/>
                </a:rPr>
                <a:t>illegal </a:t>
              </a:r>
              <a:r>
                <a:rPr lang="de-DE" sz="1200" b="1" dirty="0" err="1">
                  <a:latin typeface="Candara" pitchFamily="34" charset="0"/>
                </a:rPr>
                <a:t>Requests</a:t>
              </a:r>
              <a:endParaRPr lang="de-DE" sz="1200" b="1" dirty="0">
                <a:latin typeface="Candara" pitchFamily="34" charset="0"/>
              </a:endParaRPr>
            </a:p>
          </p:txBody>
        </p:sp>
      </p:grpSp>
      <p:grpSp>
        <p:nvGrpSpPr>
          <p:cNvPr id="14" name="Group 48"/>
          <p:cNvGrpSpPr>
            <a:grpSpLocks/>
          </p:cNvGrpSpPr>
          <p:nvPr/>
        </p:nvGrpSpPr>
        <p:grpSpPr bwMode="auto">
          <a:xfrm>
            <a:off x="6023979" y="3588769"/>
            <a:ext cx="1147765" cy="947738"/>
            <a:chOff x="3832" y="2534"/>
            <a:chExt cx="723" cy="597"/>
          </a:xfrm>
        </p:grpSpPr>
        <p:sp>
          <p:nvSpPr>
            <p:cNvPr id="38" name="AutoShape 37"/>
            <p:cNvSpPr>
              <a:spLocks noChangeArrowheads="1"/>
            </p:cNvSpPr>
            <p:nvPr/>
          </p:nvSpPr>
          <p:spPr bwMode="auto">
            <a:xfrm rot="8227266">
              <a:off x="3832" y="2534"/>
              <a:ext cx="454" cy="306"/>
            </a:xfrm>
            <a:prstGeom prst="rightArrow">
              <a:avLst>
                <a:gd name="adj1" fmla="val 50000"/>
                <a:gd name="adj2" fmla="val 37092"/>
              </a:avLst>
            </a:prstGeom>
            <a:ln>
              <a:headEnd/>
              <a:tailEnd type="none" w="lg" len="lg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10800000" wrap="none" anchor="ctr"/>
            <a:lstStyle/>
            <a:p>
              <a:endParaRPr lang="de-DE" sz="2600">
                <a:latin typeface="Candara" pitchFamily="34" charset="0"/>
              </a:endParaRPr>
            </a:p>
          </p:txBody>
        </p:sp>
        <p:sp>
          <p:nvSpPr>
            <p:cNvPr id="39" name="Text Box 38"/>
            <p:cNvSpPr txBox="1">
              <a:spLocks noChangeArrowheads="1"/>
            </p:cNvSpPr>
            <p:nvPr/>
          </p:nvSpPr>
          <p:spPr bwMode="auto">
            <a:xfrm>
              <a:off x="3867" y="2840"/>
              <a:ext cx="688" cy="29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DE" sz="1200" b="1" dirty="0" err="1" smtClean="0">
                  <a:latin typeface="Candara" pitchFamily="34" charset="0"/>
                </a:rPr>
                <a:t>Rejects</a:t>
              </a:r>
              <a:r>
                <a:rPr lang="de-DE" sz="1200" b="1" dirty="0" smtClean="0">
                  <a:latin typeface="Candara" pitchFamily="34" charset="0"/>
                </a:rPr>
                <a:t> illegal</a:t>
              </a:r>
            </a:p>
            <a:p>
              <a:pPr algn="ctr"/>
              <a:r>
                <a:rPr lang="de-DE" sz="1200" b="1" dirty="0" err="1" smtClean="0">
                  <a:latin typeface="Candara" pitchFamily="34" charset="0"/>
                </a:rPr>
                <a:t>requests</a:t>
              </a:r>
              <a:endParaRPr lang="de-DE" sz="1200" b="1" dirty="0">
                <a:latin typeface="Candara" pitchFamily="34" charset="0"/>
              </a:endParaRPr>
            </a:p>
          </p:txBody>
        </p:sp>
      </p:grpSp>
      <p:grpSp>
        <p:nvGrpSpPr>
          <p:cNvPr id="19" name="Group 57"/>
          <p:cNvGrpSpPr>
            <a:grpSpLocks/>
          </p:cNvGrpSpPr>
          <p:nvPr/>
        </p:nvGrpSpPr>
        <p:grpSpPr bwMode="auto">
          <a:xfrm>
            <a:off x="5720767" y="1772643"/>
            <a:ext cx="3371857" cy="1509713"/>
            <a:chOff x="3641" y="1390"/>
            <a:chExt cx="2124" cy="951"/>
          </a:xfrm>
        </p:grpSpPr>
        <p:sp>
          <p:nvSpPr>
            <p:cNvPr id="41" name="AutoShape 54"/>
            <p:cNvSpPr>
              <a:spLocks noChangeArrowheads="1"/>
            </p:cNvSpPr>
            <p:nvPr/>
          </p:nvSpPr>
          <p:spPr bwMode="auto">
            <a:xfrm>
              <a:off x="4442" y="2205"/>
              <a:ext cx="479" cy="136"/>
            </a:xfrm>
            <a:prstGeom prst="rightArrow">
              <a:avLst>
                <a:gd name="adj1" fmla="val 50000"/>
                <a:gd name="adj2" fmla="val 88051"/>
              </a:avLst>
            </a:prstGeom>
            <a:ln>
              <a:headEnd/>
              <a:tailEnd type="none" w="lg" len="lg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>
                <a:latin typeface="Candara" pitchFamily="34" charset="0"/>
              </a:endParaRPr>
            </a:p>
          </p:txBody>
        </p:sp>
        <p:sp>
          <p:nvSpPr>
            <p:cNvPr id="42" name="AutoShape 55"/>
            <p:cNvSpPr>
              <a:spLocks noChangeArrowheads="1"/>
            </p:cNvSpPr>
            <p:nvPr/>
          </p:nvSpPr>
          <p:spPr bwMode="auto">
            <a:xfrm>
              <a:off x="4468" y="1751"/>
              <a:ext cx="272" cy="454"/>
            </a:xfrm>
            <a:prstGeom prst="lightningBolt">
              <a:avLst/>
            </a:prstGeom>
            <a:ln>
              <a:headEnd/>
              <a:tailEnd type="none" w="lg" len="lg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>
                <a:latin typeface="Candara" pitchFamily="34" charset="0"/>
              </a:endParaRPr>
            </a:p>
          </p:txBody>
        </p:sp>
        <p:sp>
          <p:nvSpPr>
            <p:cNvPr id="43" name="AutoShape 52"/>
            <p:cNvSpPr>
              <a:spLocks noChangeArrowheads="1"/>
            </p:cNvSpPr>
            <p:nvPr/>
          </p:nvSpPr>
          <p:spPr bwMode="auto">
            <a:xfrm rot="13205064">
              <a:off x="3641" y="1748"/>
              <a:ext cx="399" cy="306"/>
            </a:xfrm>
            <a:prstGeom prst="rightArrow">
              <a:avLst>
                <a:gd name="adj1" fmla="val 50000"/>
                <a:gd name="adj2" fmla="val 32598"/>
              </a:avLst>
            </a:prstGeom>
            <a:ln>
              <a:headEnd/>
              <a:tailEnd type="none" w="lg" len="lg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>
                <a:latin typeface="Candara" pitchFamily="34" charset="0"/>
              </a:endParaRPr>
            </a:p>
          </p:txBody>
        </p:sp>
        <p:sp>
          <p:nvSpPr>
            <p:cNvPr id="44" name="AutoShape 50"/>
            <p:cNvSpPr>
              <a:spLocks noChangeArrowheads="1"/>
            </p:cNvSpPr>
            <p:nvPr/>
          </p:nvSpPr>
          <p:spPr bwMode="auto">
            <a:xfrm rot="5182229">
              <a:off x="3848" y="1600"/>
              <a:ext cx="363" cy="304"/>
            </a:xfrm>
            <a:prstGeom prst="lightningBolt">
              <a:avLst/>
            </a:prstGeom>
            <a:ln>
              <a:headEnd/>
              <a:tailEnd type="none" w="lg" len="lg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>
                <a:latin typeface="Candara" pitchFamily="34" charset="0"/>
              </a:endParaRPr>
            </a:p>
          </p:txBody>
        </p:sp>
        <p:sp>
          <p:nvSpPr>
            <p:cNvPr id="45" name="Text Box 51"/>
            <p:cNvSpPr txBox="1">
              <a:spLocks noChangeArrowheads="1"/>
            </p:cNvSpPr>
            <p:nvPr/>
          </p:nvSpPr>
          <p:spPr bwMode="auto">
            <a:xfrm>
              <a:off x="4014" y="1390"/>
              <a:ext cx="1751" cy="40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r>
                <a:rPr lang="de-DE" sz="1200" b="1" dirty="0" err="1" smtClean="0">
                  <a:latin typeface="Candara" pitchFamily="34" charset="0"/>
                </a:rPr>
                <a:t>Sometimes</a:t>
              </a:r>
              <a:r>
                <a:rPr lang="de-DE" sz="1200" b="1" dirty="0" smtClean="0">
                  <a:latin typeface="Candara" pitchFamily="34" charset="0"/>
                </a:rPr>
                <a:t> </a:t>
              </a:r>
              <a:r>
                <a:rPr lang="de-DE" sz="1200" b="1" dirty="0" err="1" smtClean="0">
                  <a:latin typeface="Candara" pitchFamily="34" charset="0"/>
                </a:rPr>
                <a:t>rejects</a:t>
              </a:r>
              <a:r>
                <a:rPr lang="de-DE" sz="1200" b="1" dirty="0" smtClean="0">
                  <a:latin typeface="Candara" pitchFamily="34" charset="0"/>
                </a:rPr>
                <a:t> </a:t>
              </a:r>
              <a:r>
                <a:rPr lang="de-DE" sz="1200" b="1" dirty="0" err="1" smtClean="0">
                  <a:latin typeface="Candara" pitchFamily="34" charset="0"/>
                </a:rPr>
                <a:t>legitimate</a:t>
              </a:r>
              <a:r>
                <a:rPr lang="de-DE" sz="1200" b="1" dirty="0" smtClean="0">
                  <a:latin typeface="Candara" pitchFamily="34" charset="0"/>
                </a:rPr>
                <a:t> </a:t>
              </a:r>
              <a:r>
                <a:rPr lang="de-DE" sz="1200" b="1" dirty="0" err="1" smtClean="0">
                  <a:latin typeface="Candara" pitchFamily="34" charset="0"/>
                </a:rPr>
                <a:t>requests</a:t>
              </a:r>
              <a:endParaRPr lang="de-DE" sz="1200" b="1" dirty="0">
                <a:latin typeface="Candara" pitchFamily="34" charset="0"/>
              </a:endParaRPr>
            </a:p>
            <a:p>
              <a:r>
                <a:rPr lang="de-DE" sz="1200" b="1" dirty="0" smtClean="0">
                  <a:latin typeface="Candara" pitchFamily="34" charset="0"/>
                </a:rPr>
                <a:t> </a:t>
              </a:r>
              <a:r>
                <a:rPr lang="de-DE" sz="1200" b="1" dirty="0">
                  <a:latin typeface="Candara" pitchFamily="34" charset="0"/>
                </a:rPr>
                <a:t>(„</a:t>
              </a:r>
              <a:r>
                <a:rPr lang="de-DE" sz="1200" b="1" dirty="0" err="1">
                  <a:latin typeface="Candara" pitchFamily="34" charset="0"/>
                </a:rPr>
                <a:t>False</a:t>
              </a:r>
              <a:r>
                <a:rPr lang="de-DE" sz="1200" b="1" dirty="0">
                  <a:latin typeface="Candara" pitchFamily="34" charset="0"/>
                </a:rPr>
                <a:t> Positives“) </a:t>
              </a:r>
              <a:r>
                <a:rPr lang="de-DE" sz="1200" b="1" dirty="0" err="1" smtClean="0">
                  <a:latin typeface="Candara" pitchFamily="34" charset="0"/>
                </a:rPr>
                <a:t>or</a:t>
              </a:r>
              <a:r>
                <a:rPr lang="de-DE" sz="1200" b="1" dirty="0" smtClean="0">
                  <a:latin typeface="Candara" pitchFamily="34" charset="0"/>
                </a:rPr>
                <a:t> </a:t>
              </a:r>
              <a:r>
                <a:rPr lang="de-DE" sz="1200" b="1" dirty="0" err="1" smtClean="0">
                  <a:latin typeface="Candara" pitchFamily="34" charset="0"/>
                </a:rPr>
                <a:t>fails</a:t>
              </a:r>
              <a:r>
                <a:rPr lang="de-DE" sz="1200" b="1" dirty="0" smtClean="0">
                  <a:latin typeface="Candara" pitchFamily="34" charset="0"/>
                </a:rPr>
                <a:t> </a:t>
              </a:r>
              <a:r>
                <a:rPr lang="de-DE" sz="1200" b="1" dirty="0" err="1" smtClean="0">
                  <a:latin typeface="Candara" pitchFamily="34" charset="0"/>
                </a:rPr>
                <a:t>to</a:t>
              </a:r>
              <a:r>
                <a:rPr lang="de-DE" sz="1200" b="1" dirty="0" smtClean="0">
                  <a:latin typeface="Candara" pitchFamily="34" charset="0"/>
                </a:rPr>
                <a:t> </a:t>
              </a:r>
              <a:r>
                <a:rPr lang="de-DE" sz="1200" b="1" dirty="0" err="1" smtClean="0">
                  <a:latin typeface="Candara" pitchFamily="34" charset="0"/>
                </a:rPr>
                <a:t>recognize</a:t>
              </a:r>
              <a:endParaRPr lang="de-DE" sz="1200" b="1" dirty="0" smtClean="0">
                <a:latin typeface="Candara" pitchFamily="34" charset="0"/>
              </a:endParaRPr>
            </a:p>
            <a:p>
              <a:r>
                <a:rPr lang="de-DE" sz="1200" b="1" dirty="0" smtClean="0">
                  <a:latin typeface="Candara" pitchFamily="34" charset="0"/>
                </a:rPr>
                <a:t>illegal </a:t>
              </a:r>
              <a:r>
                <a:rPr lang="de-DE" sz="1200" b="1" dirty="0" err="1" smtClean="0">
                  <a:latin typeface="Candara" pitchFamily="34" charset="0"/>
                </a:rPr>
                <a:t>requests</a:t>
              </a:r>
              <a:r>
                <a:rPr lang="de-DE" sz="1200" b="1" dirty="0" smtClean="0">
                  <a:latin typeface="Candara" pitchFamily="34" charset="0"/>
                </a:rPr>
                <a:t> („</a:t>
              </a:r>
              <a:r>
                <a:rPr lang="de-DE" sz="1200" b="1" dirty="0" err="1" smtClean="0">
                  <a:latin typeface="Candara" pitchFamily="34" charset="0"/>
                </a:rPr>
                <a:t>False</a:t>
              </a:r>
              <a:r>
                <a:rPr lang="de-DE" sz="1200" b="1" dirty="0" smtClean="0">
                  <a:latin typeface="Candara" pitchFamily="34" charset="0"/>
                </a:rPr>
                <a:t> Negative“)</a:t>
              </a:r>
              <a:endParaRPr lang="de-DE" sz="1200" b="1" dirty="0">
                <a:latin typeface="Candara" pitchFamily="34" charset="0"/>
              </a:endParaRPr>
            </a:p>
          </p:txBody>
        </p:sp>
      </p:grpSp>
      <p:sp>
        <p:nvSpPr>
          <p:cNvPr id="48" name="CustomShape 1"/>
          <p:cNvSpPr/>
          <p:nvPr/>
        </p:nvSpPr>
        <p:spPr>
          <a:xfrm>
            <a:off x="61756" y="123838"/>
            <a:ext cx="8915400" cy="78324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PH" sz="3600" dirty="0" smtClean="0">
                <a:solidFill>
                  <a:schemeClr val="bg1">
                    <a:lumMod val="50000"/>
                  </a:schemeClr>
                </a:solidFill>
                <a:latin typeface="Arial Black"/>
              </a:rPr>
              <a:t>Web Application Firewall </a:t>
            </a:r>
            <a:r>
              <a:rPr lang="en-US" sz="3600" dirty="0" smtClean="0">
                <a:solidFill>
                  <a:srgbClr val="004685"/>
                </a:solidFill>
                <a:latin typeface="Arial Black"/>
              </a:rPr>
              <a:t>(WAF)</a:t>
            </a:r>
            <a:endParaRPr lang="en-US" sz="3600" dirty="0" smtClean="0">
              <a:solidFill>
                <a:srgbClr val="004685"/>
              </a:solidFill>
            </a:endParaRPr>
          </a:p>
          <a:p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63477"/>
            <a:ext cx="8229600" cy="8535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H" sz="7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685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Reminders!</a:t>
            </a:r>
            <a:r>
              <a:rPr kumimoji="0" lang="en-PH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PH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58338" y="981370"/>
          <a:ext cx="8985662" cy="4861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360000" y="381000"/>
            <a:ext cx="4031640" cy="1382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211" name="CustomShape 3"/>
          <p:cNvSpPr/>
          <p:nvPr/>
        </p:nvSpPr>
        <p:spPr>
          <a:xfrm>
            <a:off x="432000" y="2667000"/>
            <a:ext cx="8559600" cy="115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12" name="CustomShape 4"/>
          <p:cNvSpPr/>
          <p:nvPr/>
        </p:nvSpPr>
        <p:spPr>
          <a:xfrm>
            <a:off x="429960" y="3505200"/>
            <a:ext cx="8485440" cy="838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" name="CustomShape 1"/>
          <p:cNvSpPr/>
          <p:nvPr/>
        </p:nvSpPr>
        <p:spPr>
          <a:xfrm>
            <a:off x="124440" y="221675"/>
            <a:ext cx="9019559" cy="1382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PH" sz="3200" dirty="0" smtClean="0">
                <a:solidFill>
                  <a:schemeClr val="bg1">
                    <a:lumMod val="50000"/>
                  </a:schemeClr>
                </a:solidFill>
                <a:latin typeface="Arial Black"/>
              </a:rPr>
              <a:t>What next for </a:t>
            </a:r>
            <a:r>
              <a:rPr lang="en-PH" sz="3200" dirty="0" smtClean="0">
                <a:solidFill>
                  <a:srgbClr val="004685"/>
                </a:solidFill>
                <a:latin typeface="Arial Black"/>
              </a:rPr>
              <a:t>Developers?</a:t>
            </a:r>
            <a:endParaRPr sz="1600">
              <a:solidFill>
                <a:srgbClr val="004685"/>
              </a:solidFill>
            </a:endParaRPr>
          </a:p>
        </p:txBody>
      </p:sp>
      <p:graphicFrame>
        <p:nvGraphicFramePr>
          <p:cNvPr id="16" name="Diagram 15"/>
          <p:cNvGraphicFramePr/>
          <p:nvPr/>
        </p:nvGraphicFramePr>
        <p:xfrm>
          <a:off x="261257" y="890649"/>
          <a:ext cx="8704613" cy="4999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Rectangle 16"/>
          <p:cNvSpPr/>
          <p:nvPr/>
        </p:nvSpPr>
        <p:spPr>
          <a:xfrm>
            <a:off x="5429002" y="1080655"/>
            <a:ext cx="1781299" cy="8431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OWASP ASVS</a:t>
            </a:r>
            <a:endParaRPr lang="en-US" b="1" dirty="0"/>
          </a:p>
        </p:txBody>
      </p:sp>
      <p:sp>
        <p:nvSpPr>
          <p:cNvPr id="18" name="Rectangle 17"/>
          <p:cNvSpPr/>
          <p:nvPr/>
        </p:nvSpPr>
        <p:spPr>
          <a:xfrm>
            <a:off x="7234051" y="2185065"/>
            <a:ext cx="1781299" cy="160316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/>
              <a:t>OWASP Developer’s Guide</a:t>
            </a:r>
            <a:r>
              <a:rPr lang="en-US" b="1" dirty="0" smtClean="0"/>
              <a:t>,</a:t>
            </a:r>
          </a:p>
          <a:p>
            <a:r>
              <a:rPr lang="en-US" b="1" dirty="0" smtClean="0"/>
              <a:t>Prevention Cheat Sheets</a:t>
            </a:r>
            <a:endParaRPr lang="en-US" b="1" dirty="0"/>
          </a:p>
        </p:txBody>
      </p:sp>
      <p:sp>
        <p:nvSpPr>
          <p:cNvPr id="19" name="Rectangle 18"/>
          <p:cNvSpPr/>
          <p:nvPr/>
        </p:nvSpPr>
        <p:spPr>
          <a:xfrm>
            <a:off x="6602680" y="4714505"/>
            <a:ext cx="2312720" cy="109253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OWASP Enterprise Security API (ESAPI) project </a:t>
            </a:r>
            <a:endParaRPr lang="en-US" b="1" dirty="0"/>
          </a:p>
        </p:txBody>
      </p:sp>
      <p:sp>
        <p:nvSpPr>
          <p:cNvPr id="20" name="Rectangle 19"/>
          <p:cNvSpPr/>
          <p:nvPr/>
        </p:nvSpPr>
        <p:spPr>
          <a:xfrm>
            <a:off x="431999" y="4343400"/>
            <a:ext cx="2231815" cy="109252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OWASP Software Assurance Maturity Model (SAMM). </a:t>
            </a:r>
            <a:endParaRPr lang="en-US" b="1" dirty="0"/>
          </a:p>
        </p:txBody>
      </p:sp>
      <p:sp>
        <p:nvSpPr>
          <p:cNvPr id="21" name="Rectangle 20"/>
          <p:cNvSpPr/>
          <p:nvPr/>
        </p:nvSpPr>
        <p:spPr>
          <a:xfrm>
            <a:off x="360000" y="1342186"/>
            <a:ext cx="1888177" cy="84314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OWASP Education Project</a:t>
            </a:r>
            <a:endParaRPr lang="en-US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216000" y="304800"/>
            <a:ext cx="5399640" cy="67570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de-DE" sz="3600" b="1" dirty="0" smtClean="0">
                <a:solidFill>
                  <a:srgbClr val="004685"/>
                </a:solidFill>
              </a:rPr>
              <a:t>The Web Apps</a:t>
            </a:r>
            <a:endParaRPr b="1">
              <a:solidFill>
                <a:srgbClr val="004685"/>
              </a:solidFill>
            </a:endParaRPr>
          </a:p>
        </p:txBody>
      </p:sp>
      <p:pic>
        <p:nvPicPr>
          <p:cNvPr id="152" name="Picture 151"/>
          <p:cNvPicPr/>
          <p:nvPr/>
        </p:nvPicPr>
        <p:blipFill>
          <a:blip r:embed="rId2"/>
          <a:stretch>
            <a:fillRect/>
          </a:stretch>
        </p:blipFill>
        <p:spPr>
          <a:xfrm>
            <a:off x="504000" y="1476000"/>
            <a:ext cx="1152000" cy="1080000"/>
          </a:xfrm>
          <a:prstGeom prst="rect">
            <a:avLst/>
          </a:prstGeom>
          <a:ln>
            <a:noFill/>
          </a:ln>
        </p:spPr>
      </p:pic>
      <p:sp>
        <p:nvSpPr>
          <p:cNvPr id="153" name="CustomShape 2"/>
          <p:cNvSpPr/>
          <p:nvPr/>
        </p:nvSpPr>
        <p:spPr>
          <a:xfrm>
            <a:off x="1836000" y="1761670"/>
            <a:ext cx="2160000" cy="893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PH" dirty="0">
                <a:latin typeface="Calibri"/>
              </a:rPr>
              <a:t>Email System</a:t>
            </a:r>
            <a:endParaRPr/>
          </a:p>
        </p:txBody>
      </p:sp>
      <p:pic>
        <p:nvPicPr>
          <p:cNvPr id="154" name="Picture 153"/>
          <p:cNvPicPr/>
          <p:nvPr/>
        </p:nvPicPr>
        <p:blipFill>
          <a:blip r:embed="rId3"/>
          <a:stretch>
            <a:fillRect/>
          </a:stretch>
        </p:blipFill>
        <p:spPr>
          <a:xfrm>
            <a:off x="396000" y="3089690"/>
            <a:ext cx="1440000" cy="1068120"/>
          </a:xfrm>
          <a:prstGeom prst="rect">
            <a:avLst/>
          </a:prstGeom>
          <a:ln>
            <a:noFill/>
          </a:ln>
        </p:spPr>
      </p:pic>
      <p:sp>
        <p:nvSpPr>
          <p:cNvPr id="155" name="CustomShape 3"/>
          <p:cNvSpPr/>
          <p:nvPr/>
        </p:nvSpPr>
        <p:spPr>
          <a:xfrm>
            <a:off x="1836000" y="3153420"/>
            <a:ext cx="2160000" cy="893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PH" dirty="0">
                <a:latin typeface="Calibri"/>
              </a:rPr>
              <a:t>Search Engine</a:t>
            </a:r>
            <a:endParaRPr/>
          </a:p>
        </p:txBody>
      </p:sp>
      <p:sp>
        <p:nvSpPr>
          <p:cNvPr id="156" name="CustomShape 4"/>
          <p:cNvSpPr/>
          <p:nvPr/>
        </p:nvSpPr>
        <p:spPr>
          <a:xfrm>
            <a:off x="1895375" y="4852260"/>
            <a:ext cx="2160000" cy="893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PH" dirty="0">
                <a:latin typeface="Calibri"/>
              </a:rPr>
              <a:t>Social Network</a:t>
            </a:r>
            <a:endParaRPr/>
          </a:p>
        </p:txBody>
      </p:sp>
      <p:pic>
        <p:nvPicPr>
          <p:cNvPr id="157" name="Picture 156"/>
          <p:cNvPicPr/>
          <p:nvPr/>
        </p:nvPicPr>
        <p:blipFill>
          <a:blip r:embed="rId4"/>
          <a:stretch>
            <a:fillRect/>
          </a:stretch>
        </p:blipFill>
        <p:spPr>
          <a:xfrm>
            <a:off x="479520" y="4457361"/>
            <a:ext cx="1356480" cy="1323000"/>
          </a:xfrm>
          <a:prstGeom prst="rect">
            <a:avLst/>
          </a:prstGeom>
          <a:ln>
            <a:noFill/>
          </a:ln>
        </p:spPr>
      </p:pic>
      <p:pic>
        <p:nvPicPr>
          <p:cNvPr id="158" name="Picture 15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05000" y="1476000"/>
            <a:ext cx="1421280" cy="1015920"/>
          </a:xfrm>
          <a:prstGeom prst="rect">
            <a:avLst/>
          </a:prstGeom>
          <a:ln>
            <a:noFill/>
          </a:ln>
        </p:spPr>
      </p:pic>
      <p:sp>
        <p:nvSpPr>
          <p:cNvPr id="159" name="CustomShape 5"/>
          <p:cNvSpPr/>
          <p:nvPr/>
        </p:nvSpPr>
        <p:spPr>
          <a:xfrm>
            <a:off x="6648125" y="1561555"/>
            <a:ext cx="1284591" cy="893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PH" dirty="0">
                <a:latin typeface="Calibri"/>
              </a:rPr>
              <a:t>Multimedia</a:t>
            </a:r>
            <a:endParaRPr/>
          </a:p>
        </p:txBody>
      </p:sp>
      <p:pic>
        <p:nvPicPr>
          <p:cNvPr id="160" name="Picture 159"/>
          <p:cNvPicPr/>
          <p:nvPr/>
        </p:nvPicPr>
        <p:blipFill>
          <a:blip r:embed="rId6"/>
          <a:stretch>
            <a:fillRect/>
          </a:stretch>
        </p:blipFill>
        <p:spPr>
          <a:xfrm>
            <a:off x="4680000" y="2789810"/>
            <a:ext cx="1872000" cy="1368000"/>
          </a:xfrm>
          <a:prstGeom prst="rect">
            <a:avLst/>
          </a:prstGeom>
          <a:ln>
            <a:noFill/>
          </a:ln>
        </p:spPr>
      </p:pic>
      <p:sp>
        <p:nvSpPr>
          <p:cNvPr id="161" name="CustomShape 6"/>
          <p:cNvSpPr/>
          <p:nvPr/>
        </p:nvSpPr>
        <p:spPr>
          <a:xfrm>
            <a:off x="6707503" y="3129670"/>
            <a:ext cx="1664602" cy="893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PH" dirty="0">
                <a:latin typeface="Calibri"/>
              </a:rPr>
              <a:t>Online Banking</a:t>
            </a:r>
            <a:endParaRPr/>
          </a:p>
        </p:txBody>
      </p:sp>
      <p:pic>
        <p:nvPicPr>
          <p:cNvPr id="162" name="Picture 161"/>
          <p:cNvPicPr/>
          <p:nvPr/>
        </p:nvPicPr>
        <p:blipFill>
          <a:blip r:embed="rId7"/>
          <a:stretch>
            <a:fillRect/>
          </a:stretch>
        </p:blipFill>
        <p:spPr>
          <a:xfrm>
            <a:off x="4905000" y="4377420"/>
            <a:ext cx="1872000" cy="1368000"/>
          </a:xfrm>
          <a:prstGeom prst="rect">
            <a:avLst/>
          </a:prstGeom>
          <a:ln>
            <a:noFill/>
          </a:ln>
        </p:spPr>
      </p:pic>
      <p:sp>
        <p:nvSpPr>
          <p:cNvPr id="163" name="CustomShape 7"/>
          <p:cNvSpPr/>
          <p:nvPr/>
        </p:nvSpPr>
        <p:spPr>
          <a:xfrm>
            <a:off x="6778754" y="4591010"/>
            <a:ext cx="2160000" cy="893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PH" dirty="0">
                <a:latin typeface="Calibri"/>
              </a:rPr>
              <a:t>Online Shopping</a:t>
            </a:r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145" y="1816925"/>
            <a:ext cx="7958718" cy="4163497"/>
          </a:xfrm>
        </p:spPr>
        <p:txBody>
          <a:bodyPr>
            <a:normAutofit/>
          </a:bodyPr>
          <a:lstStyle/>
          <a:p>
            <a:pPr algn="ctr"/>
            <a:r>
              <a:rPr lang="en-US" sz="11500" b="1" dirty="0" smtClean="0">
                <a:solidFill>
                  <a:schemeClr val="bg1"/>
                </a:solidFill>
              </a:rPr>
              <a:t>Thank You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43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1"/>
          <p:cNvSpPr/>
          <p:nvPr/>
        </p:nvSpPr>
        <p:spPr>
          <a:xfrm>
            <a:off x="457200" y="138550"/>
            <a:ext cx="8227800" cy="114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PH" sz="3600" dirty="0" smtClean="0">
                <a:solidFill>
                  <a:schemeClr val="bg1">
                    <a:lumMod val="50000"/>
                  </a:schemeClr>
                </a:solidFill>
                <a:latin typeface="Arial Black"/>
              </a:rPr>
              <a:t>Typical</a:t>
            </a:r>
            <a:r>
              <a:rPr lang="en-PH" sz="3600" dirty="0" smtClean="0">
                <a:solidFill>
                  <a:srgbClr val="004685"/>
                </a:solidFill>
                <a:latin typeface="Arial Black"/>
              </a:rPr>
              <a:t> Web Setup</a:t>
            </a:r>
            <a:endParaRPr>
              <a:solidFill>
                <a:srgbClr val="004685"/>
              </a:solidFill>
            </a:endParaRPr>
          </a:p>
        </p:txBody>
      </p:sp>
      <p:pic>
        <p:nvPicPr>
          <p:cNvPr id="192" name="Picture 19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000" y="2857750"/>
            <a:ext cx="1080000" cy="936000"/>
          </a:xfrm>
          <a:prstGeom prst="rect">
            <a:avLst/>
          </a:prstGeom>
          <a:ln>
            <a:noFill/>
          </a:ln>
        </p:spPr>
      </p:pic>
      <p:pic>
        <p:nvPicPr>
          <p:cNvPr id="193" name="Picture 192"/>
          <p:cNvPicPr/>
          <p:nvPr/>
        </p:nvPicPr>
        <p:blipFill>
          <a:blip r:embed="rId3"/>
          <a:stretch>
            <a:fillRect/>
          </a:stretch>
        </p:blipFill>
        <p:spPr>
          <a:xfrm>
            <a:off x="2043000" y="2196790"/>
            <a:ext cx="700200" cy="2028960"/>
          </a:xfrm>
          <a:prstGeom prst="rect">
            <a:avLst/>
          </a:prstGeom>
          <a:ln>
            <a:noFill/>
          </a:ln>
        </p:spPr>
      </p:pic>
      <p:pic>
        <p:nvPicPr>
          <p:cNvPr id="194" name="Picture 193"/>
          <p:cNvPicPr/>
          <p:nvPr/>
        </p:nvPicPr>
        <p:blipFill>
          <a:blip r:embed="rId4"/>
          <a:stretch>
            <a:fillRect/>
          </a:stretch>
        </p:blipFill>
        <p:spPr>
          <a:xfrm>
            <a:off x="3733800" y="2497750"/>
            <a:ext cx="1440000" cy="1501920"/>
          </a:xfrm>
          <a:prstGeom prst="rect">
            <a:avLst/>
          </a:prstGeom>
          <a:ln>
            <a:noFill/>
          </a:ln>
        </p:spPr>
      </p:pic>
      <p:pic>
        <p:nvPicPr>
          <p:cNvPr id="196" name="Picture 195"/>
          <p:cNvPicPr/>
          <p:nvPr/>
        </p:nvPicPr>
        <p:blipFill>
          <a:blip r:embed="rId5"/>
          <a:stretch>
            <a:fillRect/>
          </a:stretch>
        </p:blipFill>
        <p:spPr>
          <a:xfrm>
            <a:off x="7620000" y="2576950"/>
            <a:ext cx="1219200" cy="1368000"/>
          </a:xfrm>
          <a:prstGeom prst="rect">
            <a:avLst/>
          </a:prstGeom>
          <a:ln>
            <a:noFill/>
          </a:ln>
        </p:spPr>
      </p:pic>
      <p:sp>
        <p:nvSpPr>
          <p:cNvPr id="197" name="CustomShape 2"/>
          <p:cNvSpPr/>
          <p:nvPr/>
        </p:nvSpPr>
        <p:spPr>
          <a:xfrm>
            <a:off x="3810000" y="3872350"/>
            <a:ext cx="1224000" cy="666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PH" sz="1400" b="1" dirty="0">
                <a:latin typeface="Calibri"/>
              </a:rPr>
              <a:t>OS/Web Server</a:t>
            </a:r>
            <a:endParaRPr/>
          </a:p>
        </p:txBody>
      </p:sp>
      <p:sp>
        <p:nvSpPr>
          <p:cNvPr id="199" name="CustomShape 4"/>
          <p:cNvSpPr/>
          <p:nvPr/>
        </p:nvSpPr>
        <p:spPr>
          <a:xfrm>
            <a:off x="7467600" y="394855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PH" sz="1400" b="1" dirty="0">
                <a:latin typeface="Calibri"/>
              </a:rPr>
              <a:t>Database Server</a:t>
            </a:r>
            <a:endParaRPr/>
          </a:p>
        </p:txBody>
      </p:sp>
      <p:sp>
        <p:nvSpPr>
          <p:cNvPr id="11" name="CustomShape 2"/>
          <p:cNvSpPr/>
          <p:nvPr/>
        </p:nvSpPr>
        <p:spPr>
          <a:xfrm>
            <a:off x="228600" y="3491350"/>
            <a:ext cx="762000" cy="664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PH" sz="1400" b="1" dirty="0" smtClean="0">
                <a:latin typeface="Calibri"/>
              </a:rPr>
              <a:t>Client</a:t>
            </a:r>
            <a:endParaRPr/>
          </a:p>
        </p:txBody>
      </p:sp>
      <p:sp>
        <p:nvSpPr>
          <p:cNvPr id="12" name="Right Arrow 11"/>
          <p:cNvSpPr/>
          <p:nvPr/>
        </p:nvSpPr>
        <p:spPr>
          <a:xfrm>
            <a:off x="1219200" y="311035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2895600" y="3110350"/>
            <a:ext cx="914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5105400" y="2576950"/>
            <a:ext cx="762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0800000">
            <a:off x="2971800" y="3567550"/>
            <a:ext cx="762000" cy="2286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ular Callout 24"/>
          <p:cNvSpPr/>
          <p:nvPr/>
        </p:nvSpPr>
        <p:spPr>
          <a:xfrm>
            <a:off x="990600" y="2119750"/>
            <a:ext cx="990600" cy="685800"/>
          </a:xfrm>
          <a:prstGeom prst="wedgeRoundRectCallout">
            <a:avLst>
              <a:gd name="adj1" fmla="val -19940"/>
              <a:gd name="adj2" fmla="val 78571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HTTP</a:t>
            </a:r>
          </a:p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(</a:t>
            </a:r>
            <a:r>
              <a:rPr lang="en-US" sz="1100" b="1" dirty="0" err="1" smtClean="0">
                <a:solidFill>
                  <a:schemeClr val="tx1"/>
                </a:solidFill>
              </a:rPr>
              <a:t>cleartext</a:t>
            </a:r>
            <a:r>
              <a:rPr lang="en-US" sz="1100" b="1" dirty="0" smtClean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or HTTPS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943600" y="2500750"/>
            <a:ext cx="914400" cy="381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PHP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943600" y="3034150"/>
            <a:ext cx="914400" cy="381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PERL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943600" y="3567550"/>
            <a:ext cx="914400" cy="381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PYTHON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5105400" y="3110350"/>
            <a:ext cx="762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5105400" y="3643750"/>
            <a:ext cx="762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 rot="1232393">
            <a:off x="6843512" y="2943748"/>
            <a:ext cx="734123" cy="504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 rot="19975068" flipV="1">
            <a:off x="6826103" y="3664496"/>
            <a:ext cx="77164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6934200" y="3262750"/>
            <a:ext cx="6858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 rot="10800000">
            <a:off x="1143000" y="3567550"/>
            <a:ext cx="762000" cy="2286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ular Callout 34"/>
          <p:cNvSpPr/>
          <p:nvPr/>
        </p:nvSpPr>
        <p:spPr>
          <a:xfrm>
            <a:off x="4495800" y="1586350"/>
            <a:ext cx="1066800" cy="685800"/>
          </a:xfrm>
          <a:prstGeom prst="wedgeRoundRectCallout">
            <a:avLst>
              <a:gd name="adj1" fmla="val -19940"/>
              <a:gd name="adj2" fmla="val 78571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Apache</a:t>
            </a:r>
          </a:p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IIS</a:t>
            </a:r>
          </a:p>
          <a:p>
            <a:pPr algn="ctr"/>
            <a:r>
              <a:rPr lang="en-US" sz="1100" b="1" dirty="0" err="1">
                <a:solidFill>
                  <a:schemeClr val="tx1"/>
                </a:solidFill>
              </a:rPr>
              <a:t>N</a:t>
            </a:r>
            <a:r>
              <a:rPr lang="en-US" sz="1100" b="1" dirty="0" err="1" smtClean="0">
                <a:solidFill>
                  <a:schemeClr val="tx1"/>
                </a:solidFill>
              </a:rPr>
              <a:t>ginx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37" name="Rounded Rectangular Callout 36"/>
          <p:cNvSpPr/>
          <p:nvPr/>
        </p:nvSpPr>
        <p:spPr>
          <a:xfrm>
            <a:off x="7620000" y="1814950"/>
            <a:ext cx="1066800" cy="685800"/>
          </a:xfrm>
          <a:prstGeom prst="wedgeRoundRectCallout">
            <a:avLst>
              <a:gd name="adj1" fmla="val -19940"/>
              <a:gd name="adj2" fmla="val 78571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err="1" smtClean="0">
                <a:solidFill>
                  <a:schemeClr val="tx1"/>
                </a:solidFill>
              </a:rPr>
              <a:t>MariaDB</a:t>
            </a:r>
            <a:endParaRPr lang="en-US" sz="11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100" b="1" dirty="0" err="1" smtClean="0">
                <a:solidFill>
                  <a:schemeClr val="tx1"/>
                </a:solidFill>
              </a:rPr>
              <a:t>PostgreSQL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715000" y="4634350"/>
            <a:ext cx="1524000" cy="1066800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Custom 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Code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9" name="Right Arrow 38"/>
          <p:cNvSpPr/>
          <p:nvPr/>
        </p:nvSpPr>
        <p:spPr>
          <a:xfrm rot="16200000">
            <a:off x="6210300" y="421525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0"/>
      <p:bldP spid="199" grpId="0"/>
      <p:bldP spid="11" grpId="0"/>
      <p:bldP spid="12" grpId="0" animBg="1"/>
      <p:bldP spid="13" grpId="0" animBg="1"/>
      <p:bldP spid="15" grpId="0" animBg="1"/>
      <p:bldP spid="18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1"/>
          <p:cNvSpPr/>
          <p:nvPr/>
        </p:nvSpPr>
        <p:spPr>
          <a:xfrm>
            <a:off x="457200" y="379560"/>
            <a:ext cx="8227800" cy="114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PH" sz="3600" dirty="0" smtClean="0">
                <a:solidFill>
                  <a:schemeClr val="bg1">
                    <a:lumMod val="50000"/>
                  </a:schemeClr>
                </a:solidFill>
                <a:latin typeface="Arial Black"/>
              </a:rPr>
              <a:t>What is </a:t>
            </a:r>
            <a:r>
              <a:rPr lang="en-PH" sz="3600" dirty="0" err="1" smtClean="0">
                <a:solidFill>
                  <a:srgbClr val="004685"/>
                </a:solidFill>
                <a:latin typeface="Arial Black"/>
              </a:rPr>
              <a:t>WebAppSec</a:t>
            </a:r>
            <a:r>
              <a:rPr lang="en-PH" sz="3600" dirty="0" smtClean="0">
                <a:solidFill>
                  <a:srgbClr val="004685"/>
                </a:solidFill>
                <a:latin typeface="Arial Black"/>
              </a:rPr>
              <a:t>?</a:t>
            </a:r>
            <a:endParaRPr lang="en-PH" sz="3600" dirty="0">
              <a:solidFill>
                <a:srgbClr val="004685"/>
              </a:solidFill>
            </a:endParaRPr>
          </a:p>
        </p:txBody>
      </p:sp>
      <p:sp>
        <p:nvSpPr>
          <p:cNvPr id="11" name="CustomShape 2"/>
          <p:cNvSpPr/>
          <p:nvPr/>
        </p:nvSpPr>
        <p:spPr>
          <a:xfrm>
            <a:off x="914400" y="1524000"/>
            <a:ext cx="7162800" cy="411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61000"/>
              </a:lnSpc>
              <a:spcBef>
                <a:spcPts val="2250"/>
              </a:spcBef>
              <a:buClrTx/>
              <a:buSzTx/>
              <a:buFontTx/>
              <a:buNone/>
            </a:pPr>
            <a:r>
              <a:rPr lang="en-GB" sz="3600" dirty="0" smtClean="0">
                <a:latin typeface="Georgia" pitchFamily="18" charset="0"/>
              </a:rPr>
              <a:t>Simply, Web Application Security </a:t>
            </a:r>
          </a:p>
          <a:p>
            <a:pPr algn="ctr">
              <a:lnSpc>
                <a:spcPct val="61000"/>
              </a:lnSpc>
              <a:spcBef>
                <a:spcPts val="2250"/>
              </a:spcBef>
              <a:buClrTx/>
              <a:buSzTx/>
              <a:buFontTx/>
              <a:buNone/>
            </a:pPr>
            <a:r>
              <a:rPr lang="en-GB" sz="3600" dirty="0" smtClean="0">
                <a:latin typeface="Georgia" pitchFamily="18" charset="0"/>
              </a:rPr>
              <a:t>is...</a:t>
            </a:r>
          </a:p>
          <a:p>
            <a:pPr algn="ctr">
              <a:lnSpc>
                <a:spcPct val="61000"/>
              </a:lnSpc>
              <a:spcBef>
                <a:spcPts val="2150"/>
              </a:spcBef>
              <a:buClrTx/>
              <a:buSzTx/>
              <a:buFontTx/>
              <a:buNone/>
            </a:pPr>
            <a:r>
              <a:rPr lang="en-GB" sz="3600" i="1" dirty="0" smtClean="0">
                <a:latin typeface="Georgia" pitchFamily="18" charset="0"/>
              </a:rPr>
              <a:t>“The securing of web applications”</a:t>
            </a:r>
            <a:endParaRPr lang="en-US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1"/>
          <p:cNvSpPr/>
          <p:nvPr/>
        </p:nvSpPr>
        <p:spPr>
          <a:xfrm>
            <a:off x="457200" y="379560"/>
            <a:ext cx="8227800" cy="114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PH" sz="3600" dirty="0" smtClean="0">
                <a:solidFill>
                  <a:schemeClr val="bg1">
                    <a:lumMod val="50000"/>
                  </a:schemeClr>
                </a:solidFill>
                <a:latin typeface="Arial Black"/>
              </a:rPr>
              <a:t>Why we need </a:t>
            </a:r>
            <a:r>
              <a:rPr lang="en-PH" sz="3600" dirty="0" smtClean="0">
                <a:solidFill>
                  <a:srgbClr val="004685"/>
                </a:solidFill>
                <a:latin typeface="Arial Black"/>
              </a:rPr>
              <a:t>Security?</a:t>
            </a:r>
            <a:endParaRPr lang="en-PH" sz="3600" dirty="0">
              <a:solidFill>
                <a:srgbClr val="004685"/>
              </a:solidFill>
            </a:endParaRPr>
          </a:p>
        </p:txBody>
      </p:sp>
      <p:sp>
        <p:nvSpPr>
          <p:cNvPr id="11" name="CustomShape 2"/>
          <p:cNvSpPr/>
          <p:nvPr/>
        </p:nvSpPr>
        <p:spPr>
          <a:xfrm>
            <a:off x="914400" y="1524000"/>
            <a:ext cx="7162800" cy="411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61000"/>
              </a:lnSpc>
              <a:spcBef>
                <a:spcPts val="2250"/>
              </a:spcBef>
              <a:buClrTx/>
              <a:buSzTx/>
              <a:buFontTx/>
              <a:buNone/>
            </a:pPr>
            <a:endParaRPr lang="en-US" sz="3600" dirty="0"/>
          </a:p>
        </p:txBody>
      </p:sp>
      <p:pic>
        <p:nvPicPr>
          <p:cNvPr id="4" name="Picture 3" descr="unnam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285" y="1361272"/>
            <a:ext cx="1432881" cy="1432881"/>
          </a:xfrm>
          <a:prstGeom prst="rect">
            <a:avLst/>
          </a:prstGeom>
        </p:spPr>
      </p:pic>
      <p:pic>
        <p:nvPicPr>
          <p:cNvPr id="7" name="Picture 6" descr="unnam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285" y="2794153"/>
            <a:ext cx="1432881" cy="1432881"/>
          </a:xfrm>
          <a:prstGeom prst="rect">
            <a:avLst/>
          </a:prstGeom>
        </p:spPr>
      </p:pic>
      <p:pic>
        <p:nvPicPr>
          <p:cNvPr id="8" name="Picture 7" descr="unnam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285" y="4379434"/>
            <a:ext cx="1432881" cy="1432881"/>
          </a:xfrm>
          <a:prstGeom prst="rect">
            <a:avLst/>
          </a:prstGeom>
        </p:spPr>
      </p:pic>
      <p:pic>
        <p:nvPicPr>
          <p:cNvPr id="9" name="Picture 8" descr="dedicated_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5000" y="1524000"/>
            <a:ext cx="3810000" cy="381000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 rot="486316">
            <a:off x="2721166" y="2104222"/>
            <a:ext cx="2633032" cy="440674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20479507">
            <a:off x="2735373" y="4535292"/>
            <a:ext cx="2633032" cy="440674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2739081" y="3291932"/>
            <a:ext cx="2633032" cy="440674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360000" y="381000"/>
            <a:ext cx="8012104" cy="1382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PH" sz="3600" dirty="0" smtClean="0">
                <a:solidFill>
                  <a:schemeClr val="bg1">
                    <a:lumMod val="50000"/>
                  </a:schemeClr>
                </a:solidFill>
                <a:latin typeface="Arial Black"/>
              </a:rPr>
              <a:t>Essentials</a:t>
            </a:r>
            <a:r>
              <a:rPr lang="en-PH" sz="3600" dirty="0" smtClean="0">
                <a:solidFill>
                  <a:srgbClr val="990000"/>
                </a:solidFill>
                <a:latin typeface="Arial Black"/>
              </a:rPr>
              <a:t> </a:t>
            </a:r>
            <a:r>
              <a:rPr lang="en-PH" sz="3600" dirty="0" smtClean="0">
                <a:solidFill>
                  <a:srgbClr val="004685"/>
                </a:solidFill>
                <a:latin typeface="Arial Black"/>
              </a:rPr>
              <a:t>Terminologies</a:t>
            </a:r>
            <a:endParaRPr>
              <a:solidFill>
                <a:srgbClr val="004685"/>
              </a:solidFill>
            </a:endParaRPr>
          </a:p>
        </p:txBody>
      </p:sp>
      <p:sp>
        <p:nvSpPr>
          <p:cNvPr id="211" name="CustomShape 3"/>
          <p:cNvSpPr/>
          <p:nvPr/>
        </p:nvSpPr>
        <p:spPr>
          <a:xfrm>
            <a:off x="432000" y="2667000"/>
            <a:ext cx="8559600" cy="115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12" name="CustomShape 4"/>
          <p:cNvSpPr/>
          <p:nvPr/>
        </p:nvSpPr>
        <p:spPr>
          <a:xfrm>
            <a:off x="429960" y="3505200"/>
            <a:ext cx="8485440" cy="838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/>
          </a:p>
        </p:txBody>
      </p:sp>
      <p:graphicFrame>
        <p:nvGraphicFramePr>
          <p:cNvPr id="6" name="Diagram 5"/>
          <p:cNvGraphicFramePr/>
          <p:nvPr/>
        </p:nvGraphicFramePr>
        <p:xfrm>
          <a:off x="152400" y="1104402"/>
          <a:ext cx="8686800" cy="444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288000" y="304800"/>
            <a:ext cx="7098452" cy="114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PH" sz="3600" dirty="0" smtClean="0">
                <a:solidFill>
                  <a:schemeClr val="bg1">
                    <a:lumMod val="50000"/>
                  </a:schemeClr>
                </a:solidFill>
                <a:latin typeface="Arial Black"/>
              </a:rPr>
              <a:t>Technical/Business</a:t>
            </a:r>
            <a:r>
              <a:rPr lang="en-PH" sz="3600" dirty="0" smtClean="0">
                <a:solidFill>
                  <a:srgbClr val="990000"/>
                </a:solidFill>
                <a:latin typeface="Arial Black"/>
              </a:rPr>
              <a:t> </a:t>
            </a:r>
            <a:r>
              <a:rPr lang="en-PH" sz="3600" dirty="0" smtClean="0">
                <a:solidFill>
                  <a:srgbClr val="004685"/>
                </a:solidFill>
                <a:latin typeface="Arial Black"/>
              </a:rPr>
              <a:t>Impact</a:t>
            </a:r>
          </a:p>
          <a:p>
            <a:endParaRPr/>
          </a:p>
        </p:txBody>
      </p:sp>
      <p:sp>
        <p:nvSpPr>
          <p:cNvPr id="205" name="CustomShape 2"/>
          <p:cNvSpPr/>
          <p:nvPr/>
        </p:nvSpPr>
        <p:spPr>
          <a:xfrm>
            <a:off x="929160" y="3213360"/>
            <a:ext cx="2742480" cy="746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206" name="CustomShape 3"/>
          <p:cNvSpPr/>
          <p:nvPr/>
        </p:nvSpPr>
        <p:spPr>
          <a:xfrm>
            <a:off x="4536000" y="3240000"/>
            <a:ext cx="3671640" cy="746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endParaRPr/>
          </a:p>
        </p:txBody>
      </p:sp>
      <p:graphicFrame>
        <p:nvGraphicFramePr>
          <p:cNvPr id="13" name="Diagram 12"/>
          <p:cNvGraphicFramePr/>
          <p:nvPr/>
        </p:nvGraphicFramePr>
        <p:xfrm>
          <a:off x="304800" y="1199407"/>
          <a:ext cx="8534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360000" y="381000"/>
            <a:ext cx="8631600" cy="1382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Arial Black"/>
              </a:rPr>
              <a:t>Common</a:t>
            </a:r>
            <a:r>
              <a:rPr lang="en-US" sz="3600" dirty="0" smtClean="0">
                <a:solidFill>
                  <a:srgbClr val="990000"/>
                </a:solidFill>
                <a:latin typeface="Arial Black"/>
              </a:rPr>
              <a:t> </a:t>
            </a:r>
            <a:r>
              <a:rPr lang="en-PH" sz="3600" dirty="0" smtClean="0">
                <a:solidFill>
                  <a:srgbClr val="004685"/>
                </a:solidFill>
                <a:latin typeface="Arial Black"/>
              </a:rPr>
              <a:t>Web Vulnerabilities</a:t>
            </a:r>
            <a:endParaRPr lang="en-PH" sz="3600" dirty="0" smtClean="0">
              <a:solidFill>
                <a:srgbClr val="004685"/>
              </a:solidFill>
            </a:endParaRPr>
          </a:p>
          <a:p>
            <a:endParaRPr/>
          </a:p>
        </p:txBody>
      </p:sp>
      <p:sp>
        <p:nvSpPr>
          <p:cNvPr id="211" name="CustomShape 3"/>
          <p:cNvSpPr/>
          <p:nvPr/>
        </p:nvSpPr>
        <p:spPr>
          <a:xfrm>
            <a:off x="432000" y="2667000"/>
            <a:ext cx="8559600" cy="115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12" name="CustomShape 4"/>
          <p:cNvSpPr/>
          <p:nvPr/>
        </p:nvSpPr>
        <p:spPr>
          <a:xfrm>
            <a:off x="429960" y="3505200"/>
            <a:ext cx="8485440" cy="838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/>
          </a:p>
        </p:txBody>
      </p:sp>
      <p:graphicFrame>
        <p:nvGraphicFramePr>
          <p:cNvPr id="8" name="Diagram 7"/>
          <p:cNvGraphicFramePr/>
          <p:nvPr/>
        </p:nvGraphicFramePr>
        <p:xfrm>
          <a:off x="304800" y="990600"/>
          <a:ext cx="8686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93f38b47a179ee065e4aed6e6ec5a3df522768b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</TotalTime>
  <Words>1005</Words>
  <Application>Microsoft Office PowerPoint</Application>
  <PresentationFormat>On-screen Show (4:3)</PresentationFormat>
  <Paragraphs>245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Arial Black</vt:lpstr>
      <vt:lpstr>Calibri</vt:lpstr>
      <vt:lpstr>Candara</vt:lpstr>
      <vt:lpstr>Courier New</vt:lpstr>
      <vt:lpstr>Georgia</vt:lpstr>
      <vt:lpstr>Segoe</vt:lpstr>
      <vt:lpstr>Wingdings</vt:lpstr>
      <vt:lpstr>Office Theme</vt:lpstr>
      <vt:lpstr>Intro to Web    Application Security  </vt:lpstr>
      <vt:lpstr>Francis Al Victoriano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SQL Injection Example </vt:lpstr>
      <vt:lpstr>PowerPoint Presentation</vt:lpstr>
      <vt:lpstr>PowerPoint Presentation</vt:lpstr>
      <vt:lpstr>Reflected XSS</vt:lpstr>
      <vt:lpstr>PowerPoint Presentation</vt:lpstr>
      <vt:lpstr>XSS Pattern </vt:lpstr>
      <vt:lpstr>PowerPoint Presentation</vt:lpstr>
      <vt:lpstr>PowerPoint Presentation</vt:lpstr>
      <vt:lpstr>PowerPoint Presentation</vt:lpstr>
      <vt:lpstr>PowerPoint Presentation</vt:lpstr>
      <vt:lpstr>TIPS ON SECURING WEB APPLICATIONS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</vt:lpstr>
    </vt:vector>
  </TitlesOfParts>
  <Company>OWASP Panay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Web App Security</dc:title>
  <dc:subject>WebAppSec</dc:subject>
  <dc:creator>Francis Al Victoriano</dc:creator>
  <cp:keywords>Application Security; Security</cp:keywords>
  <cp:lastModifiedBy>FRANCIS</cp:lastModifiedBy>
  <cp:revision>43</cp:revision>
  <dcterms:created xsi:type="dcterms:W3CDTF">2013-10-03T18:23:08Z</dcterms:created>
  <dcterms:modified xsi:type="dcterms:W3CDTF">2015-11-24T02:09:21Z</dcterms:modified>
  <cp:category>Web Application</cp:category>
  <cp:version>1</cp:version>
</cp:coreProperties>
</file>