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65"/>
  </p:notesMasterIdLst>
  <p:sldIdLst>
    <p:sldId id="268" r:id="rId2"/>
    <p:sldId id="426" r:id="rId3"/>
    <p:sldId id="375" r:id="rId4"/>
    <p:sldId id="269" r:id="rId5"/>
    <p:sldId id="407" r:id="rId6"/>
    <p:sldId id="408" r:id="rId7"/>
    <p:sldId id="409" r:id="rId8"/>
    <p:sldId id="410" r:id="rId9"/>
    <p:sldId id="411" r:id="rId10"/>
    <p:sldId id="398" r:id="rId11"/>
    <p:sldId id="448" r:id="rId12"/>
    <p:sldId id="329" r:id="rId13"/>
    <p:sldId id="270" r:id="rId14"/>
    <p:sldId id="271" r:id="rId15"/>
    <p:sldId id="272" r:id="rId16"/>
    <p:sldId id="273" r:id="rId17"/>
    <p:sldId id="274" r:id="rId18"/>
    <p:sldId id="427" r:id="rId19"/>
    <p:sldId id="428" r:id="rId20"/>
    <p:sldId id="275" r:id="rId21"/>
    <p:sldId id="441" r:id="rId22"/>
    <p:sldId id="421" r:id="rId23"/>
    <p:sldId id="338" r:id="rId24"/>
    <p:sldId id="401" r:id="rId25"/>
    <p:sldId id="417" r:id="rId26"/>
    <p:sldId id="368" r:id="rId27"/>
    <p:sldId id="276" r:id="rId28"/>
    <p:sldId id="429" r:id="rId29"/>
    <p:sldId id="364" r:id="rId30"/>
    <p:sldId id="365" r:id="rId31"/>
    <p:sldId id="440" r:id="rId32"/>
    <p:sldId id="343" r:id="rId33"/>
    <p:sldId id="344" r:id="rId34"/>
    <p:sldId id="422" r:id="rId35"/>
    <p:sldId id="418" r:id="rId36"/>
    <p:sldId id="371" r:id="rId37"/>
    <p:sldId id="277" r:id="rId38"/>
    <p:sldId id="327" r:id="rId39"/>
    <p:sldId id="366" r:id="rId40"/>
    <p:sldId id="367" r:id="rId41"/>
    <p:sldId id="340" r:id="rId42"/>
    <p:sldId id="278" r:id="rId43"/>
    <p:sldId id="369" r:id="rId44"/>
    <p:sldId id="280" r:id="rId45"/>
    <p:sldId id="419" r:id="rId46"/>
    <p:sldId id="430" r:id="rId47"/>
    <p:sldId id="431" r:id="rId48"/>
    <p:sldId id="432" r:id="rId49"/>
    <p:sldId id="433" r:id="rId50"/>
    <p:sldId id="434" r:id="rId51"/>
    <p:sldId id="435" r:id="rId52"/>
    <p:sldId id="436" r:id="rId53"/>
    <p:sldId id="437" r:id="rId54"/>
    <p:sldId id="438" r:id="rId55"/>
    <p:sldId id="439" r:id="rId56"/>
    <p:sldId id="355" r:id="rId57"/>
    <p:sldId id="330" r:id="rId58"/>
    <p:sldId id="442" r:id="rId59"/>
    <p:sldId id="444" r:id="rId60"/>
    <p:sldId id="443" r:id="rId61"/>
    <p:sldId id="446" r:id="rId62"/>
    <p:sldId id="445" r:id="rId63"/>
    <p:sldId id="447" r:id="rId64"/>
  </p:sldIdLst>
  <p:sldSz cx="9144000" cy="6858000" type="screen4x3"/>
  <p:notesSz cx="6858000" cy="9144000"/>
  <p:custShowLst>
    <p:custShow name="Custom Show 1" id="0">
      <p:sldLst/>
    </p:custShow>
  </p:custShowLst>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6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864">
          <p15:clr>
            <a:srgbClr val="A4A3A4"/>
          </p15:clr>
        </p15:guide>
        <p15:guide id="2"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18" autoAdjust="0"/>
  </p:normalViewPr>
  <p:slideViewPr>
    <p:cSldViewPr>
      <p:cViewPr varScale="1">
        <p:scale>
          <a:sx n="81" d="100"/>
          <a:sy n="81" d="100"/>
        </p:scale>
        <p:origin x="1498" y="62"/>
      </p:cViewPr>
      <p:guideLst>
        <p:guide orient="horz" pos="86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488"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7B1D457C-4C43-4C57-B018-1E2E0B1D12DD}"/>
              </a:ext>
            </a:extLst>
          </p:cNvPr>
          <p:cNvSpPr>
            <a:spLocks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a:extLst>
              <a:ext uri="{FF2B5EF4-FFF2-40B4-BE49-F238E27FC236}">
                <a16:creationId xmlns:a16="http://schemas.microsoft.com/office/drawing/2014/main" id="{2F0B7E09-262B-4E3E-B4FF-4D37A84871E6}"/>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83A4EC9F-2569-4E1D-8FD2-FDEBC0F578B1}"/>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a:extLst>
              <a:ext uri="{FF2B5EF4-FFF2-40B4-BE49-F238E27FC236}">
                <a16:creationId xmlns:a16="http://schemas.microsoft.com/office/drawing/2014/main" id="{E6F619FD-680C-4372-8942-1DE9C6D44A28}"/>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3CF801C-9496-4E6C-B4C0-229AB5FD675C}"/>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a:extLst>
              <a:ext uri="{FF2B5EF4-FFF2-40B4-BE49-F238E27FC236}">
                <a16:creationId xmlns:a16="http://schemas.microsoft.com/office/drawing/2014/main" id="{6061CEB4-ABC8-486B-9AD3-9A9BD053F7E2}"/>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5BC6E323-7A1A-4302-A33B-AE72C4D134DF}"/>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a:extLst>
              <a:ext uri="{FF2B5EF4-FFF2-40B4-BE49-F238E27FC236}">
                <a16:creationId xmlns:a16="http://schemas.microsoft.com/office/drawing/2014/main" id="{BD96249E-9625-4843-839E-114EB174A63F}"/>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9D02ACB-C497-43DF-8342-18889A3D223A}"/>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a:extLst>
              <a:ext uri="{FF2B5EF4-FFF2-40B4-BE49-F238E27FC236}">
                <a16:creationId xmlns:a16="http://schemas.microsoft.com/office/drawing/2014/main" id="{D9B8CC7C-7074-4844-BEF0-048BE24A7413}"/>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CAA9B75-F23E-4E33-9AB7-91B77C66CC83}"/>
              </a:ext>
            </a:extLst>
          </p:cNvPr>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a:extLst>
              <a:ext uri="{FF2B5EF4-FFF2-40B4-BE49-F238E27FC236}">
                <a16:creationId xmlns:a16="http://schemas.microsoft.com/office/drawing/2014/main" id="{576CFE78-431B-4AB9-A241-DC1945575680}"/>
              </a:ext>
            </a:extLst>
          </p:cNvPr>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0E18F8C6-7541-49DF-9C0E-D7240102A894}"/>
              </a:ext>
            </a:extLst>
          </p:cNvPr>
          <p:cNvGrpSpPr>
            <a:grpSpLocks/>
          </p:cNvGrpSpPr>
          <p:nvPr/>
        </p:nvGrpSpPr>
        <p:grpSpPr bwMode="auto">
          <a:xfrm>
            <a:off x="0" y="114300"/>
            <a:ext cx="9142413" cy="6742113"/>
            <a:chOff x="0" y="72"/>
            <a:chExt cx="5759" cy="4247"/>
          </a:xfrm>
        </p:grpSpPr>
        <p:sp>
          <p:nvSpPr>
            <p:cNvPr id="5" name="Rectangle 3">
              <a:extLst>
                <a:ext uri="{FF2B5EF4-FFF2-40B4-BE49-F238E27FC236}">
                  <a16:creationId xmlns:a16="http://schemas.microsoft.com/office/drawing/2014/main" id="{C0C2810D-6264-4631-B025-DFC4439AA427}"/>
                </a:ext>
              </a:extLst>
            </p:cNvPr>
            <p:cNvSpPr>
              <a:spLocks noChangeArrowheads="1"/>
            </p:cNvSpPr>
            <p:nvPr/>
          </p:nvSpPr>
          <p:spPr bwMode="hidden">
            <a:xfrm>
              <a:off x="0" y="2112"/>
              <a:ext cx="5759" cy="2207"/>
            </a:xfrm>
            <a:prstGeom prst="rect">
              <a:avLst/>
            </a:prstGeom>
            <a:solidFill>
              <a:schemeClr val="bg1"/>
            </a:solidFill>
            <a:ln>
              <a:noFill/>
            </a:ln>
            <a:effectLst/>
          </p:spPr>
          <p:txBody>
            <a:bodyPr wrap="none" anchor="ctr"/>
            <a:lstStyle/>
            <a:p>
              <a:pPr>
                <a:defRPr/>
              </a:pPr>
              <a:endParaRPr lang="en-US" altLang="en-US"/>
            </a:p>
          </p:txBody>
        </p:sp>
        <p:grpSp>
          <p:nvGrpSpPr>
            <p:cNvPr id="6" name="Group 4">
              <a:extLst>
                <a:ext uri="{FF2B5EF4-FFF2-40B4-BE49-F238E27FC236}">
                  <a16:creationId xmlns:a16="http://schemas.microsoft.com/office/drawing/2014/main" id="{71B3A7AF-6226-49D6-BF04-DC14BF50A840}"/>
                </a:ext>
              </a:extLst>
            </p:cNvPr>
            <p:cNvGrpSpPr>
              <a:grpSpLocks/>
            </p:cNvGrpSpPr>
            <p:nvPr/>
          </p:nvGrpSpPr>
          <p:grpSpPr bwMode="auto">
            <a:xfrm>
              <a:off x="0" y="72"/>
              <a:ext cx="5759" cy="2040"/>
              <a:chOff x="0" y="72"/>
              <a:chExt cx="5759" cy="2040"/>
            </a:xfrm>
          </p:grpSpPr>
          <p:sp>
            <p:nvSpPr>
              <p:cNvPr id="7" name="Rectangle 5">
                <a:extLst>
                  <a:ext uri="{FF2B5EF4-FFF2-40B4-BE49-F238E27FC236}">
                    <a16:creationId xmlns:a16="http://schemas.microsoft.com/office/drawing/2014/main" id="{E18A552B-C2AE-4A51-BECF-E63E554D73B1}"/>
                  </a:ext>
                </a:extLst>
              </p:cNvPr>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8" name="Group 6">
                <a:extLst>
                  <a:ext uri="{FF2B5EF4-FFF2-40B4-BE49-F238E27FC236}">
                    <a16:creationId xmlns:a16="http://schemas.microsoft.com/office/drawing/2014/main" id="{4AD1E646-CF75-43E4-835B-B421D489AB09}"/>
                  </a:ext>
                </a:extLst>
              </p:cNvPr>
              <p:cNvGrpSpPr>
                <a:grpSpLocks/>
              </p:cNvGrpSpPr>
              <p:nvPr/>
            </p:nvGrpSpPr>
            <p:grpSpPr bwMode="auto">
              <a:xfrm>
                <a:off x="2289" y="72"/>
                <a:ext cx="1440" cy="1984"/>
                <a:chOff x="2289" y="72"/>
                <a:chExt cx="1440" cy="1984"/>
              </a:xfrm>
            </p:grpSpPr>
            <p:sp>
              <p:nvSpPr>
                <p:cNvPr id="29" name="Freeform 7">
                  <a:extLst>
                    <a:ext uri="{FF2B5EF4-FFF2-40B4-BE49-F238E27FC236}">
                      <a16:creationId xmlns:a16="http://schemas.microsoft.com/office/drawing/2014/main" id="{BA15D8F5-6EE0-411F-80A5-ADEAE8E9443B}"/>
                    </a:ext>
                  </a:extLst>
                </p:cNvPr>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30" name="Line 8">
                  <a:extLst>
                    <a:ext uri="{FF2B5EF4-FFF2-40B4-BE49-F238E27FC236}">
                      <a16:creationId xmlns:a16="http://schemas.microsoft.com/office/drawing/2014/main" id="{AF647FDE-CCEC-4949-8730-9ADDC909F2D4}"/>
                    </a:ext>
                  </a:extLst>
                </p:cNvPr>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1" name="Line 9">
                  <a:extLst>
                    <a:ext uri="{FF2B5EF4-FFF2-40B4-BE49-F238E27FC236}">
                      <a16:creationId xmlns:a16="http://schemas.microsoft.com/office/drawing/2014/main" id="{AB2B4B14-03D5-45F4-B5D5-A9F2D33F5528}"/>
                    </a:ext>
                  </a:extLst>
                </p:cNvPr>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2" name="Line 10">
                  <a:extLst>
                    <a:ext uri="{FF2B5EF4-FFF2-40B4-BE49-F238E27FC236}">
                      <a16:creationId xmlns:a16="http://schemas.microsoft.com/office/drawing/2014/main" id="{63F45F4D-7194-4097-819A-3BDAF2138D56}"/>
                    </a:ext>
                  </a:extLst>
                </p:cNvPr>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33" name="Freeform 11">
                  <a:extLst>
                    <a:ext uri="{FF2B5EF4-FFF2-40B4-BE49-F238E27FC236}">
                      <a16:creationId xmlns:a16="http://schemas.microsoft.com/office/drawing/2014/main" id="{B4A6BF72-B6D7-44FA-903F-12E55DB804FC}"/>
                    </a:ext>
                  </a:extLst>
                </p:cNvPr>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grpSp>
          <p:sp>
            <p:nvSpPr>
              <p:cNvPr id="9" name="Oval 12">
                <a:extLst>
                  <a:ext uri="{FF2B5EF4-FFF2-40B4-BE49-F238E27FC236}">
                    <a16:creationId xmlns:a16="http://schemas.microsoft.com/office/drawing/2014/main" id="{9A0B7E8B-DCF0-44FA-9B28-C1609FF63907}"/>
                  </a:ext>
                </a:extLst>
              </p:cNvPr>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10" name="Group 13">
                <a:extLst>
                  <a:ext uri="{FF2B5EF4-FFF2-40B4-BE49-F238E27FC236}">
                    <a16:creationId xmlns:a16="http://schemas.microsoft.com/office/drawing/2014/main" id="{F250B17D-5A88-4279-9EB8-70F0D887E2CC}"/>
                  </a:ext>
                </a:extLst>
              </p:cNvPr>
              <p:cNvGrpSpPr>
                <a:grpSpLocks/>
              </p:cNvGrpSpPr>
              <p:nvPr/>
            </p:nvGrpSpPr>
            <p:grpSpPr bwMode="auto">
              <a:xfrm>
                <a:off x="2071" y="406"/>
                <a:ext cx="1392" cy="1109"/>
                <a:chOff x="2071" y="406"/>
                <a:chExt cx="1392" cy="1109"/>
              </a:xfrm>
            </p:grpSpPr>
            <p:sp>
              <p:nvSpPr>
                <p:cNvPr id="11" name="Freeform 14">
                  <a:extLst>
                    <a:ext uri="{FF2B5EF4-FFF2-40B4-BE49-F238E27FC236}">
                      <a16:creationId xmlns:a16="http://schemas.microsoft.com/office/drawing/2014/main" id="{6BFEE027-36D9-4AF3-8899-75C16161977B}"/>
                    </a:ext>
                  </a:extLst>
                </p:cNvPr>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2" name="Freeform 15">
                  <a:extLst>
                    <a:ext uri="{FF2B5EF4-FFF2-40B4-BE49-F238E27FC236}">
                      <a16:creationId xmlns:a16="http://schemas.microsoft.com/office/drawing/2014/main" id="{920ECF6F-680C-4291-8E26-3EE2B955058B}"/>
                    </a:ext>
                  </a:extLst>
                </p:cNvPr>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3" name="Freeform 16">
                  <a:extLst>
                    <a:ext uri="{FF2B5EF4-FFF2-40B4-BE49-F238E27FC236}">
                      <a16:creationId xmlns:a16="http://schemas.microsoft.com/office/drawing/2014/main" id="{B4ECD9CD-DD72-4BDC-9FD7-153813B9BF22}"/>
                    </a:ext>
                  </a:extLst>
                </p:cNvPr>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headEnd/>
                  <a:tailEnd/>
                </a:ln>
                <a:effectLst/>
              </p:spPr>
              <p:txBody>
                <a:bodyPr/>
                <a:lstStyle/>
                <a:p>
                  <a:pPr>
                    <a:defRPr/>
                  </a:pPr>
                  <a:endParaRPr lang="en-US"/>
                </a:p>
              </p:txBody>
            </p:sp>
            <p:sp>
              <p:nvSpPr>
                <p:cNvPr id="14" name="Freeform 17">
                  <a:extLst>
                    <a:ext uri="{FF2B5EF4-FFF2-40B4-BE49-F238E27FC236}">
                      <a16:creationId xmlns:a16="http://schemas.microsoft.com/office/drawing/2014/main" id="{5F2AC7B6-7A88-464A-9306-BF7255936B2C}"/>
                    </a:ext>
                  </a:extLst>
                </p:cNvPr>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headEnd/>
                  <a:tailEnd/>
                </a:ln>
                <a:effectLst/>
              </p:spPr>
              <p:txBody>
                <a:bodyPr/>
                <a:lstStyle/>
                <a:p>
                  <a:pPr>
                    <a:defRPr/>
                  </a:pPr>
                  <a:endParaRPr lang="en-US"/>
                </a:p>
              </p:txBody>
            </p:sp>
            <p:sp>
              <p:nvSpPr>
                <p:cNvPr id="15" name="Freeform 18">
                  <a:extLst>
                    <a:ext uri="{FF2B5EF4-FFF2-40B4-BE49-F238E27FC236}">
                      <a16:creationId xmlns:a16="http://schemas.microsoft.com/office/drawing/2014/main" id="{DFACDA8D-1F17-45E0-84D3-10ADD69B938A}"/>
                    </a:ext>
                  </a:extLst>
                </p:cNvPr>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headEnd/>
                  <a:tailEnd/>
                </a:ln>
                <a:effectLst/>
              </p:spPr>
              <p:txBody>
                <a:bodyPr/>
                <a:lstStyle/>
                <a:p>
                  <a:pPr>
                    <a:defRPr/>
                  </a:pPr>
                  <a:endParaRPr lang="en-US"/>
                </a:p>
              </p:txBody>
            </p:sp>
            <p:sp>
              <p:nvSpPr>
                <p:cNvPr id="16" name="Freeform 19">
                  <a:extLst>
                    <a:ext uri="{FF2B5EF4-FFF2-40B4-BE49-F238E27FC236}">
                      <a16:creationId xmlns:a16="http://schemas.microsoft.com/office/drawing/2014/main" id="{A9960C67-A4F8-44BE-9D09-A5B16C08D2EA}"/>
                    </a:ext>
                  </a:extLst>
                </p:cNvPr>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headEnd/>
                  <a:tailEnd/>
                </a:ln>
                <a:effectLst/>
              </p:spPr>
              <p:txBody>
                <a:bodyPr/>
                <a:lstStyle/>
                <a:p>
                  <a:pPr>
                    <a:defRPr/>
                  </a:pPr>
                  <a:endParaRPr lang="en-US"/>
                </a:p>
              </p:txBody>
            </p:sp>
            <p:sp>
              <p:nvSpPr>
                <p:cNvPr id="17" name="Freeform 20">
                  <a:extLst>
                    <a:ext uri="{FF2B5EF4-FFF2-40B4-BE49-F238E27FC236}">
                      <a16:creationId xmlns:a16="http://schemas.microsoft.com/office/drawing/2014/main" id="{0682BFCA-09B1-46D1-9EA1-28F1E4EC060D}"/>
                    </a:ext>
                  </a:extLst>
                </p:cNvPr>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headEnd/>
                  <a:tailEnd/>
                </a:ln>
                <a:effectLst/>
              </p:spPr>
              <p:txBody>
                <a:bodyPr/>
                <a:lstStyle/>
                <a:p>
                  <a:pPr>
                    <a:defRPr/>
                  </a:pPr>
                  <a:endParaRPr lang="en-US"/>
                </a:p>
              </p:txBody>
            </p:sp>
            <p:sp>
              <p:nvSpPr>
                <p:cNvPr id="18" name="Freeform 21">
                  <a:extLst>
                    <a:ext uri="{FF2B5EF4-FFF2-40B4-BE49-F238E27FC236}">
                      <a16:creationId xmlns:a16="http://schemas.microsoft.com/office/drawing/2014/main" id="{EA48D594-456B-436B-9EC8-BEF93730BF23}"/>
                    </a:ext>
                  </a:extLst>
                </p:cNvPr>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headEnd/>
                  <a:tailEnd/>
                </a:ln>
                <a:effectLst/>
              </p:spPr>
              <p:txBody>
                <a:bodyPr/>
                <a:lstStyle/>
                <a:p>
                  <a:pPr>
                    <a:defRPr/>
                  </a:pPr>
                  <a:endParaRPr lang="en-US"/>
                </a:p>
              </p:txBody>
            </p:sp>
            <p:sp>
              <p:nvSpPr>
                <p:cNvPr id="19" name="Freeform 22">
                  <a:extLst>
                    <a:ext uri="{FF2B5EF4-FFF2-40B4-BE49-F238E27FC236}">
                      <a16:creationId xmlns:a16="http://schemas.microsoft.com/office/drawing/2014/main" id="{381F999D-0196-48C1-BF6B-ACD02D828D37}"/>
                    </a:ext>
                  </a:extLst>
                </p:cNvPr>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headEnd/>
                  <a:tailEnd/>
                </a:ln>
                <a:effectLst/>
              </p:spPr>
              <p:txBody>
                <a:bodyPr/>
                <a:lstStyle/>
                <a:p>
                  <a:pPr>
                    <a:defRPr/>
                  </a:pPr>
                  <a:endParaRPr lang="en-US"/>
                </a:p>
              </p:txBody>
            </p:sp>
            <p:sp>
              <p:nvSpPr>
                <p:cNvPr id="20" name="Freeform 23">
                  <a:extLst>
                    <a:ext uri="{FF2B5EF4-FFF2-40B4-BE49-F238E27FC236}">
                      <a16:creationId xmlns:a16="http://schemas.microsoft.com/office/drawing/2014/main" id="{F5A247EB-4B45-4DB9-BFCD-9E3182520E36}"/>
                    </a:ext>
                  </a:extLst>
                </p:cNvPr>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headEnd/>
                  <a:tailEnd/>
                </a:ln>
                <a:effectLst/>
              </p:spPr>
              <p:txBody>
                <a:bodyPr/>
                <a:lstStyle/>
                <a:p>
                  <a:pPr>
                    <a:defRPr/>
                  </a:pPr>
                  <a:endParaRPr lang="en-US"/>
                </a:p>
              </p:txBody>
            </p:sp>
            <p:sp>
              <p:nvSpPr>
                <p:cNvPr id="21" name="Freeform 24">
                  <a:extLst>
                    <a:ext uri="{FF2B5EF4-FFF2-40B4-BE49-F238E27FC236}">
                      <a16:creationId xmlns:a16="http://schemas.microsoft.com/office/drawing/2014/main" id="{BF59839C-3482-4AF0-A946-831855189101}"/>
                    </a:ext>
                  </a:extLst>
                </p:cNvPr>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headEnd/>
                  <a:tailEnd/>
                </a:ln>
                <a:effectLst/>
              </p:spPr>
              <p:txBody>
                <a:bodyPr/>
                <a:lstStyle/>
                <a:p>
                  <a:pPr>
                    <a:defRPr/>
                  </a:pPr>
                  <a:endParaRPr lang="en-US"/>
                </a:p>
              </p:txBody>
            </p:sp>
            <p:sp>
              <p:nvSpPr>
                <p:cNvPr id="22" name="Freeform 25">
                  <a:extLst>
                    <a:ext uri="{FF2B5EF4-FFF2-40B4-BE49-F238E27FC236}">
                      <a16:creationId xmlns:a16="http://schemas.microsoft.com/office/drawing/2014/main" id="{C8CCA115-0626-426E-8346-9CF8E52FC676}"/>
                    </a:ext>
                  </a:extLst>
                </p:cNvPr>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headEnd/>
                  <a:tailEnd/>
                </a:ln>
                <a:effectLst/>
              </p:spPr>
              <p:txBody>
                <a:bodyPr/>
                <a:lstStyle/>
                <a:p>
                  <a:pPr>
                    <a:defRPr/>
                  </a:pPr>
                  <a:endParaRPr lang="en-US"/>
                </a:p>
              </p:txBody>
            </p:sp>
            <p:sp>
              <p:nvSpPr>
                <p:cNvPr id="23" name="Freeform 26">
                  <a:extLst>
                    <a:ext uri="{FF2B5EF4-FFF2-40B4-BE49-F238E27FC236}">
                      <a16:creationId xmlns:a16="http://schemas.microsoft.com/office/drawing/2014/main" id="{AAAD1CA8-BD7B-4448-81AC-08C833D1D19F}"/>
                    </a:ext>
                  </a:extLst>
                </p:cNvPr>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headEnd/>
                  <a:tailEnd/>
                </a:ln>
                <a:effectLst/>
              </p:spPr>
              <p:txBody>
                <a:bodyPr/>
                <a:lstStyle/>
                <a:p>
                  <a:pPr>
                    <a:defRPr/>
                  </a:pPr>
                  <a:endParaRPr lang="en-US"/>
                </a:p>
              </p:txBody>
            </p:sp>
            <p:sp>
              <p:nvSpPr>
                <p:cNvPr id="24" name="Freeform 27">
                  <a:extLst>
                    <a:ext uri="{FF2B5EF4-FFF2-40B4-BE49-F238E27FC236}">
                      <a16:creationId xmlns:a16="http://schemas.microsoft.com/office/drawing/2014/main" id="{E330FFA8-CEFE-4715-B388-6A1D9174820D}"/>
                    </a:ext>
                  </a:extLst>
                </p:cNvPr>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w="9525" cap="rnd">
                  <a:noFill/>
                  <a:round/>
                  <a:headEnd/>
                  <a:tailEnd/>
                </a:ln>
                <a:effectLst/>
              </p:spPr>
              <p:txBody>
                <a:bodyPr/>
                <a:lstStyle/>
                <a:p>
                  <a:pPr>
                    <a:defRPr/>
                  </a:pPr>
                  <a:endParaRPr lang="en-US"/>
                </a:p>
              </p:txBody>
            </p:sp>
            <p:sp>
              <p:nvSpPr>
                <p:cNvPr id="25" name="Freeform 28">
                  <a:extLst>
                    <a:ext uri="{FF2B5EF4-FFF2-40B4-BE49-F238E27FC236}">
                      <a16:creationId xmlns:a16="http://schemas.microsoft.com/office/drawing/2014/main" id="{DAD0ADEB-04A4-4D62-8D18-B4F373CE34B3}"/>
                    </a:ext>
                  </a:extLst>
                </p:cNvPr>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headEnd/>
                  <a:tailEnd/>
                </a:ln>
                <a:effectLst/>
              </p:spPr>
              <p:txBody>
                <a:bodyPr/>
                <a:lstStyle/>
                <a:p>
                  <a:pPr>
                    <a:defRPr/>
                  </a:pPr>
                  <a:endParaRPr lang="en-US"/>
                </a:p>
              </p:txBody>
            </p:sp>
            <p:sp>
              <p:nvSpPr>
                <p:cNvPr id="26" name="Freeform 29">
                  <a:extLst>
                    <a:ext uri="{FF2B5EF4-FFF2-40B4-BE49-F238E27FC236}">
                      <a16:creationId xmlns:a16="http://schemas.microsoft.com/office/drawing/2014/main" id="{870B9847-B342-43D3-93D1-4DB79DBE8E06}"/>
                    </a:ext>
                  </a:extLst>
                </p:cNvPr>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headEnd/>
                  <a:tailEnd/>
                </a:ln>
                <a:effectLst/>
              </p:spPr>
              <p:txBody>
                <a:bodyPr/>
                <a:lstStyle/>
                <a:p>
                  <a:pPr>
                    <a:defRPr/>
                  </a:pPr>
                  <a:endParaRPr lang="en-US"/>
                </a:p>
              </p:txBody>
            </p:sp>
            <p:sp>
              <p:nvSpPr>
                <p:cNvPr id="27" name="Freeform 30">
                  <a:extLst>
                    <a:ext uri="{FF2B5EF4-FFF2-40B4-BE49-F238E27FC236}">
                      <a16:creationId xmlns:a16="http://schemas.microsoft.com/office/drawing/2014/main" id="{FEFF2983-9938-48E5-8B22-D746471C6070}"/>
                    </a:ext>
                  </a:extLst>
                </p:cNvPr>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headEnd/>
                  <a:tailEnd/>
                </a:ln>
                <a:effectLst/>
              </p:spPr>
              <p:txBody>
                <a:bodyPr/>
                <a:lstStyle/>
                <a:p>
                  <a:pPr>
                    <a:defRPr/>
                  </a:pPr>
                  <a:endParaRPr lang="en-US"/>
                </a:p>
              </p:txBody>
            </p:sp>
            <p:sp>
              <p:nvSpPr>
                <p:cNvPr id="28" name="Freeform 31">
                  <a:extLst>
                    <a:ext uri="{FF2B5EF4-FFF2-40B4-BE49-F238E27FC236}">
                      <a16:creationId xmlns:a16="http://schemas.microsoft.com/office/drawing/2014/main" id="{1DCD6761-E542-4116-B8F4-87E4CC08E21A}"/>
                    </a:ext>
                  </a:extLst>
                </p:cNvPr>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headEnd/>
                  <a:tailEnd/>
                </a:ln>
                <a:effectLst/>
              </p:spPr>
              <p:txBody>
                <a:bodyPr/>
                <a:lstStyle/>
                <a:p>
                  <a:pPr>
                    <a:defRPr/>
                  </a:pPr>
                  <a:endParaRPr lang="en-US"/>
                </a:p>
              </p:txBody>
            </p:sp>
          </p:grpSp>
        </p:grpSp>
      </p:grpSp>
      <p:sp>
        <p:nvSpPr>
          <p:cNvPr id="240672"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a:t>Click to edit Master title style</a:t>
            </a:r>
          </a:p>
        </p:txBody>
      </p:sp>
      <p:sp>
        <p:nvSpPr>
          <p:cNvPr id="240673"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a:t>Click to edit Master subtitle style</a:t>
            </a:r>
          </a:p>
        </p:txBody>
      </p:sp>
      <p:sp>
        <p:nvSpPr>
          <p:cNvPr id="34" name="Rectangle 34">
            <a:extLst>
              <a:ext uri="{FF2B5EF4-FFF2-40B4-BE49-F238E27FC236}">
                <a16:creationId xmlns:a16="http://schemas.microsoft.com/office/drawing/2014/main" id="{A8222E89-F782-4B48-A716-841376321CAD}"/>
              </a:ext>
            </a:extLst>
          </p:cNvPr>
          <p:cNvSpPr>
            <a:spLocks noGrp="1" noChangeArrowheads="1"/>
          </p:cNvSpPr>
          <p:nvPr>
            <p:ph type="dt" sz="quarter" idx="10"/>
          </p:nvPr>
        </p:nvSpPr>
        <p:spPr/>
        <p:txBody>
          <a:bodyPr/>
          <a:lstStyle>
            <a:lvl1pPr>
              <a:defRPr/>
            </a:lvl1pPr>
          </a:lstStyle>
          <a:p>
            <a:pPr>
              <a:defRPr/>
            </a:pPr>
            <a:endParaRPr lang="en-US"/>
          </a:p>
        </p:txBody>
      </p:sp>
      <p:sp>
        <p:nvSpPr>
          <p:cNvPr id="35" name="Rectangle 35">
            <a:extLst>
              <a:ext uri="{FF2B5EF4-FFF2-40B4-BE49-F238E27FC236}">
                <a16:creationId xmlns:a16="http://schemas.microsoft.com/office/drawing/2014/main" id="{4F2292C9-01F4-48B4-B9F4-1036745A82C8}"/>
              </a:ext>
            </a:extLst>
          </p:cNvPr>
          <p:cNvSpPr>
            <a:spLocks noGrp="1" noChangeArrowheads="1"/>
          </p:cNvSpPr>
          <p:nvPr>
            <p:ph type="ftr" sz="quarter" idx="11"/>
          </p:nvPr>
        </p:nvSpPr>
        <p:spPr bwMode="auto">
          <a:xfrm>
            <a:off x="3124200" y="6400800"/>
            <a:ext cx="2895600" cy="457200"/>
          </a:xfrm>
          <a:prstGeom prst="rect">
            <a:avLst/>
          </a:prstGeom>
        </p:spPr>
        <p:txBody>
          <a:bodyPr vert="horz" wrap="none" lIns="92075" tIns="46038" rIns="92075" bIns="46038" numCol="1" anchor="ctr" anchorCtr="0" compatLnSpc="1">
            <a:prstTxWarp prst="textNoShape">
              <a:avLst/>
            </a:prstTxWarp>
          </a:bodyPr>
          <a:lstStyle>
            <a:lvl1pPr algn="ctr" eaLnBrk="0" hangingPunct="0">
              <a:defRPr sz="1400">
                <a:cs typeface="+mn-cs"/>
              </a:defRPr>
            </a:lvl1pPr>
          </a:lstStyle>
          <a:p>
            <a:pPr>
              <a:defRPr/>
            </a:pPr>
            <a:r>
              <a:rPr lang="en-US"/>
              <a:t>Liang, Introduction to Java Programming, Ninth Edition, (c) 2018 Pearson Education, Ltd. All rights reserved. </a:t>
            </a:r>
          </a:p>
        </p:txBody>
      </p:sp>
      <p:sp>
        <p:nvSpPr>
          <p:cNvPr id="36" name="Rectangle 36">
            <a:extLst>
              <a:ext uri="{FF2B5EF4-FFF2-40B4-BE49-F238E27FC236}">
                <a16:creationId xmlns:a16="http://schemas.microsoft.com/office/drawing/2014/main" id="{DEEC3EF0-C893-4361-9C1A-660EEAA1F42E}"/>
              </a:ext>
            </a:extLst>
          </p:cNvPr>
          <p:cNvSpPr>
            <a:spLocks noGrp="1" noChangeArrowheads="1"/>
          </p:cNvSpPr>
          <p:nvPr>
            <p:ph type="sldNum" sz="quarter" idx="12"/>
          </p:nvPr>
        </p:nvSpPr>
        <p:spPr>
          <a:xfrm>
            <a:off x="6553200" y="6400800"/>
            <a:ext cx="1905000" cy="457200"/>
          </a:xfrm>
        </p:spPr>
        <p:txBody>
          <a:bodyPr/>
          <a:lstStyle>
            <a:lvl1pPr>
              <a:defRPr/>
            </a:lvl1pPr>
          </a:lstStyle>
          <a:p>
            <a:fld id="{57226CCB-2F3F-4DB0-BA8C-C99F910E4809}" type="slidenum">
              <a:rPr lang="en-US" altLang="en-US"/>
              <a:pPr/>
              <a:t>‹#›</a:t>
            </a:fld>
            <a:endParaRPr lang="en-US" altLang="en-US"/>
          </a:p>
        </p:txBody>
      </p:sp>
    </p:spTree>
    <p:extLst>
      <p:ext uri="{BB962C8B-B14F-4D97-AF65-F5344CB8AC3E}">
        <p14:creationId xmlns:p14="http://schemas.microsoft.com/office/powerpoint/2010/main" val="1820366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3AFBCB67-49DA-480D-9564-B841B0CBF6B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9EFC29DC-E74B-4C73-9AF6-12DF6F740136}"/>
              </a:ext>
            </a:extLst>
          </p:cNvPr>
          <p:cNvSpPr>
            <a:spLocks noGrp="1" noChangeArrowheads="1"/>
          </p:cNvSpPr>
          <p:nvPr>
            <p:ph type="sldNum" sz="quarter" idx="11"/>
          </p:nvPr>
        </p:nvSpPr>
        <p:spPr>
          <a:ln/>
        </p:spPr>
        <p:txBody>
          <a:bodyPr/>
          <a:lstStyle>
            <a:lvl1pPr>
              <a:defRPr/>
            </a:lvl1pPr>
          </a:lstStyle>
          <a:p>
            <a:fld id="{124C10D9-6310-43F0-9429-1D4C974D6481}" type="slidenum">
              <a:rPr lang="en-US" altLang="en-US"/>
              <a:pPr/>
              <a:t>‹#›</a:t>
            </a:fld>
            <a:endParaRPr lang="en-US" altLang="en-US"/>
          </a:p>
        </p:txBody>
      </p:sp>
    </p:spTree>
    <p:extLst>
      <p:ext uri="{BB962C8B-B14F-4D97-AF65-F5344CB8AC3E}">
        <p14:creationId xmlns:p14="http://schemas.microsoft.com/office/powerpoint/2010/main" val="18521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2">
            <a:extLst>
              <a:ext uri="{FF2B5EF4-FFF2-40B4-BE49-F238E27FC236}">
                <a16:creationId xmlns:a16="http://schemas.microsoft.com/office/drawing/2014/main" id="{42655B65-D7CF-453B-BFFB-2A4C0CA95C7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4B21E2A0-60C3-4640-9D71-73DD602EC9C0}"/>
              </a:ext>
            </a:extLst>
          </p:cNvPr>
          <p:cNvSpPr>
            <a:spLocks noGrp="1" noChangeArrowheads="1"/>
          </p:cNvSpPr>
          <p:nvPr>
            <p:ph type="sldNum" sz="quarter" idx="11"/>
          </p:nvPr>
        </p:nvSpPr>
        <p:spPr>
          <a:ln/>
        </p:spPr>
        <p:txBody>
          <a:bodyPr/>
          <a:lstStyle>
            <a:lvl1pPr>
              <a:defRPr/>
            </a:lvl1pPr>
          </a:lstStyle>
          <a:p>
            <a:fld id="{768D3F27-B1DD-4403-A85E-7FFE87A92C5A}" type="slidenum">
              <a:rPr lang="en-US" altLang="en-US"/>
              <a:pPr/>
              <a:t>‹#›</a:t>
            </a:fld>
            <a:endParaRPr lang="en-US" altLang="en-US"/>
          </a:p>
        </p:txBody>
      </p:sp>
    </p:spTree>
    <p:extLst>
      <p:ext uri="{BB962C8B-B14F-4D97-AF65-F5344CB8AC3E}">
        <p14:creationId xmlns:p14="http://schemas.microsoft.com/office/powerpoint/2010/main" val="1110301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C175C-8633-4F7C-AB6D-44C3F48CC1B3}"/>
              </a:ext>
            </a:extLst>
          </p:cNvPr>
          <p:cNvSpPr>
            <a:spLocks noGrp="1"/>
          </p:cNvSpPr>
          <p:nvPr>
            <p:ph type="dt" sz="half" idx="10"/>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605146A-E426-4B14-B456-2FB0D4ADC8CD}"/>
              </a:ext>
            </a:extLst>
          </p:cNvPr>
          <p:cNvSpPr>
            <a:spLocks noGrp="1"/>
          </p:cNvSpPr>
          <p:nvPr>
            <p:ph type="sldNum" sz="quarter" idx="11"/>
          </p:nvPr>
        </p:nvSpPr>
        <p:spPr/>
        <p:txBody>
          <a:bodyPr/>
          <a:lstStyle>
            <a:lvl1pPr>
              <a:defRPr/>
            </a:lvl1pPr>
          </a:lstStyle>
          <a:p>
            <a:fld id="{C0F40F1E-846F-44C2-8872-CB0B3F2B7A63}" type="slidenum">
              <a:rPr lang="en-US" altLang="en-US"/>
              <a:pPr/>
              <a:t>‹#›</a:t>
            </a:fld>
            <a:endParaRPr lang="en-US" altLang="en-US"/>
          </a:p>
        </p:txBody>
      </p:sp>
    </p:spTree>
    <p:extLst>
      <p:ext uri="{BB962C8B-B14F-4D97-AF65-F5344CB8AC3E}">
        <p14:creationId xmlns:p14="http://schemas.microsoft.com/office/powerpoint/2010/main" val="17957420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2">
            <a:extLst>
              <a:ext uri="{FF2B5EF4-FFF2-40B4-BE49-F238E27FC236}">
                <a16:creationId xmlns:a16="http://schemas.microsoft.com/office/drawing/2014/main" id="{6E375E86-2D31-4D13-8B32-F5CE212BAA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3">
            <a:extLst>
              <a:ext uri="{FF2B5EF4-FFF2-40B4-BE49-F238E27FC236}">
                <a16:creationId xmlns:a16="http://schemas.microsoft.com/office/drawing/2014/main" id="{B1CAFBC3-81FD-425A-A8C2-BCFC6CDE1557}"/>
              </a:ext>
            </a:extLst>
          </p:cNvPr>
          <p:cNvSpPr>
            <a:spLocks noGrp="1" noChangeArrowheads="1"/>
          </p:cNvSpPr>
          <p:nvPr>
            <p:ph type="sldNum" sz="quarter" idx="11"/>
          </p:nvPr>
        </p:nvSpPr>
        <p:spPr>
          <a:ln/>
        </p:spPr>
        <p:txBody>
          <a:bodyPr/>
          <a:lstStyle>
            <a:lvl1pPr>
              <a:defRPr/>
            </a:lvl1pPr>
          </a:lstStyle>
          <a:p>
            <a:fld id="{11DF20CD-A77C-48EA-8DCA-4A046130A5CC}" type="slidenum">
              <a:rPr lang="en-US" altLang="en-US"/>
              <a:pPr/>
              <a:t>‹#›</a:t>
            </a:fld>
            <a:endParaRPr lang="en-US" altLang="en-US"/>
          </a:p>
        </p:txBody>
      </p:sp>
    </p:spTree>
    <p:extLst>
      <p:ext uri="{BB962C8B-B14F-4D97-AF65-F5344CB8AC3E}">
        <p14:creationId xmlns:p14="http://schemas.microsoft.com/office/powerpoint/2010/main" val="110499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735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2">
            <a:extLst>
              <a:ext uri="{FF2B5EF4-FFF2-40B4-BE49-F238E27FC236}">
                <a16:creationId xmlns:a16="http://schemas.microsoft.com/office/drawing/2014/main" id="{8121A9CE-DCAF-4925-9950-76552B46904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90E47FF7-39D1-463C-BB3B-231CCE1E07F9}"/>
              </a:ext>
            </a:extLst>
          </p:cNvPr>
          <p:cNvSpPr>
            <a:spLocks noGrp="1" noChangeArrowheads="1"/>
          </p:cNvSpPr>
          <p:nvPr>
            <p:ph type="sldNum" sz="quarter" idx="11"/>
          </p:nvPr>
        </p:nvSpPr>
        <p:spPr>
          <a:ln/>
        </p:spPr>
        <p:txBody>
          <a:bodyPr/>
          <a:lstStyle>
            <a:lvl1pPr>
              <a:defRPr/>
            </a:lvl1pPr>
          </a:lstStyle>
          <a:p>
            <a:fld id="{73C8648F-FF46-43D4-97AC-F00144BA5C82}" type="slidenum">
              <a:rPr lang="en-US" altLang="en-US"/>
              <a:pPr/>
              <a:t>‹#›</a:t>
            </a:fld>
            <a:endParaRPr lang="en-US" altLang="en-US"/>
          </a:p>
        </p:txBody>
      </p:sp>
    </p:spTree>
    <p:extLst>
      <p:ext uri="{BB962C8B-B14F-4D97-AF65-F5344CB8AC3E}">
        <p14:creationId xmlns:p14="http://schemas.microsoft.com/office/powerpoint/2010/main" val="329703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2">
            <a:extLst>
              <a:ext uri="{FF2B5EF4-FFF2-40B4-BE49-F238E27FC236}">
                <a16:creationId xmlns:a16="http://schemas.microsoft.com/office/drawing/2014/main" id="{73699C75-74D5-4CC0-A638-4505AD97B04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3">
            <a:extLst>
              <a:ext uri="{FF2B5EF4-FFF2-40B4-BE49-F238E27FC236}">
                <a16:creationId xmlns:a16="http://schemas.microsoft.com/office/drawing/2014/main" id="{87E4824A-54CD-4B02-9706-F358758EF3E8}"/>
              </a:ext>
            </a:extLst>
          </p:cNvPr>
          <p:cNvSpPr>
            <a:spLocks noGrp="1" noChangeArrowheads="1"/>
          </p:cNvSpPr>
          <p:nvPr>
            <p:ph type="sldNum" sz="quarter" idx="11"/>
          </p:nvPr>
        </p:nvSpPr>
        <p:spPr>
          <a:ln/>
        </p:spPr>
        <p:txBody>
          <a:bodyPr/>
          <a:lstStyle>
            <a:lvl1pPr>
              <a:defRPr/>
            </a:lvl1pPr>
          </a:lstStyle>
          <a:p>
            <a:fld id="{16019760-C885-4093-80F5-7E4B8A0BAB2F}" type="slidenum">
              <a:rPr lang="en-US" altLang="en-US"/>
              <a:pPr/>
              <a:t>‹#›</a:t>
            </a:fld>
            <a:endParaRPr lang="en-US" altLang="en-US"/>
          </a:p>
        </p:txBody>
      </p:sp>
    </p:spTree>
    <p:extLst>
      <p:ext uri="{BB962C8B-B14F-4D97-AF65-F5344CB8AC3E}">
        <p14:creationId xmlns:p14="http://schemas.microsoft.com/office/powerpoint/2010/main" val="3966200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2">
            <a:extLst>
              <a:ext uri="{FF2B5EF4-FFF2-40B4-BE49-F238E27FC236}">
                <a16:creationId xmlns:a16="http://schemas.microsoft.com/office/drawing/2014/main" id="{58C41065-3103-4757-9C6D-C3227C0DD13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3">
            <a:extLst>
              <a:ext uri="{FF2B5EF4-FFF2-40B4-BE49-F238E27FC236}">
                <a16:creationId xmlns:a16="http://schemas.microsoft.com/office/drawing/2014/main" id="{1EAB14D9-4CC8-451E-A9ED-4BD2E1EA2425}"/>
              </a:ext>
            </a:extLst>
          </p:cNvPr>
          <p:cNvSpPr>
            <a:spLocks noGrp="1" noChangeArrowheads="1"/>
          </p:cNvSpPr>
          <p:nvPr>
            <p:ph type="sldNum" sz="quarter" idx="11"/>
          </p:nvPr>
        </p:nvSpPr>
        <p:spPr>
          <a:ln/>
        </p:spPr>
        <p:txBody>
          <a:bodyPr/>
          <a:lstStyle>
            <a:lvl1pPr>
              <a:defRPr/>
            </a:lvl1pPr>
          </a:lstStyle>
          <a:p>
            <a:fld id="{2739134C-24C0-4EF3-832F-3924C34554B5}" type="slidenum">
              <a:rPr lang="en-US" altLang="en-US"/>
              <a:pPr/>
              <a:t>‹#›</a:t>
            </a:fld>
            <a:endParaRPr lang="en-US" altLang="en-US"/>
          </a:p>
        </p:txBody>
      </p:sp>
    </p:spTree>
    <p:extLst>
      <p:ext uri="{BB962C8B-B14F-4D97-AF65-F5344CB8AC3E}">
        <p14:creationId xmlns:p14="http://schemas.microsoft.com/office/powerpoint/2010/main" val="405115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E701B022-A54B-42D0-87C7-B782B7B0383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3">
            <a:extLst>
              <a:ext uri="{FF2B5EF4-FFF2-40B4-BE49-F238E27FC236}">
                <a16:creationId xmlns:a16="http://schemas.microsoft.com/office/drawing/2014/main" id="{05EFC4BB-C57D-43CC-8B6F-069D90E1B307}"/>
              </a:ext>
            </a:extLst>
          </p:cNvPr>
          <p:cNvSpPr>
            <a:spLocks noGrp="1" noChangeArrowheads="1"/>
          </p:cNvSpPr>
          <p:nvPr>
            <p:ph type="sldNum" sz="quarter" idx="11"/>
          </p:nvPr>
        </p:nvSpPr>
        <p:spPr>
          <a:ln/>
        </p:spPr>
        <p:txBody>
          <a:bodyPr/>
          <a:lstStyle>
            <a:lvl1pPr>
              <a:defRPr/>
            </a:lvl1pPr>
          </a:lstStyle>
          <a:p>
            <a:fld id="{08D426D0-328E-4910-9BA0-B426A8E3715E}" type="slidenum">
              <a:rPr lang="en-US" altLang="en-US"/>
              <a:pPr/>
              <a:t>‹#›</a:t>
            </a:fld>
            <a:endParaRPr lang="en-US" altLang="en-US"/>
          </a:p>
        </p:txBody>
      </p:sp>
    </p:spTree>
    <p:extLst>
      <p:ext uri="{BB962C8B-B14F-4D97-AF65-F5344CB8AC3E}">
        <p14:creationId xmlns:p14="http://schemas.microsoft.com/office/powerpoint/2010/main" val="84720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05137A08-07DD-441B-90C9-A467F938894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3FB96A4B-68F9-481D-ABCF-8992684288B0}"/>
              </a:ext>
            </a:extLst>
          </p:cNvPr>
          <p:cNvSpPr>
            <a:spLocks noGrp="1" noChangeArrowheads="1"/>
          </p:cNvSpPr>
          <p:nvPr>
            <p:ph type="sldNum" sz="quarter" idx="11"/>
          </p:nvPr>
        </p:nvSpPr>
        <p:spPr>
          <a:ln/>
        </p:spPr>
        <p:txBody>
          <a:bodyPr/>
          <a:lstStyle>
            <a:lvl1pPr>
              <a:defRPr/>
            </a:lvl1pPr>
          </a:lstStyle>
          <a:p>
            <a:fld id="{0F19DD06-A2C5-4C0A-8625-19FB98F7D2BE}" type="slidenum">
              <a:rPr lang="en-US" altLang="en-US"/>
              <a:pPr/>
              <a:t>‹#›</a:t>
            </a:fld>
            <a:endParaRPr lang="en-US" altLang="en-US"/>
          </a:p>
        </p:txBody>
      </p:sp>
    </p:spTree>
    <p:extLst>
      <p:ext uri="{BB962C8B-B14F-4D97-AF65-F5344CB8AC3E}">
        <p14:creationId xmlns:p14="http://schemas.microsoft.com/office/powerpoint/2010/main" val="348647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2">
            <a:extLst>
              <a:ext uri="{FF2B5EF4-FFF2-40B4-BE49-F238E27FC236}">
                <a16:creationId xmlns:a16="http://schemas.microsoft.com/office/drawing/2014/main" id="{6A08A2A1-3BF6-4D1B-85A9-18D96D899CD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3">
            <a:extLst>
              <a:ext uri="{FF2B5EF4-FFF2-40B4-BE49-F238E27FC236}">
                <a16:creationId xmlns:a16="http://schemas.microsoft.com/office/drawing/2014/main" id="{B5CD43F6-C7FA-4FBF-A240-98ADD9A2F7E3}"/>
              </a:ext>
            </a:extLst>
          </p:cNvPr>
          <p:cNvSpPr>
            <a:spLocks noGrp="1" noChangeArrowheads="1"/>
          </p:cNvSpPr>
          <p:nvPr>
            <p:ph type="sldNum" sz="quarter" idx="11"/>
          </p:nvPr>
        </p:nvSpPr>
        <p:spPr>
          <a:ln/>
        </p:spPr>
        <p:txBody>
          <a:bodyPr/>
          <a:lstStyle>
            <a:lvl1pPr>
              <a:defRPr/>
            </a:lvl1pPr>
          </a:lstStyle>
          <a:p>
            <a:fld id="{6590201E-A414-4186-8DF6-B42530568163}" type="slidenum">
              <a:rPr lang="en-US" altLang="en-US"/>
              <a:pPr/>
              <a:t>‹#›</a:t>
            </a:fld>
            <a:endParaRPr lang="en-US" altLang="en-US"/>
          </a:p>
        </p:txBody>
      </p:sp>
    </p:spTree>
    <p:extLst>
      <p:ext uri="{BB962C8B-B14F-4D97-AF65-F5344CB8AC3E}">
        <p14:creationId xmlns:p14="http://schemas.microsoft.com/office/powerpoint/2010/main" val="291870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gradFill>
        <a:effectLst/>
      </p:bgPr>
    </p:bg>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9A61E396-EBBA-4DE8-A875-F2124C6F8363}"/>
              </a:ext>
            </a:extLst>
          </p:cNvPr>
          <p:cNvGrpSpPr>
            <a:grpSpLocks/>
          </p:cNvGrpSpPr>
          <p:nvPr/>
        </p:nvGrpSpPr>
        <p:grpSpPr bwMode="auto">
          <a:xfrm>
            <a:off x="0" y="4367213"/>
            <a:ext cx="9131300" cy="2478087"/>
            <a:chOff x="0" y="2751"/>
            <a:chExt cx="5752" cy="1561"/>
          </a:xfrm>
        </p:grpSpPr>
        <p:sp>
          <p:nvSpPr>
            <p:cNvPr id="1032" name="Rectangle 3">
              <a:extLst>
                <a:ext uri="{FF2B5EF4-FFF2-40B4-BE49-F238E27FC236}">
                  <a16:creationId xmlns:a16="http://schemas.microsoft.com/office/drawing/2014/main" id="{CED59659-93B9-4E9F-867D-8429057414D0}"/>
                </a:ext>
              </a:extLst>
            </p:cNvPr>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p:spPr>
          <p:txBody>
            <a:bodyPr wrap="none" anchor="ctr"/>
            <a:lstStyle/>
            <a:p>
              <a:pPr>
                <a:defRPr/>
              </a:pPr>
              <a:endParaRPr lang="en-US" altLang="en-US"/>
            </a:p>
          </p:txBody>
        </p:sp>
        <p:grpSp>
          <p:nvGrpSpPr>
            <p:cNvPr id="22537" name="Group 4">
              <a:extLst>
                <a:ext uri="{FF2B5EF4-FFF2-40B4-BE49-F238E27FC236}">
                  <a16:creationId xmlns:a16="http://schemas.microsoft.com/office/drawing/2014/main" id="{E9B9FC6C-95FE-4F5E-A317-3F770AC1C362}"/>
                </a:ext>
              </a:extLst>
            </p:cNvPr>
            <p:cNvGrpSpPr>
              <a:grpSpLocks/>
            </p:cNvGrpSpPr>
            <p:nvPr/>
          </p:nvGrpSpPr>
          <p:grpSpPr bwMode="auto">
            <a:xfrm>
              <a:off x="4458" y="2751"/>
              <a:ext cx="1190" cy="1426"/>
              <a:chOff x="4458" y="2751"/>
              <a:chExt cx="1190" cy="1426"/>
            </a:xfrm>
          </p:grpSpPr>
          <p:sp>
            <p:nvSpPr>
              <p:cNvPr id="1034" name="Freeform 5">
                <a:extLst>
                  <a:ext uri="{FF2B5EF4-FFF2-40B4-BE49-F238E27FC236}">
                    <a16:creationId xmlns:a16="http://schemas.microsoft.com/office/drawing/2014/main" id="{2C099C55-62E1-48B0-BB8F-21C91259AED4}"/>
                  </a:ext>
                </a:extLst>
              </p:cNvPr>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headEnd/>
                <a:tailEnd/>
              </a:ln>
              <a:effectLst/>
            </p:spPr>
            <p:txBody>
              <a:bodyPr/>
              <a:lstStyle/>
              <a:p>
                <a:pPr>
                  <a:defRPr/>
                </a:pPr>
                <a:endParaRPr lang="en-US"/>
              </a:p>
            </p:txBody>
          </p:sp>
          <p:sp>
            <p:nvSpPr>
              <p:cNvPr id="1035" name="Line 6">
                <a:extLst>
                  <a:ext uri="{FF2B5EF4-FFF2-40B4-BE49-F238E27FC236}">
                    <a16:creationId xmlns:a16="http://schemas.microsoft.com/office/drawing/2014/main" id="{AECDAF04-5E67-49B7-8FBF-9E72442CC5DC}"/>
                  </a:ext>
                </a:extLst>
              </p:cNvPr>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6" name="Line 7">
                <a:extLst>
                  <a:ext uri="{FF2B5EF4-FFF2-40B4-BE49-F238E27FC236}">
                    <a16:creationId xmlns:a16="http://schemas.microsoft.com/office/drawing/2014/main" id="{DE3DDA72-7180-49A4-8249-7EE4D55FD834}"/>
                  </a:ext>
                </a:extLst>
              </p:cNvPr>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7" name="Line 8">
                <a:extLst>
                  <a:ext uri="{FF2B5EF4-FFF2-40B4-BE49-F238E27FC236}">
                    <a16:creationId xmlns:a16="http://schemas.microsoft.com/office/drawing/2014/main" id="{281DD403-BEA7-44B0-9F14-AEC42A8CB715}"/>
                  </a:ext>
                </a:extLst>
              </p:cNvPr>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wrap="none" anchor="ctr"/>
              <a:lstStyle/>
              <a:p>
                <a:pPr>
                  <a:defRPr/>
                </a:pPr>
                <a:endParaRPr lang="en-US"/>
              </a:p>
            </p:txBody>
          </p:sp>
          <p:sp>
            <p:nvSpPr>
              <p:cNvPr id="1038" name="Freeform 9">
                <a:extLst>
                  <a:ext uri="{FF2B5EF4-FFF2-40B4-BE49-F238E27FC236}">
                    <a16:creationId xmlns:a16="http://schemas.microsoft.com/office/drawing/2014/main" id="{C1B7EE18-C40D-44CA-BA54-15925AB3D2D4}"/>
                  </a:ext>
                </a:extLst>
              </p:cNvPr>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headEnd/>
                <a:tailEnd/>
              </a:ln>
              <a:effectLst/>
            </p:spPr>
            <p:txBody>
              <a:bodyPr/>
              <a:lstStyle/>
              <a:p>
                <a:pPr>
                  <a:defRPr/>
                </a:pPr>
                <a:endParaRPr lang="en-US"/>
              </a:p>
            </p:txBody>
          </p:sp>
          <p:sp>
            <p:nvSpPr>
              <p:cNvPr id="1039" name="Oval 10">
                <a:extLst>
                  <a:ext uri="{FF2B5EF4-FFF2-40B4-BE49-F238E27FC236}">
                    <a16:creationId xmlns:a16="http://schemas.microsoft.com/office/drawing/2014/main" id="{15490E22-2AFE-4CF0-82F5-46BAB19ACF52}"/>
                  </a:ext>
                </a:extLst>
              </p:cNvPr>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p:spPr>
            <p:txBody>
              <a:bodyPr wrap="none" anchor="ctr"/>
              <a:lstStyle/>
              <a:p>
                <a:pPr>
                  <a:defRPr/>
                </a:pPr>
                <a:endParaRPr lang="en-US" altLang="en-US"/>
              </a:p>
            </p:txBody>
          </p:sp>
          <p:grpSp>
            <p:nvGrpSpPr>
              <p:cNvPr id="22544" name="Group 11">
                <a:extLst>
                  <a:ext uri="{FF2B5EF4-FFF2-40B4-BE49-F238E27FC236}">
                    <a16:creationId xmlns:a16="http://schemas.microsoft.com/office/drawing/2014/main" id="{6A143AD7-9DAF-4644-9470-306EF41D51DF}"/>
                  </a:ext>
                </a:extLst>
              </p:cNvPr>
              <p:cNvGrpSpPr>
                <a:grpSpLocks/>
              </p:cNvGrpSpPr>
              <p:nvPr/>
            </p:nvGrpSpPr>
            <p:grpSpPr bwMode="auto">
              <a:xfrm>
                <a:off x="4458" y="2991"/>
                <a:ext cx="999" cy="797"/>
                <a:chOff x="4458" y="2991"/>
                <a:chExt cx="999" cy="797"/>
              </a:xfrm>
            </p:grpSpPr>
            <p:sp>
              <p:nvSpPr>
                <p:cNvPr id="1041" name="Freeform 12">
                  <a:extLst>
                    <a:ext uri="{FF2B5EF4-FFF2-40B4-BE49-F238E27FC236}">
                      <a16:creationId xmlns:a16="http://schemas.microsoft.com/office/drawing/2014/main" id="{A4987ACA-4655-45CE-826C-7D819D241B5D}"/>
                    </a:ext>
                  </a:extLst>
                </p:cNvPr>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w="9525" cap="rnd">
                  <a:noFill/>
                  <a:round/>
                  <a:headEnd/>
                  <a:tailEnd/>
                </a:ln>
                <a:effectLst/>
              </p:spPr>
              <p:txBody>
                <a:bodyPr/>
                <a:lstStyle/>
                <a:p>
                  <a:pPr>
                    <a:defRPr/>
                  </a:pPr>
                  <a:endParaRPr lang="en-US"/>
                </a:p>
              </p:txBody>
            </p:sp>
            <p:sp>
              <p:nvSpPr>
                <p:cNvPr id="1042" name="Freeform 13">
                  <a:extLst>
                    <a:ext uri="{FF2B5EF4-FFF2-40B4-BE49-F238E27FC236}">
                      <a16:creationId xmlns:a16="http://schemas.microsoft.com/office/drawing/2014/main" id="{5CA04878-C4D4-4849-9FE8-32DBC284830B}"/>
                    </a:ext>
                  </a:extLst>
                </p:cNvPr>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w="9525" cap="rnd">
                  <a:noFill/>
                  <a:round/>
                  <a:headEnd/>
                  <a:tailEnd/>
                </a:ln>
                <a:effectLst/>
              </p:spPr>
              <p:txBody>
                <a:bodyPr/>
                <a:lstStyle/>
                <a:p>
                  <a:pPr>
                    <a:defRPr/>
                  </a:pPr>
                  <a:endParaRPr lang="en-US"/>
                </a:p>
              </p:txBody>
            </p:sp>
            <p:sp>
              <p:nvSpPr>
                <p:cNvPr id="1043" name="Freeform 14">
                  <a:extLst>
                    <a:ext uri="{FF2B5EF4-FFF2-40B4-BE49-F238E27FC236}">
                      <a16:creationId xmlns:a16="http://schemas.microsoft.com/office/drawing/2014/main" id="{F876366B-68C3-4D9F-B912-1754E8461AD4}"/>
                    </a:ext>
                  </a:extLst>
                </p:cNvPr>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headEnd/>
                  <a:tailEnd/>
                </a:ln>
                <a:effectLst/>
              </p:spPr>
              <p:txBody>
                <a:bodyPr/>
                <a:lstStyle/>
                <a:p>
                  <a:pPr>
                    <a:defRPr/>
                  </a:pPr>
                  <a:endParaRPr lang="en-US"/>
                </a:p>
              </p:txBody>
            </p:sp>
            <p:sp>
              <p:nvSpPr>
                <p:cNvPr id="1044" name="Freeform 15">
                  <a:extLst>
                    <a:ext uri="{FF2B5EF4-FFF2-40B4-BE49-F238E27FC236}">
                      <a16:creationId xmlns:a16="http://schemas.microsoft.com/office/drawing/2014/main" id="{61960769-FF5C-4EBF-89BA-5985BDC7DAC2}"/>
                    </a:ext>
                  </a:extLst>
                </p:cNvPr>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headEnd/>
                  <a:tailEnd/>
                </a:ln>
                <a:effectLst/>
              </p:spPr>
              <p:txBody>
                <a:bodyPr/>
                <a:lstStyle/>
                <a:p>
                  <a:pPr>
                    <a:defRPr/>
                  </a:pPr>
                  <a:endParaRPr lang="en-US"/>
                </a:p>
              </p:txBody>
            </p:sp>
            <p:sp>
              <p:nvSpPr>
                <p:cNvPr id="1045" name="Freeform 16">
                  <a:extLst>
                    <a:ext uri="{FF2B5EF4-FFF2-40B4-BE49-F238E27FC236}">
                      <a16:creationId xmlns:a16="http://schemas.microsoft.com/office/drawing/2014/main" id="{87694D28-C9BA-4AE1-8865-2BA265F8AF5B}"/>
                    </a:ext>
                  </a:extLst>
                </p:cNvPr>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headEnd/>
                  <a:tailEnd/>
                </a:ln>
                <a:effectLst/>
              </p:spPr>
              <p:txBody>
                <a:bodyPr/>
                <a:lstStyle/>
                <a:p>
                  <a:pPr>
                    <a:defRPr/>
                  </a:pPr>
                  <a:endParaRPr lang="en-US"/>
                </a:p>
              </p:txBody>
            </p:sp>
            <p:sp>
              <p:nvSpPr>
                <p:cNvPr id="1046" name="Freeform 17">
                  <a:extLst>
                    <a:ext uri="{FF2B5EF4-FFF2-40B4-BE49-F238E27FC236}">
                      <a16:creationId xmlns:a16="http://schemas.microsoft.com/office/drawing/2014/main" id="{549A0744-75C2-4DBA-BFBE-F1670AA3B8A4}"/>
                    </a:ext>
                  </a:extLst>
                </p:cNvPr>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headEnd/>
                  <a:tailEnd/>
                </a:ln>
                <a:effectLst/>
              </p:spPr>
              <p:txBody>
                <a:bodyPr/>
                <a:lstStyle/>
                <a:p>
                  <a:pPr>
                    <a:defRPr/>
                  </a:pPr>
                  <a:endParaRPr lang="en-US"/>
                </a:p>
              </p:txBody>
            </p:sp>
            <p:sp>
              <p:nvSpPr>
                <p:cNvPr id="1047" name="Freeform 18">
                  <a:extLst>
                    <a:ext uri="{FF2B5EF4-FFF2-40B4-BE49-F238E27FC236}">
                      <a16:creationId xmlns:a16="http://schemas.microsoft.com/office/drawing/2014/main" id="{5EC3A702-DC48-4363-A89C-55BB435049FF}"/>
                    </a:ext>
                  </a:extLst>
                </p:cNvPr>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headEnd/>
                  <a:tailEnd/>
                </a:ln>
                <a:effectLst/>
              </p:spPr>
              <p:txBody>
                <a:bodyPr/>
                <a:lstStyle/>
                <a:p>
                  <a:pPr>
                    <a:defRPr/>
                  </a:pPr>
                  <a:endParaRPr lang="en-US"/>
                </a:p>
              </p:txBody>
            </p:sp>
            <p:sp>
              <p:nvSpPr>
                <p:cNvPr id="1048" name="Freeform 19">
                  <a:extLst>
                    <a:ext uri="{FF2B5EF4-FFF2-40B4-BE49-F238E27FC236}">
                      <a16:creationId xmlns:a16="http://schemas.microsoft.com/office/drawing/2014/main" id="{2C24CB6B-099A-47D4-B83B-B67C7B8BAAC1}"/>
                    </a:ext>
                  </a:extLst>
                </p:cNvPr>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headEnd/>
                  <a:tailEnd/>
                </a:ln>
                <a:effectLst/>
              </p:spPr>
              <p:txBody>
                <a:bodyPr/>
                <a:lstStyle/>
                <a:p>
                  <a:pPr>
                    <a:defRPr/>
                  </a:pPr>
                  <a:endParaRPr lang="en-US"/>
                </a:p>
              </p:txBody>
            </p:sp>
            <p:sp>
              <p:nvSpPr>
                <p:cNvPr id="1049" name="Freeform 20">
                  <a:extLst>
                    <a:ext uri="{FF2B5EF4-FFF2-40B4-BE49-F238E27FC236}">
                      <a16:creationId xmlns:a16="http://schemas.microsoft.com/office/drawing/2014/main" id="{BDF3FCDC-FE10-4C49-A001-EAE46111297F}"/>
                    </a:ext>
                  </a:extLst>
                </p:cNvPr>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headEnd/>
                  <a:tailEnd/>
                </a:ln>
                <a:effectLst/>
              </p:spPr>
              <p:txBody>
                <a:bodyPr/>
                <a:lstStyle/>
                <a:p>
                  <a:pPr>
                    <a:defRPr/>
                  </a:pPr>
                  <a:endParaRPr lang="en-US"/>
                </a:p>
              </p:txBody>
            </p:sp>
            <p:sp>
              <p:nvSpPr>
                <p:cNvPr id="1050" name="Freeform 21">
                  <a:extLst>
                    <a:ext uri="{FF2B5EF4-FFF2-40B4-BE49-F238E27FC236}">
                      <a16:creationId xmlns:a16="http://schemas.microsoft.com/office/drawing/2014/main" id="{5F56F580-AE1E-471A-83F7-22DC2A0C3312}"/>
                    </a:ext>
                  </a:extLst>
                </p:cNvPr>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headEnd/>
                  <a:tailEnd/>
                </a:ln>
                <a:effectLst/>
              </p:spPr>
              <p:txBody>
                <a:bodyPr/>
                <a:lstStyle/>
                <a:p>
                  <a:pPr>
                    <a:defRPr/>
                  </a:pPr>
                  <a:endParaRPr lang="en-US"/>
                </a:p>
              </p:txBody>
            </p:sp>
            <p:sp>
              <p:nvSpPr>
                <p:cNvPr id="1051" name="Freeform 22">
                  <a:extLst>
                    <a:ext uri="{FF2B5EF4-FFF2-40B4-BE49-F238E27FC236}">
                      <a16:creationId xmlns:a16="http://schemas.microsoft.com/office/drawing/2014/main" id="{C9F9CBE4-9DC6-4C23-B31A-955AC204B1E5}"/>
                    </a:ext>
                  </a:extLst>
                </p:cNvPr>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headEnd/>
                  <a:tailEnd/>
                </a:ln>
                <a:effectLst/>
              </p:spPr>
              <p:txBody>
                <a:bodyPr/>
                <a:lstStyle/>
                <a:p>
                  <a:pPr>
                    <a:defRPr/>
                  </a:pPr>
                  <a:endParaRPr lang="en-US"/>
                </a:p>
              </p:txBody>
            </p:sp>
            <p:sp>
              <p:nvSpPr>
                <p:cNvPr id="1052" name="Freeform 23">
                  <a:extLst>
                    <a:ext uri="{FF2B5EF4-FFF2-40B4-BE49-F238E27FC236}">
                      <a16:creationId xmlns:a16="http://schemas.microsoft.com/office/drawing/2014/main" id="{2F11EA51-A23E-42CC-9B90-770B43963C15}"/>
                    </a:ext>
                  </a:extLst>
                </p:cNvPr>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headEnd/>
                  <a:tailEnd/>
                </a:ln>
                <a:effectLst/>
              </p:spPr>
              <p:txBody>
                <a:bodyPr/>
                <a:lstStyle/>
                <a:p>
                  <a:pPr>
                    <a:defRPr/>
                  </a:pPr>
                  <a:endParaRPr lang="en-US"/>
                </a:p>
              </p:txBody>
            </p:sp>
            <p:sp>
              <p:nvSpPr>
                <p:cNvPr id="1053" name="Freeform 24">
                  <a:extLst>
                    <a:ext uri="{FF2B5EF4-FFF2-40B4-BE49-F238E27FC236}">
                      <a16:creationId xmlns:a16="http://schemas.microsoft.com/office/drawing/2014/main" id="{B5B966F8-EDE9-4D10-80DF-E56E8A8C8702}"/>
                    </a:ext>
                  </a:extLst>
                </p:cNvPr>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headEnd/>
                  <a:tailEnd/>
                </a:ln>
                <a:effectLst/>
              </p:spPr>
              <p:txBody>
                <a:bodyPr/>
                <a:lstStyle/>
                <a:p>
                  <a:pPr>
                    <a:defRPr/>
                  </a:pPr>
                  <a:endParaRPr lang="en-US"/>
                </a:p>
              </p:txBody>
            </p:sp>
            <p:sp>
              <p:nvSpPr>
                <p:cNvPr id="1054" name="Freeform 25">
                  <a:extLst>
                    <a:ext uri="{FF2B5EF4-FFF2-40B4-BE49-F238E27FC236}">
                      <a16:creationId xmlns:a16="http://schemas.microsoft.com/office/drawing/2014/main" id="{8175653D-AAAB-42FF-8CC7-49287390E102}"/>
                    </a:ext>
                  </a:extLst>
                </p:cNvPr>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w="9525" cap="rnd">
                  <a:noFill/>
                  <a:round/>
                  <a:headEnd/>
                  <a:tailEnd/>
                </a:ln>
                <a:effectLst/>
              </p:spPr>
              <p:txBody>
                <a:bodyPr/>
                <a:lstStyle/>
                <a:p>
                  <a:pPr>
                    <a:defRPr/>
                  </a:pPr>
                  <a:endParaRPr lang="en-US"/>
                </a:p>
              </p:txBody>
            </p:sp>
            <p:sp>
              <p:nvSpPr>
                <p:cNvPr id="1055" name="Freeform 26">
                  <a:extLst>
                    <a:ext uri="{FF2B5EF4-FFF2-40B4-BE49-F238E27FC236}">
                      <a16:creationId xmlns:a16="http://schemas.microsoft.com/office/drawing/2014/main" id="{0EC69950-74AF-4DEB-92AB-EF445BF21EB6}"/>
                    </a:ext>
                  </a:extLst>
                </p:cNvPr>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headEnd/>
                  <a:tailEnd/>
                </a:ln>
                <a:effectLst/>
              </p:spPr>
              <p:txBody>
                <a:bodyPr/>
                <a:lstStyle/>
                <a:p>
                  <a:pPr>
                    <a:defRPr/>
                  </a:pPr>
                  <a:endParaRPr lang="en-US"/>
                </a:p>
              </p:txBody>
            </p:sp>
            <p:sp>
              <p:nvSpPr>
                <p:cNvPr id="1056" name="Freeform 27">
                  <a:extLst>
                    <a:ext uri="{FF2B5EF4-FFF2-40B4-BE49-F238E27FC236}">
                      <a16:creationId xmlns:a16="http://schemas.microsoft.com/office/drawing/2014/main" id="{FC784A3B-0D80-47AF-BF24-2056BFAA8C23}"/>
                    </a:ext>
                  </a:extLst>
                </p:cNvPr>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headEnd/>
                  <a:tailEnd/>
                </a:ln>
                <a:effectLst/>
              </p:spPr>
              <p:txBody>
                <a:bodyPr/>
                <a:lstStyle/>
                <a:p>
                  <a:pPr>
                    <a:defRPr/>
                  </a:pPr>
                  <a:endParaRPr lang="en-US"/>
                </a:p>
              </p:txBody>
            </p:sp>
            <p:sp>
              <p:nvSpPr>
                <p:cNvPr id="1057" name="Freeform 28">
                  <a:extLst>
                    <a:ext uri="{FF2B5EF4-FFF2-40B4-BE49-F238E27FC236}">
                      <a16:creationId xmlns:a16="http://schemas.microsoft.com/office/drawing/2014/main" id="{D9303160-89CC-4302-B9BF-3A7355222856}"/>
                    </a:ext>
                  </a:extLst>
                </p:cNvPr>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headEnd/>
                  <a:tailEnd/>
                </a:ln>
                <a:effectLst/>
              </p:spPr>
              <p:txBody>
                <a:bodyPr/>
                <a:lstStyle/>
                <a:p>
                  <a:pPr>
                    <a:defRPr/>
                  </a:pPr>
                  <a:endParaRPr lang="en-US"/>
                </a:p>
              </p:txBody>
            </p:sp>
            <p:sp>
              <p:nvSpPr>
                <p:cNvPr id="1058" name="Freeform 29">
                  <a:extLst>
                    <a:ext uri="{FF2B5EF4-FFF2-40B4-BE49-F238E27FC236}">
                      <a16:creationId xmlns:a16="http://schemas.microsoft.com/office/drawing/2014/main" id="{8041CCC5-A691-4FAE-8EDD-0863F52DB2DE}"/>
                    </a:ext>
                  </a:extLst>
                </p:cNvPr>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headEnd/>
                  <a:tailEnd/>
                </a:ln>
                <a:effectLst/>
              </p:spPr>
              <p:txBody>
                <a:bodyPr/>
                <a:lstStyle/>
                <a:p>
                  <a:pPr>
                    <a:defRPr/>
                  </a:pPr>
                  <a:endParaRPr lang="en-US"/>
                </a:p>
              </p:txBody>
            </p:sp>
          </p:grpSp>
        </p:grpSp>
      </p:grpSp>
      <p:sp>
        <p:nvSpPr>
          <p:cNvPr id="22531" name="Rectangle 30">
            <a:extLst>
              <a:ext uri="{FF2B5EF4-FFF2-40B4-BE49-F238E27FC236}">
                <a16:creationId xmlns:a16="http://schemas.microsoft.com/office/drawing/2014/main" id="{F5DB76E4-9324-4654-B7D1-D4EFA655B312}"/>
              </a:ext>
            </a:extLst>
          </p:cNvPr>
          <p:cNvSpPr>
            <a:spLocks noGrp="1" noChangeArrowheads="1"/>
          </p:cNvSpPr>
          <p:nvPr>
            <p:ph type="title"/>
          </p:nvPr>
        </p:nvSpPr>
        <p:spPr bwMode="auto">
          <a:xfrm>
            <a:off x="685800" y="2857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2532" name="Rectangle 31">
            <a:extLst>
              <a:ext uri="{FF2B5EF4-FFF2-40B4-BE49-F238E27FC236}">
                <a16:creationId xmlns:a16="http://schemas.microsoft.com/office/drawing/2014/main" id="{BDC2720B-2FFE-4849-B008-8667A1E4D0A0}"/>
              </a:ext>
            </a:extLst>
          </p:cNvPr>
          <p:cNvSpPr>
            <a:spLocks noGrp="1" noChangeArrowheads="1"/>
          </p:cNvSpPr>
          <p:nvPr>
            <p:ph type="body" idx="1"/>
          </p:nvPr>
        </p:nvSpPr>
        <p:spPr bwMode="auto">
          <a:xfrm>
            <a:off x="685800" y="16573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9648" name="Rectangle 32">
            <a:extLst>
              <a:ext uri="{FF2B5EF4-FFF2-40B4-BE49-F238E27FC236}">
                <a16:creationId xmlns:a16="http://schemas.microsoft.com/office/drawing/2014/main" id="{8C3B4D97-DC31-4C0B-9446-36B584A5F433}"/>
              </a:ext>
            </a:extLst>
          </p:cNvPr>
          <p:cNvSpPr>
            <a:spLocks noGrp="1" noChangeArrowheads="1"/>
          </p:cNvSpPr>
          <p:nvPr>
            <p:ph type="dt" sz="half" idx="2"/>
          </p:nvPr>
        </p:nvSpPr>
        <p:spPr bwMode="auto">
          <a:xfrm>
            <a:off x="685800" y="6400800"/>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239649" name="Rectangle 33">
            <a:extLst>
              <a:ext uri="{FF2B5EF4-FFF2-40B4-BE49-F238E27FC236}">
                <a16:creationId xmlns:a16="http://schemas.microsoft.com/office/drawing/2014/main" id="{6DEABE2D-2E74-4E44-BFAF-48140B9E4152}"/>
              </a:ext>
            </a:extLst>
          </p:cNvPr>
          <p:cNvSpPr>
            <a:spLocks noGrp="1" noChangeArrowheads="1"/>
          </p:cNvSpPr>
          <p:nvPr>
            <p:ph type="sldNum" sz="quarter" idx="4"/>
          </p:nvPr>
        </p:nvSpPr>
        <p:spPr bwMode="auto">
          <a:xfrm>
            <a:off x="6553200" y="6399213"/>
            <a:ext cx="1905000" cy="457200"/>
          </a:xfrm>
          <a:prstGeom prst="rect">
            <a:avLst/>
          </a:prstGeom>
          <a:noFill/>
          <a:ln>
            <a:noFill/>
          </a:ln>
          <a:effectLst/>
        </p:spPr>
        <p:txBody>
          <a:bodyPr vert="horz" wrap="none" lIns="92075" tIns="46038" rIns="92075" bIns="46038" numCol="1" anchor="ctr" anchorCtr="0" compatLnSpc="1">
            <a:prstTxWarp prst="textNoShape">
              <a:avLst/>
            </a:prstTxWarp>
          </a:bodyPr>
          <a:lstStyle>
            <a:lvl1pPr algn="r">
              <a:defRPr sz="1400"/>
            </a:lvl1pPr>
          </a:lstStyle>
          <a:p>
            <a:fld id="{470FBC4B-BB19-47A3-9A98-3A0D1B746F64}" type="slidenum">
              <a:rPr lang="en-US" altLang="en-US"/>
              <a:pPr/>
              <a:t>‹#›</a:t>
            </a:fld>
            <a:endParaRPr lang="en-US" altLang="en-US"/>
          </a:p>
        </p:txBody>
      </p:sp>
      <p:sp>
        <p:nvSpPr>
          <p:cNvPr id="1031" name="Rectangle 34">
            <a:extLst>
              <a:ext uri="{FF2B5EF4-FFF2-40B4-BE49-F238E27FC236}">
                <a16:creationId xmlns:a16="http://schemas.microsoft.com/office/drawing/2014/main" id="{BAFAA7EB-7F38-4B43-821F-332C60F9734A}"/>
              </a:ext>
            </a:extLst>
          </p:cNvPr>
          <p:cNvSpPr>
            <a:spLocks noChangeArrowheads="1"/>
          </p:cNvSpPr>
          <p:nvPr/>
        </p:nvSpPr>
        <p:spPr bwMode="auto">
          <a:xfrm>
            <a:off x="1676400" y="6438900"/>
            <a:ext cx="5581650" cy="419100"/>
          </a:xfrm>
          <a:prstGeom prst="rect">
            <a:avLst/>
          </a:prstGeom>
          <a:noFill/>
          <a:ln>
            <a:noFill/>
          </a:ln>
          <a:effectLst/>
        </p:spPr>
        <p:txBody>
          <a:bodyPr/>
          <a:lstStyle>
            <a:lvl1pPr>
              <a:defRPr sz="1600">
                <a:solidFill>
                  <a:schemeClr val="tx1"/>
                </a:solidFill>
                <a:latin typeface="Times New Roman" pitchFamily="18" charset="0"/>
              </a:defRPr>
            </a:lvl1pPr>
            <a:lvl2pPr marL="742950" indent="-285750">
              <a:defRPr sz="1600">
                <a:solidFill>
                  <a:schemeClr val="tx1"/>
                </a:solidFill>
                <a:latin typeface="Times New Roman" pitchFamily="18" charset="0"/>
              </a:defRPr>
            </a:lvl2pPr>
            <a:lvl3pPr marL="1143000" indent="-228600">
              <a:defRPr sz="1600">
                <a:solidFill>
                  <a:schemeClr val="tx1"/>
                </a:solidFill>
                <a:latin typeface="Times New Roman" pitchFamily="18" charset="0"/>
              </a:defRPr>
            </a:lvl3pPr>
            <a:lvl4pPr marL="1600200" indent="-228600">
              <a:defRPr sz="1600">
                <a:solidFill>
                  <a:schemeClr val="tx1"/>
                </a:solidFill>
                <a:latin typeface="Times New Roman" pitchFamily="18" charset="0"/>
              </a:defRPr>
            </a:lvl4pPr>
            <a:lvl5pPr marL="2057400" indent="-22860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eaLnBrk="1" hangingPunct="1">
              <a:defRPr/>
            </a:pPr>
            <a:r>
              <a:rPr lang="en-US" sz="1000" dirty="0">
                <a:latin typeface="Arial" panose="020B0604020202020204" pitchFamily="34" charset="0"/>
              </a:rPr>
              <a:t>Liang, Introduction to Java Programming, Eleventh Edition, (c) 2018 Pearson Education, Ltd. </a:t>
            </a:r>
            <a:br>
              <a:rPr lang="en-US" sz="1000" dirty="0">
                <a:latin typeface="Arial" panose="020B0604020202020204" pitchFamily="34" charset="0"/>
              </a:rPr>
            </a:br>
            <a:r>
              <a:rPr lang="en-US" sz="1000" dirty="0">
                <a:latin typeface="Arial" panose="020B0604020202020204" pitchFamily="34" charset="0"/>
              </a:rPr>
              <a:t>All rights reserved. </a:t>
            </a:r>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ml/ComputeAverage.bat" TargetMode="External"/><Relationship Id="rId2" Type="http://schemas.openxmlformats.org/officeDocument/2006/relationships/hyperlink" Target="html/ComputeAreaWithConsoleInput.bat" TargetMode="External"/><Relationship Id="rId1" Type="http://schemas.openxmlformats.org/officeDocument/2006/relationships/slideLayout" Target="../slideLayouts/slideLayout2.xml"/><Relationship Id="rId5" Type="http://schemas.openxmlformats.org/officeDocument/2006/relationships/hyperlink" Target="https://liveexample.pearsoncmg.com/html/ComputeAverage.html" TargetMode="External"/><Relationship Id="rId4" Type="http://schemas.openxmlformats.org/officeDocument/2006/relationships/hyperlink" Target="https://liveexample.pearsoncmg.com/html/ComputeAreaWithConsoleInput.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3" Type="http://schemas.openxmlformats.org/officeDocument/2006/relationships/hyperlink" Target="https://liveexample.pearsoncmg.com/html/DisplayTime.html" TargetMode="External"/><Relationship Id="rId2" Type="http://schemas.openxmlformats.org/officeDocument/2006/relationships/hyperlink" Target="html/DisplayTime.ba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35.xml.rels><?xml version="1.0" encoding="UTF-8" standalone="yes"?>
<Relationships xmlns="http://schemas.openxmlformats.org/package/2006/relationships"><Relationship Id="rId3" Type="http://schemas.openxmlformats.org/officeDocument/2006/relationships/hyperlink" Target="html/FahrenheitToCelsius.bat"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hyperlink" Target="https://liveexample.pearsoncmg.com/html/FahrenheitToCelsius.html" TargetMode="External"/><Relationship Id="rId5" Type="http://schemas.openxmlformats.org/officeDocument/2006/relationships/image" Target="../media/image10.wmf"/><Relationship Id="rId4" Type="http://schemas.openxmlformats.org/officeDocument/2006/relationships/oleObject" Target="../embeddings/oleObject9.bin"/></Relationships>
</file>

<file path=ppt/slides/_rels/slide36.xml.rels><?xml version="1.0" encoding="UTF-8" standalone="yes"?>
<Relationships xmlns="http://schemas.openxmlformats.org/package/2006/relationships"><Relationship Id="rId3" Type="http://schemas.openxmlformats.org/officeDocument/2006/relationships/hyperlink" Target="html/ShowCurrentTime.bat" TargetMode="Externa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hyperlink" Target="https://liveexample.pearsoncmg.com/html/ShowCurrentTime.html" TargetMode="Externa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4.xml.rels><?xml version="1.0" encoding="UTF-8" standalone="yes"?>
<Relationships xmlns="http://schemas.openxmlformats.org/package/2006/relationships"><Relationship Id="rId3" Type="http://schemas.openxmlformats.org/officeDocument/2006/relationships/hyperlink" Target="https://liveexample.pearsoncmg.com/html/ComputeArea.html" TargetMode="External"/><Relationship Id="rId2" Type="http://schemas.openxmlformats.org/officeDocument/2006/relationships/hyperlink" Target="html/ComputeArea.bat" TargetMode="External"/><Relationship Id="rId1" Type="http://schemas.openxmlformats.org/officeDocument/2006/relationships/slideLayout" Target="../slideLayouts/slideLayout2.xml"/><Relationship Id="rId4" Type="http://schemas.openxmlformats.org/officeDocument/2006/relationships/hyperlink" Target="http://www.cs.armstrong.edu/liang/javaslidenote.doc"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6.wmf"/></Relationships>
</file>

<file path=ppt/slides/_rels/slide45.xml.rels><?xml version="1.0" encoding="UTF-8" standalone="yes"?>
<Relationships xmlns="http://schemas.openxmlformats.org/package/2006/relationships"><Relationship Id="rId3" Type="http://schemas.openxmlformats.org/officeDocument/2006/relationships/hyperlink" Target="https://liveexample.pearsoncmg.com/html/SalesTax.html" TargetMode="External"/><Relationship Id="rId2" Type="http://schemas.openxmlformats.org/officeDocument/2006/relationships/hyperlink" Target="html/SalesTax.bat"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8.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0.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1.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2.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3.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4.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5.wmf"/></Relationships>
</file>

<file path=ppt/slides/_rels/slide56.xml.rels><?xml version="1.0" encoding="UTF-8" standalone="yes"?>
<Relationships xmlns="http://schemas.openxmlformats.org/package/2006/relationships"><Relationship Id="rId3" Type="http://schemas.openxmlformats.org/officeDocument/2006/relationships/hyperlink" Target="html/ComputeLoan.bat" TargetMode="External"/><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hyperlink" Target="https://liveexample.pearsoncmg.com/html/ComputeLoan.html" TargetMode="External"/><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57.xml.rels><?xml version="1.0" encoding="UTF-8" standalone="yes"?>
<Relationships xmlns="http://schemas.openxmlformats.org/package/2006/relationships"><Relationship Id="rId3" Type="http://schemas.openxmlformats.org/officeDocument/2006/relationships/hyperlink" Target="https://liveexample.pearsoncmg.com/html/ComputeChange.html" TargetMode="External"/><Relationship Id="rId2" Type="http://schemas.openxmlformats.org/officeDocument/2006/relationships/hyperlink" Target="html/ComputeChange.bat"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7.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a:extLst>
              <a:ext uri="{FF2B5EF4-FFF2-40B4-BE49-F238E27FC236}">
                <a16:creationId xmlns:a16="http://schemas.microsoft.com/office/drawing/2014/main" id="{198AD165-4542-4BB6-BF78-E7FBDC7EE7B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0B92C70-D6E0-4EB1-905B-9CB08C035CBB}" type="slidenum">
              <a:rPr lang="en-US" altLang="en-US" sz="1400"/>
              <a:pPr/>
              <a:t>1</a:t>
            </a:fld>
            <a:endParaRPr lang="en-US" altLang="en-US" sz="1400"/>
          </a:p>
        </p:txBody>
      </p:sp>
      <p:sp>
        <p:nvSpPr>
          <p:cNvPr id="25603" name="Rectangle 2">
            <a:extLst>
              <a:ext uri="{FF2B5EF4-FFF2-40B4-BE49-F238E27FC236}">
                <a16:creationId xmlns:a16="http://schemas.microsoft.com/office/drawing/2014/main" id="{B0D8B1E7-0A6C-4663-AAF3-B0623494C9AB}"/>
              </a:ext>
            </a:extLst>
          </p:cNvPr>
          <p:cNvSpPr>
            <a:spLocks noGrp="1" noChangeArrowheads="1"/>
          </p:cNvSpPr>
          <p:nvPr>
            <p:ph type="title"/>
          </p:nvPr>
        </p:nvSpPr>
        <p:spPr>
          <a:xfrm>
            <a:off x="693738" y="893763"/>
            <a:ext cx="7772400" cy="1143000"/>
          </a:xfrm>
        </p:spPr>
        <p:txBody>
          <a:bodyPr/>
          <a:lstStyle/>
          <a:p>
            <a:r>
              <a:rPr lang="en-US" altLang="en-US" sz="3600"/>
              <a:t>Chapter 2 Elementary Programming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a:extLst>
              <a:ext uri="{FF2B5EF4-FFF2-40B4-BE49-F238E27FC236}">
                <a16:creationId xmlns:a16="http://schemas.microsoft.com/office/drawing/2014/main" id="{C341BF0C-AF60-4971-BE70-E40BFB1DC7E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9DCAF4D9-2022-4930-90CD-CB289A200753}" type="slidenum">
              <a:rPr lang="en-US" altLang="en-US" sz="1400"/>
              <a:pPr/>
              <a:t>10</a:t>
            </a:fld>
            <a:endParaRPr lang="en-US" altLang="en-US" sz="1400"/>
          </a:p>
        </p:txBody>
      </p:sp>
      <p:sp>
        <p:nvSpPr>
          <p:cNvPr id="34819" name="Rectangle 2">
            <a:extLst>
              <a:ext uri="{FF2B5EF4-FFF2-40B4-BE49-F238E27FC236}">
                <a16:creationId xmlns:a16="http://schemas.microsoft.com/office/drawing/2014/main" id="{7E3190A1-5351-435B-A990-73DC76ABF8BE}"/>
              </a:ext>
            </a:extLst>
          </p:cNvPr>
          <p:cNvSpPr>
            <a:spLocks noGrp="1" noChangeArrowheads="1"/>
          </p:cNvSpPr>
          <p:nvPr>
            <p:ph type="title"/>
          </p:nvPr>
        </p:nvSpPr>
        <p:spPr>
          <a:xfrm>
            <a:off x="423863" y="296863"/>
            <a:ext cx="8334375" cy="417512"/>
          </a:xfrm>
        </p:spPr>
        <p:txBody>
          <a:bodyPr/>
          <a:lstStyle/>
          <a:p>
            <a:r>
              <a:rPr lang="en-US" altLang="en-US"/>
              <a:t>Reading Input from the Console</a:t>
            </a:r>
            <a:endParaRPr lang="en-US" altLang="en-US">
              <a:cs typeface="Times New Roman" panose="02020603050405020304" pitchFamily="18" charset="0"/>
            </a:endParaRPr>
          </a:p>
        </p:txBody>
      </p:sp>
      <p:sp>
        <p:nvSpPr>
          <p:cNvPr id="34820" name="Text Box 3">
            <a:extLst>
              <a:ext uri="{FF2B5EF4-FFF2-40B4-BE49-F238E27FC236}">
                <a16:creationId xmlns:a16="http://schemas.microsoft.com/office/drawing/2014/main" id="{78F6B073-B84C-4DC3-9826-349D80E97561}"/>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34821" name="Text Box 4">
            <a:extLst>
              <a:ext uri="{FF2B5EF4-FFF2-40B4-BE49-F238E27FC236}">
                <a16:creationId xmlns:a16="http://schemas.microsoft.com/office/drawing/2014/main" id="{287DC0BF-6417-4714-A03A-231064C965E6}"/>
              </a:ext>
            </a:extLst>
          </p:cNvPr>
          <p:cNvSpPr txBox="1">
            <a:spLocks noChangeArrowheads="1"/>
          </p:cNvSpPr>
          <p:nvPr/>
        </p:nvSpPr>
        <p:spPr bwMode="auto">
          <a:xfrm>
            <a:off x="228600" y="990600"/>
            <a:ext cx="8763000"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Courier New" panose="02070309020205020404" pitchFamily="49" charset="0"/>
              </a:rPr>
              <a:t>1. Create a Scanner object </a:t>
            </a:r>
          </a:p>
          <a:p>
            <a:pPr lvl="1">
              <a:spcBef>
                <a:spcPct val="50000"/>
              </a:spcBef>
            </a:pPr>
            <a:r>
              <a:rPr lang="en-US" altLang="en-US" sz="2400" b="1">
                <a:latin typeface="Courier New" panose="02070309020205020404" pitchFamily="49" charset="0"/>
                <a:cs typeface="Courier New" panose="02070309020205020404" pitchFamily="49" charset="0"/>
              </a:rPr>
              <a:t>Scanner input = new Scanner(System.in);</a:t>
            </a:r>
            <a:endParaRPr lang="en-US" altLang="en-US" sz="2400" b="1">
              <a:latin typeface="Courier" charset="0"/>
              <a:ea typeface="PMingLiU" panose="02020500000000000000" pitchFamily="18" charset="-120"/>
            </a:endParaRPr>
          </a:p>
          <a:p>
            <a:pPr>
              <a:spcBef>
                <a:spcPct val="50000"/>
              </a:spcBef>
            </a:pPr>
            <a:r>
              <a:rPr lang="en-US" altLang="en-US" sz="2800">
                <a:cs typeface="Courier New" panose="02070309020205020404" pitchFamily="49" charset="0"/>
              </a:rPr>
              <a:t>2. Use the method</a:t>
            </a:r>
            <a:r>
              <a:rPr lang="en-US" altLang="en-US" sz="2800">
                <a:latin typeface="Palatino" pitchFamily="18" charset="0"/>
                <a:ea typeface="PMingLiU" panose="02020500000000000000" pitchFamily="18" charset="-120"/>
              </a:rPr>
              <a:t> nextDouble() to obtain to a double value. For example,</a:t>
            </a:r>
          </a:p>
          <a:p>
            <a:pPr lvl="1">
              <a:spcBef>
                <a:spcPct val="50000"/>
              </a:spcBef>
            </a:pPr>
            <a:r>
              <a:rPr lang="en-US" altLang="en-US" sz="2400" b="1">
                <a:latin typeface="Courier New" panose="02070309020205020404" pitchFamily="49" charset="0"/>
                <a:cs typeface="Courier New" panose="02070309020205020404" pitchFamily="49" charset="0"/>
              </a:rPr>
              <a:t>System.out.print("Enter a double value: ");</a:t>
            </a:r>
            <a:endParaRPr lang="en-US" altLang="en-US" sz="2400" b="1">
              <a:latin typeface="Courier" charset="0"/>
              <a:ea typeface="PMingLiU" panose="02020500000000000000" pitchFamily="18" charset="-120"/>
            </a:endParaRPr>
          </a:p>
          <a:p>
            <a:pPr lvl="1"/>
            <a:r>
              <a:rPr lang="en-US" altLang="en-US" sz="2400" b="1">
                <a:latin typeface="Courier New" panose="02070309020205020404" pitchFamily="49" charset="0"/>
                <a:cs typeface="Courier New" panose="02070309020205020404" pitchFamily="49" charset="0"/>
              </a:rPr>
              <a:t>Scanner input = new Scanner(System.in);</a:t>
            </a:r>
            <a:endParaRPr lang="en-US" altLang="en-US" sz="2400" b="1">
              <a:latin typeface="Courier" charset="0"/>
              <a:ea typeface="PMingLiU" panose="02020500000000000000" pitchFamily="18" charset="-120"/>
            </a:endParaRPr>
          </a:p>
          <a:p>
            <a:pPr lvl="1"/>
            <a:r>
              <a:rPr lang="en-US" altLang="en-US" sz="2400" b="1">
                <a:latin typeface="Courier New" panose="02070309020205020404" pitchFamily="49" charset="0"/>
                <a:cs typeface="Courier New" panose="02070309020205020404" pitchFamily="49" charset="0"/>
              </a:rPr>
              <a:t>double d = input.nextDouble();</a:t>
            </a:r>
            <a:endParaRPr lang="en-US" altLang="en-US" sz="2400" b="1">
              <a:cs typeface="Courier New" panose="02070309020205020404" pitchFamily="49" charset="0"/>
            </a:endParaRPr>
          </a:p>
        </p:txBody>
      </p:sp>
      <p:sp>
        <p:nvSpPr>
          <p:cNvPr id="34822" name="AutoShape 6">
            <a:hlinkClick r:id="rId2" action="ppaction://program" highlightClick="1"/>
            <a:extLst>
              <a:ext uri="{FF2B5EF4-FFF2-40B4-BE49-F238E27FC236}">
                <a16:creationId xmlns:a16="http://schemas.microsoft.com/office/drawing/2014/main" id="{BE517E69-6B4F-4ACD-B067-A4B5C1C30F8D}"/>
              </a:ext>
            </a:extLst>
          </p:cNvPr>
          <p:cNvSpPr>
            <a:spLocks noChangeArrowheads="1"/>
          </p:cNvSpPr>
          <p:nvPr/>
        </p:nvSpPr>
        <p:spPr bwMode="auto">
          <a:xfrm>
            <a:off x="7607300" y="5349875"/>
            <a:ext cx="833438" cy="392113"/>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34823" name="AutoShape 9">
            <a:hlinkClick r:id="rId3" action="ppaction://program" highlightClick="1"/>
            <a:extLst>
              <a:ext uri="{FF2B5EF4-FFF2-40B4-BE49-F238E27FC236}">
                <a16:creationId xmlns:a16="http://schemas.microsoft.com/office/drawing/2014/main" id="{AD9D0600-8527-4150-B0D5-1C05416C969B}"/>
              </a:ext>
            </a:extLst>
          </p:cNvPr>
          <p:cNvSpPr>
            <a:spLocks noChangeArrowheads="1"/>
          </p:cNvSpPr>
          <p:nvPr/>
        </p:nvSpPr>
        <p:spPr bwMode="auto">
          <a:xfrm>
            <a:off x="7607300" y="5886450"/>
            <a:ext cx="833438" cy="34607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34824" name="Rectangle 12">
            <a:hlinkClick r:id="rId4"/>
            <a:extLst>
              <a:ext uri="{FF2B5EF4-FFF2-40B4-BE49-F238E27FC236}">
                <a16:creationId xmlns:a16="http://schemas.microsoft.com/office/drawing/2014/main" id="{057C170A-AA20-4BE5-9A72-7B93C012C0C5}"/>
              </a:ext>
            </a:extLst>
          </p:cNvPr>
          <p:cNvSpPr>
            <a:spLocks noChangeArrowheads="1"/>
          </p:cNvSpPr>
          <p:nvPr/>
        </p:nvSpPr>
        <p:spPr bwMode="auto">
          <a:xfrm>
            <a:off x="4024313" y="5360988"/>
            <a:ext cx="34940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ComputeAreaWithConsoleInput</a:t>
            </a:r>
          </a:p>
        </p:txBody>
      </p:sp>
      <p:sp>
        <p:nvSpPr>
          <p:cNvPr id="34825" name="Rectangle 14">
            <a:hlinkClick r:id="rId5"/>
            <a:extLst>
              <a:ext uri="{FF2B5EF4-FFF2-40B4-BE49-F238E27FC236}">
                <a16:creationId xmlns:a16="http://schemas.microsoft.com/office/drawing/2014/main" id="{B5B37503-007E-4455-B51E-52E8192A4B8D}"/>
              </a:ext>
            </a:extLst>
          </p:cNvPr>
          <p:cNvSpPr>
            <a:spLocks noChangeArrowheads="1"/>
          </p:cNvSpPr>
          <p:nvPr/>
        </p:nvSpPr>
        <p:spPr bwMode="auto">
          <a:xfrm>
            <a:off x="4024313" y="5870575"/>
            <a:ext cx="34940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ComputeAverage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a:extLst>
              <a:ext uri="{FF2B5EF4-FFF2-40B4-BE49-F238E27FC236}">
                <a16:creationId xmlns:a16="http://schemas.microsoft.com/office/drawing/2014/main" id="{4B6CE794-8266-4507-A7DF-6CE49AFB8BC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8B3E580-752D-42E2-B832-9DDBABBEE457}" type="slidenum">
              <a:rPr lang="en-US" altLang="en-US" sz="1400"/>
              <a:pPr/>
              <a:t>11</a:t>
            </a:fld>
            <a:endParaRPr lang="en-US" altLang="en-US" sz="1400"/>
          </a:p>
        </p:txBody>
      </p:sp>
      <p:sp>
        <p:nvSpPr>
          <p:cNvPr id="35843" name="Rectangle 2">
            <a:extLst>
              <a:ext uri="{FF2B5EF4-FFF2-40B4-BE49-F238E27FC236}">
                <a16:creationId xmlns:a16="http://schemas.microsoft.com/office/drawing/2014/main" id="{4071265B-D878-41B9-A4D5-2E44B79A6BC2}"/>
              </a:ext>
            </a:extLst>
          </p:cNvPr>
          <p:cNvSpPr>
            <a:spLocks noGrp="1" noChangeArrowheads="1"/>
          </p:cNvSpPr>
          <p:nvPr>
            <p:ph type="title"/>
          </p:nvPr>
        </p:nvSpPr>
        <p:spPr>
          <a:xfrm>
            <a:off x="304800" y="228600"/>
            <a:ext cx="8458200" cy="762000"/>
          </a:xfrm>
          <a:noFill/>
        </p:spPr>
        <p:txBody>
          <a:bodyPr/>
          <a:lstStyle/>
          <a:p>
            <a:r>
              <a:rPr lang="en-US" altLang="en-US"/>
              <a:t>Implicit Import and Explicit Import</a:t>
            </a:r>
          </a:p>
        </p:txBody>
      </p:sp>
      <p:sp>
        <p:nvSpPr>
          <p:cNvPr id="35844" name="Rectangle 3">
            <a:extLst>
              <a:ext uri="{FF2B5EF4-FFF2-40B4-BE49-F238E27FC236}">
                <a16:creationId xmlns:a16="http://schemas.microsoft.com/office/drawing/2014/main" id="{4195D561-FCAA-41BC-9BB2-9A9A483F3974}"/>
              </a:ext>
            </a:extLst>
          </p:cNvPr>
          <p:cNvSpPr>
            <a:spLocks noGrp="1" noChangeArrowheads="1"/>
          </p:cNvSpPr>
          <p:nvPr>
            <p:ph type="body" idx="1"/>
          </p:nvPr>
        </p:nvSpPr>
        <p:spPr>
          <a:xfrm>
            <a:off x="152400" y="1524000"/>
            <a:ext cx="8839200" cy="4343400"/>
          </a:xfrm>
          <a:noFill/>
        </p:spPr>
        <p:txBody>
          <a:bodyPr/>
          <a:lstStyle/>
          <a:p>
            <a:pPr marL="0" indent="0">
              <a:buFont typeface="Monotype Sorts" pitchFamily="2" charset="2"/>
              <a:buNone/>
            </a:pPr>
            <a:r>
              <a:rPr lang="en-US" altLang="en-US" sz="2400">
                <a:latin typeface="Courier New" panose="02070309020205020404" pitchFamily="49" charset="0"/>
                <a:cs typeface="Courier New" panose="02070309020205020404" pitchFamily="49" charset="0"/>
              </a:rPr>
              <a:t>java.util.* ; // Implicit import</a:t>
            </a:r>
          </a:p>
          <a:p>
            <a:pPr marL="0" indent="0">
              <a:buFont typeface="Monotype Sorts" pitchFamily="2" charset="2"/>
              <a:buNone/>
            </a:pPr>
            <a:endParaRPr lang="en-US" altLang="en-US" sz="3000"/>
          </a:p>
          <a:p>
            <a:pPr marL="0" indent="0">
              <a:buFont typeface="Monotype Sorts" pitchFamily="2" charset="2"/>
              <a:buNone/>
            </a:pPr>
            <a:r>
              <a:rPr lang="en-US" altLang="en-US" sz="2400">
                <a:latin typeface="Courier New" panose="02070309020205020404" pitchFamily="49" charset="0"/>
                <a:cs typeface="Courier New" panose="02070309020205020404" pitchFamily="49" charset="0"/>
              </a:rPr>
              <a:t>java.util.Scanner; // Explicit Import</a:t>
            </a:r>
          </a:p>
          <a:p>
            <a:pPr marL="0" indent="0">
              <a:buFont typeface="Monotype Sorts" pitchFamily="2" charset="2"/>
              <a:buNone/>
            </a:pPr>
            <a:endParaRPr lang="en-US" altLang="en-US" sz="2800">
              <a:latin typeface="Courier New" panose="02070309020205020404" pitchFamily="49" charset="0"/>
              <a:cs typeface="Courier New" panose="02070309020205020404" pitchFamily="49" charset="0"/>
            </a:endParaRPr>
          </a:p>
          <a:p>
            <a:pPr marL="0" indent="0">
              <a:buFont typeface="Monotype Sorts" pitchFamily="2" charset="2"/>
              <a:buNone/>
            </a:pPr>
            <a:endParaRPr lang="en-US" altLang="en-US" sz="3000"/>
          </a:p>
          <a:p>
            <a:pPr marL="0" indent="0">
              <a:buFont typeface="Monotype Sorts" pitchFamily="2" charset="2"/>
              <a:buNone/>
            </a:pPr>
            <a:r>
              <a:rPr lang="en-US" altLang="en-US" sz="3000"/>
              <a:t>No performance difference</a:t>
            </a:r>
          </a:p>
        </p:txBody>
      </p:sp>
      <p:sp>
        <p:nvSpPr>
          <p:cNvPr id="35845" name="Rectangle 4">
            <a:extLst>
              <a:ext uri="{FF2B5EF4-FFF2-40B4-BE49-F238E27FC236}">
                <a16:creationId xmlns:a16="http://schemas.microsoft.com/office/drawing/2014/main" id="{FA567CEC-4017-4EAA-B5F4-404600B39C33}"/>
              </a:ext>
            </a:extLst>
          </p:cNvPr>
          <p:cNvSpPr>
            <a:spLocks noChangeArrowheads="1"/>
          </p:cNvSpPr>
          <p:nvPr/>
        </p:nvSpPr>
        <p:spPr bwMode="auto">
          <a:xfrm>
            <a:off x="3543300" y="2617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eaLnBrk="1" hangingPunct="1"/>
            <a:endParaRPr lang="en-US" altLang="en-US" sz="240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a:extLst>
              <a:ext uri="{FF2B5EF4-FFF2-40B4-BE49-F238E27FC236}">
                <a16:creationId xmlns:a16="http://schemas.microsoft.com/office/drawing/2014/main" id="{9D9B7ECE-807A-44FC-9055-4C15F8ECC59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36D7A95B-4C3B-41D0-A156-F6B52D3C5448}" type="slidenum">
              <a:rPr lang="en-US" altLang="en-US" sz="1400"/>
              <a:pPr/>
              <a:t>12</a:t>
            </a:fld>
            <a:endParaRPr lang="en-US" altLang="en-US" sz="1400"/>
          </a:p>
        </p:txBody>
      </p:sp>
      <p:sp>
        <p:nvSpPr>
          <p:cNvPr id="36867" name="Rectangle 2">
            <a:extLst>
              <a:ext uri="{FF2B5EF4-FFF2-40B4-BE49-F238E27FC236}">
                <a16:creationId xmlns:a16="http://schemas.microsoft.com/office/drawing/2014/main" id="{1EF8BFE9-49A0-4438-BDDF-9BDE1B70BAA6}"/>
              </a:ext>
            </a:extLst>
          </p:cNvPr>
          <p:cNvSpPr>
            <a:spLocks noGrp="1" noChangeArrowheads="1"/>
          </p:cNvSpPr>
          <p:nvPr>
            <p:ph type="title"/>
          </p:nvPr>
        </p:nvSpPr>
        <p:spPr>
          <a:xfrm>
            <a:off x="685800" y="228600"/>
            <a:ext cx="7772400" cy="685800"/>
          </a:xfrm>
        </p:spPr>
        <p:txBody>
          <a:bodyPr/>
          <a:lstStyle/>
          <a:p>
            <a:r>
              <a:rPr lang="en-US" altLang="en-US"/>
              <a:t>Identifiers</a:t>
            </a:r>
          </a:p>
        </p:txBody>
      </p:sp>
      <p:sp>
        <p:nvSpPr>
          <p:cNvPr id="36868" name="Rectangle 3">
            <a:extLst>
              <a:ext uri="{FF2B5EF4-FFF2-40B4-BE49-F238E27FC236}">
                <a16:creationId xmlns:a16="http://schemas.microsoft.com/office/drawing/2014/main" id="{57D57582-0DDF-417F-BB49-8436F47CF2EA}"/>
              </a:ext>
            </a:extLst>
          </p:cNvPr>
          <p:cNvSpPr>
            <a:spLocks noGrp="1" noChangeArrowheads="1"/>
          </p:cNvSpPr>
          <p:nvPr>
            <p:ph type="body" idx="1"/>
          </p:nvPr>
        </p:nvSpPr>
        <p:spPr>
          <a:xfrm>
            <a:off x="228600" y="1143000"/>
            <a:ext cx="8686800" cy="4876800"/>
          </a:xfrm>
        </p:spPr>
        <p:txBody>
          <a:bodyPr/>
          <a:lstStyle/>
          <a:p>
            <a:r>
              <a:rPr lang="en-US" altLang="en-US" sz="2800"/>
              <a:t>An identifier is a sequence of characters that consist of letters, digits, underscores (_), and dollar signs ($). </a:t>
            </a:r>
          </a:p>
          <a:p>
            <a:r>
              <a:rPr lang="en-US" altLang="en-US" sz="2800"/>
              <a:t>An identifier must start with a letter, an underscore (_), or a dollar sign ($). It cannot start with a digit. </a:t>
            </a:r>
          </a:p>
          <a:p>
            <a:r>
              <a:rPr lang="en-US" altLang="en-US" sz="2800"/>
              <a:t>An identifier cannot be a reserved word. (See Appendix A, “Java Keywords,” for a list of reserved words).</a:t>
            </a:r>
          </a:p>
          <a:p>
            <a:r>
              <a:rPr lang="en-US" altLang="en-US" sz="2800"/>
              <a:t>An identifier cannot be </a:t>
            </a:r>
            <a:r>
              <a:rPr lang="en-US" altLang="en-US" sz="2800">
                <a:latin typeface="Courier New" panose="02070309020205020404" pitchFamily="49" charset="0"/>
              </a:rPr>
              <a:t>true</a:t>
            </a:r>
            <a:r>
              <a:rPr lang="en-US" altLang="en-US" sz="2800"/>
              <a:t>, </a:t>
            </a:r>
            <a:r>
              <a:rPr lang="en-US" altLang="en-US" sz="2800">
                <a:latin typeface="Courier New" panose="02070309020205020404" pitchFamily="49" charset="0"/>
              </a:rPr>
              <a:t>false</a:t>
            </a:r>
            <a:r>
              <a:rPr lang="en-US" altLang="en-US" sz="2800"/>
              <a:t>, or</a:t>
            </a:r>
            <a:br>
              <a:rPr lang="en-US" altLang="en-US" sz="2800"/>
            </a:br>
            <a:r>
              <a:rPr lang="en-US" altLang="en-US" sz="2800">
                <a:latin typeface="Courier New" panose="02070309020205020404" pitchFamily="49" charset="0"/>
              </a:rPr>
              <a:t>null</a:t>
            </a:r>
            <a:r>
              <a:rPr lang="en-US" altLang="en-US" sz="2800"/>
              <a:t>.</a:t>
            </a:r>
          </a:p>
          <a:p>
            <a:r>
              <a:rPr lang="en-US" altLang="en-US" sz="2800"/>
              <a:t>An identifier can be of any length.</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a:extLst>
              <a:ext uri="{FF2B5EF4-FFF2-40B4-BE49-F238E27FC236}">
                <a16:creationId xmlns:a16="http://schemas.microsoft.com/office/drawing/2014/main" id="{A6640B31-43C9-4417-8102-44B2110601C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55DFA87C-480F-46F5-BAB2-C1BF909D013E}" type="slidenum">
              <a:rPr lang="en-US" altLang="en-US" sz="1400"/>
              <a:pPr/>
              <a:t>13</a:t>
            </a:fld>
            <a:endParaRPr lang="en-US" altLang="en-US" sz="1400"/>
          </a:p>
        </p:txBody>
      </p:sp>
      <p:sp>
        <p:nvSpPr>
          <p:cNvPr id="37891" name="Rectangle 2">
            <a:extLst>
              <a:ext uri="{FF2B5EF4-FFF2-40B4-BE49-F238E27FC236}">
                <a16:creationId xmlns:a16="http://schemas.microsoft.com/office/drawing/2014/main" id="{78D07AC7-7877-44A4-8D6A-879DD55BC708}"/>
              </a:ext>
            </a:extLst>
          </p:cNvPr>
          <p:cNvSpPr>
            <a:spLocks noGrp="1" noChangeArrowheads="1"/>
          </p:cNvSpPr>
          <p:nvPr>
            <p:ph type="title"/>
          </p:nvPr>
        </p:nvSpPr>
        <p:spPr>
          <a:xfrm>
            <a:off x="685800" y="0"/>
            <a:ext cx="7772400" cy="1428750"/>
          </a:xfrm>
        </p:spPr>
        <p:txBody>
          <a:bodyPr/>
          <a:lstStyle/>
          <a:p>
            <a:r>
              <a:rPr lang="en-US" altLang="en-US"/>
              <a:t>Variables</a:t>
            </a:r>
          </a:p>
        </p:txBody>
      </p:sp>
      <p:sp>
        <p:nvSpPr>
          <p:cNvPr id="37892" name="Rectangle 3">
            <a:extLst>
              <a:ext uri="{FF2B5EF4-FFF2-40B4-BE49-F238E27FC236}">
                <a16:creationId xmlns:a16="http://schemas.microsoft.com/office/drawing/2014/main" id="{3E0F6979-9AB4-4131-BEE9-90FBB540EDF9}"/>
              </a:ext>
            </a:extLst>
          </p:cNvPr>
          <p:cNvSpPr>
            <a:spLocks noGrp="1" noChangeArrowheads="1"/>
          </p:cNvSpPr>
          <p:nvPr>
            <p:ph type="body" idx="1"/>
          </p:nvPr>
        </p:nvSpPr>
        <p:spPr>
          <a:xfrm>
            <a:off x="609600" y="1447800"/>
            <a:ext cx="7924800" cy="4953000"/>
          </a:xfrm>
        </p:spPr>
        <p:txBody>
          <a:bodyPr/>
          <a:lstStyle/>
          <a:p>
            <a:pPr>
              <a:lnSpc>
                <a:spcPct val="90000"/>
              </a:lnSpc>
              <a:buFont typeface="Monotype Sorts" pitchFamily="2" charset="2"/>
              <a:buNone/>
            </a:pPr>
            <a:r>
              <a:rPr lang="en-US" altLang="en-US" sz="2600" b="1">
                <a:latin typeface="Courier New" panose="02070309020205020404" pitchFamily="49" charset="0"/>
              </a:rPr>
              <a:t>// Compute the first area</a:t>
            </a:r>
          </a:p>
          <a:p>
            <a:pPr>
              <a:lnSpc>
                <a:spcPct val="90000"/>
              </a:lnSpc>
              <a:buFont typeface="Monotype Sorts" pitchFamily="2" charset="2"/>
              <a:buNone/>
            </a:pPr>
            <a:r>
              <a:rPr lang="en-US" altLang="en-US" sz="2600" b="1">
                <a:latin typeface="Courier New" panose="02070309020205020404" pitchFamily="49" charset="0"/>
              </a:rPr>
              <a:t>radius = 1.0;</a:t>
            </a:r>
          </a:p>
          <a:p>
            <a:pPr>
              <a:lnSpc>
                <a:spcPct val="90000"/>
              </a:lnSpc>
              <a:buFont typeface="Monotype Sorts" pitchFamily="2" charset="2"/>
              <a:buNone/>
            </a:pPr>
            <a:r>
              <a:rPr lang="en-US" altLang="en-US" sz="2600" b="1">
                <a:latin typeface="Courier New" panose="02070309020205020404" pitchFamily="49" charset="0"/>
              </a:rPr>
              <a:t>area = radius * radius * 3.14159;</a:t>
            </a:r>
          </a:p>
          <a:p>
            <a:pPr>
              <a:lnSpc>
                <a:spcPct val="90000"/>
              </a:lnSpc>
              <a:buFont typeface="Monotype Sorts" pitchFamily="2" charset="2"/>
              <a:buNone/>
            </a:pPr>
            <a:r>
              <a:rPr lang="en-US" altLang="en-US" sz="2600" b="1">
                <a:latin typeface="Courier New" panose="02070309020205020404" pitchFamily="49" charset="0"/>
              </a:rPr>
              <a:t>System.out.println("The area is “ + area + " for radius "+radius);</a:t>
            </a:r>
          </a:p>
          <a:p>
            <a:pPr>
              <a:lnSpc>
                <a:spcPct val="90000"/>
              </a:lnSpc>
              <a:buFont typeface="Monotype Sorts" pitchFamily="2" charset="2"/>
              <a:buNone/>
            </a:pPr>
            <a:endParaRPr lang="en-US" altLang="en-US" sz="2600" b="1">
              <a:latin typeface="Courier New" panose="02070309020205020404" pitchFamily="49" charset="0"/>
            </a:endParaRPr>
          </a:p>
          <a:p>
            <a:pPr>
              <a:lnSpc>
                <a:spcPct val="90000"/>
              </a:lnSpc>
              <a:buFont typeface="Monotype Sorts" pitchFamily="2" charset="2"/>
              <a:buNone/>
            </a:pPr>
            <a:r>
              <a:rPr lang="en-US" altLang="en-US" sz="2600" b="1">
                <a:latin typeface="Courier New" panose="02070309020205020404" pitchFamily="49" charset="0"/>
              </a:rPr>
              <a:t>// Compute the second area</a:t>
            </a:r>
          </a:p>
          <a:p>
            <a:pPr>
              <a:lnSpc>
                <a:spcPct val="90000"/>
              </a:lnSpc>
              <a:buFont typeface="Monotype Sorts" pitchFamily="2" charset="2"/>
              <a:buNone/>
            </a:pPr>
            <a:r>
              <a:rPr lang="en-US" altLang="en-US" sz="2600" b="1">
                <a:latin typeface="Courier New" panose="02070309020205020404" pitchFamily="49" charset="0"/>
              </a:rPr>
              <a:t>radius = 2.0;</a:t>
            </a:r>
          </a:p>
          <a:p>
            <a:pPr>
              <a:lnSpc>
                <a:spcPct val="90000"/>
              </a:lnSpc>
              <a:buFont typeface="Monotype Sorts" pitchFamily="2" charset="2"/>
              <a:buNone/>
            </a:pPr>
            <a:r>
              <a:rPr lang="en-US" altLang="en-US" sz="2600" b="1">
                <a:latin typeface="Courier New" panose="02070309020205020404" pitchFamily="49" charset="0"/>
              </a:rPr>
              <a:t>area = radius * radius * 3.14159;</a:t>
            </a:r>
          </a:p>
          <a:p>
            <a:pPr>
              <a:lnSpc>
                <a:spcPct val="90000"/>
              </a:lnSpc>
              <a:buFont typeface="Monotype Sorts" pitchFamily="2" charset="2"/>
              <a:buNone/>
            </a:pPr>
            <a:r>
              <a:rPr lang="en-US" altLang="en-US" sz="2600" b="1">
                <a:latin typeface="Courier New" panose="02070309020205020404" pitchFamily="49" charset="0"/>
              </a:rPr>
              <a:t>System.out.println("The area is “ + area + " for radius "+radius);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4">
            <a:extLst>
              <a:ext uri="{FF2B5EF4-FFF2-40B4-BE49-F238E27FC236}">
                <a16:creationId xmlns:a16="http://schemas.microsoft.com/office/drawing/2014/main" id="{F2B45947-9B13-4351-A053-C6C89FEBCB5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155CA64-9666-403D-8122-CEADE30EBF09}" type="slidenum">
              <a:rPr lang="en-US" altLang="en-US" sz="1400"/>
              <a:pPr/>
              <a:t>14</a:t>
            </a:fld>
            <a:endParaRPr lang="en-US" altLang="en-US" sz="1400"/>
          </a:p>
        </p:txBody>
      </p:sp>
      <p:sp>
        <p:nvSpPr>
          <p:cNvPr id="38915" name="Rectangle 2">
            <a:extLst>
              <a:ext uri="{FF2B5EF4-FFF2-40B4-BE49-F238E27FC236}">
                <a16:creationId xmlns:a16="http://schemas.microsoft.com/office/drawing/2014/main" id="{CCABA755-CF16-400D-97F8-6C333A1BCBBC}"/>
              </a:ext>
            </a:extLst>
          </p:cNvPr>
          <p:cNvSpPr>
            <a:spLocks noGrp="1" noChangeArrowheads="1"/>
          </p:cNvSpPr>
          <p:nvPr>
            <p:ph type="title"/>
          </p:nvPr>
        </p:nvSpPr>
        <p:spPr>
          <a:xfrm>
            <a:off x="685800" y="0"/>
            <a:ext cx="7772400" cy="1428750"/>
          </a:xfrm>
        </p:spPr>
        <p:txBody>
          <a:bodyPr/>
          <a:lstStyle/>
          <a:p>
            <a:r>
              <a:rPr lang="en-US" altLang="en-US"/>
              <a:t>Declaring Variables</a:t>
            </a:r>
          </a:p>
        </p:txBody>
      </p:sp>
      <p:sp>
        <p:nvSpPr>
          <p:cNvPr id="38916" name="Rectangle 3">
            <a:extLst>
              <a:ext uri="{FF2B5EF4-FFF2-40B4-BE49-F238E27FC236}">
                <a16:creationId xmlns:a16="http://schemas.microsoft.com/office/drawing/2014/main" id="{A66BD2FF-B969-4284-8132-0AAEDF5320B7}"/>
              </a:ext>
            </a:extLst>
          </p:cNvPr>
          <p:cNvSpPr>
            <a:spLocks noGrp="1" noChangeArrowheads="1"/>
          </p:cNvSpPr>
          <p:nvPr>
            <p:ph type="body" idx="1"/>
          </p:nvPr>
        </p:nvSpPr>
        <p:spPr>
          <a:xfrm>
            <a:off x="347663" y="1371600"/>
            <a:ext cx="8720137" cy="2914650"/>
          </a:xfrm>
        </p:spPr>
        <p:txBody>
          <a:bodyPr/>
          <a:lstStyle/>
          <a:p>
            <a:pPr>
              <a:lnSpc>
                <a:spcPct val="90000"/>
              </a:lnSpc>
              <a:buFont typeface="Monotype Sorts" pitchFamily="2" charset="2"/>
              <a:buNone/>
            </a:pPr>
            <a:r>
              <a:rPr lang="en-US" altLang="en-US" sz="2600" b="1">
                <a:latin typeface="Courier New" panose="02070309020205020404" pitchFamily="49" charset="0"/>
              </a:rPr>
              <a:t>int x;         // Declare x to be an</a:t>
            </a:r>
          </a:p>
          <a:p>
            <a:pPr>
              <a:lnSpc>
                <a:spcPct val="90000"/>
              </a:lnSpc>
              <a:buFont typeface="Monotype Sorts" pitchFamily="2" charset="2"/>
              <a:buNone/>
            </a:pPr>
            <a:r>
              <a:rPr lang="en-US" altLang="en-US" sz="2600" b="1">
                <a:latin typeface="Courier New" panose="02070309020205020404" pitchFamily="49" charset="0"/>
              </a:rPr>
              <a:t>               // integer variable;</a:t>
            </a:r>
          </a:p>
          <a:p>
            <a:pPr>
              <a:lnSpc>
                <a:spcPct val="90000"/>
              </a:lnSpc>
              <a:spcBef>
                <a:spcPct val="50000"/>
              </a:spcBef>
              <a:buFont typeface="Monotype Sorts" pitchFamily="2" charset="2"/>
              <a:buNone/>
            </a:pPr>
            <a:r>
              <a:rPr lang="en-US" altLang="en-US" sz="2600" b="1">
                <a:latin typeface="Courier New" panose="02070309020205020404" pitchFamily="49" charset="0"/>
              </a:rPr>
              <a:t>double radius; // Declare radius to</a:t>
            </a:r>
          </a:p>
          <a:p>
            <a:pPr>
              <a:lnSpc>
                <a:spcPct val="90000"/>
              </a:lnSpc>
              <a:buFont typeface="Monotype Sorts" pitchFamily="2" charset="2"/>
              <a:buNone/>
            </a:pPr>
            <a:r>
              <a:rPr lang="en-US" altLang="en-US" sz="2600" b="1">
                <a:latin typeface="Courier New" panose="02070309020205020404" pitchFamily="49" charset="0"/>
              </a:rPr>
              <a:t>               // be a double variable;</a:t>
            </a:r>
          </a:p>
          <a:p>
            <a:pPr>
              <a:lnSpc>
                <a:spcPct val="90000"/>
              </a:lnSpc>
              <a:spcBef>
                <a:spcPct val="50000"/>
              </a:spcBef>
              <a:buFont typeface="Monotype Sorts" pitchFamily="2" charset="2"/>
              <a:buNone/>
            </a:pPr>
            <a:r>
              <a:rPr lang="en-US" altLang="en-US" sz="2600" b="1">
                <a:latin typeface="Courier New" panose="02070309020205020404" pitchFamily="49" charset="0"/>
              </a:rPr>
              <a:t>char a;        // Declare a to be a</a:t>
            </a:r>
          </a:p>
          <a:p>
            <a:pPr>
              <a:lnSpc>
                <a:spcPct val="90000"/>
              </a:lnSpc>
              <a:buFont typeface="Monotype Sorts" pitchFamily="2" charset="2"/>
              <a:buNone/>
            </a:pPr>
            <a:r>
              <a:rPr lang="en-US" altLang="en-US" sz="2600" b="1">
                <a:latin typeface="Courier New" panose="02070309020205020404" pitchFamily="49" charset="0"/>
              </a:rPr>
              <a:t>               // character variable;</a:t>
            </a:r>
            <a:endParaRPr lang="en-US" altLang="en-US" sz="2800" b="1">
              <a:latin typeface="Courier New" panose="02070309020205020404" pitchFamily="49"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4">
            <a:extLst>
              <a:ext uri="{FF2B5EF4-FFF2-40B4-BE49-F238E27FC236}">
                <a16:creationId xmlns:a16="http://schemas.microsoft.com/office/drawing/2014/main" id="{3BE87AC5-5E28-4CD1-9913-572F4239A5C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515BD6C-5F52-46D9-B1AD-52F1F158BEE5}" type="slidenum">
              <a:rPr lang="en-US" altLang="en-US" sz="1400"/>
              <a:pPr/>
              <a:t>15</a:t>
            </a:fld>
            <a:endParaRPr lang="en-US" altLang="en-US" sz="1400"/>
          </a:p>
        </p:txBody>
      </p:sp>
      <p:sp>
        <p:nvSpPr>
          <p:cNvPr id="39939" name="Rectangle 2">
            <a:extLst>
              <a:ext uri="{FF2B5EF4-FFF2-40B4-BE49-F238E27FC236}">
                <a16:creationId xmlns:a16="http://schemas.microsoft.com/office/drawing/2014/main" id="{0F56DF33-EB0A-4318-9234-93DF3FC8A3E5}"/>
              </a:ext>
            </a:extLst>
          </p:cNvPr>
          <p:cNvSpPr>
            <a:spLocks noGrp="1" noChangeArrowheads="1"/>
          </p:cNvSpPr>
          <p:nvPr>
            <p:ph type="title"/>
          </p:nvPr>
        </p:nvSpPr>
        <p:spPr>
          <a:xfrm>
            <a:off x="685800" y="0"/>
            <a:ext cx="7772400" cy="1428750"/>
          </a:xfrm>
        </p:spPr>
        <p:txBody>
          <a:bodyPr/>
          <a:lstStyle/>
          <a:p>
            <a:r>
              <a:rPr lang="en-US" altLang="en-US"/>
              <a:t>Assignment Statements</a:t>
            </a:r>
            <a:endParaRPr lang="en-US" altLang="en-US" b="1"/>
          </a:p>
        </p:txBody>
      </p:sp>
      <p:sp>
        <p:nvSpPr>
          <p:cNvPr id="39940" name="Rectangle 3">
            <a:extLst>
              <a:ext uri="{FF2B5EF4-FFF2-40B4-BE49-F238E27FC236}">
                <a16:creationId xmlns:a16="http://schemas.microsoft.com/office/drawing/2014/main" id="{DE552619-8F71-43E9-A809-688D3E3C1B67}"/>
              </a:ext>
            </a:extLst>
          </p:cNvPr>
          <p:cNvSpPr>
            <a:spLocks noGrp="1" noChangeArrowheads="1"/>
          </p:cNvSpPr>
          <p:nvPr>
            <p:ph type="body" idx="1"/>
          </p:nvPr>
        </p:nvSpPr>
        <p:spPr>
          <a:xfrm>
            <a:off x="309563" y="1371600"/>
            <a:ext cx="8529637" cy="2990850"/>
          </a:xfrm>
        </p:spPr>
        <p:txBody>
          <a:bodyPr/>
          <a:lstStyle/>
          <a:p>
            <a:pPr>
              <a:spcAft>
                <a:spcPct val="25000"/>
              </a:spcAft>
              <a:buFont typeface="Monotype Sorts" pitchFamily="2" charset="2"/>
              <a:buNone/>
            </a:pPr>
            <a:r>
              <a:rPr lang="en-US" altLang="en-US" sz="2600" b="1">
                <a:latin typeface="Courier New" panose="02070309020205020404" pitchFamily="49" charset="0"/>
              </a:rPr>
              <a:t>x = 1;          // Assign 1 to x;</a:t>
            </a:r>
          </a:p>
          <a:p>
            <a:pPr>
              <a:spcBef>
                <a:spcPct val="50000"/>
              </a:spcBef>
              <a:buFont typeface="Monotype Sorts" pitchFamily="2" charset="2"/>
              <a:buNone/>
            </a:pPr>
            <a:r>
              <a:rPr lang="en-US" altLang="en-US" sz="2600" b="1">
                <a:latin typeface="Courier New" panose="02070309020205020404" pitchFamily="49" charset="0"/>
              </a:rPr>
              <a:t>radius = 1.0;   // Assign 1.0 to radius;</a:t>
            </a:r>
          </a:p>
          <a:p>
            <a:pPr>
              <a:spcBef>
                <a:spcPct val="50000"/>
              </a:spcBef>
              <a:buFont typeface="Monotype Sorts" pitchFamily="2" charset="2"/>
              <a:buNone/>
            </a:pPr>
            <a:r>
              <a:rPr lang="en-US" altLang="en-US" sz="2600" b="1">
                <a:latin typeface="Courier New" panose="02070309020205020404" pitchFamily="49" charset="0"/>
              </a:rPr>
              <a:t>a = 'A';        // Assign 'A' to a;</a:t>
            </a:r>
            <a:br>
              <a:rPr lang="en-US" altLang="en-US" sz="2800">
                <a:latin typeface="Courier New" panose="02070309020205020404" pitchFamily="49" charset="0"/>
              </a:rPr>
            </a:br>
            <a:endParaRPr lang="en-US" altLang="en-US" sz="4400">
              <a:solidFill>
                <a:schemeClr val="tx2"/>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a:extLst>
              <a:ext uri="{FF2B5EF4-FFF2-40B4-BE49-F238E27FC236}">
                <a16:creationId xmlns:a16="http://schemas.microsoft.com/office/drawing/2014/main" id="{4370FF86-C348-4B22-80AB-3B51C308081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66196FD8-3047-4391-AFFC-CA4EAE2FD6BD}" type="slidenum">
              <a:rPr lang="en-US" altLang="en-US" sz="1400"/>
              <a:pPr/>
              <a:t>16</a:t>
            </a:fld>
            <a:endParaRPr lang="en-US" altLang="en-US" sz="1400"/>
          </a:p>
        </p:txBody>
      </p:sp>
      <p:sp>
        <p:nvSpPr>
          <p:cNvPr id="40963" name="Rectangle 2">
            <a:extLst>
              <a:ext uri="{FF2B5EF4-FFF2-40B4-BE49-F238E27FC236}">
                <a16:creationId xmlns:a16="http://schemas.microsoft.com/office/drawing/2014/main" id="{F047EFC1-7848-44C0-95B2-A7DD23D83062}"/>
              </a:ext>
            </a:extLst>
          </p:cNvPr>
          <p:cNvSpPr>
            <a:spLocks noGrp="1" noChangeArrowheads="1"/>
          </p:cNvSpPr>
          <p:nvPr>
            <p:ph type="title"/>
          </p:nvPr>
        </p:nvSpPr>
        <p:spPr>
          <a:xfrm>
            <a:off x="685800" y="228600"/>
            <a:ext cx="7772400" cy="1676400"/>
          </a:xfrm>
        </p:spPr>
        <p:txBody>
          <a:bodyPr/>
          <a:lstStyle/>
          <a:p>
            <a:r>
              <a:rPr lang="en-US" altLang="en-US"/>
              <a:t>Declaring and Initializing</a:t>
            </a:r>
            <a:br>
              <a:rPr lang="en-US" altLang="en-US"/>
            </a:br>
            <a:r>
              <a:rPr lang="en-US" altLang="en-US"/>
              <a:t>in One Step</a:t>
            </a:r>
            <a:endParaRPr lang="en-US" altLang="en-US" sz="3600" b="1"/>
          </a:p>
        </p:txBody>
      </p:sp>
      <p:sp>
        <p:nvSpPr>
          <p:cNvPr id="40964" name="Rectangle 3">
            <a:extLst>
              <a:ext uri="{FF2B5EF4-FFF2-40B4-BE49-F238E27FC236}">
                <a16:creationId xmlns:a16="http://schemas.microsoft.com/office/drawing/2014/main" id="{6B929039-3AC5-406A-9276-8539167904C7}"/>
              </a:ext>
            </a:extLst>
          </p:cNvPr>
          <p:cNvSpPr>
            <a:spLocks noGrp="1" noChangeArrowheads="1"/>
          </p:cNvSpPr>
          <p:nvPr>
            <p:ph type="body" idx="1"/>
          </p:nvPr>
        </p:nvSpPr>
        <p:spPr>
          <a:xfrm>
            <a:off x="685800" y="2057400"/>
            <a:ext cx="6324600" cy="3373438"/>
          </a:xfrm>
        </p:spPr>
        <p:txBody>
          <a:bodyPr/>
          <a:lstStyle/>
          <a:p>
            <a:r>
              <a:rPr lang="en-US" altLang="en-US" sz="3000" b="1">
                <a:latin typeface="Courier New" panose="02070309020205020404" pitchFamily="49" charset="0"/>
              </a:rPr>
              <a:t>int x = 1;</a:t>
            </a:r>
          </a:p>
          <a:p>
            <a:pPr>
              <a:spcBef>
                <a:spcPct val="50000"/>
              </a:spcBef>
            </a:pPr>
            <a:r>
              <a:rPr lang="en-US" altLang="en-US" sz="3000" b="1">
                <a:latin typeface="Courier New" panose="02070309020205020404" pitchFamily="49" charset="0"/>
              </a:rPr>
              <a:t>double d = 1.4;</a:t>
            </a:r>
          </a:p>
          <a:p>
            <a:pPr>
              <a:spcBef>
                <a:spcPct val="50000"/>
              </a:spcBef>
              <a:buFont typeface="Monotype Sorts" pitchFamily="2" charset="2"/>
              <a:buNone/>
            </a:pPr>
            <a:endParaRPr lang="en-US" altLang="en-US" sz="2800">
              <a:latin typeface="Courier New" panose="02070309020205020404" pitchFamily="49"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a:extLst>
              <a:ext uri="{FF2B5EF4-FFF2-40B4-BE49-F238E27FC236}">
                <a16:creationId xmlns:a16="http://schemas.microsoft.com/office/drawing/2014/main" id="{0035CC98-86E9-4510-966F-7FFE4AEAA42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B7B3B28B-F4F1-45F0-A901-96AD138F168D}" type="slidenum">
              <a:rPr lang="en-US" altLang="en-US" sz="1400"/>
              <a:pPr/>
              <a:t>17</a:t>
            </a:fld>
            <a:endParaRPr lang="en-US" altLang="en-US" sz="1400"/>
          </a:p>
        </p:txBody>
      </p:sp>
      <p:sp>
        <p:nvSpPr>
          <p:cNvPr id="41987" name="Rectangle 2">
            <a:extLst>
              <a:ext uri="{FF2B5EF4-FFF2-40B4-BE49-F238E27FC236}">
                <a16:creationId xmlns:a16="http://schemas.microsoft.com/office/drawing/2014/main" id="{189CDA99-A74E-4E67-8A07-C809F614B2CC}"/>
              </a:ext>
            </a:extLst>
          </p:cNvPr>
          <p:cNvSpPr>
            <a:spLocks noGrp="1" noChangeArrowheads="1"/>
          </p:cNvSpPr>
          <p:nvPr>
            <p:ph type="title"/>
          </p:nvPr>
        </p:nvSpPr>
        <p:spPr>
          <a:xfrm>
            <a:off x="685800" y="0"/>
            <a:ext cx="7772400" cy="1428750"/>
          </a:xfrm>
        </p:spPr>
        <p:txBody>
          <a:bodyPr/>
          <a:lstStyle/>
          <a:p>
            <a:r>
              <a:rPr lang="en-US" altLang="en-US"/>
              <a:t>Named Constants</a:t>
            </a:r>
          </a:p>
        </p:txBody>
      </p:sp>
      <p:sp>
        <p:nvSpPr>
          <p:cNvPr id="41988" name="Rectangle 3">
            <a:extLst>
              <a:ext uri="{FF2B5EF4-FFF2-40B4-BE49-F238E27FC236}">
                <a16:creationId xmlns:a16="http://schemas.microsoft.com/office/drawing/2014/main" id="{B31BC2D3-41C5-4A33-ADB3-C6803CA2E0D5}"/>
              </a:ext>
            </a:extLst>
          </p:cNvPr>
          <p:cNvSpPr>
            <a:spLocks noGrp="1" noChangeArrowheads="1"/>
          </p:cNvSpPr>
          <p:nvPr>
            <p:ph type="body" idx="1"/>
          </p:nvPr>
        </p:nvSpPr>
        <p:spPr>
          <a:xfrm>
            <a:off x="914400" y="1371600"/>
            <a:ext cx="7772400" cy="4114800"/>
          </a:xfrm>
        </p:spPr>
        <p:txBody>
          <a:bodyPr/>
          <a:lstStyle/>
          <a:p>
            <a:pPr>
              <a:buFont typeface="Monotype Sorts" pitchFamily="2" charset="2"/>
              <a:buNone/>
            </a:pPr>
            <a:r>
              <a:rPr lang="en-US" altLang="en-US" sz="2600" b="1">
                <a:latin typeface="Courier New" panose="02070309020205020404" pitchFamily="49" charset="0"/>
              </a:rPr>
              <a:t>final datatype CONSTANTNAME = VALUE;   </a:t>
            </a:r>
          </a:p>
          <a:p>
            <a:pPr>
              <a:buFont typeface="Monotype Sorts" pitchFamily="2" charset="2"/>
              <a:buNone/>
            </a:pPr>
            <a:endParaRPr lang="en-US" altLang="en-US" sz="2600" b="1">
              <a:latin typeface="Courier New" panose="02070309020205020404" pitchFamily="49" charset="0"/>
            </a:endParaRPr>
          </a:p>
          <a:p>
            <a:pPr>
              <a:buFont typeface="Monotype Sorts" pitchFamily="2" charset="2"/>
              <a:buNone/>
            </a:pPr>
            <a:r>
              <a:rPr lang="en-US" altLang="en-US" sz="2600" b="1">
                <a:latin typeface="Courier New" panose="02070309020205020404" pitchFamily="49" charset="0"/>
              </a:rPr>
              <a:t>final double PI = 3.14159; </a:t>
            </a:r>
          </a:p>
          <a:p>
            <a:pPr>
              <a:buFont typeface="Monotype Sorts" pitchFamily="2" charset="2"/>
              <a:buNone/>
            </a:pPr>
            <a:r>
              <a:rPr lang="en-US" altLang="en-US" sz="2600" b="1">
                <a:latin typeface="Courier New" panose="02070309020205020404" pitchFamily="49" charset="0"/>
              </a:rPr>
              <a:t>final int SIZE = 3;</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a:extLst>
              <a:ext uri="{FF2B5EF4-FFF2-40B4-BE49-F238E27FC236}">
                <a16:creationId xmlns:a16="http://schemas.microsoft.com/office/drawing/2014/main" id="{42C30806-44C1-4FC1-84BF-7ABB08FC97C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8E6C32A7-9141-4AC3-92FB-5E44BF84ABD6}" type="slidenum">
              <a:rPr lang="en-US" altLang="en-US" sz="1400"/>
              <a:pPr/>
              <a:t>18</a:t>
            </a:fld>
            <a:endParaRPr lang="en-US" altLang="en-US" sz="1400"/>
          </a:p>
        </p:txBody>
      </p:sp>
      <p:sp>
        <p:nvSpPr>
          <p:cNvPr id="43011" name="Rectangle 2">
            <a:extLst>
              <a:ext uri="{FF2B5EF4-FFF2-40B4-BE49-F238E27FC236}">
                <a16:creationId xmlns:a16="http://schemas.microsoft.com/office/drawing/2014/main" id="{A23F68D0-2560-4AD9-A92A-87C3CB325D02}"/>
              </a:ext>
            </a:extLst>
          </p:cNvPr>
          <p:cNvSpPr>
            <a:spLocks noGrp="1" noChangeArrowheads="1"/>
          </p:cNvSpPr>
          <p:nvPr>
            <p:ph type="title"/>
          </p:nvPr>
        </p:nvSpPr>
        <p:spPr>
          <a:xfrm>
            <a:off x="685800" y="0"/>
            <a:ext cx="7772400" cy="1428750"/>
          </a:xfrm>
        </p:spPr>
        <p:txBody>
          <a:bodyPr/>
          <a:lstStyle/>
          <a:p>
            <a:r>
              <a:rPr lang="en-US" altLang="en-US"/>
              <a:t>Naming Conventions</a:t>
            </a:r>
          </a:p>
        </p:txBody>
      </p:sp>
      <p:sp>
        <p:nvSpPr>
          <p:cNvPr id="43012" name="Rectangle 3">
            <a:extLst>
              <a:ext uri="{FF2B5EF4-FFF2-40B4-BE49-F238E27FC236}">
                <a16:creationId xmlns:a16="http://schemas.microsoft.com/office/drawing/2014/main" id="{E3128204-047C-45FA-8A1E-8A19751D96FF}"/>
              </a:ext>
            </a:extLst>
          </p:cNvPr>
          <p:cNvSpPr>
            <a:spLocks noGrp="1" noChangeArrowheads="1"/>
          </p:cNvSpPr>
          <p:nvPr>
            <p:ph type="body" idx="1"/>
          </p:nvPr>
        </p:nvSpPr>
        <p:spPr>
          <a:xfrm>
            <a:off x="685800" y="1371600"/>
            <a:ext cx="7696200" cy="4495800"/>
          </a:xfrm>
        </p:spPr>
        <p:txBody>
          <a:bodyPr/>
          <a:lstStyle/>
          <a:p>
            <a:pPr algn="just"/>
            <a:r>
              <a:rPr lang="en-US" altLang="en-US"/>
              <a:t>Choose meaningful and descriptive names.</a:t>
            </a:r>
          </a:p>
          <a:p>
            <a:pPr algn="just"/>
            <a:r>
              <a:rPr lang="en-US" altLang="en-US"/>
              <a:t>Variables and method names:  </a:t>
            </a:r>
          </a:p>
          <a:p>
            <a:pPr lvl="1"/>
            <a:r>
              <a:rPr lang="en-US" altLang="en-US"/>
              <a:t>Use lowercase. If the name consists of several words, concatenate all in one, use lowercase for the first word, and capitalize the first letter of each subsequent word in the name. For example, the variables </a:t>
            </a:r>
            <a:r>
              <a:rPr lang="en-US" altLang="en-US" sz="2600">
                <a:latin typeface="Courier New" panose="02070309020205020404" pitchFamily="49" charset="0"/>
              </a:rPr>
              <a:t>radius</a:t>
            </a:r>
            <a:r>
              <a:rPr lang="en-US" altLang="en-US"/>
              <a:t> and </a:t>
            </a:r>
            <a:r>
              <a:rPr lang="en-US" altLang="en-US" sz="2600">
                <a:latin typeface="Courier New" panose="02070309020205020404" pitchFamily="49" charset="0"/>
              </a:rPr>
              <a:t>area</a:t>
            </a:r>
            <a:r>
              <a:rPr lang="en-US" altLang="en-US"/>
              <a:t>, and the method </a:t>
            </a:r>
            <a:r>
              <a:rPr lang="en-US" altLang="en-US" sz="2600">
                <a:latin typeface="Courier New" panose="02070309020205020404" pitchFamily="49" charset="0"/>
              </a:rPr>
              <a:t>computeArea</a:t>
            </a:r>
            <a:r>
              <a:rPr lang="en-US" altLang="en-US"/>
              <a:t>.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4">
            <a:extLst>
              <a:ext uri="{FF2B5EF4-FFF2-40B4-BE49-F238E27FC236}">
                <a16:creationId xmlns:a16="http://schemas.microsoft.com/office/drawing/2014/main" id="{854DEDD3-2D2B-4258-AAD8-8AA16590F8F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8D87CF3D-9222-43C2-AE30-ABB4C2D19BE5}" type="slidenum">
              <a:rPr lang="en-US" altLang="en-US" sz="1400"/>
              <a:pPr/>
              <a:t>19</a:t>
            </a:fld>
            <a:endParaRPr lang="en-US" altLang="en-US" sz="1400"/>
          </a:p>
        </p:txBody>
      </p:sp>
      <p:sp>
        <p:nvSpPr>
          <p:cNvPr id="44035" name="Rectangle 2">
            <a:extLst>
              <a:ext uri="{FF2B5EF4-FFF2-40B4-BE49-F238E27FC236}">
                <a16:creationId xmlns:a16="http://schemas.microsoft.com/office/drawing/2014/main" id="{30E0FBAC-D410-49A4-A1F2-86F773949626}"/>
              </a:ext>
            </a:extLst>
          </p:cNvPr>
          <p:cNvSpPr>
            <a:spLocks noGrp="1" noChangeArrowheads="1"/>
          </p:cNvSpPr>
          <p:nvPr>
            <p:ph type="title"/>
          </p:nvPr>
        </p:nvSpPr>
        <p:spPr>
          <a:xfrm>
            <a:off x="685800" y="0"/>
            <a:ext cx="7772400" cy="1428750"/>
          </a:xfrm>
        </p:spPr>
        <p:txBody>
          <a:bodyPr/>
          <a:lstStyle/>
          <a:p>
            <a:r>
              <a:rPr lang="en-US" altLang="en-US" sz="4000"/>
              <a:t>Naming Conventions, cont.</a:t>
            </a:r>
            <a:endParaRPr lang="en-US" altLang="en-US"/>
          </a:p>
        </p:txBody>
      </p:sp>
      <p:sp>
        <p:nvSpPr>
          <p:cNvPr id="44036" name="Rectangle 3">
            <a:extLst>
              <a:ext uri="{FF2B5EF4-FFF2-40B4-BE49-F238E27FC236}">
                <a16:creationId xmlns:a16="http://schemas.microsoft.com/office/drawing/2014/main" id="{00F21A54-3106-40D6-B133-64FF45699327}"/>
              </a:ext>
            </a:extLst>
          </p:cNvPr>
          <p:cNvSpPr>
            <a:spLocks noGrp="1" noChangeArrowheads="1"/>
          </p:cNvSpPr>
          <p:nvPr>
            <p:ph type="body" idx="1"/>
          </p:nvPr>
        </p:nvSpPr>
        <p:spPr>
          <a:xfrm>
            <a:off x="685800" y="1371600"/>
            <a:ext cx="6172200" cy="4114800"/>
          </a:xfrm>
        </p:spPr>
        <p:txBody>
          <a:bodyPr/>
          <a:lstStyle/>
          <a:p>
            <a:pPr algn="just">
              <a:lnSpc>
                <a:spcPct val="90000"/>
              </a:lnSpc>
            </a:pPr>
            <a:r>
              <a:rPr lang="en-US" altLang="en-US" sz="2800"/>
              <a:t>Class names:</a:t>
            </a:r>
            <a:r>
              <a:rPr lang="en-US" altLang="en-US" sz="2800">
                <a:latin typeface="Book Antiqua" panose="02040602050305030304" pitchFamily="18" charset="0"/>
              </a:rPr>
              <a:t> </a:t>
            </a:r>
          </a:p>
          <a:p>
            <a:pPr lvl="1">
              <a:lnSpc>
                <a:spcPct val="90000"/>
              </a:lnSpc>
            </a:pPr>
            <a:r>
              <a:rPr lang="en-US" altLang="en-US" sz="2400"/>
              <a:t>Capitalize the first letter of each word in the name.  For example, the class name </a:t>
            </a:r>
            <a:r>
              <a:rPr lang="en-US" altLang="en-US" sz="2200">
                <a:latin typeface="Courier New" panose="02070309020205020404" pitchFamily="49" charset="0"/>
              </a:rPr>
              <a:t>ComputeArea</a:t>
            </a:r>
            <a:r>
              <a:rPr lang="en-US" altLang="en-US" sz="2400"/>
              <a:t>.</a:t>
            </a:r>
            <a:endParaRPr lang="en-US" altLang="en-US" sz="2400">
              <a:latin typeface="Book Antiqua" panose="02040602050305030304" pitchFamily="18" charset="0"/>
            </a:endParaRPr>
          </a:p>
          <a:p>
            <a:pPr algn="just">
              <a:lnSpc>
                <a:spcPct val="90000"/>
              </a:lnSpc>
            </a:pPr>
            <a:endParaRPr lang="en-US" altLang="en-US" sz="2800">
              <a:latin typeface="Book Antiqua" panose="02040602050305030304" pitchFamily="18" charset="0"/>
            </a:endParaRPr>
          </a:p>
          <a:p>
            <a:pPr algn="just">
              <a:lnSpc>
                <a:spcPct val="90000"/>
              </a:lnSpc>
              <a:spcBef>
                <a:spcPct val="0"/>
              </a:spcBef>
            </a:pPr>
            <a:r>
              <a:rPr lang="en-US" altLang="en-US" sz="2800"/>
              <a:t>Constants: </a:t>
            </a:r>
          </a:p>
          <a:p>
            <a:pPr lvl="1">
              <a:lnSpc>
                <a:spcPct val="90000"/>
              </a:lnSpc>
            </a:pPr>
            <a:r>
              <a:rPr lang="en-US" altLang="en-US" sz="2400"/>
              <a:t>Capitalize all letters in constants, and use underscores to connect words.  For example, the constant </a:t>
            </a:r>
            <a:r>
              <a:rPr lang="en-US" altLang="en-US" sz="2200">
                <a:latin typeface="Courier New" panose="02070309020205020404" pitchFamily="49" charset="0"/>
              </a:rPr>
              <a:t>PI and </a:t>
            </a:r>
            <a:r>
              <a:rPr lang="en-US" altLang="en-US" sz="2400"/>
              <a:t>MAX_VALUE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a:extLst>
              <a:ext uri="{FF2B5EF4-FFF2-40B4-BE49-F238E27FC236}">
                <a16:creationId xmlns:a16="http://schemas.microsoft.com/office/drawing/2014/main" id="{3D0F50EC-0731-4091-A458-9D70779BEDC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A66E5933-5035-4703-89DE-16F88D352D78}" type="slidenum">
              <a:rPr lang="en-US" altLang="en-US" sz="1400"/>
              <a:pPr/>
              <a:t>2</a:t>
            </a:fld>
            <a:endParaRPr lang="en-US" altLang="en-US" sz="1400"/>
          </a:p>
        </p:txBody>
      </p:sp>
      <p:sp>
        <p:nvSpPr>
          <p:cNvPr id="26627" name="Rectangle 2">
            <a:extLst>
              <a:ext uri="{FF2B5EF4-FFF2-40B4-BE49-F238E27FC236}">
                <a16:creationId xmlns:a16="http://schemas.microsoft.com/office/drawing/2014/main" id="{0BE4CD13-A6CC-4C62-AD2D-79233708D79B}"/>
              </a:ext>
            </a:extLst>
          </p:cNvPr>
          <p:cNvSpPr>
            <a:spLocks noGrp="1" noChangeArrowheads="1"/>
          </p:cNvSpPr>
          <p:nvPr>
            <p:ph type="title"/>
          </p:nvPr>
        </p:nvSpPr>
        <p:spPr>
          <a:xfrm>
            <a:off x="152400" y="228600"/>
            <a:ext cx="8763000" cy="1066800"/>
          </a:xfrm>
        </p:spPr>
        <p:txBody>
          <a:bodyPr/>
          <a:lstStyle/>
          <a:p>
            <a:r>
              <a:rPr lang="en-US" altLang="en-US"/>
              <a:t>Motivations</a:t>
            </a:r>
          </a:p>
        </p:txBody>
      </p:sp>
      <p:sp>
        <p:nvSpPr>
          <p:cNvPr id="26628" name="Rectangle 3">
            <a:extLst>
              <a:ext uri="{FF2B5EF4-FFF2-40B4-BE49-F238E27FC236}">
                <a16:creationId xmlns:a16="http://schemas.microsoft.com/office/drawing/2014/main" id="{A8611BDA-B1C2-4DFC-80B7-32A6342585B1}"/>
              </a:ext>
            </a:extLst>
          </p:cNvPr>
          <p:cNvSpPr>
            <a:spLocks noGrp="1" noChangeArrowheads="1"/>
          </p:cNvSpPr>
          <p:nvPr>
            <p:ph type="body" idx="1"/>
          </p:nvPr>
        </p:nvSpPr>
        <p:spPr>
          <a:xfrm>
            <a:off x="304800" y="1371600"/>
            <a:ext cx="8610600" cy="4114800"/>
          </a:xfrm>
        </p:spPr>
        <p:txBody>
          <a:bodyPr/>
          <a:lstStyle/>
          <a:p>
            <a:pPr marL="0" indent="0">
              <a:buFont typeface="Monotype Sorts" pitchFamily="2" charset="2"/>
              <a:buNone/>
            </a:pPr>
            <a:r>
              <a:rPr lang="en-US" altLang="en-US"/>
              <a:t>In the preceding chapter, you learned how to create, compile, and run a Java program. Starting from this chapter, you will learn how to solve practical problems programmatically. Through these problems, you will learn Java primitive data types and related subjects, such as variables, constants, data types, operators, expressions, and input and output.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a:extLst>
              <a:ext uri="{FF2B5EF4-FFF2-40B4-BE49-F238E27FC236}">
                <a16:creationId xmlns:a16="http://schemas.microsoft.com/office/drawing/2014/main" id="{796C3EF2-8280-454D-85E6-4486CC8B739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70505AFB-BDBC-4664-9421-137378B0D4C5}" type="slidenum">
              <a:rPr lang="en-US" altLang="en-US" sz="1400"/>
              <a:pPr/>
              <a:t>20</a:t>
            </a:fld>
            <a:endParaRPr lang="en-US" altLang="en-US" sz="1400"/>
          </a:p>
        </p:txBody>
      </p:sp>
      <p:sp>
        <p:nvSpPr>
          <p:cNvPr id="1028" name="Rectangle 2">
            <a:extLst>
              <a:ext uri="{FF2B5EF4-FFF2-40B4-BE49-F238E27FC236}">
                <a16:creationId xmlns:a16="http://schemas.microsoft.com/office/drawing/2014/main" id="{1EFF2D28-331D-49B6-8637-387F178BDC69}"/>
              </a:ext>
            </a:extLst>
          </p:cNvPr>
          <p:cNvSpPr>
            <a:spLocks noGrp="1" noChangeArrowheads="1"/>
          </p:cNvSpPr>
          <p:nvPr>
            <p:ph type="title"/>
          </p:nvPr>
        </p:nvSpPr>
        <p:spPr>
          <a:xfrm>
            <a:off x="685800" y="317500"/>
            <a:ext cx="7772400" cy="538163"/>
          </a:xfrm>
        </p:spPr>
        <p:txBody>
          <a:bodyPr/>
          <a:lstStyle/>
          <a:p>
            <a:r>
              <a:rPr lang="en-US" altLang="en-US" sz="4000"/>
              <a:t>Numerical Data Types</a:t>
            </a:r>
          </a:p>
        </p:txBody>
      </p:sp>
      <p:sp>
        <p:nvSpPr>
          <p:cNvPr id="1029" name="Rectangle 7">
            <a:extLst>
              <a:ext uri="{FF2B5EF4-FFF2-40B4-BE49-F238E27FC236}">
                <a16:creationId xmlns:a16="http://schemas.microsoft.com/office/drawing/2014/main" id="{CDA0DC6E-EC47-46AE-806C-6F062FB23034}"/>
              </a:ext>
            </a:extLst>
          </p:cNvPr>
          <p:cNvSpPr>
            <a:spLocks noChangeArrowheads="1"/>
          </p:cNvSpPr>
          <p:nvPr/>
        </p:nvSpPr>
        <p:spPr bwMode="auto">
          <a:xfrm>
            <a:off x="0" y="2087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30" name="Rectangle 9">
            <a:extLst>
              <a:ext uri="{FF2B5EF4-FFF2-40B4-BE49-F238E27FC236}">
                <a16:creationId xmlns:a16="http://schemas.microsoft.com/office/drawing/2014/main" id="{BD316A70-0D5A-4E25-BAE8-4AE423CF1DDB}"/>
              </a:ext>
            </a:extLst>
          </p:cNvPr>
          <p:cNvSpPr>
            <a:spLocks noChangeArrowheads="1"/>
          </p:cNvSpPr>
          <p:nvPr/>
        </p:nvSpPr>
        <p:spPr bwMode="auto">
          <a:xfrm>
            <a:off x="0" y="21526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6" name="Object 8">
            <a:extLst>
              <a:ext uri="{FF2B5EF4-FFF2-40B4-BE49-F238E27FC236}">
                <a16:creationId xmlns:a16="http://schemas.microsoft.com/office/drawing/2014/main" id="{0ECFC8CD-4DF4-41A5-A46D-5C9B8E56C253}"/>
              </a:ext>
            </a:extLst>
          </p:cNvPr>
          <p:cNvGraphicFramePr>
            <a:graphicFrameLocks noChangeAspect="1"/>
          </p:cNvGraphicFramePr>
          <p:nvPr/>
        </p:nvGraphicFramePr>
        <p:xfrm>
          <a:off x="153988" y="1203325"/>
          <a:ext cx="8875712" cy="4011613"/>
        </p:xfrm>
        <a:graphic>
          <a:graphicData uri="http://schemas.openxmlformats.org/presentationml/2006/ole">
            <mc:AlternateContent xmlns:mc="http://schemas.openxmlformats.org/markup-compatibility/2006">
              <mc:Choice xmlns:v="urn:schemas-microsoft-com:vml" Requires="v">
                <p:oleObj spid="_x0000_s1031" name="Picture" r:id="rId3" imgW="5300472" imgH="2557272" progId="Word.Picture.8">
                  <p:embed/>
                </p:oleObj>
              </mc:Choice>
              <mc:Fallback>
                <p:oleObj name="Picture" r:id="rId3" imgW="5300472" imgH="2557272"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88" y="1203325"/>
                        <a:ext cx="8875712" cy="401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a:extLst>
              <a:ext uri="{FF2B5EF4-FFF2-40B4-BE49-F238E27FC236}">
                <a16:creationId xmlns:a16="http://schemas.microsoft.com/office/drawing/2014/main" id="{5F4E6CDD-973B-4685-A280-4826379D173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017C685-761E-451F-B131-921ADAD91352}" type="slidenum">
              <a:rPr lang="en-US" altLang="en-US" sz="1400"/>
              <a:pPr/>
              <a:t>21</a:t>
            </a:fld>
            <a:endParaRPr lang="en-US" altLang="en-US" sz="1400"/>
          </a:p>
        </p:txBody>
      </p:sp>
      <p:sp>
        <p:nvSpPr>
          <p:cNvPr id="2052" name="Rectangle 2">
            <a:extLst>
              <a:ext uri="{FF2B5EF4-FFF2-40B4-BE49-F238E27FC236}">
                <a16:creationId xmlns:a16="http://schemas.microsoft.com/office/drawing/2014/main" id="{2925010D-A929-4EEA-8D2F-45995D38E4EF}"/>
              </a:ext>
            </a:extLst>
          </p:cNvPr>
          <p:cNvSpPr>
            <a:spLocks noGrp="1" noChangeArrowheads="1"/>
          </p:cNvSpPr>
          <p:nvPr>
            <p:ph type="title"/>
          </p:nvPr>
        </p:nvSpPr>
        <p:spPr>
          <a:xfrm>
            <a:off x="231775" y="152400"/>
            <a:ext cx="8642350" cy="762000"/>
          </a:xfrm>
        </p:spPr>
        <p:txBody>
          <a:bodyPr/>
          <a:lstStyle/>
          <a:p>
            <a:r>
              <a:rPr lang="en-US" altLang="en-US"/>
              <a:t>Reading Numbers from the Keyboard</a:t>
            </a:r>
          </a:p>
        </p:txBody>
      </p:sp>
      <p:sp>
        <p:nvSpPr>
          <p:cNvPr id="2053" name="Rectangle 3">
            <a:extLst>
              <a:ext uri="{FF2B5EF4-FFF2-40B4-BE49-F238E27FC236}">
                <a16:creationId xmlns:a16="http://schemas.microsoft.com/office/drawing/2014/main" id="{06C75933-CA5C-40A3-BDFC-30CAE6AD9B25}"/>
              </a:ext>
            </a:extLst>
          </p:cNvPr>
          <p:cNvSpPr>
            <a:spLocks noGrp="1" noChangeArrowheads="1"/>
          </p:cNvSpPr>
          <p:nvPr>
            <p:ph type="body" idx="1"/>
          </p:nvPr>
        </p:nvSpPr>
        <p:spPr>
          <a:xfrm>
            <a:off x="193675" y="1123950"/>
            <a:ext cx="8756650" cy="1460500"/>
          </a:xfrm>
        </p:spPr>
        <p:txBody>
          <a:bodyPr/>
          <a:lstStyle/>
          <a:p>
            <a:pPr marL="0" indent="0">
              <a:spcBef>
                <a:spcPct val="0"/>
              </a:spcBef>
              <a:buFont typeface="Monotype Sorts" pitchFamily="2" charset="2"/>
              <a:buNone/>
            </a:pPr>
            <a:r>
              <a:rPr lang="en-US" altLang="en-US" sz="2800" b="1">
                <a:latin typeface="Courier New" panose="02070309020205020404" pitchFamily="49" charset="0"/>
                <a:cs typeface="Courier New" panose="02070309020205020404" pitchFamily="49" charset="0"/>
              </a:rPr>
              <a:t>Scanner input = new Scanner(System.in);</a:t>
            </a:r>
          </a:p>
          <a:p>
            <a:pPr marL="0" indent="0">
              <a:spcBef>
                <a:spcPct val="0"/>
              </a:spcBef>
              <a:buFont typeface="Monotype Sorts" pitchFamily="2" charset="2"/>
              <a:buNone/>
            </a:pPr>
            <a:r>
              <a:rPr lang="en-US" altLang="en-US" sz="2800" b="1">
                <a:latin typeface="Courier New" panose="02070309020205020404" pitchFamily="49" charset="0"/>
                <a:cs typeface="Courier New" panose="02070309020205020404" pitchFamily="49" charset="0"/>
              </a:rPr>
              <a:t>int value = input.nextInt();</a:t>
            </a:r>
          </a:p>
        </p:txBody>
      </p:sp>
      <p:sp>
        <p:nvSpPr>
          <p:cNvPr id="2054" name="Rectangle 4">
            <a:extLst>
              <a:ext uri="{FF2B5EF4-FFF2-40B4-BE49-F238E27FC236}">
                <a16:creationId xmlns:a16="http://schemas.microsoft.com/office/drawing/2014/main" id="{73CB4A67-6FD1-4DD4-9172-8A5558038E32}"/>
              </a:ext>
            </a:extLst>
          </p:cNvPr>
          <p:cNvSpPr>
            <a:spLocks noChangeArrowheads="1"/>
          </p:cNvSpPr>
          <p:nvPr/>
        </p:nvSpPr>
        <p:spPr bwMode="auto">
          <a:xfrm>
            <a:off x="219075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 name="Rectangle 2">
            <a:extLst>
              <a:ext uri="{FF2B5EF4-FFF2-40B4-BE49-F238E27FC236}">
                <a16:creationId xmlns:a16="http://schemas.microsoft.com/office/drawing/2014/main" id="{4D41BA19-3840-4ED5-A20C-6B2604E3F151}"/>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2050" name="Object 3">
            <a:extLst>
              <a:ext uri="{FF2B5EF4-FFF2-40B4-BE49-F238E27FC236}">
                <a16:creationId xmlns:a16="http://schemas.microsoft.com/office/drawing/2014/main" id="{AADB1223-C6D2-489E-879B-9582EEB06066}"/>
              </a:ext>
            </a:extLst>
          </p:cNvPr>
          <p:cNvGraphicFramePr>
            <a:graphicFrameLocks noChangeAspect="1"/>
          </p:cNvGraphicFramePr>
          <p:nvPr/>
        </p:nvGraphicFramePr>
        <p:xfrm>
          <a:off x="1000125" y="2546350"/>
          <a:ext cx="7491413" cy="4070350"/>
        </p:xfrm>
        <a:graphic>
          <a:graphicData uri="http://schemas.openxmlformats.org/presentationml/2006/ole">
            <mc:AlternateContent xmlns:mc="http://schemas.openxmlformats.org/markup-compatibility/2006">
              <mc:Choice xmlns:v="urn:schemas-microsoft-com:vml" Requires="v">
                <p:oleObj spid="_x0000_s2056" name="Picture" r:id="rId3" imgW="3249295" imgH="1767611" progId="Word.Picture.8">
                  <p:embed/>
                </p:oleObj>
              </mc:Choice>
              <mc:Fallback>
                <p:oleObj name="Picture" r:id="rId3" imgW="3249295" imgH="1767611" progId="Word.Picture.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25" y="2546350"/>
                        <a:ext cx="7491413"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a:extLst>
              <a:ext uri="{FF2B5EF4-FFF2-40B4-BE49-F238E27FC236}">
                <a16:creationId xmlns:a16="http://schemas.microsoft.com/office/drawing/2014/main" id="{9EB632F5-794A-452A-B403-26D79603918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6EB2BD1-D3FA-4426-B8D1-E83F9D9C9DDF}" type="slidenum">
              <a:rPr lang="en-US" altLang="en-US" sz="1400"/>
              <a:pPr/>
              <a:t>22</a:t>
            </a:fld>
            <a:endParaRPr lang="en-US" altLang="en-US" sz="1400"/>
          </a:p>
        </p:txBody>
      </p:sp>
      <p:sp>
        <p:nvSpPr>
          <p:cNvPr id="3076" name="Rectangle 2">
            <a:extLst>
              <a:ext uri="{FF2B5EF4-FFF2-40B4-BE49-F238E27FC236}">
                <a16:creationId xmlns:a16="http://schemas.microsoft.com/office/drawing/2014/main" id="{02825943-5462-4FD8-84AC-D046AF477810}"/>
              </a:ext>
            </a:extLst>
          </p:cNvPr>
          <p:cNvSpPr>
            <a:spLocks noGrp="1" noChangeArrowheads="1"/>
          </p:cNvSpPr>
          <p:nvPr>
            <p:ph type="title"/>
          </p:nvPr>
        </p:nvSpPr>
        <p:spPr>
          <a:xfrm>
            <a:off x="693738" y="241300"/>
            <a:ext cx="7772400" cy="611188"/>
          </a:xfrm>
        </p:spPr>
        <p:txBody>
          <a:bodyPr/>
          <a:lstStyle/>
          <a:p>
            <a:r>
              <a:rPr lang="en-US" altLang="en-US" sz="4000"/>
              <a:t>Numeric Operators</a:t>
            </a:r>
          </a:p>
        </p:txBody>
      </p:sp>
      <p:sp>
        <p:nvSpPr>
          <p:cNvPr id="3077" name="Rectangle 6">
            <a:extLst>
              <a:ext uri="{FF2B5EF4-FFF2-40B4-BE49-F238E27FC236}">
                <a16:creationId xmlns:a16="http://schemas.microsoft.com/office/drawing/2014/main" id="{1925C559-6C5F-4B4F-8A1A-34A5531B6191}"/>
              </a:ext>
            </a:extLst>
          </p:cNvPr>
          <p:cNvSpPr>
            <a:spLocks noChangeArrowheads="1"/>
          </p:cNvSpPr>
          <p:nvPr/>
        </p:nvSpPr>
        <p:spPr bwMode="auto">
          <a:xfrm>
            <a:off x="0" y="2674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3074" name="Object 5">
            <a:extLst>
              <a:ext uri="{FF2B5EF4-FFF2-40B4-BE49-F238E27FC236}">
                <a16:creationId xmlns:a16="http://schemas.microsoft.com/office/drawing/2014/main" id="{9BFA0A7D-DB64-4145-AB2A-33F9CCB55533}"/>
              </a:ext>
            </a:extLst>
          </p:cNvPr>
          <p:cNvGraphicFramePr>
            <a:graphicFrameLocks noChangeAspect="1"/>
          </p:cNvGraphicFramePr>
          <p:nvPr/>
        </p:nvGraphicFramePr>
        <p:xfrm>
          <a:off x="349250" y="1428750"/>
          <a:ext cx="8443913" cy="3741738"/>
        </p:xfrm>
        <a:graphic>
          <a:graphicData uri="http://schemas.openxmlformats.org/presentationml/2006/ole">
            <mc:AlternateContent xmlns:mc="http://schemas.openxmlformats.org/markup-compatibility/2006">
              <mc:Choice xmlns:v="urn:schemas-microsoft-com:vml" Requires="v">
                <p:oleObj spid="_x0000_s3078" name="Picture" r:id="rId3" imgW="3414166" imgH="1510814" progId="Word.Picture.8">
                  <p:embed/>
                </p:oleObj>
              </mc:Choice>
              <mc:Fallback>
                <p:oleObj name="Picture" r:id="rId3" imgW="3414166" imgH="1510814" progId="Word.Pictur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 y="1428750"/>
                        <a:ext cx="8443913" cy="374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a:extLst>
              <a:ext uri="{FF2B5EF4-FFF2-40B4-BE49-F238E27FC236}">
                <a16:creationId xmlns:a16="http://schemas.microsoft.com/office/drawing/2014/main" id="{A5CF5639-1870-455A-BB72-C575B2B6108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5F4D0B5-B322-45C3-8B94-A8E6787DE113}" type="slidenum">
              <a:rPr lang="en-US" altLang="en-US" sz="1400"/>
              <a:pPr/>
              <a:t>23</a:t>
            </a:fld>
            <a:endParaRPr lang="en-US" altLang="en-US" sz="1400"/>
          </a:p>
        </p:txBody>
      </p:sp>
      <p:sp>
        <p:nvSpPr>
          <p:cNvPr id="45059" name="Rectangle 2">
            <a:extLst>
              <a:ext uri="{FF2B5EF4-FFF2-40B4-BE49-F238E27FC236}">
                <a16:creationId xmlns:a16="http://schemas.microsoft.com/office/drawing/2014/main" id="{52BA8568-B584-403F-841E-E31453FA2982}"/>
              </a:ext>
            </a:extLst>
          </p:cNvPr>
          <p:cNvSpPr>
            <a:spLocks noGrp="1" noChangeArrowheads="1"/>
          </p:cNvSpPr>
          <p:nvPr>
            <p:ph type="title"/>
          </p:nvPr>
        </p:nvSpPr>
        <p:spPr>
          <a:xfrm>
            <a:off x="693738" y="241300"/>
            <a:ext cx="7772400" cy="611188"/>
          </a:xfrm>
        </p:spPr>
        <p:txBody>
          <a:bodyPr/>
          <a:lstStyle/>
          <a:p>
            <a:r>
              <a:rPr lang="en-US" altLang="en-US" sz="4000"/>
              <a:t>Integer Division</a:t>
            </a:r>
          </a:p>
        </p:txBody>
      </p:sp>
      <p:sp>
        <p:nvSpPr>
          <p:cNvPr id="45060" name="Rectangle 3">
            <a:extLst>
              <a:ext uri="{FF2B5EF4-FFF2-40B4-BE49-F238E27FC236}">
                <a16:creationId xmlns:a16="http://schemas.microsoft.com/office/drawing/2014/main" id="{5946B995-39AB-4039-B0A7-B3DB893E6425}"/>
              </a:ext>
            </a:extLst>
          </p:cNvPr>
          <p:cNvSpPr>
            <a:spLocks noGrp="1" noChangeArrowheads="1"/>
          </p:cNvSpPr>
          <p:nvPr>
            <p:ph type="body" idx="1"/>
          </p:nvPr>
        </p:nvSpPr>
        <p:spPr>
          <a:xfrm>
            <a:off x="309563" y="1277938"/>
            <a:ext cx="8524875" cy="4208462"/>
          </a:xfrm>
        </p:spPr>
        <p:txBody>
          <a:bodyPr/>
          <a:lstStyle/>
          <a:p>
            <a:pPr algn="just">
              <a:lnSpc>
                <a:spcPct val="90000"/>
              </a:lnSpc>
              <a:spcAft>
                <a:spcPct val="25000"/>
              </a:spcAft>
              <a:buFont typeface="Monotype Sorts" pitchFamily="2" charset="2"/>
              <a:buNone/>
            </a:pPr>
            <a:r>
              <a:rPr lang="en-US" altLang="en-US" sz="3400"/>
              <a:t>+, -, *, /, and %</a:t>
            </a:r>
          </a:p>
          <a:p>
            <a:pPr algn="just">
              <a:lnSpc>
                <a:spcPct val="90000"/>
              </a:lnSpc>
              <a:spcAft>
                <a:spcPct val="25000"/>
              </a:spcAft>
              <a:buFont typeface="Monotype Sorts" pitchFamily="2" charset="2"/>
              <a:buNone/>
            </a:pPr>
            <a:endParaRPr lang="en-US" altLang="en-US" sz="3400"/>
          </a:p>
          <a:p>
            <a:pPr algn="just">
              <a:lnSpc>
                <a:spcPct val="90000"/>
              </a:lnSpc>
              <a:spcAft>
                <a:spcPct val="25000"/>
              </a:spcAft>
              <a:buFont typeface="Monotype Sorts" pitchFamily="2" charset="2"/>
              <a:buNone/>
            </a:pPr>
            <a:r>
              <a:rPr lang="en-US" altLang="en-US" sz="3400"/>
              <a:t>5 / 2 yields an integer 2.</a:t>
            </a:r>
          </a:p>
          <a:p>
            <a:pPr algn="just">
              <a:lnSpc>
                <a:spcPct val="90000"/>
              </a:lnSpc>
              <a:spcAft>
                <a:spcPct val="25000"/>
              </a:spcAft>
              <a:buFont typeface="Monotype Sorts" pitchFamily="2" charset="2"/>
              <a:buNone/>
            </a:pPr>
            <a:r>
              <a:rPr lang="en-US" altLang="en-US" sz="3400"/>
              <a:t>5.0 / 2 yields a double value 2.5</a:t>
            </a:r>
          </a:p>
          <a:p>
            <a:pPr algn="just">
              <a:lnSpc>
                <a:spcPct val="90000"/>
              </a:lnSpc>
              <a:spcAft>
                <a:spcPct val="25000"/>
              </a:spcAft>
              <a:buFont typeface="Monotype Sorts" pitchFamily="2" charset="2"/>
              <a:buNone/>
            </a:pPr>
            <a:endParaRPr lang="en-US" altLang="en-US" sz="3400"/>
          </a:p>
          <a:p>
            <a:pPr algn="just">
              <a:lnSpc>
                <a:spcPct val="90000"/>
              </a:lnSpc>
              <a:spcAft>
                <a:spcPct val="25000"/>
              </a:spcAft>
              <a:buFont typeface="Monotype Sorts" pitchFamily="2" charset="2"/>
              <a:buNone/>
            </a:pPr>
            <a:r>
              <a:rPr lang="en-US" altLang="en-US" sz="3400"/>
              <a:t>5 % 2 yields 1 (the remainder of the division)</a:t>
            </a:r>
            <a:r>
              <a:rPr lang="en-US" altLang="en-US" sz="3400">
                <a:latin typeface="Book Antiqua" panose="02040602050305030304" pitchFamily="18" charset="0"/>
              </a:rP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a:extLst>
              <a:ext uri="{FF2B5EF4-FFF2-40B4-BE49-F238E27FC236}">
                <a16:creationId xmlns:a16="http://schemas.microsoft.com/office/drawing/2014/main" id="{6400BD88-F186-40FC-8750-EB03172497A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76AB9E6-FA04-4850-B61E-BB28B999F8DD}" type="slidenum">
              <a:rPr lang="en-US" altLang="en-US" sz="1400"/>
              <a:pPr/>
              <a:t>24</a:t>
            </a:fld>
            <a:endParaRPr lang="en-US" altLang="en-US" sz="1400"/>
          </a:p>
        </p:txBody>
      </p:sp>
      <p:sp>
        <p:nvSpPr>
          <p:cNvPr id="4100" name="Rectangle 2">
            <a:extLst>
              <a:ext uri="{FF2B5EF4-FFF2-40B4-BE49-F238E27FC236}">
                <a16:creationId xmlns:a16="http://schemas.microsoft.com/office/drawing/2014/main" id="{986A9E2E-9BC7-40AD-8A8F-F7D71CBC6D23}"/>
              </a:ext>
            </a:extLst>
          </p:cNvPr>
          <p:cNvSpPr>
            <a:spLocks noGrp="1" noChangeArrowheads="1"/>
          </p:cNvSpPr>
          <p:nvPr>
            <p:ph type="title"/>
          </p:nvPr>
        </p:nvSpPr>
        <p:spPr>
          <a:xfrm>
            <a:off x="685800" y="152400"/>
            <a:ext cx="7772400" cy="762000"/>
          </a:xfrm>
        </p:spPr>
        <p:txBody>
          <a:bodyPr/>
          <a:lstStyle/>
          <a:p>
            <a:r>
              <a:rPr lang="en-US" altLang="en-US"/>
              <a:t>Remainder Operator</a:t>
            </a:r>
          </a:p>
        </p:txBody>
      </p:sp>
      <p:sp>
        <p:nvSpPr>
          <p:cNvPr id="4101" name="Rectangle 3">
            <a:extLst>
              <a:ext uri="{FF2B5EF4-FFF2-40B4-BE49-F238E27FC236}">
                <a16:creationId xmlns:a16="http://schemas.microsoft.com/office/drawing/2014/main" id="{188CE96D-83BF-4678-9EE0-C958B1A2F287}"/>
              </a:ext>
            </a:extLst>
          </p:cNvPr>
          <p:cNvSpPr>
            <a:spLocks noGrp="1" noChangeArrowheads="1"/>
          </p:cNvSpPr>
          <p:nvPr>
            <p:ph type="body" idx="1"/>
          </p:nvPr>
        </p:nvSpPr>
        <p:spPr>
          <a:xfrm>
            <a:off x="228600" y="1085850"/>
            <a:ext cx="8686800" cy="2876550"/>
          </a:xfrm>
        </p:spPr>
        <p:txBody>
          <a:bodyPr/>
          <a:lstStyle/>
          <a:p>
            <a:pPr marL="0" indent="0">
              <a:lnSpc>
                <a:spcPct val="90000"/>
              </a:lnSpc>
              <a:spcBef>
                <a:spcPct val="0"/>
              </a:spcBef>
              <a:buFont typeface="Monotype Sorts" pitchFamily="2" charset="2"/>
              <a:buNone/>
            </a:pPr>
            <a:r>
              <a:rPr lang="en-US" altLang="en-US" sz="2600"/>
              <a:t>Remainder is very useful in programming. For example, an even number % 2 is always 0 and an odd number % 2 is always 1. So you can use this property to determine whether a number is even or odd. </a:t>
            </a:r>
            <a:r>
              <a:rPr lang="en-US" altLang="en-US" sz="2800"/>
              <a:t>Suppose today is Saturday and you and your friends are going to meet in 10 days. What day is in 10 days? You can find that day is Tuesday using the following expression: </a:t>
            </a:r>
          </a:p>
        </p:txBody>
      </p:sp>
      <p:sp>
        <p:nvSpPr>
          <p:cNvPr id="4102" name="Rectangle 5">
            <a:extLst>
              <a:ext uri="{FF2B5EF4-FFF2-40B4-BE49-F238E27FC236}">
                <a16:creationId xmlns:a16="http://schemas.microsoft.com/office/drawing/2014/main" id="{140965FC-0981-4D0C-A164-AAEBFD95B2FC}"/>
              </a:ext>
            </a:extLst>
          </p:cNvPr>
          <p:cNvSpPr>
            <a:spLocks noChangeArrowheads="1"/>
          </p:cNvSpPr>
          <p:nvPr/>
        </p:nvSpPr>
        <p:spPr bwMode="auto">
          <a:xfrm>
            <a:off x="219075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103" name="Rectangle 7">
            <a:extLst>
              <a:ext uri="{FF2B5EF4-FFF2-40B4-BE49-F238E27FC236}">
                <a16:creationId xmlns:a16="http://schemas.microsoft.com/office/drawing/2014/main" id="{D635BFD3-49F9-4B05-A7F6-350136145A65}"/>
              </a:ext>
            </a:extLst>
          </p:cNvPr>
          <p:cNvSpPr>
            <a:spLocks noChangeArrowheads="1"/>
          </p:cNvSpPr>
          <p:nvPr/>
        </p:nvSpPr>
        <p:spPr bwMode="auto">
          <a:xfrm>
            <a:off x="0" y="2884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4098" name="Object 6">
            <a:extLst>
              <a:ext uri="{FF2B5EF4-FFF2-40B4-BE49-F238E27FC236}">
                <a16:creationId xmlns:a16="http://schemas.microsoft.com/office/drawing/2014/main" id="{357D3A17-CD2A-4EA6-8BDD-761CE51673CD}"/>
              </a:ext>
            </a:extLst>
          </p:cNvPr>
          <p:cNvGraphicFramePr>
            <a:graphicFrameLocks noChangeAspect="1"/>
          </p:cNvGraphicFramePr>
          <p:nvPr/>
        </p:nvGraphicFramePr>
        <p:xfrm>
          <a:off x="577850" y="4081463"/>
          <a:ext cx="8064500" cy="1844675"/>
        </p:xfrm>
        <a:graphic>
          <a:graphicData uri="http://schemas.openxmlformats.org/presentationml/2006/ole">
            <mc:AlternateContent xmlns:mc="http://schemas.openxmlformats.org/markup-compatibility/2006">
              <mc:Choice xmlns:v="urn:schemas-microsoft-com:vml" Requires="v">
                <p:oleObj spid="_x0000_s4104" name="Picture" r:id="rId3" imgW="4762500" imgH="1091184" progId="Word.Picture.8">
                  <p:embed/>
                </p:oleObj>
              </mc:Choice>
              <mc:Fallback>
                <p:oleObj name="Picture" r:id="rId3" imgW="4762500" imgH="1091184"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850" y="4081463"/>
                        <a:ext cx="80645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a:extLst>
              <a:ext uri="{FF2B5EF4-FFF2-40B4-BE49-F238E27FC236}">
                <a16:creationId xmlns:a16="http://schemas.microsoft.com/office/drawing/2014/main" id="{05DB9105-93AC-4673-B065-D7380A88946A}"/>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CC9703F-C36B-4B15-AE6E-68BDDA1B7A14}" type="slidenum">
              <a:rPr lang="en-US" altLang="en-US" sz="1400"/>
              <a:pPr/>
              <a:t>25</a:t>
            </a:fld>
            <a:endParaRPr lang="en-US" altLang="en-US" sz="1400"/>
          </a:p>
        </p:txBody>
      </p:sp>
      <p:sp>
        <p:nvSpPr>
          <p:cNvPr id="46083" name="Rectangle 2">
            <a:extLst>
              <a:ext uri="{FF2B5EF4-FFF2-40B4-BE49-F238E27FC236}">
                <a16:creationId xmlns:a16="http://schemas.microsoft.com/office/drawing/2014/main" id="{663AE841-276E-42C5-938E-808A203A8041}"/>
              </a:ext>
            </a:extLst>
          </p:cNvPr>
          <p:cNvSpPr>
            <a:spLocks noGrp="1" noChangeArrowheads="1"/>
          </p:cNvSpPr>
          <p:nvPr>
            <p:ph type="title"/>
          </p:nvPr>
        </p:nvSpPr>
        <p:spPr>
          <a:xfrm>
            <a:off x="685800" y="152400"/>
            <a:ext cx="7772400" cy="762000"/>
          </a:xfrm>
        </p:spPr>
        <p:txBody>
          <a:bodyPr/>
          <a:lstStyle/>
          <a:p>
            <a:r>
              <a:rPr lang="en-US" altLang="en-US"/>
              <a:t>Problem: Displaying Time</a:t>
            </a:r>
          </a:p>
        </p:txBody>
      </p:sp>
      <p:sp>
        <p:nvSpPr>
          <p:cNvPr id="46084" name="Rectangle 3">
            <a:extLst>
              <a:ext uri="{FF2B5EF4-FFF2-40B4-BE49-F238E27FC236}">
                <a16:creationId xmlns:a16="http://schemas.microsoft.com/office/drawing/2014/main" id="{A9B17E7B-319F-4BCE-8821-3BC63E75B281}"/>
              </a:ext>
            </a:extLst>
          </p:cNvPr>
          <p:cNvSpPr>
            <a:spLocks noGrp="1" noChangeArrowheads="1"/>
          </p:cNvSpPr>
          <p:nvPr>
            <p:ph type="body" idx="1"/>
          </p:nvPr>
        </p:nvSpPr>
        <p:spPr>
          <a:xfrm>
            <a:off x="228600" y="990600"/>
            <a:ext cx="8686800" cy="2971800"/>
          </a:xfrm>
        </p:spPr>
        <p:txBody>
          <a:bodyPr/>
          <a:lstStyle/>
          <a:p>
            <a:pPr marL="0" indent="0">
              <a:spcBef>
                <a:spcPct val="0"/>
              </a:spcBef>
              <a:buFont typeface="Monotype Sorts" pitchFamily="2" charset="2"/>
              <a:buNone/>
            </a:pPr>
            <a:r>
              <a:rPr lang="en-US" altLang="en-US" sz="3600"/>
              <a:t>Write a program that obtains minutes and remaining seconds from seconds. </a:t>
            </a:r>
          </a:p>
        </p:txBody>
      </p:sp>
      <p:sp>
        <p:nvSpPr>
          <p:cNvPr id="46085" name="Rectangle 4">
            <a:extLst>
              <a:ext uri="{FF2B5EF4-FFF2-40B4-BE49-F238E27FC236}">
                <a16:creationId xmlns:a16="http://schemas.microsoft.com/office/drawing/2014/main" id="{CDFBED41-E742-46AB-AB46-381D3346C62F}"/>
              </a:ext>
            </a:extLst>
          </p:cNvPr>
          <p:cNvSpPr>
            <a:spLocks noChangeArrowheads="1"/>
          </p:cNvSpPr>
          <p:nvPr/>
        </p:nvSpPr>
        <p:spPr bwMode="auto">
          <a:xfrm>
            <a:off x="219075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46086" name="AutoShape 7">
            <a:hlinkClick r:id="rId2" action="ppaction://program" highlightClick="1"/>
            <a:extLst>
              <a:ext uri="{FF2B5EF4-FFF2-40B4-BE49-F238E27FC236}">
                <a16:creationId xmlns:a16="http://schemas.microsoft.com/office/drawing/2014/main" id="{914A7C1B-13EB-44B4-AF65-395B8700D088}"/>
              </a:ext>
            </a:extLst>
          </p:cNvPr>
          <p:cNvSpPr>
            <a:spLocks noChangeArrowheads="1"/>
          </p:cNvSpPr>
          <p:nvPr/>
        </p:nvSpPr>
        <p:spPr bwMode="auto">
          <a:xfrm>
            <a:off x="5838825" y="5360988"/>
            <a:ext cx="6921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46087" name="Rectangle 8">
            <a:hlinkClick r:id="rId3"/>
            <a:extLst>
              <a:ext uri="{FF2B5EF4-FFF2-40B4-BE49-F238E27FC236}">
                <a16:creationId xmlns:a16="http://schemas.microsoft.com/office/drawing/2014/main" id="{7A2914EB-FE2A-480A-B544-E357A477A299}"/>
              </a:ext>
            </a:extLst>
          </p:cNvPr>
          <p:cNvSpPr>
            <a:spLocks noChangeArrowheads="1"/>
          </p:cNvSpPr>
          <p:nvPr/>
        </p:nvSpPr>
        <p:spPr bwMode="auto">
          <a:xfrm>
            <a:off x="4024313" y="5360988"/>
            <a:ext cx="1584325"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DisplayTime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a:extLst>
              <a:ext uri="{FF2B5EF4-FFF2-40B4-BE49-F238E27FC236}">
                <a16:creationId xmlns:a16="http://schemas.microsoft.com/office/drawing/2014/main" id="{681E5E50-8510-425B-AF85-075B174EEE5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7F589B9D-7C22-43E5-A117-15F81D393D44}" type="slidenum">
              <a:rPr lang="en-US" altLang="en-US" sz="1400"/>
              <a:pPr/>
              <a:t>26</a:t>
            </a:fld>
            <a:endParaRPr lang="en-US" altLang="en-US" sz="1400"/>
          </a:p>
        </p:txBody>
      </p:sp>
      <p:sp>
        <p:nvSpPr>
          <p:cNvPr id="47107" name="Rectangle 2">
            <a:extLst>
              <a:ext uri="{FF2B5EF4-FFF2-40B4-BE49-F238E27FC236}">
                <a16:creationId xmlns:a16="http://schemas.microsoft.com/office/drawing/2014/main" id="{6A4B328F-6A80-4E91-B445-7ED63AFDE5A1}"/>
              </a:ext>
            </a:extLst>
          </p:cNvPr>
          <p:cNvSpPr>
            <a:spLocks noGrp="1" noChangeArrowheads="1"/>
          </p:cNvSpPr>
          <p:nvPr>
            <p:ph type="title"/>
          </p:nvPr>
        </p:nvSpPr>
        <p:spPr>
          <a:xfrm>
            <a:off x="685800" y="152400"/>
            <a:ext cx="7772400" cy="762000"/>
          </a:xfrm>
        </p:spPr>
        <p:txBody>
          <a:bodyPr/>
          <a:lstStyle/>
          <a:p>
            <a:r>
              <a:rPr lang="en-US" altLang="en-US"/>
              <a:t>NOTE</a:t>
            </a:r>
          </a:p>
        </p:txBody>
      </p:sp>
      <p:sp>
        <p:nvSpPr>
          <p:cNvPr id="47108" name="Rectangle 3">
            <a:extLst>
              <a:ext uri="{FF2B5EF4-FFF2-40B4-BE49-F238E27FC236}">
                <a16:creationId xmlns:a16="http://schemas.microsoft.com/office/drawing/2014/main" id="{6014B007-9325-4E1A-BC3F-AACDA55E91F8}"/>
              </a:ext>
            </a:extLst>
          </p:cNvPr>
          <p:cNvSpPr>
            <a:spLocks noGrp="1" noChangeArrowheads="1"/>
          </p:cNvSpPr>
          <p:nvPr>
            <p:ph type="body" idx="1"/>
          </p:nvPr>
        </p:nvSpPr>
        <p:spPr>
          <a:xfrm>
            <a:off x="381000" y="1143000"/>
            <a:ext cx="8610600" cy="5257800"/>
          </a:xfrm>
        </p:spPr>
        <p:txBody>
          <a:bodyPr/>
          <a:lstStyle/>
          <a:p>
            <a:pPr marL="0" indent="0">
              <a:spcAft>
                <a:spcPct val="25000"/>
              </a:spcAft>
              <a:buFont typeface="Monotype Sorts" pitchFamily="2" charset="2"/>
              <a:buNone/>
            </a:pPr>
            <a:r>
              <a:rPr lang="en-US" altLang="en-US" sz="3000"/>
              <a:t>Calculations involving floating-point numbers are approximated because these numbers are not stored with complete accuracy. For example, </a:t>
            </a:r>
          </a:p>
          <a:p>
            <a:pPr marL="0" indent="0" algn="just">
              <a:spcAft>
                <a:spcPct val="25000"/>
              </a:spcAft>
              <a:buFont typeface="Monotype Sorts" pitchFamily="2" charset="2"/>
              <a:buNone/>
            </a:pPr>
            <a:r>
              <a:rPr lang="en-US" altLang="en-US" sz="3000"/>
              <a:t>System.out.println(1.0 - 0.1 - 0.1 - 0.1 - 0.1 - 0.1);</a:t>
            </a:r>
          </a:p>
          <a:p>
            <a:pPr marL="0" indent="0" algn="just">
              <a:spcAft>
                <a:spcPct val="25000"/>
              </a:spcAft>
              <a:buFont typeface="Monotype Sorts" pitchFamily="2" charset="2"/>
              <a:buNone/>
            </a:pPr>
            <a:r>
              <a:rPr lang="en-US" altLang="en-US" sz="3000"/>
              <a:t>displays 0.5000000000000001, not 0.5, and </a:t>
            </a:r>
          </a:p>
          <a:p>
            <a:pPr marL="0" indent="0" algn="just">
              <a:spcAft>
                <a:spcPct val="25000"/>
              </a:spcAft>
              <a:buFont typeface="Monotype Sorts" pitchFamily="2" charset="2"/>
              <a:buNone/>
            </a:pPr>
            <a:r>
              <a:rPr lang="en-US" altLang="en-US" sz="3000"/>
              <a:t>System.out.println(1.0 - 0.9);</a:t>
            </a:r>
          </a:p>
          <a:p>
            <a:pPr marL="0" indent="0">
              <a:spcAft>
                <a:spcPct val="25000"/>
              </a:spcAft>
              <a:buFont typeface="Monotype Sorts" pitchFamily="2" charset="2"/>
              <a:buNone/>
            </a:pPr>
            <a:r>
              <a:rPr lang="en-US" altLang="en-US" sz="3000"/>
              <a:t>displays 0.09999999999999998, not 0.1. Integers are stored precisely. Therefore, calculations with integers yield a precise integer result.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4">
            <a:extLst>
              <a:ext uri="{FF2B5EF4-FFF2-40B4-BE49-F238E27FC236}">
                <a16:creationId xmlns:a16="http://schemas.microsoft.com/office/drawing/2014/main" id="{288F0951-3FC9-4B2C-BF90-932803CCE7B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6CB9415-57B0-4FFF-90A4-94AAB90EE00F}" type="slidenum">
              <a:rPr lang="en-US" altLang="en-US" sz="1400"/>
              <a:pPr/>
              <a:t>27</a:t>
            </a:fld>
            <a:endParaRPr lang="en-US" altLang="en-US" sz="1400"/>
          </a:p>
        </p:txBody>
      </p:sp>
      <p:sp>
        <p:nvSpPr>
          <p:cNvPr id="48131" name="Rectangle 2">
            <a:extLst>
              <a:ext uri="{FF2B5EF4-FFF2-40B4-BE49-F238E27FC236}">
                <a16:creationId xmlns:a16="http://schemas.microsoft.com/office/drawing/2014/main" id="{47776EB3-FCAD-4FAA-A0C1-3A847ACE8B0A}"/>
              </a:ext>
            </a:extLst>
          </p:cNvPr>
          <p:cNvSpPr>
            <a:spLocks noGrp="1" noChangeArrowheads="1"/>
          </p:cNvSpPr>
          <p:nvPr>
            <p:ph type="title"/>
          </p:nvPr>
        </p:nvSpPr>
        <p:spPr>
          <a:xfrm>
            <a:off x="685800" y="0"/>
            <a:ext cx="7772400" cy="1428750"/>
          </a:xfrm>
        </p:spPr>
        <p:txBody>
          <a:bodyPr/>
          <a:lstStyle/>
          <a:p>
            <a:r>
              <a:rPr lang="en-US" altLang="en-US"/>
              <a:t>Exponent Operations </a:t>
            </a:r>
          </a:p>
        </p:txBody>
      </p:sp>
      <p:sp>
        <p:nvSpPr>
          <p:cNvPr id="48132" name="Rectangle 3">
            <a:extLst>
              <a:ext uri="{FF2B5EF4-FFF2-40B4-BE49-F238E27FC236}">
                <a16:creationId xmlns:a16="http://schemas.microsoft.com/office/drawing/2014/main" id="{E574A0FB-08A8-4E86-B877-68EDE26FB8A0}"/>
              </a:ext>
            </a:extLst>
          </p:cNvPr>
          <p:cNvSpPr>
            <a:spLocks noGrp="1" noChangeArrowheads="1"/>
          </p:cNvSpPr>
          <p:nvPr>
            <p:ph type="body" idx="1"/>
          </p:nvPr>
        </p:nvSpPr>
        <p:spPr>
          <a:xfrm>
            <a:off x="269875" y="1470025"/>
            <a:ext cx="8642350" cy="4416425"/>
          </a:xfrm>
        </p:spPr>
        <p:txBody>
          <a:bodyPr/>
          <a:lstStyle/>
          <a:p>
            <a:pPr marL="0" indent="0">
              <a:lnSpc>
                <a:spcPct val="90000"/>
              </a:lnSpc>
              <a:buFont typeface="Monotype Sorts" pitchFamily="2" charset="2"/>
              <a:buNone/>
            </a:pPr>
            <a:r>
              <a:rPr lang="en-US" altLang="en-US" sz="2800" b="1">
                <a:latin typeface="Courier New" panose="02070309020205020404" pitchFamily="49" charset="0"/>
              </a:rPr>
              <a:t>System.out.println(Math.pow(2, 3)); </a:t>
            </a:r>
          </a:p>
          <a:p>
            <a:pPr marL="0" indent="0">
              <a:lnSpc>
                <a:spcPct val="90000"/>
              </a:lnSpc>
              <a:buFont typeface="Monotype Sorts" pitchFamily="2" charset="2"/>
              <a:buNone/>
            </a:pPr>
            <a:r>
              <a:rPr lang="en-US" altLang="en-US" sz="2800" b="1">
                <a:latin typeface="Courier New" panose="02070309020205020404" pitchFamily="49" charset="0"/>
              </a:rPr>
              <a:t>// Displays 8.0 </a:t>
            </a:r>
          </a:p>
          <a:p>
            <a:pPr marL="0" indent="0">
              <a:lnSpc>
                <a:spcPct val="90000"/>
              </a:lnSpc>
              <a:buFont typeface="Monotype Sorts" pitchFamily="2" charset="2"/>
              <a:buNone/>
            </a:pPr>
            <a:r>
              <a:rPr lang="en-US" altLang="en-US" sz="2800" b="1">
                <a:latin typeface="Courier New" panose="02070309020205020404" pitchFamily="49" charset="0"/>
              </a:rPr>
              <a:t>System.out.println(Math.pow(4, 0.5)); </a:t>
            </a:r>
          </a:p>
          <a:p>
            <a:pPr marL="0" indent="0">
              <a:lnSpc>
                <a:spcPct val="90000"/>
              </a:lnSpc>
              <a:buFont typeface="Monotype Sorts" pitchFamily="2" charset="2"/>
              <a:buNone/>
            </a:pPr>
            <a:r>
              <a:rPr lang="en-US" altLang="en-US" sz="2800" b="1">
                <a:latin typeface="Courier New" panose="02070309020205020404" pitchFamily="49" charset="0"/>
              </a:rPr>
              <a:t>// Displays 2.0</a:t>
            </a:r>
          </a:p>
          <a:p>
            <a:pPr marL="0" indent="0">
              <a:lnSpc>
                <a:spcPct val="90000"/>
              </a:lnSpc>
              <a:buFont typeface="Monotype Sorts" pitchFamily="2" charset="2"/>
              <a:buNone/>
            </a:pPr>
            <a:r>
              <a:rPr lang="en-US" altLang="en-US" sz="2800" b="1">
                <a:latin typeface="Courier New" panose="02070309020205020404" pitchFamily="49" charset="0"/>
              </a:rPr>
              <a:t>System.out.println(Math.pow(2.5, 2));</a:t>
            </a:r>
          </a:p>
          <a:p>
            <a:pPr marL="0" indent="0">
              <a:lnSpc>
                <a:spcPct val="90000"/>
              </a:lnSpc>
              <a:buFont typeface="Monotype Sorts" pitchFamily="2" charset="2"/>
              <a:buNone/>
            </a:pPr>
            <a:r>
              <a:rPr lang="en-US" altLang="en-US" sz="2800" b="1">
                <a:latin typeface="Courier New" panose="02070309020205020404" pitchFamily="49" charset="0"/>
              </a:rPr>
              <a:t>// Displays 6.25</a:t>
            </a:r>
          </a:p>
          <a:p>
            <a:pPr marL="0" indent="0">
              <a:lnSpc>
                <a:spcPct val="90000"/>
              </a:lnSpc>
              <a:buFont typeface="Monotype Sorts" pitchFamily="2" charset="2"/>
              <a:buNone/>
            </a:pPr>
            <a:r>
              <a:rPr lang="en-US" altLang="en-US" sz="2800" b="1">
                <a:latin typeface="Courier New" panose="02070309020205020404" pitchFamily="49" charset="0"/>
              </a:rPr>
              <a:t>System.out.println(Math.pow(2.5, -2)); </a:t>
            </a:r>
          </a:p>
          <a:p>
            <a:pPr marL="0" indent="0">
              <a:lnSpc>
                <a:spcPct val="90000"/>
              </a:lnSpc>
              <a:buFont typeface="Monotype Sorts" pitchFamily="2" charset="2"/>
              <a:buNone/>
            </a:pPr>
            <a:r>
              <a:rPr lang="en-US" altLang="en-US" sz="2800" b="1">
                <a:latin typeface="Courier New" panose="02070309020205020404" pitchFamily="49" charset="0"/>
              </a:rPr>
              <a:t>// Displays 0.16</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a:extLst>
              <a:ext uri="{FF2B5EF4-FFF2-40B4-BE49-F238E27FC236}">
                <a16:creationId xmlns:a16="http://schemas.microsoft.com/office/drawing/2014/main" id="{01E5475F-A008-417C-AF1B-31679B2F06E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5FA1343B-B1A7-488B-8442-3B734696B443}" type="slidenum">
              <a:rPr lang="en-US" altLang="en-US" sz="1400"/>
              <a:pPr/>
              <a:t>28</a:t>
            </a:fld>
            <a:endParaRPr lang="en-US" altLang="en-US" sz="1400"/>
          </a:p>
        </p:txBody>
      </p:sp>
      <p:sp>
        <p:nvSpPr>
          <p:cNvPr id="49155" name="Rectangle 2">
            <a:extLst>
              <a:ext uri="{FF2B5EF4-FFF2-40B4-BE49-F238E27FC236}">
                <a16:creationId xmlns:a16="http://schemas.microsoft.com/office/drawing/2014/main" id="{7CA79FA9-5F8B-468E-97E6-1701AD175BDE}"/>
              </a:ext>
            </a:extLst>
          </p:cNvPr>
          <p:cNvSpPr>
            <a:spLocks noGrp="1" noChangeArrowheads="1"/>
          </p:cNvSpPr>
          <p:nvPr>
            <p:ph type="title"/>
          </p:nvPr>
        </p:nvSpPr>
        <p:spPr>
          <a:xfrm>
            <a:off x="685800" y="0"/>
            <a:ext cx="7772400" cy="1428750"/>
          </a:xfrm>
        </p:spPr>
        <p:txBody>
          <a:bodyPr/>
          <a:lstStyle/>
          <a:p>
            <a:r>
              <a:rPr lang="en-US" altLang="en-US"/>
              <a:t>Number Literals</a:t>
            </a:r>
          </a:p>
        </p:txBody>
      </p:sp>
      <p:sp>
        <p:nvSpPr>
          <p:cNvPr id="49156" name="Rectangle 3">
            <a:extLst>
              <a:ext uri="{FF2B5EF4-FFF2-40B4-BE49-F238E27FC236}">
                <a16:creationId xmlns:a16="http://schemas.microsoft.com/office/drawing/2014/main" id="{F0A316E3-8416-4B01-9FF3-2B693677D2BD}"/>
              </a:ext>
            </a:extLst>
          </p:cNvPr>
          <p:cNvSpPr>
            <a:spLocks noGrp="1" noChangeArrowheads="1"/>
          </p:cNvSpPr>
          <p:nvPr>
            <p:ph type="body" idx="1"/>
          </p:nvPr>
        </p:nvSpPr>
        <p:spPr>
          <a:xfrm>
            <a:off x="685800" y="1371600"/>
            <a:ext cx="7772400" cy="4114800"/>
          </a:xfrm>
        </p:spPr>
        <p:txBody>
          <a:bodyPr/>
          <a:lstStyle/>
          <a:p>
            <a:pPr marL="0" indent="0">
              <a:lnSpc>
                <a:spcPct val="90000"/>
              </a:lnSpc>
              <a:spcAft>
                <a:spcPct val="25000"/>
              </a:spcAft>
              <a:buFont typeface="Monotype Sorts" pitchFamily="2" charset="2"/>
              <a:buNone/>
            </a:pPr>
            <a:r>
              <a:rPr lang="en-US" altLang="en-US" sz="3000">
                <a:cs typeface="Times New Roman" panose="02020603050405020304" pitchFamily="18" charset="0"/>
              </a:rPr>
              <a:t>A </a:t>
            </a:r>
            <a:r>
              <a:rPr lang="en-US" altLang="en-US" sz="3000" i="1">
                <a:cs typeface="Times New Roman" panose="02020603050405020304" pitchFamily="18" charset="0"/>
              </a:rPr>
              <a:t>literal</a:t>
            </a:r>
            <a:r>
              <a:rPr lang="en-US" altLang="en-US" sz="3000">
                <a:cs typeface="Times New Roman" panose="02020603050405020304" pitchFamily="18" charset="0"/>
              </a:rPr>
              <a:t> is a constant value that appears directly in the program. For example, 34, 1,000,000, and 5.0 are literals in the following statements:</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 </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int i = 34;</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long x = 1000000;</a:t>
            </a:r>
          </a:p>
          <a:p>
            <a:pPr marL="0" indent="0" algn="just">
              <a:lnSpc>
                <a:spcPct val="90000"/>
              </a:lnSpc>
              <a:spcAft>
                <a:spcPct val="25000"/>
              </a:spcAft>
              <a:buFont typeface="Monotype Sorts" pitchFamily="2" charset="2"/>
              <a:buNone/>
            </a:pPr>
            <a:r>
              <a:rPr lang="en-US" altLang="en-US" sz="3000">
                <a:cs typeface="Times New Roman" panose="02020603050405020304" pitchFamily="18" charset="0"/>
              </a:rPr>
              <a:t>double d = 5.0;</a:t>
            </a:r>
            <a:r>
              <a:rPr lang="en-US" altLang="en-US" sz="3000">
                <a:latin typeface="Courier New" panose="02070309020205020404" pitchFamily="49" charset="0"/>
              </a:rPr>
              <a:t>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4">
            <a:extLst>
              <a:ext uri="{FF2B5EF4-FFF2-40B4-BE49-F238E27FC236}">
                <a16:creationId xmlns:a16="http://schemas.microsoft.com/office/drawing/2014/main" id="{2F44F2A4-B2C7-4A9E-A04C-BDCC4227AD9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2C6472E-D647-45B9-B952-28CA5DA6C7FE}" type="slidenum">
              <a:rPr lang="en-US" altLang="en-US" sz="1400"/>
              <a:pPr/>
              <a:t>29</a:t>
            </a:fld>
            <a:endParaRPr lang="en-US" altLang="en-US" sz="1400"/>
          </a:p>
        </p:txBody>
      </p:sp>
      <p:sp>
        <p:nvSpPr>
          <p:cNvPr id="50179" name="Rectangle 2">
            <a:extLst>
              <a:ext uri="{FF2B5EF4-FFF2-40B4-BE49-F238E27FC236}">
                <a16:creationId xmlns:a16="http://schemas.microsoft.com/office/drawing/2014/main" id="{E394225D-A480-4DFC-BAA6-74207330BB4C}"/>
              </a:ext>
            </a:extLst>
          </p:cNvPr>
          <p:cNvSpPr>
            <a:spLocks noGrp="1" noChangeArrowheads="1"/>
          </p:cNvSpPr>
          <p:nvPr>
            <p:ph type="title"/>
          </p:nvPr>
        </p:nvSpPr>
        <p:spPr>
          <a:xfrm>
            <a:off x="685800" y="152400"/>
            <a:ext cx="7772400" cy="762000"/>
          </a:xfrm>
        </p:spPr>
        <p:txBody>
          <a:bodyPr/>
          <a:lstStyle/>
          <a:p>
            <a:r>
              <a:rPr lang="en-US" altLang="en-US"/>
              <a:t>Integer Literals</a:t>
            </a:r>
          </a:p>
        </p:txBody>
      </p:sp>
      <p:sp>
        <p:nvSpPr>
          <p:cNvPr id="50180" name="Rectangle 3">
            <a:extLst>
              <a:ext uri="{FF2B5EF4-FFF2-40B4-BE49-F238E27FC236}">
                <a16:creationId xmlns:a16="http://schemas.microsoft.com/office/drawing/2014/main" id="{CEE21DEB-DCC2-4346-AFA7-0A1D4AA0AC04}"/>
              </a:ext>
            </a:extLst>
          </p:cNvPr>
          <p:cNvSpPr>
            <a:spLocks noGrp="1" noChangeArrowheads="1"/>
          </p:cNvSpPr>
          <p:nvPr>
            <p:ph type="body" idx="1"/>
          </p:nvPr>
        </p:nvSpPr>
        <p:spPr>
          <a:xfrm>
            <a:off x="228600" y="914400"/>
            <a:ext cx="8610600" cy="5715000"/>
          </a:xfrm>
        </p:spPr>
        <p:txBody>
          <a:bodyPr/>
          <a:lstStyle/>
          <a:p>
            <a:pPr marL="0" indent="0" algn="just">
              <a:spcAft>
                <a:spcPct val="25000"/>
              </a:spcAft>
              <a:buFont typeface="Monotype Sorts" pitchFamily="2" charset="2"/>
              <a:buNone/>
            </a:pPr>
            <a:r>
              <a:rPr lang="en-US" altLang="en-US" sz="2800">
                <a:cs typeface="Times New Roman" panose="02020603050405020304" pitchFamily="18" charset="0"/>
              </a:rPr>
              <a:t>An integer literal can be assigned to an integer variable as long as it can fit into the variable. A compilation error would occur if the literal were too large for the variable to hold. For example, the statement byte b = 1000 would cause a compilation error, because 1000 cannot be stored in a variable of the byte type.</a:t>
            </a:r>
          </a:p>
          <a:p>
            <a:pPr marL="0" indent="0" algn="just">
              <a:spcAft>
                <a:spcPct val="25000"/>
              </a:spcAft>
              <a:buFont typeface="Monotype Sorts" pitchFamily="2" charset="2"/>
              <a:buNone/>
            </a:pPr>
            <a:r>
              <a:rPr lang="en-US" altLang="en-US" sz="2800">
                <a:cs typeface="Times New Roman" panose="02020603050405020304" pitchFamily="18" charset="0"/>
              </a:rPr>
              <a:t>An integer literal is assumed to be of the int type, whose value is between -2</a:t>
            </a:r>
            <a:r>
              <a:rPr lang="en-US" altLang="en-US" sz="2800" baseline="30000">
                <a:cs typeface="Times New Roman" panose="02020603050405020304" pitchFamily="18" charset="0"/>
              </a:rPr>
              <a:t>31</a:t>
            </a:r>
            <a:r>
              <a:rPr lang="en-US" altLang="en-US" sz="2800">
                <a:cs typeface="Times New Roman" panose="02020603050405020304" pitchFamily="18" charset="0"/>
              </a:rPr>
              <a:t> (-2147483648) to 2</a:t>
            </a:r>
            <a:r>
              <a:rPr lang="en-US" altLang="en-US" sz="2800" baseline="30000">
                <a:cs typeface="Times New Roman" panose="02020603050405020304" pitchFamily="18" charset="0"/>
              </a:rPr>
              <a:t>31</a:t>
            </a:r>
            <a:r>
              <a:rPr lang="en-US" altLang="en-US" sz="2800">
                <a:cs typeface="Times New Roman" panose="02020603050405020304" pitchFamily="18" charset="0"/>
              </a:rPr>
              <a:t>–1 (2147483647). To denote an integer literal of the long type, append it with the letter L or l. L is preferred because l (lowercase L) can easily be confused with 1 (the digit one).</a:t>
            </a:r>
            <a:r>
              <a:rPr lang="en-US" altLang="en-US" sz="2600">
                <a:cs typeface="Times New Roman" panose="02020603050405020304" pitchFamily="18" charset="0"/>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a:extLst>
              <a:ext uri="{FF2B5EF4-FFF2-40B4-BE49-F238E27FC236}">
                <a16:creationId xmlns:a16="http://schemas.microsoft.com/office/drawing/2014/main" id="{6999F01C-37DC-4EDA-871D-3DF05159C67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D2623B1E-BB3D-4589-ABEC-A535BD10A049}" type="slidenum">
              <a:rPr lang="en-US" altLang="en-US" sz="1400"/>
              <a:pPr/>
              <a:t>3</a:t>
            </a:fld>
            <a:endParaRPr lang="en-US" altLang="en-US" sz="1400"/>
          </a:p>
        </p:txBody>
      </p:sp>
      <p:sp>
        <p:nvSpPr>
          <p:cNvPr id="27651" name="Rectangle 2">
            <a:extLst>
              <a:ext uri="{FF2B5EF4-FFF2-40B4-BE49-F238E27FC236}">
                <a16:creationId xmlns:a16="http://schemas.microsoft.com/office/drawing/2014/main" id="{8819940C-33B6-4797-A918-CAF1FF87457F}"/>
              </a:ext>
            </a:extLst>
          </p:cNvPr>
          <p:cNvSpPr>
            <a:spLocks noGrp="1" noChangeArrowheads="1"/>
          </p:cNvSpPr>
          <p:nvPr>
            <p:ph type="title"/>
          </p:nvPr>
        </p:nvSpPr>
        <p:spPr>
          <a:xfrm>
            <a:off x="457200" y="228600"/>
            <a:ext cx="8458200" cy="381000"/>
          </a:xfrm>
        </p:spPr>
        <p:txBody>
          <a:bodyPr/>
          <a:lstStyle/>
          <a:p>
            <a:r>
              <a:rPr lang="en-US" altLang="en-US" sz="3600"/>
              <a:t>Objectives</a:t>
            </a:r>
          </a:p>
        </p:txBody>
      </p:sp>
      <p:sp>
        <p:nvSpPr>
          <p:cNvPr id="27652" name="Rectangle 3">
            <a:extLst>
              <a:ext uri="{FF2B5EF4-FFF2-40B4-BE49-F238E27FC236}">
                <a16:creationId xmlns:a16="http://schemas.microsoft.com/office/drawing/2014/main" id="{47C72C6D-347A-4469-BF52-CBD7E8F79B6D}"/>
              </a:ext>
            </a:extLst>
          </p:cNvPr>
          <p:cNvSpPr>
            <a:spLocks noGrp="1" noChangeArrowheads="1"/>
          </p:cNvSpPr>
          <p:nvPr>
            <p:ph type="body" idx="1"/>
          </p:nvPr>
        </p:nvSpPr>
        <p:spPr>
          <a:xfrm>
            <a:off x="155575" y="817563"/>
            <a:ext cx="8839200" cy="5568950"/>
          </a:xfrm>
        </p:spPr>
        <p:txBody>
          <a:bodyPr/>
          <a:lstStyle/>
          <a:p>
            <a:pPr hangingPunct="1"/>
            <a:r>
              <a:rPr lang="en-US" altLang="en-US" sz="1400"/>
              <a:t>To write Java programs to perform simple computations (§2.2).</a:t>
            </a:r>
          </a:p>
          <a:p>
            <a:pPr hangingPunct="1"/>
            <a:r>
              <a:rPr lang="en-US" altLang="en-US" sz="1400"/>
              <a:t>To obtain input from the console using the </a:t>
            </a:r>
            <a:r>
              <a:rPr lang="en-US" altLang="en-US" sz="1400" b="1"/>
              <a:t>Scanner</a:t>
            </a:r>
            <a:r>
              <a:rPr lang="en-US" altLang="en-US" sz="1400"/>
              <a:t> class (§2.3).</a:t>
            </a:r>
          </a:p>
          <a:p>
            <a:pPr hangingPunct="1"/>
            <a:r>
              <a:rPr lang="en-US" altLang="en-US" sz="1400"/>
              <a:t>To use identifiers to name variables, constants, methods, and classes (§2.4).</a:t>
            </a:r>
          </a:p>
          <a:p>
            <a:pPr hangingPunct="1"/>
            <a:r>
              <a:rPr lang="en-US" altLang="en-US" sz="1400"/>
              <a:t>To use variables to store data (§§2.5–2.6).</a:t>
            </a:r>
          </a:p>
          <a:p>
            <a:pPr hangingPunct="1"/>
            <a:r>
              <a:rPr lang="en-US" altLang="en-US" sz="1400"/>
              <a:t>To program with assignment statements and assignment expressions (§2.6).</a:t>
            </a:r>
          </a:p>
          <a:p>
            <a:pPr hangingPunct="1"/>
            <a:r>
              <a:rPr lang="en-US" altLang="en-US" sz="1400"/>
              <a:t>To use constants to store permanent data (§2.7).</a:t>
            </a:r>
          </a:p>
          <a:p>
            <a:pPr hangingPunct="1"/>
            <a:r>
              <a:rPr lang="en-US" altLang="en-US" sz="1400"/>
              <a:t>To name classes, methods, variables, and constants by following their naming conventions (§2.8).</a:t>
            </a:r>
          </a:p>
          <a:p>
            <a:pPr hangingPunct="1"/>
            <a:r>
              <a:rPr lang="en-US" altLang="en-US" sz="1400"/>
              <a:t>To explore Java numeric primitive data types: </a:t>
            </a:r>
            <a:r>
              <a:rPr lang="en-US" altLang="en-US" sz="1400" b="1"/>
              <a:t>byte</a:t>
            </a:r>
            <a:r>
              <a:rPr lang="en-US" altLang="en-US" sz="1400"/>
              <a:t>, </a:t>
            </a:r>
            <a:r>
              <a:rPr lang="en-US" altLang="en-US" sz="1400" b="1"/>
              <a:t>short</a:t>
            </a:r>
            <a:r>
              <a:rPr lang="en-US" altLang="en-US" sz="1400"/>
              <a:t>, </a:t>
            </a:r>
            <a:r>
              <a:rPr lang="en-US" altLang="en-US" sz="1400" b="1"/>
              <a:t>int</a:t>
            </a:r>
            <a:r>
              <a:rPr lang="en-US" altLang="en-US" sz="1400"/>
              <a:t>, </a:t>
            </a:r>
            <a:r>
              <a:rPr lang="en-US" altLang="en-US" sz="1400" b="1"/>
              <a:t>long</a:t>
            </a:r>
            <a:r>
              <a:rPr lang="en-US" altLang="en-US" sz="1400"/>
              <a:t>, </a:t>
            </a:r>
            <a:r>
              <a:rPr lang="en-US" altLang="en-US" sz="1400" b="1"/>
              <a:t>float</a:t>
            </a:r>
            <a:r>
              <a:rPr lang="en-US" altLang="en-US" sz="1400"/>
              <a:t>, and </a:t>
            </a:r>
            <a:r>
              <a:rPr lang="en-US" altLang="en-US" sz="1400" b="1"/>
              <a:t>double</a:t>
            </a:r>
            <a:r>
              <a:rPr lang="en-US" altLang="en-US" sz="1400"/>
              <a:t> (§2.9.1).</a:t>
            </a:r>
          </a:p>
          <a:p>
            <a:pPr hangingPunct="1"/>
            <a:r>
              <a:rPr lang="en-US" altLang="en-US" sz="1400"/>
              <a:t>To read a </a:t>
            </a:r>
            <a:r>
              <a:rPr lang="en-US" altLang="en-US" sz="1400" b="1"/>
              <a:t>byte</a:t>
            </a:r>
            <a:r>
              <a:rPr lang="en-US" altLang="en-US" sz="1400"/>
              <a:t>, </a:t>
            </a:r>
            <a:r>
              <a:rPr lang="en-US" altLang="en-US" sz="1400" b="1"/>
              <a:t>short</a:t>
            </a:r>
            <a:r>
              <a:rPr lang="en-US" altLang="en-US" sz="1400"/>
              <a:t>, </a:t>
            </a:r>
            <a:r>
              <a:rPr lang="en-US" altLang="en-US" sz="1400" b="1"/>
              <a:t>int</a:t>
            </a:r>
            <a:r>
              <a:rPr lang="en-US" altLang="en-US" sz="1400"/>
              <a:t>, </a:t>
            </a:r>
            <a:r>
              <a:rPr lang="en-US" altLang="en-US" sz="1400" b="1"/>
              <a:t>long</a:t>
            </a:r>
            <a:r>
              <a:rPr lang="en-US" altLang="en-US" sz="1400"/>
              <a:t>,  </a:t>
            </a:r>
            <a:r>
              <a:rPr lang="en-US" altLang="en-US" sz="1400" b="1"/>
              <a:t>float</a:t>
            </a:r>
            <a:r>
              <a:rPr lang="en-US" altLang="en-US" sz="1400"/>
              <a:t>, or </a:t>
            </a:r>
            <a:r>
              <a:rPr lang="en-US" altLang="en-US" sz="1400" b="1"/>
              <a:t>double</a:t>
            </a:r>
            <a:r>
              <a:rPr lang="en-US" altLang="en-US" sz="1400"/>
              <a:t> value from the keyboard (§2.9.2).</a:t>
            </a:r>
          </a:p>
          <a:p>
            <a:pPr hangingPunct="1"/>
            <a:r>
              <a:rPr lang="en-US" altLang="en-US" sz="1400"/>
              <a:t>To perform operations using operators </a:t>
            </a:r>
            <a:r>
              <a:rPr lang="en-US" altLang="en-US" sz="1400" b="1"/>
              <a:t>+</a:t>
            </a:r>
            <a:r>
              <a:rPr lang="en-US" altLang="en-US" sz="1400"/>
              <a:t>, </a:t>
            </a:r>
            <a:r>
              <a:rPr lang="en-US" altLang="en-US" sz="1400" b="1"/>
              <a:t>-</a:t>
            </a:r>
            <a:r>
              <a:rPr lang="en-US" altLang="en-US" sz="1400"/>
              <a:t>, </a:t>
            </a:r>
            <a:r>
              <a:rPr lang="en-US" altLang="en-US" sz="1400" b="1"/>
              <a:t>*</a:t>
            </a:r>
            <a:r>
              <a:rPr lang="en-US" altLang="en-US" sz="1400"/>
              <a:t>, </a:t>
            </a:r>
            <a:r>
              <a:rPr lang="en-US" altLang="en-US" sz="1400" b="1"/>
              <a:t>/</a:t>
            </a:r>
            <a:r>
              <a:rPr lang="en-US" altLang="en-US" sz="1400"/>
              <a:t>, and </a:t>
            </a:r>
            <a:r>
              <a:rPr lang="en-US" altLang="en-US" sz="1400" b="1"/>
              <a:t>%</a:t>
            </a:r>
            <a:r>
              <a:rPr lang="en-US" altLang="en-US" sz="1400"/>
              <a:t> (§2.9.3).</a:t>
            </a:r>
          </a:p>
          <a:p>
            <a:pPr hangingPunct="1"/>
            <a:r>
              <a:rPr lang="en-US" altLang="en-US" sz="1400"/>
              <a:t>To perform exponent operations using </a:t>
            </a:r>
            <a:r>
              <a:rPr lang="en-US" altLang="en-US" sz="1400" b="1"/>
              <a:t>Math.pow(a, b)</a:t>
            </a:r>
            <a:r>
              <a:rPr lang="en-US" altLang="en-US" sz="1400"/>
              <a:t> (§2.9.4).</a:t>
            </a:r>
          </a:p>
          <a:p>
            <a:pPr hangingPunct="1"/>
            <a:r>
              <a:rPr lang="en-US" altLang="en-US" sz="1400"/>
              <a:t>To write integer literals, floating-point literals, and literals in scientific notation (§2.10).</a:t>
            </a:r>
          </a:p>
          <a:p>
            <a:pPr hangingPunct="1"/>
            <a:r>
              <a:rPr lang="en-US" altLang="en-US" sz="1400"/>
              <a:t>To write and evaluate numeric expressions (§2.11).</a:t>
            </a:r>
          </a:p>
          <a:p>
            <a:pPr hangingPunct="1"/>
            <a:r>
              <a:rPr lang="en-US" altLang="en-US" sz="1400"/>
              <a:t>To obtain the current system time using </a:t>
            </a:r>
            <a:r>
              <a:rPr lang="en-US" altLang="en-US" sz="1400" b="1"/>
              <a:t>System.currentTimeMillis()</a:t>
            </a:r>
            <a:r>
              <a:rPr lang="en-US" altLang="en-US" sz="1400"/>
              <a:t> (§2.12).</a:t>
            </a:r>
          </a:p>
          <a:p>
            <a:pPr hangingPunct="1"/>
            <a:r>
              <a:rPr lang="en-US" altLang="en-US" sz="1400"/>
              <a:t>To use augmented assignment operators (§2.13).</a:t>
            </a:r>
          </a:p>
          <a:p>
            <a:pPr hangingPunct="1"/>
            <a:r>
              <a:rPr lang="en-US" altLang="en-US" sz="1400"/>
              <a:t>To distinguish between postincrement and preincrement and between postdecrement and predecrement (§2.14).</a:t>
            </a:r>
          </a:p>
          <a:p>
            <a:pPr hangingPunct="1"/>
            <a:r>
              <a:rPr lang="en-US" altLang="en-US" sz="1400"/>
              <a:t>To cast the value of one type to another type (§2.15).</a:t>
            </a:r>
          </a:p>
          <a:p>
            <a:pPr hangingPunct="1"/>
            <a:r>
              <a:rPr lang="en-US" altLang="en-US" sz="1400"/>
              <a:t>To describe the software development process and apply it to develop the loan payment program (§2.16).</a:t>
            </a:r>
          </a:p>
          <a:p>
            <a:r>
              <a:rPr lang="en-US" altLang="en-US" sz="1400"/>
              <a:t>To write a program that converts a large amount of money into smaller units (§2.17).</a:t>
            </a:r>
          </a:p>
          <a:p>
            <a:pPr hangingPunct="1"/>
            <a:r>
              <a:rPr lang="en-US" altLang="en-US" sz="1400"/>
              <a:t>To avoid common errors and pitfalls in elementary programming (§2.18).</a:t>
            </a:r>
            <a:endParaRPr lang="en-US" altLang="en-US" sz="160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894923F3-6EB3-4C25-A619-E6BEE4C5399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9E07A366-736A-48D4-B787-E3826FD9810A}" type="slidenum">
              <a:rPr lang="en-US" altLang="en-US" sz="1400"/>
              <a:pPr/>
              <a:t>30</a:t>
            </a:fld>
            <a:endParaRPr lang="en-US" altLang="en-US" sz="1400"/>
          </a:p>
        </p:txBody>
      </p:sp>
      <p:sp>
        <p:nvSpPr>
          <p:cNvPr id="51203" name="Rectangle 2">
            <a:extLst>
              <a:ext uri="{FF2B5EF4-FFF2-40B4-BE49-F238E27FC236}">
                <a16:creationId xmlns:a16="http://schemas.microsoft.com/office/drawing/2014/main" id="{53226CE6-115D-429F-9E44-8D9FDA2E8F63}"/>
              </a:ext>
            </a:extLst>
          </p:cNvPr>
          <p:cNvSpPr>
            <a:spLocks noGrp="1" noChangeArrowheads="1"/>
          </p:cNvSpPr>
          <p:nvPr>
            <p:ph type="title"/>
          </p:nvPr>
        </p:nvSpPr>
        <p:spPr>
          <a:xfrm>
            <a:off x="685800" y="152400"/>
            <a:ext cx="7772400" cy="762000"/>
          </a:xfrm>
        </p:spPr>
        <p:txBody>
          <a:bodyPr/>
          <a:lstStyle/>
          <a:p>
            <a:r>
              <a:rPr lang="en-US" altLang="en-US"/>
              <a:t>Floating-Point Literals</a:t>
            </a:r>
          </a:p>
        </p:txBody>
      </p:sp>
      <p:sp>
        <p:nvSpPr>
          <p:cNvPr id="51204" name="Rectangle 3">
            <a:extLst>
              <a:ext uri="{FF2B5EF4-FFF2-40B4-BE49-F238E27FC236}">
                <a16:creationId xmlns:a16="http://schemas.microsoft.com/office/drawing/2014/main" id="{C05DB137-3951-466E-ACBB-E2B929D66101}"/>
              </a:ext>
            </a:extLst>
          </p:cNvPr>
          <p:cNvSpPr>
            <a:spLocks noGrp="1" noChangeArrowheads="1"/>
          </p:cNvSpPr>
          <p:nvPr>
            <p:ph type="body" idx="1"/>
          </p:nvPr>
        </p:nvSpPr>
        <p:spPr>
          <a:xfrm>
            <a:off x="228600" y="1143000"/>
            <a:ext cx="8610600" cy="5486400"/>
          </a:xfrm>
        </p:spPr>
        <p:txBody>
          <a:bodyPr/>
          <a:lstStyle/>
          <a:p>
            <a:pPr marL="0" indent="0" algn="just">
              <a:spcAft>
                <a:spcPct val="25000"/>
              </a:spcAft>
              <a:buFont typeface="Monotype Sorts" pitchFamily="2" charset="2"/>
              <a:buNone/>
            </a:pPr>
            <a:r>
              <a:rPr lang="en-US" altLang="en-US">
                <a:cs typeface="Times New Roman" panose="02020603050405020304" pitchFamily="18" charset="0"/>
              </a:rPr>
              <a:t>Floating-point literals are written with a decimal point. By default, a floating-point literal is treated as a double type value. For example, 5.0 is considered a double value, not a float value. You can make a number a float by appending the letter f or F, and make a number a double by appending the letter d or D. For example, you can use 100.2f or 100.2F for a float number, and 100.2d or 100.2D for a double number.</a:t>
            </a:r>
            <a:r>
              <a:rPr lang="en-US" altLang="en-US">
                <a:latin typeface="Courier" charset="0"/>
                <a:cs typeface="Times New Roman" panose="02020603050405020304" pitchFamily="18" charset="0"/>
              </a:rPr>
              <a:t>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4">
            <a:extLst>
              <a:ext uri="{FF2B5EF4-FFF2-40B4-BE49-F238E27FC236}">
                <a16:creationId xmlns:a16="http://schemas.microsoft.com/office/drawing/2014/main" id="{CB5782B0-7B96-4260-8411-F65CA59DEB28}"/>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69599D4D-BE18-4618-A7A8-B32235FBDA51}" type="slidenum">
              <a:rPr lang="en-US" altLang="en-US" sz="1400"/>
              <a:pPr/>
              <a:t>31</a:t>
            </a:fld>
            <a:endParaRPr lang="en-US" altLang="en-US" sz="1400"/>
          </a:p>
        </p:txBody>
      </p:sp>
      <p:sp>
        <p:nvSpPr>
          <p:cNvPr id="5125" name="Rectangle 2">
            <a:extLst>
              <a:ext uri="{FF2B5EF4-FFF2-40B4-BE49-F238E27FC236}">
                <a16:creationId xmlns:a16="http://schemas.microsoft.com/office/drawing/2014/main" id="{90807DB6-4D41-44D6-A866-F9FE2BA896BE}"/>
              </a:ext>
            </a:extLst>
          </p:cNvPr>
          <p:cNvSpPr>
            <a:spLocks noGrp="1" noChangeArrowheads="1"/>
          </p:cNvSpPr>
          <p:nvPr>
            <p:ph type="title"/>
          </p:nvPr>
        </p:nvSpPr>
        <p:spPr>
          <a:xfrm>
            <a:off x="685800" y="0"/>
            <a:ext cx="7772400" cy="1428750"/>
          </a:xfrm>
        </p:spPr>
        <p:txBody>
          <a:bodyPr/>
          <a:lstStyle/>
          <a:p>
            <a:r>
              <a:rPr lang="en-US" altLang="en-US"/>
              <a:t>double vs. float </a:t>
            </a:r>
          </a:p>
        </p:txBody>
      </p:sp>
      <p:sp>
        <p:nvSpPr>
          <p:cNvPr id="5126" name="Rectangle 3">
            <a:extLst>
              <a:ext uri="{FF2B5EF4-FFF2-40B4-BE49-F238E27FC236}">
                <a16:creationId xmlns:a16="http://schemas.microsoft.com/office/drawing/2014/main" id="{DF6DFC90-185D-476C-AF1B-3C3195282CC6}"/>
              </a:ext>
            </a:extLst>
          </p:cNvPr>
          <p:cNvSpPr>
            <a:spLocks noGrp="1" noChangeArrowheads="1"/>
          </p:cNvSpPr>
          <p:nvPr>
            <p:ph type="body" idx="1"/>
          </p:nvPr>
        </p:nvSpPr>
        <p:spPr>
          <a:xfrm>
            <a:off x="269875" y="1355725"/>
            <a:ext cx="8680450" cy="1150938"/>
          </a:xfrm>
        </p:spPr>
        <p:txBody>
          <a:bodyPr/>
          <a:lstStyle/>
          <a:p>
            <a:pPr marL="0" indent="0">
              <a:buFont typeface="Monotype Sorts" pitchFamily="2" charset="2"/>
              <a:buNone/>
            </a:pPr>
            <a:r>
              <a:rPr lang="en-US" altLang="en-US"/>
              <a:t>The double type values are more accurate than the float type values. For example,</a:t>
            </a:r>
          </a:p>
        </p:txBody>
      </p:sp>
      <p:sp>
        <p:nvSpPr>
          <p:cNvPr id="5127" name="Rectangle 4">
            <a:extLst>
              <a:ext uri="{FF2B5EF4-FFF2-40B4-BE49-F238E27FC236}">
                <a16:creationId xmlns:a16="http://schemas.microsoft.com/office/drawing/2014/main" id="{D3668189-5362-4C93-AF34-128DC9CD996D}"/>
              </a:ext>
            </a:extLst>
          </p:cNvPr>
          <p:cNvSpPr>
            <a:spLocks noChangeArrowheads="1"/>
          </p:cNvSpPr>
          <p:nvPr/>
        </p:nvSpPr>
        <p:spPr bwMode="auto">
          <a:xfrm>
            <a:off x="231775" y="2622550"/>
            <a:ext cx="86804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pitchFamily="2" charset="2"/>
              <a:buNone/>
            </a:pPr>
            <a:r>
              <a:rPr lang="en-US" altLang="en-US" sz="2000" b="1">
                <a:latin typeface="Courier New" panose="02070309020205020404" pitchFamily="49" charset="0"/>
              </a:rPr>
              <a:t>System.out.println("1.0 / 3.0 is " + 1.0 / 3.0);</a:t>
            </a:r>
          </a:p>
        </p:txBody>
      </p:sp>
      <p:sp>
        <p:nvSpPr>
          <p:cNvPr id="5128" name="Rectangle 5">
            <a:extLst>
              <a:ext uri="{FF2B5EF4-FFF2-40B4-BE49-F238E27FC236}">
                <a16:creationId xmlns:a16="http://schemas.microsoft.com/office/drawing/2014/main" id="{08E92F6E-24FE-464C-A725-13686E0ECD8C}"/>
              </a:ext>
            </a:extLst>
          </p:cNvPr>
          <p:cNvSpPr>
            <a:spLocks noChangeArrowheads="1"/>
          </p:cNvSpPr>
          <p:nvPr/>
        </p:nvSpPr>
        <p:spPr bwMode="auto">
          <a:xfrm>
            <a:off x="0" y="31702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5122" name="Object 6">
            <a:extLst>
              <a:ext uri="{FF2B5EF4-FFF2-40B4-BE49-F238E27FC236}">
                <a16:creationId xmlns:a16="http://schemas.microsoft.com/office/drawing/2014/main" id="{B365472E-9D04-4534-A289-612043306A37}"/>
              </a:ext>
            </a:extLst>
          </p:cNvPr>
          <p:cNvGraphicFramePr>
            <a:graphicFrameLocks noChangeAspect="1"/>
          </p:cNvGraphicFramePr>
          <p:nvPr/>
        </p:nvGraphicFramePr>
        <p:xfrm>
          <a:off x="231775" y="3429000"/>
          <a:ext cx="5492750" cy="906463"/>
        </p:xfrm>
        <a:graphic>
          <a:graphicData uri="http://schemas.openxmlformats.org/presentationml/2006/ole">
            <mc:AlternateContent xmlns:mc="http://schemas.openxmlformats.org/markup-compatibility/2006">
              <mc:Choice xmlns:v="urn:schemas-microsoft-com:vml" Requires="v">
                <p:oleObj spid="_x0000_s5131" name="Picture" r:id="rId3" imgW="3149600" imgH="520700" progId="Word.Picture.8">
                  <p:embed/>
                </p:oleObj>
              </mc:Choice>
              <mc:Fallback>
                <p:oleObj name="Picture" r:id="rId3" imgW="3149600" imgH="5207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3429000"/>
                        <a:ext cx="549275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9" name="Rectangle 8">
            <a:extLst>
              <a:ext uri="{FF2B5EF4-FFF2-40B4-BE49-F238E27FC236}">
                <a16:creationId xmlns:a16="http://schemas.microsoft.com/office/drawing/2014/main" id="{D4D59DD1-CB82-45BE-A749-BDF0DBCF29B8}"/>
              </a:ext>
            </a:extLst>
          </p:cNvPr>
          <p:cNvSpPr>
            <a:spLocks noChangeArrowheads="1"/>
          </p:cNvSpPr>
          <p:nvPr/>
        </p:nvSpPr>
        <p:spPr bwMode="auto">
          <a:xfrm>
            <a:off x="0" y="31702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5123" name="Object 9">
            <a:extLst>
              <a:ext uri="{FF2B5EF4-FFF2-40B4-BE49-F238E27FC236}">
                <a16:creationId xmlns:a16="http://schemas.microsoft.com/office/drawing/2014/main" id="{61F49093-6228-44E4-9895-47682851337F}"/>
              </a:ext>
            </a:extLst>
          </p:cNvPr>
          <p:cNvGraphicFramePr>
            <a:graphicFrameLocks noChangeAspect="1"/>
          </p:cNvGraphicFramePr>
          <p:nvPr/>
        </p:nvGraphicFramePr>
        <p:xfrm>
          <a:off x="277813" y="5387975"/>
          <a:ext cx="5476875" cy="903288"/>
        </p:xfrm>
        <a:graphic>
          <a:graphicData uri="http://schemas.openxmlformats.org/presentationml/2006/ole">
            <mc:AlternateContent xmlns:mc="http://schemas.openxmlformats.org/markup-compatibility/2006">
              <mc:Choice xmlns:v="urn:schemas-microsoft-com:vml" Requires="v">
                <p:oleObj spid="_x0000_s5132" name="Picture" r:id="rId5" imgW="3149600" imgH="520700" progId="Word.Picture.8">
                  <p:embed/>
                </p:oleObj>
              </mc:Choice>
              <mc:Fallback>
                <p:oleObj name="Picture" r:id="rId5" imgW="3149600" imgH="520700" progId="Word.Picture.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813" y="5387975"/>
                        <a:ext cx="5476875"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30" name="Rectangle 10">
            <a:extLst>
              <a:ext uri="{FF2B5EF4-FFF2-40B4-BE49-F238E27FC236}">
                <a16:creationId xmlns:a16="http://schemas.microsoft.com/office/drawing/2014/main" id="{60D6004F-B960-4BC1-A86C-C40CCEDA2D95}"/>
              </a:ext>
            </a:extLst>
          </p:cNvPr>
          <p:cNvSpPr>
            <a:spLocks noChangeArrowheads="1"/>
          </p:cNvSpPr>
          <p:nvPr/>
        </p:nvSpPr>
        <p:spPr bwMode="auto">
          <a:xfrm>
            <a:off x="231775" y="4657725"/>
            <a:ext cx="86804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pitchFamily="2" charset="2"/>
              <a:buNone/>
            </a:pPr>
            <a:r>
              <a:rPr lang="en-US" altLang="en-US" sz="2000" b="1">
                <a:latin typeface="Courier New" panose="02070309020205020404" pitchFamily="49" charset="0"/>
              </a:rPr>
              <a:t>System.out.println("1.0F / 3.0F is " + 1.0F / 3.0F);</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4">
            <a:extLst>
              <a:ext uri="{FF2B5EF4-FFF2-40B4-BE49-F238E27FC236}">
                <a16:creationId xmlns:a16="http://schemas.microsoft.com/office/drawing/2014/main" id="{48AD7C81-F1DE-4C83-A332-0BE4BEF9D84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B811DB1F-41B3-477E-AC76-541ACD01C48F}" type="slidenum">
              <a:rPr lang="en-US" altLang="en-US" sz="1400"/>
              <a:pPr/>
              <a:t>32</a:t>
            </a:fld>
            <a:endParaRPr lang="en-US" altLang="en-US" sz="1400"/>
          </a:p>
        </p:txBody>
      </p:sp>
      <p:sp>
        <p:nvSpPr>
          <p:cNvPr id="52227" name="Rectangle 2">
            <a:extLst>
              <a:ext uri="{FF2B5EF4-FFF2-40B4-BE49-F238E27FC236}">
                <a16:creationId xmlns:a16="http://schemas.microsoft.com/office/drawing/2014/main" id="{A4537F54-9057-482B-A654-E91E7EC1C6E3}"/>
              </a:ext>
            </a:extLst>
          </p:cNvPr>
          <p:cNvSpPr>
            <a:spLocks noGrp="1" noChangeArrowheads="1"/>
          </p:cNvSpPr>
          <p:nvPr>
            <p:ph type="title"/>
          </p:nvPr>
        </p:nvSpPr>
        <p:spPr>
          <a:xfrm>
            <a:off x="685800" y="0"/>
            <a:ext cx="7772400" cy="1428750"/>
          </a:xfrm>
        </p:spPr>
        <p:txBody>
          <a:bodyPr/>
          <a:lstStyle/>
          <a:p>
            <a:r>
              <a:rPr lang="en-US" altLang="en-US"/>
              <a:t>Scientific Notation</a:t>
            </a:r>
          </a:p>
        </p:txBody>
      </p:sp>
      <p:sp>
        <p:nvSpPr>
          <p:cNvPr id="52228" name="Rectangle 3">
            <a:extLst>
              <a:ext uri="{FF2B5EF4-FFF2-40B4-BE49-F238E27FC236}">
                <a16:creationId xmlns:a16="http://schemas.microsoft.com/office/drawing/2014/main" id="{2BBBB2D1-F504-4FF5-BAAB-A49AAAF48707}"/>
              </a:ext>
            </a:extLst>
          </p:cNvPr>
          <p:cNvSpPr>
            <a:spLocks noGrp="1" noChangeArrowheads="1"/>
          </p:cNvSpPr>
          <p:nvPr>
            <p:ph type="body" idx="1"/>
          </p:nvPr>
        </p:nvSpPr>
        <p:spPr>
          <a:xfrm>
            <a:off x="347663" y="1371600"/>
            <a:ext cx="8334375" cy="4114800"/>
          </a:xfrm>
        </p:spPr>
        <p:txBody>
          <a:bodyPr/>
          <a:lstStyle/>
          <a:p>
            <a:pPr marL="0" indent="0" algn="just">
              <a:spcAft>
                <a:spcPct val="25000"/>
              </a:spcAft>
              <a:buFont typeface="Monotype Sorts" pitchFamily="2" charset="2"/>
              <a:buNone/>
            </a:pPr>
            <a:r>
              <a:rPr lang="en-US" altLang="en-US" sz="3000">
                <a:cs typeface="Times New Roman" panose="02020603050405020304" pitchFamily="18" charset="0"/>
              </a:rPr>
              <a:t>Floating-point literals can also be specified in scientific notation, for example, 1.23456e+2, same as 1.23456e2, is equivalent to 123.456, and 1.23456e-2 is equivalent to 0.0123456. E (or e) represents an exponent and it can be either in lowercase or uppercase. </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B41F2868-2DBE-4F00-B8C9-C54614ADF2E7}"/>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6CA5663-C3ED-40B1-9DE3-A99A22717382}" type="slidenum">
              <a:rPr lang="en-US" altLang="en-US" sz="1400"/>
              <a:pPr/>
              <a:t>33</a:t>
            </a:fld>
            <a:endParaRPr lang="en-US" altLang="en-US" sz="1400"/>
          </a:p>
        </p:txBody>
      </p:sp>
      <p:sp>
        <p:nvSpPr>
          <p:cNvPr id="6148" name="Rectangle 2">
            <a:extLst>
              <a:ext uri="{FF2B5EF4-FFF2-40B4-BE49-F238E27FC236}">
                <a16:creationId xmlns:a16="http://schemas.microsoft.com/office/drawing/2014/main" id="{C2BA7944-9B81-4221-B1FE-184CB3359B92}"/>
              </a:ext>
            </a:extLst>
          </p:cNvPr>
          <p:cNvSpPr>
            <a:spLocks noGrp="1" noChangeArrowheads="1"/>
          </p:cNvSpPr>
          <p:nvPr>
            <p:ph type="title"/>
          </p:nvPr>
        </p:nvSpPr>
        <p:spPr>
          <a:xfrm>
            <a:off x="685800" y="0"/>
            <a:ext cx="7772400" cy="1428750"/>
          </a:xfrm>
        </p:spPr>
        <p:txBody>
          <a:bodyPr/>
          <a:lstStyle/>
          <a:p>
            <a:r>
              <a:rPr lang="en-US" altLang="en-US"/>
              <a:t>Arithmetic Expressions</a:t>
            </a:r>
          </a:p>
        </p:txBody>
      </p:sp>
      <p:sp>
        <p:nvSpPr>
          <p:cNvPr id="6149" name="Rectangle 5">
            <a:extLst>
              <a:ext uri="{FF2B5EF4-FFF2-40B4-BE49-F238E27FC236}">
                <a16:creationId xmlns:a16="http://schemas.microsoft.com/office/drawing/2014/main" id="{D66A5E71-AC96-47E3-9306-9715D157B1D6}"/>
              </a:ext>
            </a:extLst>
          </p:cNvPr>
          <p:cNvSpPr>
            <a:spLocks noChangeArrowheads="1"/>
          </p:cNvSpPr>
          <p:nvPr/>
        </p:nvSpPr>
        <p:spPr bwMode="auto">
          <a:xfrm>
            <a:off x="321945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6146" name="Object 4">
            <a:extLst>
              <a:ext uri="{FF2B5EF4-FFF2-40B4-BE49-F238E27FC236}">
                <a16:creationId xmlns:a16="http://schemas.microsoft.com/office/drawing/2014/main" id="{BF7734F6-50FB-42CC-8462-78193ECF607D}"/>
              </a:ext>
            </a:extLst>
          </p:cNvPr>
          <p:cNvGraphicFramePr>
            <a:graphicFrameLocks noChangeAspect="1"/>
          </p:cNvGraphicFramePr>
          <p:nvPr/>
        </p:nvGraphicFramePr>
        <p:xfrm>
          <a:off x="838200" y="1600200"/>
          <a:ext cx="6159500" cy="968375"/>
        </p:xfrm>
        <a:graphic>
          <a:graphicData uri="http://schemas.openxmlformats.org/presentationml/2006/ole">
            <mc:AlternateContent xmlns:mc="http://schemas.openxmlformats.org/markup-compatibility/2006">
              <mc:Choice xmlns:v="urn:schemas-microsoft-com:vml" Requires="v">
                <p:oleObj spid="_x0000_s6151" name="Equation" r:id="rId3" imgW="2667000" imgH="419100" progId="Equation.3">
                  <p:embed/>
                </p:oleObj>
              </mc:Choice>
              <mc:Fallback>
                <p:oleObj name="Equation" r:id="rId3" imgW="2667000" imgH="4191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600200"/>
                        <a:ext cx="6159500" cy="968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Text Box 6">
            <a:extLst>
              <a:ext uri="{FF2B5EF4-FFF2-40B4-BE49-F238E27FC236}">
                <a16:creationId xmlns:a16="http://schemas.microsoft.com/office/drawing/2014/main" id="{17D32C69-1005-4F1C-B892-54640CA4495C}"/>
              </a:ext>
            </a:extLst>
          </p:cNvPr>
          <p:cNvSpPr txBox="1">
            <a:spLocks noChangeArrowheads="1"/>
          </p:cNvSpPr>
          <p:nvPr/>
        </p:nvSpPr>
        <p:spPr bwMode="auto">
          <a:xfrm>
            <a:off x="304800" y="2895600"/>
            <a:ext cx="79248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Times New Roman" panose="02020603050405020304" pitchFamily="18" charset="0"/>
              </a:rPr>
              <a:t>is translated to</a:t>
            </a:r>
          </a:p>
          <a:p>
            <a:pPr>
              <a:spcBef>
                <a:spcPct val="50000"/>
              </a:spcBef>
            </a:pPr>
            <a:endParaRPr lang="en-US" altLang="en-US" sz="2800">
              <a:cs typeface="Times New Roman" panose="02020603050405020304" pitchFamily="18" charset="0"/>
            </a:endParaRPr>
          </a:p>
          <a:p>
            <a:pPr>
              <a:spcBef>
                <a:spcPct val="50000"/>
              </a:spcBef>
            </a:pPr>
            <a:r>
              <a:rPr lang="en-US" altLang="en-US" sz="2800">
                <a:cs typeface="Times New Roman" panose="02020603050405020304" pitchFamily="18" charset="0"/>
              </a:rPr>
              <a:t>(3+4*x)/5 – 10*(y-5)*(a+b+c)/x + 9*(4/x + (9+x)/y)</a:t>
            </a:r>
          </a:p>
          <a:p>
            <a:pPr>
              <a:spcBef>
                <a:spcPct val="50000"/>
              </a:spcBef>
            </a:pPr>
            <a:endParaRPr lang="en-US" altLang="en-US" sz="280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a:extLst>
              <a:ext uri="{FF2B5EF4-FFF2-40B4-BE49-F238E27FC236}">
                <a16:creationId xmlns:a16="http://schemas.microsoft.com/office/drawing/2014/main" id="{8BAC9FFF-ABE3-48C2-B814-C61C46EADA0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EF8015A-0286-4003-9393-13B02AFD51A8}" type="slidenum">
              <a:rPr lang="en-US" altLang="en-US" sz="1400"/>
              <a:pPr/>
              <a:t>34</a:t>
            </a:fld>
            <a:endParaRPr lang="en-US" altLang="en-US" sz="1400"/>
          </a:p>
        </p:txBody>
      </p:sp>
      <p:sp>
        <p:nvSpPr>
          <p:cNvPr id="7172" name="Rectangle 2">
            <a:extLst>
              <a:ext uri="{FF2B5EF4-FFF2-40B4-BE49-F238E27FC236}">
                <a16:creationId xmlns:a16="http://schemas.microsoft.com/office/drawing/2014/main" id="{6312FD72-1D52-4AAA-8A2F-B7EA7040F7F6}"/>
              </a:ext>
            </a:extLst>
          </p:cNvPr>
          <p:cNvSpPr>
            <a:spLocks noGrp="1" noChangeArrowheads="1"/>
          </p:cNvSpPr>
          <p:nvPr>
            <p:ph type="title"/>
          </p:nvPr>
        </p:nvSpPr>
        <p:spPr>
          <a:xfrm>
            <a:off x="685800" y="0"/>
            <a:ext cx="7880350" cy="855663"/>
          </a:xfrm>
        </p:spPr>
        <p:txBody>
          <a:bodyPr/>
          <a:lstStyle/>
          <a:p>
            <a:r>
              <a:rPr lang="en-US" altLang="en-US"/>
              <a:t>How to Evaluate an Expression</a:t>
            </a:r>
          </a:p>
        </p:txBody>
      </p:sp>
      <p:sp>
        <p:nvSpPr>
          <p:cNvPr id="7173" name="Rectangle 3">
            <a:extLst>
              <a:ext uri="{FF2B5EF4-FFF2-40B4-BE49-F238E27FC236}">
                <a16:creationId xmlns:a16="http://schemas.microsoft.com/office/drawing/2014/main" id="{951C0364-EEB3-46B9-AD7F-540A76E4479E}"/>
              </a:ext>
            </a:extLst>
          </p:cNvPr>
          <p:cNvSpPr>
            <a:spLocks noChangeArrowheads="1"/>
          </p:cNvSpPr>
          <p:nvPr/>
        </p:nvSpPr>
        <p:spPr bwMode="auto">
          <a:xfrm>
            <a:off x="321945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7174" name="Text Box 5">
            <a:extLst>
              <a:ext uri="{FF2B5EF4-FFF2-40B4-BE49-F238E27FC236}">
                <a16:creationId xmlns:a16="http://schemas.microsoft.com/office/drawing/2014/main" id="{810F22BD-6B9F-4403-AA59-E86E241589C5}"/>
              </a:ext>
            </a:extLst>
          </p:cNvPr>
          <p:cNvSpPr txBox="1">
            <a:spLocks noChangeArrowheads="1"/>
          </p:cNvSpPr>
          <p:nvPr/>
        </p:nvSpPr>
        <p:spPr bwMode="auto">
          <a:xfrm>
            <a:off x="269875" y="971550"/>
            <a:ext cx="8874125"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a:t>Though Java has its own way to evaluate an expression behind the scene, the result of a Java expression and its corresponding arithmetic expression are the same. Therefore, you can safely apply the arithmetic rule for evaluating a Java expression. </a:t>
            </a:r>
          </a:p>
        </p:txBody>
      </p:sp>
      <p:graphicFrame>
        <p:nvGraphicFramePr>
          <p:cNvPr id="7170" name="Object 6">
            <a:extLst>
              <a:ext uri="{FF2B5EF4-FFF2-40B4-BE49-F238E27FC236}">
                <a16:creationId xmlns:a16="http://schemas.microsoft.com/office/drawing/2014/main" id="{4C676887-B7A4-47FF-A85F-9116F88BE374}"/>
              </a:ext>
            </a:extLst>
          </p:cNvPr>
          <p:cNvGraphicFramePr>
            <a:graphicFrameLocks noChangeAspect="1"/>
          </p:cNvGraphicFramePr>
          <p:nvPr/>
        </p:nvGraphicFramePr>
        <p:xfrm>
          <a:off x="4341813" y="3621088"/>
          <a:ext cx="4546600" cy="2738437"/>
        </p:xfrm>
        <a:graphic>
          <a:graphicData uri="http://schemas.openxmlformats.org/presentationml/2006/ole">
            <mc:AlternateContent xmlns:mc="http://schemas.openxmlformats.org/markup-compatibility/2006">
              <mc:Choice xmlns:v="urn:schemas-microsoft-com:vml" Requires="v">
                <p:oleObj spid="_x0000_s7175" name="Picture" r:id="rId3" imgW="3383280" imgH="2033016" progId="Word.Picture.8">
                  <p:embed/>
                </p:oleObj>
              </mc:Choice>
              <mc:Fallback>
                <p:oleObj name="Picture" r:id="rId3" imgW="3383280" imgH="2033016"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1813" y="3621088"/>
                        <a:ext cx="4546600" cy="27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a:extLst>
              <a:ext uri="{FF2B5EF4-FFF2-40B4-BE49-F238E27FC236}">
                <a16:creationId xmlns:a16="http://schemas.microsoft.com/office/drawing/2014/main" id="{87DEC9E4-90FC-44A8-954D-96F5DC4293B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8CDF8E6-7D47-42C0-B990-B24DD463FDE7}" type="slidenum">
              <a:rPr lang="en-US" altLang="en-US" sz="1400"/>
              <a:pPr/>
              <a:t>35</a:t>
            </a:fld>
            <a:endParaRPr lang="en-US" altLang="en-US" sz="1400"/>
          </a:p>
        </p:txBody>
      </p:sp>
      <p:sp>
        <p:nvSpPr>
          <p:cNvPr id="8196" name="Rectangle 2">
            <a:extLst>
              <a:ext uri="{FF2B5EF4-FFF2-40B4-BE49-F238E27FC236}">
                <a16:creationId xmlns:a16="http://schemas.microsoft.com/office/drawing/2014/main" id="{C3EDE529-E226-430F-9C76-4C95468B7470}"/>
              </a:ext>
            </a:extLst>
          </p:cNvPr>
          <p:cNvSpPr>
            <a:spLocks noGrp="1" noChangeArrowheads="1"/>
          </p:cNvSpPr>
          <p:nvPr>
            <p:ph type="title"/>
          </p:nvPr>
        </p:nvSpPr>
        <p:spPr>
          <a:xfrm>
            <a:off x="685800" y="152400"/>
            <a:ext cx="7772400" cy="762000"/>
          </a:xfrm>
        </p:spPr>
        <p:txBody>
          <a:bodyPr/>
          <a:lstStyle/>
          <a:p>
            <a:r>
              <a:rPr lang="en-US" altLang="en-US" sz="4000"/>
              <a:t>Problem: Converting Temperatures</a:t>
            </a:r>
          </a:p>
        </p:txBody>
      </p:sp>
      <p:sp>
        <p:nvSpPr>
          <p:cNvPr id="8197" name="Rectangle 3">
            <a:extLst>
              <a:ext uri="{FF2B5EF4-FFF2-40B4-BE49-F238E27FC236}">
                <a16:creationId xmlns:a16="http://schemas.microsoft.com/office/drawing/2014/main" id="{A1968285-71D2-4E06-95D4-D1718175BD5A}"/>
              </a:ext>
            </a:extLst>
          </p:cNvPr>
          <p:cNvSpPr>
            <a:spLocks noGrp="1" noChangeArrowheads="1"/>
          </p:cNvSpPr>
          <p:nvPr>
            <p:ph type="body" idx="1"/>
          </p:nvPr>
        </p:nvSpPr>
        <p:spPr>
          <a:xfrm>
            <a:off x="228600" y="990600"/>
            <a:ext cx="8686800" cy="2092325"/>
          </a:xfrm>
        </p:spPr>
        <p:txBody>
          <a:bodyPr/>
          <a:lstStyle/>
          <a:p>
            <a:pPr marL="0" indent="0">
              <a:spcBef>
                <a:spcPct val="0"/>
              </a:spcBef>
              <a:buFont typeface="Monotype Sorts" pitchFamily="2" charset="2"/>
              <a:buNone/>
            </a:pPr>
            <a:r>
              <a:rPr lang="en-US" altLang="en-US"/>
              <a:t>Write a program that converts a Fahrenheit degree to Celsius using the formula:</a:t>
            </a:r>
          </a:p>
        </p:txBody>
      </p:sp>
      <p:sp>
        <p:nvSpPr>
          <p:cNvPr id="8198" name="Rectangle 4">
            <a:extLst>
              <a:ext uri="{FF2B5EF4-FFF2-40B4-BE49-F238E27FC236}">
                <a16:creationId xmlns:a16="http://schemas.microsoft.com/office/drawing/2014/main" id="{387A53CF-3319-475C-98ED-9130B757D51D}"/>
              </a:ext>
            </a:extLst>
          </p:cNvPr>
          <p:cNvSpPr>
            <a:spLocks noChangeArrowheads="1"/>
          </p:cNvSpPr>
          <p:nvPr/>
        </p:nvSpPr>
        <p:spPr bwMode="auto">
          <a:xfrm>
            <a:off x="219075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8199" name="AutoShape 6">
            <a:hlinkClick r:id="rId3" action="ppaction://program" highlightClick="1"/>
            <a:extLst>
              <a:ext uri="{FF2B5EF4-FFF2-40B4-BE49-F238E27FC236}">
                <a16:creationId xmlns:a16="http://schemas.microsoft.com/office/drawing/2014/main" id="{12ECC584-AF62-44CA-A6A7-2F87D3B6EC9F}"/>
              </a:ext>
            </a:extLst>
          </p:cNvPr>
          <p:cNvSpPr>
            <a:spLocks noChangeArrowheads="1"/>
          </p:cNvSpPr>
          <p:nvPr/>
        </p:nvSpPr>
        <p:spPr bwMode="auto">
          <a:xfrm>
            <a:off x="6877050" y="5360988"/>
            <a:ext cx="80645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8200" name="Rectangle 8">
            <a:extLst>
              <a:ext uri="{FF2B5EF4-FFF2-40B4-BE49-F238E27FC236}">
                <a16:creationId xmlns:a16="http://schemas.microsoft.com/office/drawing/2014/main" id="{4AFEB6EA-3003-48D0-B4CC-355A6BFDC3C5}"/>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8194" name="Object 7">
            <a:extLst>
              <a:ext uri="{FF2B5EF4-FFF2-40B4-BE49-F238E27FC236}">
                <a16:creationId xmlns:a16="http://schemas.microsoft.com/office/drawing/2014/main" id="{6C6951D6-95F8-4367-A683-C49CAFBDD6C0}"/>
              </a:ext>
            </a:extLst>
          </p:cNvPr>
          <p:cNvGraphicFramePr>
            <a:graphicFrameLocks noChangeAspect="1"/>
          </p:cNvGraphicFramePr>
          <p:nvPr/>
        </p:nvGraphicFramePr>
        <p:xfrm>
          <a:off x="1960563" y="2238375"/>
          <a:ext cx="4840287" cy="587375"/>
        </p:xfrm>
        <a:graphic>
          <a:graphicData uri="http://schemas.openxmlformats.org/presentationml/2006/ole">
            <mc:AlternateContent xmlns:mc="http://schemas.openxmlformats.org/markup-compatibility/2006">
              <mc:Choice xmlns:v="urn:schemas-microsoft-com:vml" Requires="v">
                <p:oleObj spid="_x0000_s8203" name="Equation" r:id="rId4" imgW="1879997" imgH="228997" progId="Equation.3">
                  <p:embed/>
                </p:oleObj>
              </mc:Choice>
              <mc:Fallback>
                <p:oleObj name="Equation" r:id="rId4" imgW="1879997" imgH="228997"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0563" y="2238375"/>
                        <a:ext cx="4840287"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1" name="Rectangle 9">
            <a:extLst>
              <a:ext uri="{FF2B5EF4-FFF2-40B4-BE49-F238E27FC236}">
                <a16:creationId xmlns:a16="http://schemas.microsoft.com/office/drawing/2014/main" id="{2AE0543C-0D98-4CCE-9508-BD6C6D66B699}"/>
              </a:ext>
            </a:extLst>
          </p:cNvPr>
          <p:cNvSpPr>
            <a:spLocks noChangeArrowheads="1"/>
          </p:cNvSpPr>
          <p:nvPr/>
        </p:nvSpPr>
        <p:spPr bwMode="auto">
          <a:xfrm>
            <a:off x="457200" y="3467100"/>
            <a:ext cx="6994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buClr>
                <a:schemeClr val="tx2"/>
              </a:buClr>
              <a:buSzPct val="75000"/>
              <a:buFont typeface="Monotype Sorts" pitchFamily="2" charset="2"/>
              <a:buNone/>
            </a:pPr>
            <a:r>
              <a:rPr lang="en-US" altLang="en-US" sz="3200"/>
              <a:t>Note: you have to write</a:t>
            </a:r>
          </a:p>
          <a:p>
            <a:pPr>
              <a:buClr>
                <a:schemeClr val="tx2"/>
              </a:buClr>
              <a:buSzPct val="75000"/>
              <a:buFont typeface="Monotype Sorts" pitchFamily="2" charset="2"/>
              <a:buNone/>
            </a:pPr>
            <a:r>
              <a:rPr lang="en-US" altLang="en-US" sz="3200"/>
              <a:t>celsius = (5.0 / 9) * (fahrenheit – 32)</a:t>
            </a:r>
          </a:p>
        </p:txBody>
      </p:sp>
      <p:sp>
        <p:nvSpPr>
          <p:cNvPr id="8202" name="Rectangle 11">
            <a:hlinkClick r:id="rId6"/>
            <a:extLst>
              <a:ext uri="{FF2B5EF4-FFF2-40B4-BE49-F238E27FC236}">
                <a16:creationId xmlns:a16="http://schemas.microsoft.com/office/drawing/2014/main" id="{9B25A975-323A-4973-9E82-DE3A5A1295CE}"/>
              </a:ext>
            </a:extLst>
          </p:cNvPr>
          <p:cNvSpPr>
            <a:spLocks noChangeArrowheads="1"/>
          </p:cNvSpPr>
          <p:nvPr/>
        </p:nvSpPr>
        <p:spPr bwMode="auto">
          <a:xfrm>
            <a:off x="4024313" y="5360988"/>
            <a:ext cx="27384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FahrenheitToCelsius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a:extLst>
              <a:ext uri="{FF2B5EF4-FFF2-40B4-BE49-F238E27FC236}">
                <a16:creationId xmlns:a16="http://schemas.microsoft.com/office/drawing/2014/main" id="{742E2BC1-C501-470F-A4A7-DA3577A6A23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06130CDF-4B01-4252-BF51-6E820839C523}" type="slidenum">
              <a:rPr lang="en-US" altLang="en-US" sz="1400"/>
              <a:pPr/>
              <a:t>36</a:t>
            </a:fld>
            <a:endParaRPr lang="en-US" altLang="en-US" sz="1400"/>
          </a:p>
        </p:txBody>
      </p:sp>
      <p:sp>
        <p:nvSpPr>
          <p:cNvPr id="9220" name="Rectangle 2">
            <a:extLst>
              <a:ext uri="{FF2B5EF4-FFF2-40B4-BE49-F238E27FC236}">
                <a16:creationId xmlns:a16="http://schemas.microsoft.com/office/drawing/2014/main" id="{9D976237-E679-47CB-97C7-97EEA4338429}"/>
              </a:ext>
            </a:extLst>
          </p:cNvPr>
          <p:cNvSpPr>
            <a:spLocks noGrp="1" noChangeArrowheads="1"/>
          </p:cNvSpPr>
          <p:nvPr>
            <p:ph type="title"/>
          </p:nvPr>
        </p:nvSpPr>
        <p:spPr>
          <a:xfrm>
            <a:off x="0" y="241300"/>
            <a:ext cx="9144000" cy="690563"/>
          </a:xfrm>
        </p:spPr>
        <p:txBody>
          <a:bodyPr/>
          <a:lstStyle/>
          <a:p>
            <a:r>
              <a:rPr lang="en-US" altLang="en-US"/>
              <a:t>Problem: </a:t>
            </a:r>
            <a:r>
              <a:rPr lang="en-US" altLang="en-US">
                <a:cs typeface="Times New Roman" panose="02020603050405020304" pitchFamily="18" charset="0"/>
              </a:rPr>
              <a:t>Displaying Current Time</a:t>
            </a:r>
            <a:endParaRPr lang="en-US" altLang="en-US"/>
          </a:p>
        </p:txBody>
      </p:sp>
      <p:sp>
        <p:nvSpPr>
          <p:cNvPr id="9221" name="Text Box 3">
            <a:extLst>
              <a:ext uri="{FF2B5EF4-FFF2-40B4-BE49-F238E27FC236}">
                <a16:creationId xmlns:a16="http://schemas.microsoft.com/office/drawing/2014/main" id="{47DBE045-9EEC-4F7F-B84F-B9D2EB259C28}"/>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9222" name="Text Box 4">
            <a:extLst>
              <a:ext uri="{FF2B5EF4-FFF2-40B4-BE49-F238E27FC236}">
                <a16:creationId xmlns:a16="http://schemas.microsoft.com/office/drawing/2014/main" id="{20B94CEA-4B49-4249-B951-9870A38CAC06}"/>
              </a:ext>
            </a:extLst>
          </p:cNvPr>
          <p:cNvSpPr txBox="1">
            <a:spLocks noChangeArrowheads="1"/>
          </p:cNvSpPr>
          <p:nvPr/>
        </p:nvSpPr>
        <p:spPr bwMode="auto">
          <a:xfrm>
            <a:off x="190500" y="1047750"/>
            <a:ext cx="8763000" cy="372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800">
                <a:cs typeface="Times New Roman" panose="02020603050405020304" pitchFamily="18" charset="0"/>
              </a:rPr>
              <a:t>Write a program that displays current time in GMT in the format hour:minute:second such as 1:45:19.</a:t>
            </a:r>
          </a:p>
          <a:p>
            <a:pPr>
              <a:spcBef>
                <a:spcPct val="50000"/>
              </a:spcBef>
            </a:pPr>
            <a:r>
              <a:rPr lang="en-US" altLang="en-US" sz="2800">
                <a:cs typeface="Times New Roman" panose="02020603050405020304" pitchFamily="18" charset="0"/>
              </a:rPr>
              <a:t>The currentTimeMillis method in the System class returns the current time in milliseconds since the midnight, January 1, 1970 GMT. (1970 was the year when the Unix operating system was formally introduced.) You can use this method to obtain the current time, and then compute the current second, minute, and hour as follows.</a:t>
            </a:r>
            <a:endParaRPr lang="en-US" altLang="en-US" sz="2000"/>
          </a:p>
        </p:txBody>
      </p:sp>
      <p:sp>
        <p:nvSpPr>
          <p:cNvPr id="9223" name="AutoShape 6">
            <a:hlinkClick r:id="rId3" action="ppaction://program" highlightClick="1"/>
            <a:extLst>
              <a:ext uri="{FF2B5EF4-FFF2-40B4-BE49-F238E27FC236}">
                <a16:creationId xmlns:a16="http://schemas.microsoft.com/office/drawing/2014/main" id="{F4236C5F-7F63-4E05-B9F0-A41FAA3ABDCF}"/>
              </a:ext>
            </a:extLst>
          </p:cNvPr>
          <p:cNvSpPr>
            <a:spLocks noChangeArrowheads="1"/>
          </p:cNvSpPr>
          <p:nvPr/>
        </p:nvSpPr>
        <p:spPr bwMode="auto">
          <a:xfrm>
            <a:off x="8266113" y="5824538"/>
            <a:ext cx="685800" cy="301625"/>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9224" name="Rectangle 8">
            <a:extLst>
              <a:ext uri="{FF2B5EF4-FFF2-40B4-BE49-F238E27FC236}">
                <a16:creationId xmlns:a16="http://schemas.microsoft.com/office/drawing/2014/main" id="{0D6C824A-58DC-411D-ACA1-372A59233969}"/>
              </a:ext>
            </a:extLst>
          </p:cNvPr>
          <p:cNvSpPr>
            <a:spLocks noChangeArrowheads="1"/>
          </p:cNvSpPr>
          <p:nvPr/>
        </p:nvSpPr>
        <p:spPr bwMode="auto">
          <a:xfrm>
            <a:off x="0" y="28194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9218" name="Object 7">
            <a:extLst>
              <a:ext uri="{FF2B5EF4-FFF2-40B4-BE49-F238E27FC236}">
                <a16:creationId xmlns:a16="http://schemas.microsoft.com/office/drawing/2014/main" id="{A2B45157-DD8F-4623-8F72-3B5BDE9191B0}"/>
              </a:ext>
            </a:extLst>
          </p:cNvPr>
          <p:cNvGraphicFramePr>
            <a:graphicFrameLocks noChangeAspect="1"/>
          </p:cNvGraphicFramePr>
          <p:nvPr/>
        </p:nvGraphicFramePr>
        <p:xfrm>
          <a:off x="233363" y="4918075"/>
          <a:ext cx="5643562" cy="1406525"/>
        </p:xfrm>
        <a:graphic>
          <a:graphicData uri="http://schemas.openxmlformats.org/presentationml/2006/ole">
            <mc:AlternateContent xmlns:mc="http://schemas.openxmlformats.org/markup-compatibility/2006">
              <mc:Choice xmlns:v="urn:schemas-microsoft-com:vml" Requires="v">
                <p:oleObj spid="_x0000_s9226" name="Picture" r:id="rId4" imgW="4889500" imgH="1219200" progId="Word.Picture.8">
                  <p:embed/>
                </p:oleObj>
              </mc:Choice>
              <mc:Fallback>
                <p:oleObj name="Picture" r:id="rId4" imgW="4889500" imgH="1219200" progId="Word.Picture.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363" y="4918075"/>
                        <a:ext cx="5643562"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5" name="Rectangle 10">
            <a:hlinkClick r:id="rId6"/>
            <a:extLst>
              <a:ext uri="{FF2B5EF4-FFF2-40B4-BE49-F238E27FC236}">
                <a16:creationId xmlns:a16="http://schemas.microsoft.com/office/drawing/2014/main" id="{ECFA7532-7300-49C3-9854-F9D7AE7BAD39}"/>
              </a:ext>
            </a:extLst>
          </p:cNvPr>
          <p:cNvSpPr>
            <a:spLocks noChangeArrowheads="1"/>
          </p:cNvSpPr>
          <p:nvPr/>
        </p:nvSpPr>
        <p:spPr bwMode="auto">
          <a:xfrm>
            <a:off x="6827838" y="5362575"/>
            <a:ext cx="2112962"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ShowCurrentTime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a:extLst>
              <a:ext uri="{FF2B5EF4-FFF2-40B4-BE49-F238E27FC236}">
                <a16:creationId xmlns:a16="http://schemas.microsoft.com/office/drawing/2014/main" id="{8F13C0BC-8FF0-4879-94DC-E5DBF9DCE11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445663D-8C12-4082-B8AC-02E8AC8313C6}" type="slidenum">
              <a:rPr lang="en-US" altLang="en-US" sz="1400"/>
              <a:pPr/>
              <a:t>37</a:t>
            </a:fld>
            <a:endParaRPr lang="en-US" altLang="en-US" sz="1400"/>
          </a:p>
        </p:txBody>
      </p:sp>
      <p:sp>
        <p:nvSpPr>
          <p:cNvPr id="53251" name="Rectangle 2">
            <a:extLst>
              <a:ext uri="{FF2B5EF4-FFF2-40B4-BE49-F238E27FC236}">
                <a16:creationId xmlns:a16="http://schemas.microsoft.com/office/drawing/2014/main" id="{9607DAE6-6B51-48A9-AE93-548F24A9BBAB}"/>
              </a:ext>
            </a:extLst>
          </p:cNvPr>
          <p:cNvSpPr>
            <a:spLocks noGrp="1" noChangeArrowheads="1"/>
          </p:cNvSpPr>
          <p:nvPr>
            <p:ph type="title"/>
          </p:nvPr>
        </p:nvSpPr>
        <p:spPr>
          <a:xfrm>
            <a:off x="155575" y="0"/>
            <a:ext cx="8794750" cy="1371600"/>
          </a:xfrm>
        </p:spPr>
        <p:txBody>
          <a:bodyPr/>
          <a:lstStyle/>
          <a:p>
            <a:r>
              <a:rPr lang="en-US" altLang="en-US"/>
              <a:t>Augmented Assignment Operators</a:t>
            </a:r>
          </a:p>
        </p:txBody>
      </p:sp>
      <p:pic>
        <p:nvPicPr>
          <p:cNvPr id="53252" name="Picture 5">
            <a:extLst>
              <a:ext uri="{FF2B5EF4-FFF2-40B4-BE49-F238E27FC236}">
                <a16:creationId xmlns:a16="http://schemas.microsoft.com/office/drawing/2014/main" id="{F03BA610-F42B-4DFB-9A95-13227AF973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882775"/>
            <a:ext cx="8420100"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a:extLst>
              <a:ext uri="{FF2B5EF4-FFF2-40B4-BE49-F238E27FC236}">
                <a16:creationId xmlns:a16="http://schemas.microsoft.com/office/drawing/2014/main" id="{B67E11DC-91EB-44CE-97F9-D4EE0359190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55EABE2A-910F-4077-984F-C1D2770AC4CD}" type="slidenum">
              <a:rPr lang="en-US" altLang="en-US" sz="1400"/>
              <a:pPr/>
              <a:t>38</a:t>
            </a:fld>
            <a:endParaRPr lang="en-US" altLang="en-US" sz="1400"/>
          </a:p>
        </p:txBody>
      </p:sp>
      <p:sp>
        <p:nvSpPr>
          <p:cNvPr id="54275" name="Rectangle 2">
            <a:extLst>
              <a:ext uri="{FF2B5EF4-FFF2-40B4-BE49-F238E27FC236}">
                <a16:creationId xmlns:a16="http://schemas.microsoft.com/office/drawing/2014/main" id="{BD521EE7-9E9D-43B4-BFDA-D484275879AD}"/>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a:t>
            </a:r>
          </a:p>
        </p:txBody>
      </p:sp>
      <p:sp>
        <p:nvSpPr>
          <p:cNvPr id="54276" name="Rectangle 9">
            <a:extLst>
              <a:ext uri="{FF2B5EF4-FFF2-40B4-BE49-F238E27FC236}">
                <a16:creationId xmlns:a16="http://schemas.microsoft.com/office/drawing/2014/main" id="{17D1374C-6B62-451A-BF89-03C1B3C496A4}"/>
              </a:ext>
            </a:extLst>
          </p:cNvPr>
          <p:cNvSpPr>
            <a:spLocks noChangeArrowheads="1"/>
          </p:cNvSpPr>
          <p:nvPr/>
        </p:nvSpPr>
        <p:spPr bwMode="auto">
          <a:xfrm>
            <a:off x="2933700" y="2667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4277" name="Rectangle 10">
            <a:extLst>
              <a:ext uri="{FF2B5EF4-FFF2-40B4-BE49-F238E27FC236}">
                <a16:creationId xmlns:a16="http://schemas.microsoft.com/office/drawing/2014/main" id="{300B0FAA-E6FD-4E3A-9260-4FFE0CBB7F30}"/>
              </a:ext>
            </a:extLst>
          </p:cNvPr>
          <p:cNvSpPr>
            <a:spLocks noChangeArrowheads="1"/>
          </p:cNvSpPr>
          <p:nvPr/>
        </p:nvSpPr>
        <p:spPr bwMode="auto">
          <a:xfrm>
            <a:off x="2933700" y="262096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3246438"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3246438"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3246438"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3246438"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3246438"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3246438"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3246438"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3246438"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3246438" algn="l"/>
              </a:tabLst>
              <a:defRPr sz="1600">
                <a:solidFill>
                  <a:schemeClr val="tx1"/>
                </a:solidFill>
                <a:latin typeface="Times New Roman" panose="02020603050405020304" pitchFamily="18" charset="0"/>
                <a:cs typeface="Arial" panose="020B0604020202020204" pitchFamily="34" charset="0"/>
              </a:defRPr>
            </a:lvl9pPr>
          </a:lstStyle>
          <a:p>
            <a:endParaRPr lang="en-US" altLang="en-US" sz="2400"/>
          </a:p>
        </p:txBody>
      </p:sp>
      <p:pic>
        <p:nvPicPr>
          <p:cNvPr id="54278" name="Picture 7">
            <a:extLst>
              <a:ext uri="{FF2B5EF4-FFF2-40B4-BE49-F238E27FC236}">
                <a16:creationId xmlns:a16="http://schemas.microsoft.com/office/drawing/2014/main" id="{FB20D819-2F78-4120-90B4-AC6ABEAF50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 y="1931988"/>
            <a:ext cx="90932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4">
            <a:extLst>
              <a:ext uri="{FF2B5EF4-FFF2-40B4-BE49-F238E27FC236}">
                <a16:creationId xmlns:a16="http://schemas.microsoft.com/office/drawing/2014/main" id="{D782459D-B927-4331-B685-9CEBC8C4171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0024BB2-EAB8-4996-AB44-723D811EDF7F}" type="slidenum">
              <a:rPr lang="en-US" altLang="en-US" sz="1400"/>
              <a:pPr/>
              <a:t>39</a:t>
            </a:fld>
            <a:endParaRPr lang="en-US" altLang="en-US" sz="1400"/>
          </a:p>
        </p:txBody>
      </p:sp>
      <p:sp>
        <p:nvSpPr>
          <p:cNvPr id="10245" name="Rectangle 2">
            <a:extLst>
              <a:ext uri="{FF2B5EF4-FFF2-40B4-BE49-F238E27FC236}">
                <a16:creationId xmlns:a16="http://schemas.microsoft.com/office/drawing/2014/main" id="{B3346447-B16D-4DC8-9BA1-2CF97823CB80}"/>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 cont.</a:t>
            </a:r>
          </a:p>
        </p:txBody>
      </p:sp>
      <p:sp>
        <p:nvSpPr>
          <p:cNvPr id="10246" name="Rectangle 9">
            <a:extLst>
              <a:ext uri="{FF2B5EF4-FFF2-40B4-BE49-F238E27FC236}">
                <a16:creationId xmlns:a16="http://schemas.microsoft.com/office/drawing/2014/main" id="{B8CDD2F7-9D21-48B9-9F50-422E7816C420}"/>
              </a:ext>
            </a:extLst>
          </p:cNvPr>
          <p:cNvSpPr>
            <a:spLocks noChangeArrowheads="1"/>
          </p:cNvSpPr>
          <p:nvPr/>
        </p:nvSpPr>
        <p:spPr bwMode="auto">
          <a:xfrm>
            <a:off x="2476500"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247" name="Rectangle 11">
            <a:extLst>
              <a:ext uri="{FF2B5EF4-FFF2-40B4-BE49-F238E27FC236}">
                <a16:creationId xmlns:a16="http://schemas.microsoft.com/office/drawing/2014/main" id="{14751C05-1709-43CE-8473-33BD03A5C5A3}"/>
              </a:ext>
            </a:extLst>
          </p:cNvPr>
          <p:cNvSpPr>
            <a:spLocks noChangeArrowheads="1"/>
          </p:cNvSpPr>
          <p:nvPr/>
        </p:nvSpPr>
        <p:spPr bwMode="auto">
          <a:xfrm>
            <a:off x="2400300"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248" name="Rectangle 13">
            <a:extLst>
              <a:ext uri="{FF2B5EF4-FFF2-40B4-BE49-F238E27FC236}">
                <a16:creationId xmlns:a16="http://schemas.microsoft.com/office/drawing/2014/main" id="{1AEB8811-52B5-4A59-A6FD-881EB06573BE}"/>
              </a:ext>
            </a:extLst>
          </p:cNvPr>
          <p:cNvSpPr>
            <a:spLocks noChangeArrowheads="1"/>
          </p:cNvSpPr>
          <p:nvPr/>
        </p:nvSpPr>
        <p:spPr bwMode="auto">
          <a:xfrm>
            <a:off x="2362200"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249" name="Rectangle 15">
            <a:extLst>
              <a:ext uri="{FF2B5EF4-FFF2-40B4-BE49-F238E27FC236}">
                <a16:creationId xmlns:a16="http://schemas.microsoft.com/office/drawing/2014/main" id="{9F1FCAA4-3AE9-418F-AF33-B57D491FB534}"/>
              </a:ext>
            </a:extLst>
          </p:cNvPr>
          <p:cNvSpPr>
            <a:spLocks noChangeArrowheads="1"/>
          </p:cNvSpPr>
          <p:nvPr/>
        </p:nvSpPr>
        <p:spPr bwMode="auto">
          <a:xfrm>
            <a:off x="2286000"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0250" name="Rectangle 17">
            <a:extLst>
              <a:ext uri="{FF2B5EF4-FFF2-40B4-BE49-F238E27FC236}">
                <a16:creationId xmlns:a16="http://schemas.microsoft.com/office/drawing/2014/main" id="{2028CCEF-6E31-49E1-936C-3332115D00F9}"/>
              </a:ext>
            </a:extLst>
          </p:cNvPr>
          <p:cNvSpPr>
            <a:spLocks noChangeArrowheads="1"/>
          </p:cNvSpPr>
          <p:nvPr/>
        </p:nvSpPr>
        <p:spPr bwMode="auto">
          <a:xfrm>
            <a:off x="2362200"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42" name="Object 16">
            <a:extLst>
              <a:ext uri="{FF2B5EF4-FFF2-40B4-BE49-F238E27FC236}">
                <a16:creationId xmlns:a16="http://schemas.microsoft.com/office/drawing/2014/main" id="{A5E16406-8288-4DB8-8A41-34A3F1AA2B7E}"/>
              </a:ext>
            </a:extLst>
          </p:cNvPr>
          <p:cNvGraphicFramePr>
            <a:graphicFrameLocks noChangeAspect="1"/>
          </p:cNvGraphicFramePr>
          <p:nvPr/>
        </p:nvGraphicFramePr>
        <p:xfrm>
          <a:off x="762000" y="2514600"/>
          <a:ext cx="7467600" cy="1158875"/>
        </p:xfrm>
        <a:graphic>
          <a:graphicData uri="http://schemas.openxmlformats.org/presentationml/2006/ole">
            <mc:AlternateContent xmlns:mc="http://schemas.openxmlformats.org/markup-compatibility/2006">
              <mc:Choice xmlns:v="urn:schemas-microsoft-com:vml" Requires="v">
                <p:oleObj spid="_x0000_s10252" name="Picture" r:id="rId4" imgW="4422648" imgH="685800" progId="Word.Picture.8">
                  <p:embed/>
                </p:oleObj>
              </mc:Choice>
              <mc:Fallback>
                <p:oleObj name="Picture" r:id="rId4" imgW="4422648" imgH="685800" progId="Word.Picture.8">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514600"/>
                        <a:ext cx="7467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51" name="Rectangle 19">
            <a:extLst>
              <a:ext uri="{FF2B5EF4-FFF2-40B4-BE49-F238E27FC236}">
                <a16:creationId xmlns:a16="http://schemas.microsoft.com/office/drawing/2014/main" id="{535F23ED-297B-4774-8450-6D4BD617D223}"/>
              </a:ext>
            </a:extLst>
          </p:cNvPr>
          <p:cNvSpPr>
            <a:spLocks noChangeArrowheads="1"/>
          </p:cNvSpPr>
          <p:nvPr/>
        </p:nvSpPr>
        <p:spPr bwMode="auto">
          <a:xfrm>
            <a:off x="2286000"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0243" name="Object 18">
            <a:extLst>
              <a:ext uri="{FF2B5EF4-FFF2-40B4-BE49-F238E27FC236}">
                <a16:creationId xmlns:a16="http://schemas.microsoft.com/office/drawing/2014/main" id="{74C4A9D6-760A-4BDD-B773-D6094EE08B38}"/>
              </a:ext>
            </a:extLst>
          </p:cNvPr>
          <p:cNvGraphicFramePr>
            <a:graphicFrameLocks noChangeAspect="1"/>
          </p:cNvGraphicFramePr>
          <p:nvPr/>
        </p:nvGraphicFramePr>
        <p:xfrm>
          <a:off x="762000" y="4419600"/>
          <a:ext cx="7772400" cy="1165225"/>
        </p:xfrm>
        <a:graphic>
          <a:graphicData uri="http://schemas.openxmlformats.org/presentationml/2006/ole">
            <mc:AlternateContent xmlns:mc="http://schemas.openxmlformats.org/markup-compatibility/2006">
              <mc:Choice xmlns:v="urn:schemas-microsoft-com:vml" Requires="v">
                <p:oleObj spid="_x0000_s10253" name="Picture" r:id="rId6" imgW="4575048" imgH="685800" progId="Word.Picture.8">
                  <p:embed/>
                </p:oleObj>
              </mc:Choice>
              <mc:Fallback>
                <p:oleObj name="Picture" r:id="rId6" imgW="4575048" imgH="685800" progId="Word.Picture.8">
                  <p:embed/>
                  <p:pic>
                    <p:nvPicPr>
                      <p:cNvPr id="0" name="Object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419600"/>
                        <a:ext cx="77724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a:extLst>
              <a:ext uri="{FF2B5EF4-FFF2-40B4-BE49-F238E27FC236}">
                <a16:creationId xmlns:a16="http://schemas.microsoft.com/office/drawing/2014/main" id="{D78B4E38-B65F-4305-B19E-EBD02E2BFD6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6399DDD3-6C32-475C-AAA6-8A61E4102208}" type="slidenum">
              <a:rPr lang="en-US" altLang="en-US" sz="1400"/>
              <a:pPr/>
              <a:t>4</a:t>
            </a:fld>
            <a:endParaRPr lang="en-US" altLang="en-US" sz="1400"/>
          </a:p>
        </p:txBody>
      </p:sp>
      <p:sp>
        <p:nvSpPr>
          <p:cNvPr id="28675" name="Rectangle 2">
            <a:extLst>
              <a:ext uri="{FF2B5EF4-FFF2-40B4-BE49-F238E27FC236}">
                <a16:creationId xmlns:a16="http://schemas.microsoft.com/office/drawing/2014/main" id="{28173006-7EAF-4079-B79E-DC45D4709481}"/>
              </a:ext>
            </a:extLst>
          </p:cNvPr>
          <p:cNvSpPr>
            <a:spLocks noGrp="1" noChangeArrowheads="1"/>
          </p:cNvSpPr>
          <p:nvPr>
            <p:ph type="title"/>
          </p:nvPr>
        </p:nvSpPr>
        <p:spPr>
          <a:xfrm>
            <a:off x="685800" y="304800"/>
            <a:ext cx="7772400" cy="1428750"/>
          </a:xfrm>
        </p:spPr>
        <p:txBody>
          <a:bodyPr/>
          <a:lstStyle/>
          <a:p>
            <a:r>
              <a:rPr lang="en-US" altLang="en-US" sz="4300"/>
              <a:t>Introducing Programming with an Example</a:t>
            </a:r>
          </a:p>
        </p:txBody>
      </p:sp>
      <p:sp>
        <p:nvSpPr>
          <p:cNvPr id="28676" name="Rectangle 3">
            <a:extLst>
              <a:ext uri="{FF2B5EF4-FFF2-40B4-BE49-F238E27FC236}">
                <a16:creationId xmlns:a16="http://schemas.microsoft.com/office/drawing/2014/main" id="{F6689FBD-C4E5-45D0-80C2-A3DC3ECF5F0C}"/>
              </a:ext>
            </a:extLst>
          </p:cNvPr>
          <p:cNvSpPr>
            <a:spLocks noGrp="1" noChangeArrowheads="1"/>
          </p:cNvSpPr>
          <p:nvPr>
            <p:ph type="body" idx="1"/>
          </p:nvPr>
        </p:nvSpPr>
        <p:spPr>
          <a:xfrm>
            <a:off x="193675" y="1854200"/>
            <a:ext cx="8718550" cy="1574800"/>
          </a:xfrm>
        </p:spPr>
        <p:txBody>
          <a:bodyPr/>
          <a:lstStyle/>
          <a:p>
            <a:pPr>
              <a:spcBef>
                <a:spcPct val="50000"/>
              </a:spcBef>
              <a:buFont typeface="Monotype Sorts" pitchFamily="2" charset="2"/>
              <a:buNone/>
            </a:pPr>
            <a:r>
              <a:rPr lang="en-US" altLang="en-US" sz="3600"/>
              <a:t>Listing 2.1 Computing the Area of a Circle</a:t>
            </a:r>
          </a:p>
          <a:p>
            <a:pPr>
              <a:spcBef>
                <a:spcPct val="50000"/>
              </a:spcBef>
              <a:buFont typeface="Monotype Sorts" pitchFamily="2" charset="2"/>
              <a:buNone/>
            </a:pPr>
            <a:r>
              <a:rPr lang="en-US" altLang="en-US" sz="3600"/>
              <a:t>  This program computes the area of the circle.</a:t>
            </a:r>
            <a:endParaRPr lang="en-US" altLang="en-US">
              <a:latin typeface="Book Antiqua" panose="02040602050305030304" pitchFamily="18" charset="0"/>
            </a:endParaRPr>
          </a:p>
        </p:txBody>
      </p:sp>
      <p:sp>
        <p:nvSpPr>
          <p:cNvPr id="28677" name="AutoShape 7">
            <a:hlinkClick r:id="rId2" action="ppaction://program" highlightClick="1"/>
            <a:extLst>
              <a:ext uri="{FF2B5EF4-FFF2-40B4-BE49-F238E27FC236}">
                <a16:creationId xmlns:a16="http://schemas.microsoft.com/office/drawing/2014/main" id="{22EF104D-55B6-4753-8909-52901BD27D86}"/>
              </a:ext>
            </a:extLst>
          </p:cNvPr>
          <p:cNvSpPr>
            <a:spLocks noChangeArrowheads="1"/>
          </p:cNvSpPr>
          <p:nvPr/>
        </p:nvSpPr>
        <p:spPr bwMode="auto">
          <a:xfrm>
            <a:off x="1000125" y="4735513"/>
            <a:ext cx="652463"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28678" name="Rectangle 9">
            <a:hlinkClick r:id="rId3"/>
            <a:extLst>
              <a:ext uri="{FF2B5EF4-FFF2-40B4-BE49-F238E27FC236}">
                <a16:creationId xmlns:a16="http://schemas.microsoft.com/office/drawing/2014/main" id="{8C14884E-FB4D-4A2A-BBA9-F336AD1A032D}"/>
              </a:ext>
            </a:extLst>
          </p:cNvPr>
          <p:cNvSpPr>
            <a:spLocks noChangeArrowheads="1"/>
          </p:cNvSpPr>
          <p:nvPr/>
        </p:nvSpPr>
        <p:spPr bwMode="auto">
          <a:xfrm>
            <a:off x="539750" y="4006850"/>
            <a:ext cx="17145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ComputeArea</a:t>
            </a:r>
          </a:p>
        </p:txBody>
      </p:sp>
      <p:sp>
        <p:nvSpPr>
          <p:cNvPr id="28679" name="Rectangle 11">
            <a:extLst>
              <a:ext uri="{FF2B5EF4-FFF2-40B4-BE49-F238E27FC236}">
                <a16:creationId xmlns:a16="http://schemas.microsoft.com/office/drawing/2014/main" id="{17E990AF-E44E-4B81-80A2-A73C0486BCE2}"/>
              </a:ext>
            </a:extLst>
          </p:cNvPr>
          <p:cNvSpPr>
            <a:spLocks noChangeArrowheads="1"/>
          </p:cNvSpPr>
          <p:nvPr/>
        </p:nvSpPr>
        <p:spPr bwMode="auto">
          <a:xfrm>
            <a:off x="2527300" y="4833938"/>
            <a:ext cx="6096000" cy="12954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15888" indent="-115888">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nSpc>
                <a:spcPct val="90000"/>
              </a:lnSpc>
              <a:spcBef>
                <a:spcPct val="20000"/>
              </a:spcBef>
              <a:buClr>
                <a:schemeClr val="tx2"/>
              </a:buClr>
              <a:buSzPct val="75000"/>
              <a:buFont typeface="Monotype Sorts" pitchFamily="2" charset="2"/>
              <a:buNone/>
            </a:pPr>
            <a:r>
              <a:rPr lang="en-US" altLang="en-US" sz="2000"/>
              <a:t>Note: Clicking the blue button runs the code from Windows. If you cannot run the buttons, see </a:t>
            </a:r>
          </a:p>
          <a:p>
            <a:pPr>
              <a:lnSpc>
                <a:spcPct val="90000"/>
              </a:lnSpc>
              <a:spcBef>
                <a:spcPct val="20000"/>
              </a:spcBef>
              <a:buClr>
                <a:schemeClr val="tx2"/>
              </a:buClr>
              <a:buSzPct val="75000"/>
              <a:buFont typeface="Monotype Sorts" pitchFamily="2" charset="2"/>
              <a:buNone/>
            </a:pPr>
            <a:r>
              <a:rPr lang="en-US" altLang="en-US" sz="2000"/>
              <a:t>IMPORTANT NOTE: If you cannot run the buttons, see </a:t>
            </a:r>
            <a:r>
              <a:rPr lang="en-US" altLang="en-US" sz="2000">
                <a:hlinkClick r:id="rId4"/>
              </a:rPr>
              <a:t>liveexample.pearsoncmg.com/slide/javaslidenote.doc</a:t>
            </a:r>
            <a:r>
              <a:rPr lang="en-US" altLang="en-US" sz="2000"/>
              <a:t>.</a:t>
            </a:r>
          </a:p>
        </p:txBody>
      </p:sp>
      <p:sp>
        <p:nvSpPr>
          <p:cNvPr id="9" name="Rectangle 11">
            <a:extLst>
              <a:ext uri="{FF2B5EF4-FFF2-40B4-BE49-F238E27FC236}">
                <a16:creationId xmlns:a16="http://schemas.microsoft.com/office/drawing/2014/main" id="{2ACEE736-4A67-438F-8073-A3941786E33B}"/>
              </a:ext>
            </a:extLst>
          </p:cNvPr>
          <p:cNvSpPr>
            <a:spLocks noChangeArrowheads="1"/>
          </p:cNvSpPr>
          <p:nvPr/>
        </p:nvSpPr>
        <p:spPr bwMode="auto">
          <a:xfrm>
            <a:off x="2559050" y="3889375"/>
            <a:ext cx="6096000" cy="908050"/>
          </a:xfrm>
          <a:prstGeom prst="rect">
            <a:avLst/>
          </a:prstGeom>
          <a:solidFill>
            <a:schemeClr val="bg2">
              <a:lumMod val="20000"/>
              <a:lumOff val="80000"/>
            </a:schemeClr>
          </a:solidFill>
          <a:ln>
            <a:noFill/>
          </a:ln>
          <a:effectLst/>
        </p:spPr>
        <p:txBody>
          <a:bodyPr lIns="92075" tIns="46038" rIns="92075" bIns="46038"/>
          <a:lstStyle>
            <a:lvl1pPr marL="115888" indent="-115888">
              <a:spcBef>
                <a:spcPct val="20000"/>
              </a:spcBef>
              <a:buClr>
                <a:schemeClr val="tx2"/>
              </a:buClr>
              <a:buSzPct val="75000"/>
              <a:buFont typeface="Monotype Sorts" pitchFamily="2" charset="2"/>
              <a:buChar char="F"/>
              <a:defRPr sz="3200">
                <a:solidFill>
                  <a:schemeClr val="tx1"/>
                </a:solidFill>
                <a:latin typeface="Times New Roman" pitchFamily="18" charset="0"/>
              </a:defRPr>
            </a:lvl1pPr>
            <a:lvl2pPr marL="742950" indent="-285750">
              <a:spcBef>
                <a:spcPct val="20000"/>
              </a:spcBef>
              <a:buClr>
                <a:schemeClr val="tx1"/>
              </a:buClr>
              <a:buChar char="–"/>
              <a:defRPr sz="2800">
                <a:solidFill>
                  <a:schemeClr val="tx1"/>
                </a:solidFill>
                <a:latin typeface="Times New Roman" pitchFamily="18" charset="0"/>
              </a:defRPr>
            </a:lvl2pPr>
            <a:lvl3pPr marL="1143000" indent="-228600">
              <a:spcBef>
                <a:spcPct val="20000"/>
              </a:spcBef>
              <a:buClr>
                <a:schemeClr val="accent2"/>
              </a:buClr>
              <a:buSzPct val="65000"/>
              <a:buFont typeface="Monotype Sorts" pitchFamily="2" charset="2"/>
              <a:buChar char="u"/>
              <a:defRPr sz="2400">
                <a:solidFill>
                  <a:schemeClr val="tx1"/>
                </a:solidFill>
                <a:latin typeface="Times New Roman" pitchFamily="18" charset="0"/>
              </a:defRPr>
            </a:lvl3pPr>
            <a:lvl4pPr marL="1600200" indent="-228600">
              <a:spcBef>
                <a:spcPct val="20000"/>
              </a:spcBef>
              <a:buClr>
                <a:schemeClr val="tx1"/>
              </a:buClr>
              <a:buChar char="–"/>
              <a:defRPr sz="2000">
                <a:solidFill>
                  <a:schemeClr val="tx1"/>
                </a:solidFill>
                <a:latin typeface="Times New Roman" pitchFamily="18" charset="0"/>
              </a:defRPr>
            </a:lvl4pPr>
            <a:lvl5pPr marL="2057400" indent="-228600">
              <a:spcBef>
                <a:spcPct val="20000"/>
              </a:spcBef>
              <a:buClr>
                <a:schemeClr val="tx2"/>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pitchFamily="18" charset="0"/>
              </a:defRPr>
            </a:lvl9pPr>
          </a:lstStyle>
          <a:p>
            <a:pPr>
              <a:lnSpc>
                <a:spcPct val="90000"/>
              </a:lnSpc>
              <a:buFont typeface="Monotype Sorts" pitchFamily="2" charset="2"/>
              <a:buNone/>
              <a:defRPr/>
            </a:pPr>
            <a:r>
              <a:rPr lang="en-US" altLang="en-US" sz="2000" dirty="0">
                <a:cs typeface="+mn-cs"/>
              </a:rPr>
              <a:t>Note: Clicking the green button displays the source code with interactive animation. You can also run the code in a browser. Internet connection is needed for this button.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4">
            <a:extLst>
              <a:ext uri="{FF2B5EF4-FFF2-40B4-BE49-F238E27FC236}">
                <a16:creationId xmlns:a16="http://schemas.microsoft.com/office/drawing/2014/main" id="{F63FF9DD-A612-42B7-BBB1-EF9922CD107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30C676FF-2F09-4312-A606-E571FB565A32}" type="slidenum">
              <a:rPr lang="en-US" altLang="en-US" sz="1400"/>
              <a:pPr/>
              <a:t>40</a:t>
            </a:fld>
            <a:endParaRPr lang="en-US" altLang="en-US" sz="1400"/>
          </a:p>
        </p:txBody>
      </p:sp>
      <p:sp>
        <p:nvSpPr>
          <p:cNvPr id="55299" name="Rectangle 2">
            <a:extLst>
              <a:ext uri="{FF2B5EF4-FFF2-40B4-BE49-F238E27FC236}">
                <a16:creationId xmlns:a16="http://schemas.microsoft.com/office/drawing/2014/main" id="{B54482F5-9FB6-4CDB-98BE-A1D4A99C23A3}"/>
              </a:ext>
            </a:extLst>
          </p:cNvPr>
          <p:cNvSpPr>
            <a:spLocks noGrp="1" noChangeArrowheads="1"/>
          </p:cNvSpPr>
          <p:nvPr>
            <p:ph type="title"/>
          </p:nvPr>
        </p:nvSpPr>
        <p:spPr>
          <a:xfrm>
            <a:off x="685800" y="381000"/>
            <a:ext cx="7772400" cy="1295400"/>
          </a:xfrm>
        </p:spPr>
        <p:txBody>
          <a:bodyPr/>
          <a:lstStyle/>
          <a:p>
            <a:r>
              <a:rPr lang="en-US" altLang="en-US"/>
              <a:t>Increment and</a:t>
            </a:r>
            <a:br>
              <a:rPr lang="en-US" altLang="en-US"/>
            </a:br>
            <a:r>
              <a:rPr lang="en-US" altLang="en-US"/>
              <a:t>Decrement Operators, cont.</a:t>
            </a:r>
          </a:p>
        </p:txBody>
      </p:sp>
      <p:sp>
        <p:nvSpPr>
          <p:cNvPr id="55300" name="Rectangle 4">
            <a:extLst>
              <a:ext uri="{FF2B5EF4-FFF2-40B4-BE49-F238E27FC236}">
                <a16:creationId xmlns:a16="http://schemas.microsoft.com/office/drawing/2014/main" id="{92D97955-CEDB-4007-AECE-0D089C52E944}"/>
              </a:ext>
            </a:extLst>
          </p:cNvPr>
          <p:cNvSpPr>
            <a:spLocks noChangeArrowheads="1"/>
          </p:cNvSpPr>
          <p:nvPr/>
        </p:nvSpPr>
        <p:spPr bwMode="auto">
          <a:xfrm>
            <a:off x="533400" y="2057400"/>
            <a:ext cx="7848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pitchFamily="2" charset="2"/>
              <a:buNone/>
            </a:pPr>
            <a:r>
              <a:rPr lang="en-US" altLang="en-US" sz="2500">
                <a:cs typeface="Times New Roman" panose="02020603050405020304" pitchFamily="18" charset="0"/>
              </a:rPr>
              <a:t>Using increment and decrement operators makes expressions short, but it also makes them complex and difficult to read. Avoid using these operators in expressions that modify multiple variables, or the same variable for multiple times such as this: int k = ++i + i.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a:extLst>
              <a:ext uri="{FF2B5EF4-FFF2-40B4-BE49-F238E27FC236}">
                <a16:creationId xmlns:a16="http://schemas.microsoft.com/office/drawing/2014/main" id="{132E0796-9072-4C58-ADF3-7D7F1B4B2EE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626198E0-590A-42B2-AE38-A498927D96FD}" type="slidenum">
              <a:rPr lang="en-US" altLang="en-US" sz="1400"/>
              <a:pPr/>
              <a:t>41</a:t>
            </a:fld>
            <a:endParaRPr lang="en-US" altLang="en-US" sz="1400"/>
          </a:p>
        </p:txBody>
      </p:sp>
      <p:sp>
        <p:nvSpPr>
          <p:cNvPr id="56323" name="Rectangle 2">
            <a:extLst>
              <a:ext uri="{FF2B5EF4-FFF2-40B4-BE49-F238E27FC236}">
                <a16:creationId xmlns:a16="http://schemas.microsoft.com/office/drawing/2014/main" id="{3C05DEC2-FDFE-460F-B656-4499BF40CE52}"/>
              </a:ext>
            </a:extLst>
          </p:cNvPr>
          <p:cNvSpPr>
            <a:spLocks noGrp="1" noChangeArrowheads="1"/>
          </p:cNvSpPr>
          <p:nvPr>
            <p:ph type="title"/>
          </p:nvPr>
        </p:nvSpPr>
        <p:spPr>
          <a:xfrm>
            <a:off x="685800" y="381000"/>
            <a:ext cx="7772400" cy="1295400"/>
          </a:xfrm>
        </p:spPr>
        <p:txBody>
          <a:bodyPr/>
          <a:lstStyle/>
          <a:p>
            <a:r>
              <a:rPr lang="en-US" altLang="en-US" sz="4000"/>
              <a:t>Assignment Expressions and Assignment Statements</a:t>
            </a:r>
          </a:p>
        </p:txBody>
      </p:sp>
      <p:sp>
        <p:nvSpPr>
          <p:cNvPr id="56324" name="Rectangle 4">
            <a:extLst>
              <a:ext uri="{FF2B5EF4-FFF2-40B4-BE49-F238E27FC236}">
                <a16:creationId xmlns:a16="http://schemas.microsoft.com/office/drawing/2014/main" id="{EEF93401-CC1A-4A54-9C36-EFE93506A396}"/>
              </a:ext>
            </a:extLst>
          </p:cNvPr>
          <p:cNvSpPr>
            <a:spLocks noGrp="1" noChangeArrowheads="1"/>
          </p:cNvSpPr>
          <p:nvPr>
            <p:ph type="body" idx="1"/>
          </p:nvPr>
        </p:nvSpPr>
        <p:spPr>
          <a:xfrm>
            <a:off x="304800" y="1905000"/>
            <a:ext cx="8686800" cy="4114800"/>
          </a:xfrm>
        </p:spPr>
        <p:txBody>
          <a:bodyPr/>
          <a:lstStyle/>
          <a:p>
            <a:pPr marL="0" indent="0">
              <a:buFont typeface="Monotype Sorts" pitchFamily="2" charset="2"/>
              <a:buNone/>
            </a:pPr>
            <a:r>
              <a:rPr lang="en-US" altLang="en-US" sz="2800">
                <a:cs typeface="Times New Roman" panose="02020603050405020304" pitchFamily="18" charset="0"/>
              </a:rPr>
              <a:t>Prior to Java 2, all the expressions can be used as statements. Since Java 2, only the following types of expressions can be statements:</a:t>
            </a:r>
          </a:p>
          <a:p>
            <a:pPr marL="0" indent="0">
              <a:buFont typeface="Monotype Sorts" pitchFamily="2" charset="2"/>
              <a:buNone/>
            </a:pPr>
            <a:r>
              <a:rPr lang="en-US" altLang="en-US" sz="2800">
                <a:cs typeface="Times New Roman" panose="02020603050405020304" pitchFamily="18" charset="0"/>
              </a:rPr>
              <a:t>variable op= expression; // Where op is +, -, *, /, or %</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p>
          <a:p>
            <a:pPr marL="0" indent="0">
              <a:buFont typeface="Monotype Sorts" pitchFamily="2" charset="2"/>
              <a:buNone/>
            </a:pPr>
            <a:r>
              <a:rPr lang="en-US" altLang="en-US" sz="2800">
                <a:cs typeface="Times New Roman" panose="02020603050405020304" pitchFamily="18" charset="0"/>
              </a:rPr>
              <a:t>variable--;</a:t>
            </a:r>
            <a:endParaRPr lang="en-US" altLang="en-US" sz="280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a:extLst>
              <a:ext uri="{FF2B5EF4-FFF2-40B4-BE49-F238E27FC236}">
                <a16:creationId xmlns:a16="http://schemas.microsoft.com/office/drawing/2014/main" id="{547BF961-CBFA-4810-B244-42A2718AD05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1B4C57E-FF31-41FF-A872-67C5A206258A}" type="slidenum">
              <a:rPr lang="en-US" altLang="en-US" sz="1400"/>
              <a:pPr/>
              <a:t>42</a:t>
            </a:fld>
            <a:endParaRPr lang="en-US" altLang="en-US" sz="1400"/>
          </a:p>
        </p:txBody>
      </p:sp>
      <p:sp>
        <p:nvSpPr>
          <p:cNvPr id="57347" name="Rectangle 2">
            <a:extLst>
              <a:ext uri="{FF2B5EF4-FFF2-40B4-BE49-F238E27FC236}">
                <a16:creationId xmlns:a16="http://schemas.microsoft.com/office/drawing/2014/main" id="{6FEBDF9B-EE08-4A20-98F6-C8174729CD3C}"/>
              </a:ext>
            </a:extLst>
          </p:cNvPr>
          <p:cNvSpPr>
            <a:spLocks noGrp="1" noChangeArrowheads="1"/>
          </p:cNvSpPr>
          <p:nvPr>
            <p:ph type="title"/>
          </p:nvPr>
        </p:nvSpPr>
        <p:spPr>
          <a:xfrm>
            <a:off x="685800" y="0"/>
            <a:ext cx="7772400" cy="1428750"/>
          </a:xfrm>
        </p:spPr>
        <p:txBody>
          <a:bodyPr/>
          <a:lstStyle/>
          <a:p>
            <a:r>
              <a:rPr lang="en-US" altLang="en-US"/>
              <a:t>Numeric Type Conversion</a:t>
            </a:r>
          </a:p>
        </p:txBody>
      </p:sp>
      <p:sp>
        <p:nvSpPr>
          <p:cNvPr id="57348" name="Rectangle 3">
            <a:extLst>
              <a:ext uri="{FF2B5EF4-FFF2-40B4-BE49-F238E27FC236}">
                <a16:creationId xmlns:a16="http://schemas.microsoft.com/office/drawing/2014/main" id="{246448C8-7942-4859-89A4-5CA455DCB3FF}"/>
              </a:ext>
            </a:extLst>
          </p:cNvPr>
          <p:cNvSpPr>
            <a:spLocks noGrp="1" noChangeArrowheads="1"/>
          </p:cNvSpPr>
          <p:nvPr>
            <p:ph type="body" idx="1"/>
          </p:nvPr>
        </p:nvSpPr>
        <p:spPr>
          <a:xfrm>
            <a:off x="381000" y="1371600"/>
            <a:ext cx="8458200" cy="4495800"/>
          </a:xfrm>
        </p:spPr>
        <p:txBody>
          <a:bodyPr/>
          <a:lstStyle/>
          <a:p>
            <a:pPr algn="just">
              <a:buFont typeface="Monotype Sorts" pitchFamily="2" charset="2"/>
              <a:buNone/>
            </a:pPr>
            <a:r>
              <a:rPr lang="en-US" altLang="en-US" sz="3600"/>
              <a:t>Consider the following statements:</a:t>
            </a:r>
          </a:p>
          <a:p>
            <a:pPr algn="just">
              <a:spcBef>
                <a:spcPct val="100000"/>
              </a:spcBef>
              <a:buFont typeface="Monotype Sorts" pitchFamily="2" charset="2"/>
              <a:buNone/>
            </a:pPr>
            <a:r>
              <a:rPr lang="en-US" altLang="en-US">
                <a:latin typeface="Courier New" panose="02070309020205020404" pitchFamily="49" charset="0"/>
              </a:rPr>
              <a:t>byte i = 100;</a:t>
            </a:r>
          </a:p>
          <a:p>
            <a:pPr algn="just">
              <a:buFont typeface="Monotype Sorts" pitchFamily="2" charset="2"/>
              <a:buNone/>
            </a:pPr>
            <a:r>
              <a:rPr lang="en-US" altLang="en-US">
                <a:latin typeface="Courier New" panose="02070309020205020404" pitchFamily="49" charset="0"/>
              </a:rPr>
              <a:t>long k = i * 3 + 4;</a:t>
            </a:r>
          </a:p>
          <a:p>
            <a:pPr algn="just">
              <a:buFont typeface="Monotype Sorts" pitchFamily="2" charset="2"/>
              <a:buNone/>
            </a:pPr>
            <a:r>
              <a:rPr lang="en-US" altLang="en-US">
                <a:latin typeface="Courier New" panose="02070309020205020404" pitchFamily="49" charset="0"/>
              </a:rPr>
              <a:t>double d = i * 3.1 + k / 2;</a:t>
            </a:r>
          </a:p>
          <a:p>
            <a:pPr algn="just">
              <a:buFont typeface="Monotype Sorts" pitchFamily="2" charset="2"/>
              <a:buNone/>
            </a:pPr>
            <a:endParaRPr lang="en-US" altLang="en-US" sz="3600">
              <a:latin typeface="Book Antiqua" panose="02040602050305030304" pitchFamily="18"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a:extLst>
              <a:ext uri="{FF2B5EF4-FFF2-40B4-BE49-F238E27FC236}">
                <a16:creationId xmlns:a16="http://schemas.microsoft.com/office/drawing/2014/main" id="{76F07ECD-943F-48C1-B21F-84E795D7350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7621D5A-C14A-4807-B2CE-1600249A9584}" type="slidenum">
              <a:rPr lang="en-US" altLang="en-US" sz="1400"/>
              <a:pPr/>
              <a:t>43</a:t>
            </a:fld>
            <a:endParaRPr lang="en-US" altLang="en-US" sz="1400"/>
          </a:p>
        </p:txBody>
      </p:sp>
      <p:sp>
        <p:nvSpPr>
          <p:cNvPr id="58371" name="Rectangle 2">
            <a:extLst>
              <a:ext uri="{FF2B5EF4-FFF2-40B4-BE49-F238E27FC236}">
                <a16:creationId xmlns:a16="http://schemas.microsoft.com/office/drawing/2014/main" id="{F38D0B88-B41E-4EA0-AF70-C4FD08C73402}"/>
              </a:ext>
            </a:extLst>
          </p:cNvPr>
          <p:cNvSpPr>
            <a:spLocks noGrp="1" noChangeArrowheads="1"/>
          </p:cNvSpPr>
          <p:nvPr>
            <p:ph type="title"/>
          </p:nvPr>
        </p:nvSpPr>
        <p:spPr>
          <a:xfrm>
            <a:off x="609600" y="228600"/>
            <a:ext cx="7772400" cy="762000"/>
          </a:xfrm>
        </p:spPr>
        <p:txBody>
          <a:bodyPr/>
          <a:lstStyle/>
          <a:p>
            <a:r>
              <a:rPr lang="en-US" altLang="en-US"/>
              <a:t>Conversion Rules</a:t>
            </a:r>
          </a:p>
        </p:txBody>
      </p:sp>
      <p:sp>
        <p:nvSpPr>
          <p:cNvPr id="58372" name="Rectangle 3">
            <a:extLst>
              <a:ext uri="{FF2B5EF4-FFF2-40B4-BE49-F238E27FC236}">
                <a16:creationId xmlns:a16="http://schemas.microsoft.com/office/drawing/2014/main" id="{8CFEF8E1-F1E7-4145-9E52-922E5C0FB33B}"/>
              </a:ext>
            </a:extLst>
          </p:cNvPr>
          <p:cNvSpPr>
            <a:spLocks noGrp="1" noChangeArrowheads="1"/>
          </p:cNvSpPr>
          <p:nvPr>
            <p:ph type="body" idx="1"/>
          </p:nvPr>
        </p:nvSpPr>
        <p:spPr>
          <a:xfrm>
            <a:off x="304800" y="1143000"/>
            <a:ext cx="8534400" cy="5181600"/>
          </a:xfrm>
        </p:spPr>
        <p:txBody>
          <a:bodyPr/>
          <a:lstStyle/>
          <a:p>
            <a:pPr marL="630238" indent="-630238">
              <a:spcBef>
                <a:spcPct val="0"/>
              </a:spcBef>
              <a:buFont typeface="Monotype Sorts" pitchFamily="2" charset="2"/>
              <a:buNone/>
            </a:pPr>
            <a:r>
              <a:rPr lang="en-US" altLang="en-US" sz="2800"/>
              <a:t>	When performing a binary operation involving two operands of different types, Java automatically converts the operand based on the following rules:</a:t>
            </a:r>
          </a:p>
          <a:p>
            <a:pPr marL="630238" indent="-630238">
              <a:spcBef>
                <a:spcPct val="0"/>
              </a:spcBef>
              <a:buClrTx/>
              <a:buSzTx/>
              <a:buFontTx/>
              <a:buNone/>
            </a:pPr>
            <a:r>
              <a:rPr lang="en-US" altLang="en-US" sz="2800"/>
              <a:t> </a:t>
            </a:r>
          </a:p>
          <a:p>
            <a:pPr marL="630238" indent="-630238">
              <a:spcBef>
                <a:spcPct val="0"/>
              </a:spcBef>
              <a:buClrTx/>
              <a:buSzTx/>
              <a:buFontTx/>
              <a:buNone/>
            </a:pPr>
            <a:r>
              <a:rPr lang="en-US" altLang="en-US" sz="2800"/>
              <a:t>1.    If one of the operands is double, the other is converted into double.</a:t>
            </a:r>
          </a:p>
          <a:p>
            <a:pPr marL="630238" indent="-630238">
              <a:spcBef>
                <a:spcPct val="0"/>
              </a:spcBef>
              <a:buClrTx/>
              <a:buSzTx/>
              <a:buFontTx/>
              <a:buNone/>
            </a:pPr>
            <a:r>
              <a:rPr lang="en-US" altLang="en-US" sz="2800"/>
              <a:t>2.    Otherwise, if one of the operands is float, the other is converted into float.</a:t>
            </a:r>
          </a:p>
          <a:p>
            <a:pPr marL="630238" indent="-630238">
              <a:spcBef>
                <a:spcPct val="0"/>
              </a:spcBef>
              <a:buClrTx/>
              <a:buSzTx/>
              <a:buFontTx/>
              <a:buNone/>
            </a:pPr>
            <a:r>
              <a:rPr lang="en-US" altLang="en-US" sz="2800"/>
              <a:t>3.    Otherwise, if one of the operands is long, the other is converted into long.</a:t>
            </a:r>
          </a:p>
          <a:p>
            <a:pPr marL="630238" indent="-630238">
              <a:spcBef>
                <a:spcPct val="0"/>
              </a:spcBef>
              <a:buClrTx/>
              <a:buSzTx/>
              <a:buFontTx/>
              <a:buNone/>
            </a:pPr>
            <a:r>
              <a:rPr lang="en-US" altLang="en-US" sz="2800"/>
              <a:t>4.    Otherwise, both operands are converted into int.</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a:extLst>
              <a:ext uri="{FF2B5EF4-FFF2-40B4-BE49-F238E27FC236}">
                <a16:creationId xmlns:a16="http://schemas.microsoft.com/office/drawing/2014/main" id="{219B459E-062A-4F71-B538-7BD0882F970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767BE84-0B07-473A-BBCC-1E7F3E11AD1C}" type="slidenum">
              <a:rPr lang="en-US" altLang="en-US" sz="1400"/>
              <a:pPr/>
              <a:t>44</a:t>
            </a:fld>
            <a:endParaRPr lang="en-US" altLang="en-US" sz="1400"/>
          </a:p>
        </p:txBody>
      </p:sp>
      <p:sp>
        <p:nvSpPr>
          <p:cNvPr id="11268" name="Rectangle 2">
            <a:extLst>
              <a:ext uri="{FF2B5EF4-FFF2-40B4-BE49-F238E27FC236}">
                <a16:creationId xmlns:a16="http://schemas.microsoft.com/office/drawing/2014/main" id="{BB6C3149-3C26-4CC7-84E9-705FDD67FD52}"/>
              </a:ext>
            </a:extLst>
          </p:cNvPr>
          <p:cNvSpPr>
            <a:spLocks noGrp="1" noChangeArrowheads="1"/>
          </p:cNvSpPr>
          <p:nvPr>
            <p:ph type="title"/>
          </p:nvPr>
        </p:nvSpPr>
        <p:spPr>
          <a:xfrm>
            <a:off x="685800" y="203200"/>
            <a:ext cx="7772400" cy="652463"/>
          </a:xfrm>
        </p:spPr>
        <p:txBody>
          <a:bodyPr/>
          <a:lstStyle/>
          <a:p>
            <a:r>
              <a:rPr lang="en-US" altLang="en-US" sz="4000"/>
              <a:t>Type Casting</a:t>
            </a:r>
          </a:p>
        </p:txBody>
      </p:sp>
      <p:sp>
        <p:nvSpPr>
          <p:cNvPr id="11269" name="Rectangle 3">
            <a:extLst>
              <a:ext uri="{FF2B5EF4-FFF2-40B4-BE49-F238E27FC236}">
                <a16:creationId xmlns:a16="http://schemas.microsoft.com/office/drawing/2014/main" id="{4A6D7D11-CFA1-4DD9-B6F5-1686FE5233AA}"/>
              </a:ext>
            </a:extLst>
          </p:cNvPr>
          <p:cNvSpPr>
            <a:spLocks noGrp="1" noChangeArrowheads="1"/>
          </p:cNvSpPr>
          <p:nvPr>
            <p:ph type="body" idx="1"/>
          </p:nvPr>
        </p:nvSpPr>
        <p:spPr>
          <a:xfrm>
            <a:off x="231775" y="1085850"/>
            <a:ext cx="8610600" cy="3173413"/>
          </a:xfrm>
        </p:spPr>
        <p:txBody>
          <a:bodyPr/>
          <a:lstStyle/>
          <a:p>
            <a:pPr algn="just">
              <a:lnSpc>
                <a:spcPct val="80000"/>
              </a:lnSpc>
              <a:buFont typeface="Monotype Sorts" pitchFamily="2" charset="2"/>
              <a:buNone/>
            </a:pPr>
            <a:r>
              <a:rPr lang="en-US" altLang="en-US" sz="2600"/>
              <a:t>Implicit casting</a:t>
            </a:r>
          </a:p>
          <a:p>
            <a:pPr>
              <a:lnSpc>
                <a:spcPct val="80000"/>
              </a:lnSpc>
              <a:buFont typeface="Monotype Sorts" pitchFamily="2" charset="2"/>
              <a:buNone/>
            </a:pPr>
            <a:r>
              <a:rPr lang="en-US" altLang="en-US" sz="2600" b="1">
                <a:latin typeface="Courier New" panose="02070309020205020404" pitchFamily="49" charset="0"/>
              </a:rPr>
              <a:t>  double d = 3; </a:t>
            </a:r>
            <a:r>
              <a:rPr lang="en-US" altLang="en-US" sz="2600"/>
              <a:t>(type widening)</a:t>
            </a:r>
          </a:p>
          <a:p>
            <a:pPr algn="just">
              <a:lnSpc>
                <a:spcPct val="80000"/>
              </a:lnSpc>
              <a:buFont typeface="Monotype Sorts" pitchFamily="2" charset="2"/>
              <a:buNone/>
            </a:pPr>
            <a:endParaRPr lang="en-US" altLang="en-US" sz="2600">
              <a:latin typeface="Courier New" panose="02070309020205020404" pitchFamily="49" charset="0"/>
            </a:endParaRPr>
          </a:p>
          <a:p>
            <a:pPr algn="just">
              <a:lnSpc>
                <a:spcPct val="80000"/>
              </a:lnSpc>
              <a:buFont typeface="Monotype Sorts" pitchFamily="2" charset="2"/>
              <a:buNone/>
            </a:pPr>
            <a:r>
              <a:rPr lang="en-US" altLang="en-US" sz="2600"/>
              <a:t>Explicit casting</a:t>
            </a:r>
          </a:p>
          <a:p>
            <a:pPr>
              <a:lnSpc>
                <a:spcPct val="80000"/>
              </a:lnSpc>
              <a:buFont typeface="Monotype Sorts" pitchFamily="2" charset="2"/>
              <a:buNone/>
            </a:pPr>
            <a:r>
              <a:rPr lang="en-US" altLang="en-US" sz="2600" b="1">
                <a:latin typeface="Courier New" panose="02070309020205020404" pitchFamily="49" charset="0"/>
              </a:rPr>
              <a:t>  int i = (int)3.0; </a:t>
            </a:r>
            <a:r>
              <a:rPr lang="en-US" altLang="en-US" sz="2600"/>
              <a:t>(type narrowing)</a:t>
            </a:r>
          </a:p>
          <a:p>
            <a:pPr>
              <a:lnSpc>
                <a:spcPct val="80000"/>
              </a:lnSpc>
              <a:buFont typeface="Monotype Sorts" pitchFamily="2" charset="2"/>
              <a:buNone/>
            </a:pPr>
            <a:r>
              <a:rPr lang="en-US" altLang="en-US" sz="2600" b="1">
                <a:latin typeface="Courier New" panose="02070309020205020404" pitchFamily="49" charset="0"/>
              </a:rPr>
              <a:t>  int i = (int)3.9; </a:t>
            </a:r>
            <a:r>
              <a:rPr lang="en-US" altLang="en-US" sz="2600"/>
              <a:t>(Fraction part is truncated)</a:t>
            </a:r>
          </a:p>
          <a:p>
            <a:pPr>
              <a:lnSpc>
                <a:spcPct val="80000"/>
              </a:lnSpc>
              <a:buFont typeface="Monotype Sorts" pitchFamily="2" charset="2"/>
              <a:buNone/>
            </a:pPr>
            <a:r>
              <a:rPr lang="en-US" altLang="en-US" sz="2600"/>
              <a:t> </a:t>
            </a:r>
          </a:p>
          <a:p>
            <a:pPr algn="just">
              <a:lnSpc>
                <a:spcPct val="80000"/>
              </a:lnSpc>
              <a:buFont typeface="Monotype Sorts" pitchFamily="2" charset="2"/>
              <a:buNone/>
            </a:pPr>
            <a:r>
              <a:rPr lang="en-US" altLang="en-US" sz="2600"/>
              <a:t>What is wrong?	int x = 5 / 2.0;</a:t>
            </a:r>
          </a:p>
        </p:txBody>
      </p:sp>
      <p:sp>
        <p:nvSpPr>
          <p:cNvPr id="11270" name="Rectangle 7">
            <a:extLst>
              <a:ext uri="{FF2B5EF4-FFF2-40B4-BE49-F238E27FC236}">
                <a16:creationId xmlns:a16="http://schemas.microsoft.com/office/drawing/2014/main" id="{226151EB-EBEF-46A2-A532-C09A685CE1D1}"/>
              </a:ext>
            </a:extLst>
          </p:cNvPr>
          <p:cNvSpPr>
            <a:spLocks noChangeArrowheads="1"/>
          </p:cNvSpPr>
          <p:nvPr/>
        </p:nvSpPr>
        <p:spPr bwMode="auto">
          <a:xfrm>
            <a:off x="0" y="3059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1266" name="Object 6">
            <a:extLst>
              <a:ext uri="{FF2B5EF4-FFF2-40B4-BE49-F238E27FC236}">
                <a16:creationId xmlns:a16="http://schemas.microsoft.com/office/drawing/2014/main" id="{C883BD71-9F15-4286-81A8-C8723EDDFC24}"/>
              </a:ext>
            </a:extLst>
          </p:cNvPr>
          <p:cNvGraphicFramePr>
            <a:graphicFrameLocks noChangeAspect="1"/>
          </p:cNvGraphicFramePr>
          <p:nvPr/>
        </p:nvGraphicFramePr>
        <p:xfrm>
          <a:off x="544513" y="4505325"/>
          <a:ext cx="7861300" cy="1717675"/>
        </p:xfrm>
        <a:graphic>
          <a:graphicData uri="http://schemas.openxmlformats.org/presentationml/2006/ole">
            <mc:AlternateContent xmlns:mc="http://schemas.openxmlformats.org/markup-compatibility/2006">
              <mc:Choice xmlns:v="urn:schemas-microsoft-com:vml" Requires="v">
                <p:oleObj spid="_x0000_s11271" name="Picture" r:id="rId3" imgW="3378200" imgH="736600" progId="Word.Picture.8">
                  <p:embed/>
                </p:oleObj>
              </mc:Choice>
              <mc:Fallback>
                <p:oleObj name="Picture" r:id="rId3" imgW="3378200" imgH="736600" progId="Word.Picture.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513" y="4505325"/>
                        <a:ext cx="7861300"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id="{7FD62850-91A1-4B57-8C98-AD7C53DC995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7BCE93AB-99D9-4FE3-B937-36BB2F100CDC}" type="slidenum">
              <a:rPr lang="en-US" altLang="en-US" sz="1400"/>
              <a:pPr/>
              <a:t>45</a:t>
            </a:fld>
            <a:endParaRPr lang="en-US" altLang="en-US" sz="1400"/>
          </a:p>
        </p:txBody>
      </p:sp>
      <p:sp>
        <p:nvSpPr>
          <p:cNvPr id="59395" name="Rectangle 2">
            <a:extLst>
              <a:ext uri="{FF2B5EF4-FFF2-40B4-BE49-F238E27FC236}">
                <a16:creationId xmlns:a16="http://schemas.microsoft.com/office/drawing/2014/main" id="{EA1F014F-7421-4D3F-80FF-1FAD31974D66}"/>
              </a:ext>
            </a:extLst>
          </p:cNvPr>
          <p:cNvSpPr>
            <a:spLocks noGrp="1" noChangeArrowheads="1"/>
          </p:cNvSpPr>
          <p:nvPr>
            <p:ph type="title"/>
          </p:nvPr>
        </p:nvSpPr>
        <p:spPr>
          <a:xfrm>
            <a:off x="693738" y="357188"/>
            <a:ext cx="7880350" cy="1317625"/>
          </a:xfrm>
        </p:spPr>
        <p:txBody>
          <a:bodyPr/>
          <a:lstStyle/>
          <a:p>
            <a:r>
              <a:rPr lang="en-US" altLang="en-US" sz="4000"/>
              <a:t>Problem: Keeping Two Digits After Decimal Points</a:t>
            </a:r>
          </a:p>
        </p:txBody>
      </p:sp>
      <p:sp>
        <p:nvSpPr>
          <p:cNvPr id="59396" name="Rectangle 3">
            <a:extLst>
              <a:ext uri="{FF2B5EF4-FFF2-40B4-BE49-F238E27FC236}">
                <a16:creationId xmlns:a16="http://schemas.microsoft.com/office/drawing/2014/main" id="{39394D20-5DFA-4CA2-8DED-86EECDBFB344}"/>
              </a:ext>
            </a:extLst>
          </p:cNvPr>
          <p:cNvSpPr>
            <a:spLocks noGrp="1" noChangeArrowheads="1"/>
          </p:cNvSpPr>
          <p:nvPr>
            <p:ph type="body" idx="1"/>
          </p:nvPr>
        </p:nvSpPr>
        <p:spPr>
          <a:xfrm>
            <a:off x="228600" y="2084388"/>
            <a:ext cx="8686800" cy="998537"/>
          </a:xfrm>
        </p:spPr>
        <p:txBody>
          <a:bodyPr/>
          <a:lstStyle/>
          <a:p>
            <a:pPr marL="0" indent="0">
              <a:lnSpc>
                <a:spcPct val="90000"/>
              </a:lnSpc>
              <a:spcBef>
                <a:spcPct val="0"/>
              </a:spcBef>
              <a:buFont typeface="Monotype Sorts" pitchFamily="2" charset="2"/>
              <a:buNone/>
            </a:pPr>
            <a:r>
              <a:rPr lang="en-US" altLang="en-US"/>
              <a:t>Write a program that displays the sales tax with two digits after the decimal point.</a:t>
            </a:r>
          </a:p>
        </p:txBody>
      </p:sp>
      <p:sp>
        <p:nvSpPr>
          <p:cNvPr id="59397" name="Rectangle 4">
            <a:extLst>
              <a:ext uri="{FF2B5EF4-FFF2-40B4-BE49-F238E27FC236}">
                <a16:creationId xmlns:a16="http://schemas.microsoft.com/office/drawing/2014/main" id="{ECAC4DE5-FE18-44D4-B23E-E371300E51EE}"/>
              </a:ext>
            </a:extLst>
          </p:cNvPr>
          <p:cNvSpPr>
            <a:spLocks noChangeArrowheads="1"/>
          </p:cNvSpPr>
          <p:nvPr/>
        </p:nvSpPr>
        <p:spPr bwMode="auto">
          <a:xfrm>
            <a:off x="219075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9398" name="AutoShape 6">
            <a:hlinkClick r:id="rId2" action="ppaction://program" highlightClick="1"/>
            <a:extLst>
              <a:ext uri="{FF2B5EF4-FFF2-40B4-BE49-F238E27FC236}">
                <a16:creationId xmlns:a16="http://schemas.microsoft.com/office/drawing/2014/main" id="{69D1667A-B1F6-4EB5-90AB-E57A6CC83D12}"/>
              </a:ext>
            </a:extLst>
          </p:cNvPr>
          <p:cNvSpPr>
            <a:spLocks noChangeArrowheads="1"/>
          </p:cNvSpPr>
          <p:nvPr/>
        </p:nvSpPr>
        <p:spPr bwMode="auto">
          <a:xfrm>
            <a:off x="6607175" y="5172075"/>
            <a:ext cx="730250" cy="379413"/>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latin typeface="Book Antiqua" panose="02040602050305030304" pitchFamily="18" charset="0"/>
              </a:rPr>
              <a:t>Run</a:t>
            </a:r>
            <a:endParaRPr lang="en-US" altLang="en-US" sz="2000"/>
          </a:p>
        </p:txBody>
      </p:sp>
      <p:sp>
        <p:nvSpPr>
          <p:cNvPr id="59399" name="Rectangle 7">
            <a:extLst>
              <a:ext uri="{FF2B5EF4-FFF2-40B4-BE49-F238E27FC236}">
                <a16:creationId xmlns:a16="http://schemas.microsoft.com/office/drawing/2014/main" id="{F07437B5-B409-45FC-8359-976E21B61290}"/>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59400" name="Rectangle 9">
            <a:hlinkClick r:id="rId3"/>
            <a:extLst>
              <a:ext uri="{FF2B5EF4-FFF2-40B4-BE49-F238E27FC236}">
                <a16:creationId xmlns:a16="http://schemas.microsoft.com/office/drawing/2014/main" id="{B9E9ED0B-9B56-42BC-8C38-D79BA887A960}"/>
              </a:ext>
            </a:extLst>
          </p:cNvPr>
          <p:cNvSpPr>
            <a:spLocks noChangeArrowheads="1"/>
          </p:cNvSpPr>
          <p:nvPr/>
        </p:nvSpPr>
        <p:spPr bwMode="auto">
          <a:xfrm>
            <a:off x="5224463" y="5170488"/>
            <a:ext cx="127793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SalesTax</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id="{9EB02C49-6FC6-4193-904C-1DB5AE57C4C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15EBDF54-1191-4B03-BD99-797A3AEF3135}" type="slidenum">
              <a:rPr lang="en-US" altLang="en-US" sz="1400"/>
              <a:pPr/>
              <a:t>46</a:t>
            </a:fld>
            <a:endParaRPr lang="en-US" altLang="en-US" sz="1400"/>
          </a:p>
        </p:txBody>
      </p:sp>
      <p:sp>
        <p:nvSpPr>
          <p:cNvPr id="60419" name="Rectangle 2">
            <a:extLst>
              <a:ext uri="{FF2B5EF4-FFF2-40B4-BE49-F238E27FC236}">
                <a16:creationId xmlns:a16="http://schemas.microsoft.com/office/drawing/2014/main" id="{539E031D-930D-40CD-BD05-69CD365CC2FD}"/>
              </a:ext>
            </a:extLst>
          </p:cNvPr>
          <p:cNvSpPr>
            <a:spLocks noGrp="1" noChangeArrowheads="1"/>
          </p:cNvSpPr>
          <p:nvPr>
            <p:ph type="title"/>
          </p:nvPr>
        </p:nvSpPr>
        <p:spPr>
          <a:xfrm>
            <a:off x="269875" y="357188"/>
            <a:ext cx="8642350" cy="958850"/>
          </a:xfrm>
        </p:spPr>
        <p:txBody>
          <a:bodyPr/>
          <a:lstStyle/>
          <a:p>
            <a:r>
              <a:rPr lang="en-US" altLang="en-US"/>
              <a:t>Casting in an Augmented Expression </a:t>
            </a:r>
          </a:p>
        </p:txBody>
      </p:sp>
      <p:sp>
        <p:nvSpPr>
          <p:cNvPr id="60420" name="Rectangle 3">
            <a:extLst>
              <a:ext uri="{FF2B5EF4-FFF2-40B4-BE49-F238E27FC236}">
                <a16:creationId xmlns:a16="http://schemas.microsoft.com/office/drawing/2014/main" id="{CB94B301-4380-4A75-B397-3A2CF4DE5EDC}"/>
              </a:ext>
            </a:extLst>
          </p:cNvPr>
          <p:cNvSpPr>
            <a:spLocks noGrp="1" noChangeArrowheads="1"/>
          </p:cNvSpPr>
          <p:nvPr>
            <p:ph type="body" idx="1"/>
          </p:nvPr>
        </p:nvSpPr>
        <p:spPr>
          <a:xfrm>
            <a:off x="231775" y="1662113"/>
            <a:ext cx="8912225" cy="4724400"/>
          </a:xfrm>
        </p:spPr>
        <p:txBody>
          <a:bodyPr/>
          <a:lstStyle/>
          <a:p>
            <a:pPr marL="0" indent="0">
              <a:buFont typeface="Monotype Sorts" pitchFamily="2" charset="2"/>
              <a:buNone/>
            </a:pPr>
            <a:r>
              <a:rPr lang="en-US" altLang="en-US"/>
              <a:t>In Java, an augmented expression of the form </a:t>
            </a:r>
            <a:r>
              <a:rPr lang="en-US" altLang="en-US" b="1"/>
              <a:t>x1 op= x2</a:t>
            </a:r>
            <a:r>
              <a:rPr lang="en-US" altLang="en-US"/>
              <a:t> is implemented as </a:t>
            </a:r>
            <a:r>
              <a:rPr lang="en-US" altLang="en-US" b="1"/>
              <a:t>x1 = (T)(x1 op x2)</a:t>
            </a:r>
            <a:r>
              <a:rPr lang="en-US" altLang="en-US"/>
              <a:t>, where </a:t>
            </a:r>
            <a:r>
              <a:rPr lang="en-US" altLang="en-US" b="1"/>
              <a:t>T</a:t>
            </a:r>
            <a:r>
              <a:rPr lang="en-US" altLang="en-US"/>
              <a:t> is the type for </a:t>
            </a:r>
            <a:r>
              <a:rPr lang="en-US" altLang="en-US" b="1"/>
              <a:t>x1</a:t>
            </a:r>
            <a:r>
              <a:rPr lang="en-US" altLang="en-US"/>
              <a:t>. Therefore, the following code is correct.</a:t>
            </a:r>
            <a:endParaRPr lang="en-US" altLang="en-US" b="1"/>
          </a:p>
          <a:p>
            <a:pPr marL="0" indent="0">
              <a:buFont typeface="Monotype Sorts" pitchFamily="2" charset="2"/>
              <a:buNone/>
            </a:pPr>
            <a:r>
              <a:rPr lang="en-US" altLang="en-US" b="1"/>
              <a:t>int</a:t>
            </a:r>
            <a:r>
              <a:rPr lang="en-US" altLang="en-US"/>
              <a:t> sum = </a:t>
            </a:r>
            <a:r>
              <a:rPr lang="en-US" altLang="en-US" b="1"/>
              <a:t>0</a:t>
            </a:r>
            <a:r>
              <a:rPr lang="en-US" altLang="en-US"/>
              <a:t>;</a:t>
            </a:r>
          </a:p>
          <a:p>
            <a:pPr marL="0" indent="0">
              <a:buFont typeface="Monotype Sorts" pitchFamily="2" charset="2"/>
              <a:buNone/>
            </a:pPr>
            <a:r>
              <a:rPr lang="en-US" altLang="en-US"/>
              <a:t>sum += </a:t>
            </a:r>
            <a:r>
              <a:rPr lang="en-US" altLang="en-US" b="1"/>
              <a:t>4.5</a:t>
            </a:r>
            <a:r>
              <a:rPr lang="en-US" altLang="en-US"/>
              <a:t>; // sum becomes 4 after this statement</a:t>
            </a:r>
          </a:p>
          <a:p>
            <a:pPr marL="0" indent="0">
              <a:buFont typeface="Monotype Sorts" pitchFamily="2" charset="2"/>
              <a:buNone/>
            </a:pPr>
            <a:endParaRPr lang="en-US" altLang="en-US" b="1"/>
          </a:p>
          <a:p>
            <a:pPr marL="0" indent="0">
              <a:buFont typeface="Monotype Sorts" pitchFamily="2" charset="2"/>
              <a:buNone/>
            </a:pPr>
            <a:r>
              <a:rPr lang="en-US" altLang="en-US" b="1"/>
              <a:t>sum += 4.5</a:t>
            </a:r>
            <a:r>
              <a:rPr lang="en-US" altLang="en-US"/>
              <a:t> is equivalent to </a:t>
            </a:r>
            <a:r>
              <a:rPr lang="en-US" altLang="en-US" b="1"/>
              <a:t>sum = (int)(sum + 4.5)</a:t>
            </a:r>
            <a:r>
              <a:rPr lang="en-US" altLang="en-US"/>
              <a:t>. </a:t>
            </a:r>
          </a:p>
        </p:txBody>
      </p:sp>
      <p:sp>
        <p:nvSpPr>
          <p:cNvPr id="60421" name="Rectangle 7">
            <a:extLst>
              <a:ext uri="{FF2B5EF4-FFF2-40B4-BE49-F238E27FC236}">
                <a16:creationId xmlns:a16="http://schemas.microsoft.com/office/drawing/2014/main" id="{7E065C31-6699-42AC-A76B-808C7C25BFD5}"/>
              </a:ext>
            </a:extLst>
          </p:cNvPr>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a:extLst>
              <a:ext uri="{FF2B5EF4-FFF2-40B4-BE49-F238E27FC236}">
                <a16:creationId xmlns:a16="http://schemas.microsoft.com/office/drawing/2014/main" id="{3D123FE9-7DDD-435B-96AF-61098300C8C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11C0046C-806E-4DE5-8B36-061DC392A8CF}" type="slidenum">
              <a:rPr lang="en-US" altLang="en-US" sz="1400"/>
              <a:pPr/>
              <a:t>47</a:t>
            </a:fld>
            <a:endParaRPr lang="en-US" altLang="en-US" sz="1400"/>
          </a:p>
        </p:txBody>
      </p:sp>
      <p:sp>
        <p:nvSpPr>
          <p:cNvPr id="61443" name="Rectangle 2">
            <a:extLst>
              <a:ext uri="{FF2B5EF4-FFF2-40B4-BE49-F238E27FC236}">
                <a16:creationId xmlns:a16="http://schemas.microsoft.com/office/drawing/2014/main" id="{223F091A-BCC6-4219-89BE-0A23783C310A}"/>
              </a:ext>
            </a:extLst>
          </p:cNvPr>
          <p:cNvSpPr>
            <a:spLocks noGrp="1" noChangeArrowheads="1"/>
          </p:cNvSpPr>
          <p:nvPr>
            <p:ph type="title"/>
          </p:nvPr>
        </p:nvSpPr>
        <p:spPr>
          <a:xfrm>
            <a:off x="533400" y="304800"/>
            <a:ext cx="8305800" cy="685800"/>
          </a:xfrm>
        </p:spPr>
        <p:txBody>
          <a:bodyPr/>
          <a:lstStyle/>
          <a:p>
            <a:r>
              <a:rPr lang="en-US" altLang="en-US"/>
              <a:t>Software Development Process</a:t>
            </a:r>
            <a:r>
              <a:rPr lang="en-US" altLang="en-US" b="1">
                <a:latin typeface="Courier" charset="0"/>
              </a:rPr>
              <a:t> </a:t>
            </a:r>
          </a:p>
        </p:txBody>
      </p:sp>
      <p:sp>
        <p:nvSpPr>
          <p:cNvPr id="61444" name="Rectangle 3">
            <a:extLst>
              <a:ext uri="{FF2B5EF4-FFF2-40B4-BE49-F238E27FC236}">
                <a16:creationId xmlns:a16="http://schemas.microsoft.com/office/drawing/2014/main" id="{7DD62B55-3972-4733-9A26-6960D31C8702}"/>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61445" name="Picture 6">
            <a:extLst>
              <a:ext uri="{FF2B5EF4-FFF2-40B4-BE49-F238E27FC236}">
                <a16:creationId xmlns:a16="http://schemas.microsoft.com/office/drawing/2014/main" id="{E369403D-BA6C-4851-950C-832CD32450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13" y="1316038"/>
            <a:ext cx="815975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a:extLst>
              <a:ext uri="{FF2B5EF4-FFF2-40B4-BE49-F238E27FC236}">
                <a16:creationId xmlns:a16="http://schemas.microsoft.com/office/drawing/2014/main" id="{E9677263-FD8B-43EC-8CE4-FDA5D35147BE}"/>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988E2F43-58CA-47D3-B918-29B481534013}" type="slidenum">
              <a:rPr lang="en-US" altLang="en-US" sz="1400"/>
              <a:pPr/>
              <a:t>48</a:t>
            </a:fld>
            <a:endParaRPr lang="en-US" altLang="en-US" sz="1400"/>
          </a:p>
        </p:txBody>
      </p:sp>
      <p:sp>
        <p:nvSpPr>
          <p:cNvPr id="12292" name="Rectangle 2">
            <a:extLst>
              <a:ext uri="{FF2B5EF4-FFF2-40B4-BE49-F238E27FC236}">
                <a16:creationId xmlns:a16="http://schemas.microsoft.com/office/drawing/2014/main" id="{831BDB84-59FF-4FC8-B2AA-982975AA70AC}"/>
              </a:ext>
            </a:extLst>
          </p:cNvPr>
          <p:cNvSpPr>
            <a:spLocks noGrp="1" noChangeArrowheads="1"/>
          </p:cNvSpPr>
          <p:nvPr>
            <p:ph type="title"/>
          </p:nvPr>
        </p:nvSpPr>
        <p:spPr>
          <a:xfrm>
            <a:off x="533400" y="304800"/>
            <a:ext cx="8305800" cy="685800"/>
          </a:xfrm>
        </p:spPr>
        <p:txBody>
          <a:bodyPr/>
          <a:lstStyle/>
          <a:p>
            <a:r>
              <a:rPr lang="en-US" altLang="en-US"/>
              <a:t>Requirement Specification</a:t>
            </a:r>
            <a:r>
              <a:rPr lang="en-US" altLang="en-US" b="1">
                <a:latin typeface="Courier" charset="0"/>
              </a:rPr>
              <a:t> </a:t>
            </a:r>
          </a:p>
        </p:txBody>
      </p:sp>
      <p:sp>
        <p:nvSpPr>
          <p:cNvPr id="12293" name="Rectangle 3">
            <a:extLst>
              <a:ext uri="{FF2B5EF4-FFF2-40B4-BE49-F238E27FC236}">
                <a16:creationId xmlns:a16="http://schemas.microsoft.com/office/drawing/2014/main" id="{23F9F325-8A0A-431C-AABD-2AB7AD6D6EAA}"/>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2290" name="Object 4">
            <a:extLst>
              <a:ext uri="{FF2B5EF4-FFF2-40B4-BE49-F238E27FC236}">
                <a16:creationId xmlns:a16="http://schemas.microsoft.com/office/drawing/2014/main" id="{4BFC27AE-41EF-4563-919F-7620C7726497}"/>
              </a:ext>
            </a:extLst>
          </p:cNvPr>
          <p:cNvGraphicFramePr>
            <a:graphicFrameLocks noChangeAspect="1"/>
          </p:cNvGraphicFramePr>
          <p:nvPr/>
        </p:nvGraphicFramePr>
        <p:xfrm>
          <a:off x="304800" y="1066800"/>
          <a:ext cx="8458200" cy="5311775"/>
        </p:xfrm>
        <a:graphic>
          <a:graphicData uri="http://schemas.openxmlformats.org/presentationml/2006/ole">
            <mc:AlternateContent xmlns:mc="http://schemas.openxmlformats.org/markup-compatibility/2006">
              <mc:Choice xmlns:v="urn:schemas-microsoft-com:vml" Requires="v">
                <p:oleObj spid="_x0000_s12296"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3173" name="Text Box 5">
            <a:extLst>
              <a:ext uri="{FF2B5EF4-FFF2-40B4-BE49-F238E27FC236}">
                <a16:creationId xmlns:a16="http://schemas.microsoft.com/office/drawing/2014/main" id="{6177268F-F80F-4CF8-B814-289C129FB9CF}"/>
              </a:ext>
            </a:extLst>
          </p:cNvPr>
          <p:cNvSpPr txBox="1">
            <a:spLocks noChangeArrowheads="1"/>
          </p:cNvSpPr>
          <p:nvPr/>
        </p:nvSpPr>
        <p:spPr bwMode="auto">
          <a:xfrm>
            <a:off x="4343400" y="1143000"/>
            <a:ext cx="4495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a:cs typeface="Courier New" panose="02070309020205020404" pitchFamily="49" charset="0"/>
              </a:rPr>
              <a:t>A formal process that seeks to understand the problem and document in detail what the software system needs to do. This phase involves close interaction between users and designers.</a:t>
            </a:r>
            <a:r>
              <a:rPr lang="en-US" altLang="en-US" sz="2400">
                <a:cs typeface="Courier New" panose="02070309020205020404" pitchFamily="49" charset="0"/>
              </a:rPr>
              <a:t> </a:t>
            </a:r>
            <a:endParaRPr lang="en-US" altLang="en-US" sz="2400"/>
          </a:p>
        </p:txBody>
      </p:sp>
      <p:sp>
        <p:nvSpPr>
          <p:cNvPr id="263174" name="Rectangle 6">
            <a:extLst>
              <a:ext uri="{FF2B5EF4-FFF2-40B4-BE49-F238E27FC236}">
                <a16:creationId xmlns:a16="http://schemas.microsoft.com/office/drawing/2014/main" id="{933BF442-D913-4545-86AD-83ED6343D0BA}"/>
              </a:ext>
            </a:extLst>
          </p:cNvPr>
          <p:cNvSpPr>
            <a:spLocks noChangeArrowheads="1"/>
          </p:cNvSpPr>
          <p:nvPr/>
        </p:nvSpPr>
        <p:spPr bwMode="auto">
          <a:xfrm>
            <a:off x="228600" y="4724400"/>
            <a:ext cx="48768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2000">
                <a:cs typeface="Courier New" panose="02070309020205020404" pitchFamily="49" charset="0"/>
              </a:rPr>
              <a:t>Most of the examples in this book are simple, and their requirements are clearly stated. In the real world, however, problems are not well defined. You need to study a problem carefully to identify its requirements.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3173"/>
                                        </p:tgtEl>
                                        <p:attrNameLst>
                                          <p:attrName>style.visibility</p:attrName>
                                        </p:attrNameLst>
                                      </p:cBhvr>
                                      <p:to>
                                        <p:strVal val="visible"/>
                                      </p:to>
                                    </p:set>
                                    <p:anim calcmode="lin" valueType="num">
                                      <p:cBhvr additive="base">
                                        <p:cTn id="7" dur="500" fill="hold"/>
                                        <p:tgtEl>
                                          <p:spTgt spid="263173"/>
                                        </p:tgtEl>
                                        <p:attrNameLst>
                                          <p:attrName>ppt_x</p:attrName>
                                        </p:attrNameLst>
                                      </p:cBhvr>
                                      <p:tavLst>
                                        <p:tav tm="0">
                                          <p:val>
                                            <p:strVal val="0-#ppt_w/2"/>
                                          </p:val>
                                        </p:tav>
                                        <p:tav tm="100000">
                                          <p:val>
                                            <p:strVal val="#ppt_x"/>
                                          </p:val>
                                        </p:tav>
                                      </p:tavLst>
                                    </p:anim>
                                    <p:anim calcmode="lin" valueType="num">
                                      <p:cBhvr additive="base">
                                        <p:cTn id="8" dur="500" fill="hold"/>
                                        <p:tgtEl>
                                          <p:spTgt spid="26317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3174"/>
                                        </p:tgtEl>
                                        <p:attrNameLst>
                                          <p:attrName>style.visibility</p:attrName>
                                        </p:attrNameLst>
                                      </p:cBhvr>
                                      <p:to>
                                        <p:strVal val="visible"/>
                                      </p:to>
                                    </p:set>
                                    <p:anim calcmode="lin" valueType="num">
                                      <p:cBhvr additive="base">
                                        <p:cTn id="13" dur="500" fill="hold"/>
                                        <p:tgtEl>
                                          <p:spTgt spid="263174"/>
                                        </p:tgtEl>
                                        <p:attrNameLst>
                                          <p:attrName>ppt_x</p:attrName>
                                        </p:attrNameLst>
                                      </p:cBhvr>
                                      <p:tavLst>
                                        <p:tav tm="0">
                                          <p:val>
                                            <p:strVal val="0-#ppt_w/2"/>
                                          </p:val>
                                        </p:tav>
                                        <p:tav tm="100000">
                                          <p:val>
                                            <p:strVal val="#ppt_x"/>
                                          </p:val>
                                        </p:tav>
                                      </p:tavLst>
                                    </p:anim>
                                    <p:anim calcmode="lin" valueType="num">
                                      <p:cBhvr additive="base">
                                        <p:cTn id="14" dur="500" fill="hold"/>
                                        <p:tgtEl>
                                          <p:spTgt spid="263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3" grpId="0" autoUpdateAnimBg="0"/>
      <p:bldP spid="263174"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a:extLst>
              <a:ext uri="{FF2B5EF4-FFF2-40B4-BE49-F238E27FC236}">
                <a16:creationId xmlns:a16="http://schemas.microsoft.com/office/drawing/2014/main" id="{E6CF2FFE-8164-4B83-87DD-00766B12681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63D63700-1A6A-448E-81F8-4941AD4DD9FF}" type="slidenum">
              <a:rPr lang="en-US" altLang="en-US" sz="1400"/>
              <a:pPr/>
              <a:t>49</a:t>
            </a:fld>
            <a:endParaRPr lang="en-US" altLang="en-US" sz="1400"/>
          </a:p>
        </p:txBody>
      </p:sp>
      <p:sp>
        <p:nvSpPr>
          <p:cNvPr id="13316" name="Rectangle 2">
            <a:extLst>
              <a:ext uri="{FF2B5EF4-FFF2-40B4-BE49-F238E27FC236}">
                <a16:creationId xmlns:a16="http://schemas.microsoft.com/office/drawing/2014/main" id="{BC8A7171-E209-4AFE-A1CE-0B591911A0AD}"/>
              </a:ext>
            </a:extLst>
          </p:cNvPr>
          <p:cNvSpPr>
            <a:spLocks noGrp="1" noChangeArrowheads="1"/>
          </p:cNvSpPr>
          <p:nvPr>
            <p:ph type="title"/>
          </p:nvPr>
        </p:nvSpPr>
        <p:spPr>
          <a:xfrm>
            <a:off x="533400" y="304800"/>
            <a:ext cx="8305800" cy="685800"/>
          </a:xfrm>
        </p:spPr>
        <p:txBody>
          <a:bodyPr/>
          <a:lstStyle/>
          <a:p>
            <a:r>
              <a:rPr lang="en-US" altLang="en-US"/>
              <a:t>System Analysis</a:t>
            </a:r>
            <a:endParaRPr lang="en-US" altLang="en-US" b="1">
              <a:latin typeface="Courier" charset="0"/>
            </a:endParaRPr>
          </a:p>
        </p:txBody>
      </p:sp>
      <p:sp>
        <p:nvSpPr>
          <p:cNvPr id="13317" name="Rectangle 3">
            <a:extLst>
              <a:ext uri="{FF2B5EF4-FFF2-40B4-BE49-F238E27FC236}">
                <a16:creationId xmlns:a16="http://schemas.microsoft.com/office/drawing/2014/main" id="{3AC63DC4-AEB6-497F-A14A-F8919112A30F}"/>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3314" name="Object 4">
            <a:extLst>
              <a:ext uri="{FF2B5EF4-FFF2-40B4-BE49-F238E27FC236}">
                <a16:creationId xmlns:a16="http://schemas.microsoft.com/office/drawing/2014/main" id="{B742E43D-A11F-43AD-853C-83F8F43CD6F1}"/>
              </a:ext>
            </a:extLst>
          </p:cNvPr>
          <p:cNvGraphicFramePr>
            <a:graphicFrameLocks noChangeAspect="1"/>
          </p:cNvGraphicFramePr>
          <p:nvPr/>
        </p:nvGraphicFramePr>
        <p:xfrm>
          <a:off x="228600" y="990600"/>
          <a:ext cx="8686800" cy="5454650"/>
        </p:xfrm>
        <a:graphic>
          <a:graphicData uri="http://schemas.openxmlformats.org/presentationml/2006/ole">
            <mc:AlternateContent xmlns:mc="http://schemas.openxmlformats.org/markup-compatibility/2006">
              <mc:Choice xmlns:v="urn:schemas-microsoft-com:vml" Requires="v">
                <p:oleObj spid="_x0000_s13320"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990600"/>
                        <a:ext cx="8686800"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4197" name="Text Box 5">
            <a:extLst>
              <a:ext uri="{FF2B5EF4-FFF2-40B4-BE49-F238E27FC236}">
                <a16:creationId xmlns:a16="http://schemas.microsoft.com/office/drawing/2014/main" id="{063E0824-7812-46B9-9D64-08352F8909B5}"/>
              </a:ext>
            </a:extLst>
          </p:cNvPr>
          <p:cNvSpPr txBox="1">
            <a:spLocks noChangeArrowheads="1"/>
          </p:cNvSpPr>
          <p:nvPr/>
        </p:nvSpPr>
        <p:spPr bwMode="auto">
          <a:xfrm>
            <a:off x="4419600" y="1371600"/>
            <a:ext cx="4495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7150" algn="l"/>
                <a:tab pos="40005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57150" algn="l"/>
                <a:tab pos="40005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Seeks to analyze the business process in terms of data flow, and to identify the system’s input and output. </a:t>
            </a:r>
          </a:p>
        </p:txBody>
      </p:sp>
      <p:sp>
        <p:nvSpPr>
          <p:cNvPr id="264198" name="Text Box 6">
            <a:extLst>
              <a:ext uri="{FF2B5EF4-FFF2-40B4-BE49-F238E27FC236}">
                <a16:creationId xmlns:a16="http://schemas.microsoft.com/office/drawing/2014/main" id="{E772C9CC-A222-42DC-9791-9CFF7390F751}"/>
              </a:ext>
            </a:extLst>
          </p:cNvPr>
          <p:cNvSpPr txBox="1">
            <a:spLocks noChangeArrowheads="1"/>
          </p:cNvSpPr>
          <p:nvPr/>
        </p:nvSpPr>
        <p:spPr bwMode="auto">
          <a:xfrm>
            <a:off x="228600" y="4343400"/>
            <a:ext cx="4648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Part of the analysis entails modeling the system’s behavior. The model is intended to capture the essential elements of the system and to define services to the system.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4197"/>
                                        </p:tgtEl>
                                        <p:attrNameLst>
                                          <p:attrName>style.visibility</p:attrName>
                                        </p:attrNameLst>
                                      </p:cBhvr>
                                      <p:to>
                                        <p:strVal val="visible"/>
                                      </p:to>
                                    </p:set>
                                    <p:anim calcmode="lin" valueType="num">
                                      <p:cBhvr additive="base">
                                        <p:cTn id="7" dur="500" fill="hold"/>
                                        <p:tgtEl>
                                          <p:spTgt spid="264197"/>
                                        </p:tgtEl>
                                        <p:attrNameLst>
                                          <p:attrName>ppt_x</p:attrName>
                                        </p:attrNameLst>
                                      </p:cBhvr>
                                      <p:tavLst>
                                        <p:tav tm="0">
                                          <p:val>
                                            <p:strVal val="0-#ppt_w/2"/>
                                          </p:val>
                                        </p:tav>
                                        <p:tav tm="100000">
                                          <p:val>
                                            <p:strVal val="#ppt_x"/>
                                          </p:val>
                                        </p:tav>
                                      </p:tavLst>
                                    </p:anim>
                                    <p:anim calcmode="lin" valueType="num">
                                      <p:cBhvr additive="base">
                                        <p:cTn id="8" dur="500" fill="hold"/>
                                        <p:tgtEl>
                                          <p:spTgt spid="26419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4198"/>
                                        </p:tgtEl>
                                        <p:attrNameLst>
                                          <p:attrName>style.visibility</p:attrName>
                                        </p:attrNameLst>
                                      </p:cBhvr>
                                      <p:to>
                                        <p:strVal val="visible"/>
                                      </p:to>
                                    </p:set>
                                    <p:anim calcmode="lin" valueType="num">
                                      <p:cBhvr additive="base">
                                        <p:cTn id="13" dur="500" fill="hold"/>
                                        <p:tgtEl>
                                          <p:spTgt spid="264198"/>
                                        </p:tgtEl>
                                        <p:attrNameLst>
                                          <p:attrName>ppt_x</p:attrName>
                                        </p:attrNameLst>
                                      </p:cBhvr>
                                      <p:tavLst>
                                        <p:tav tm="0">
                                          <p:val>
                                            <p:strVal val="0-#ppt_w/2"/>
                                          </p:val>
                                        </p:tav>
                                        <p:tav tm="100000">
                                          <p:val>
                                            <p:strVal val="#ppt_x"/>
                                          </p:val>
                                        </p:tav>
                                      </p:tavLst>
                                    </p:anim>
                                    <p:anim calcmode="lin" valueType="num">
                                      <p:cBhvr additive="base">
                                        <p:cTn id="14" dur="500" fill="hold"/>
                                        <p:tgtEl>
                                          <p:spTgt spid="2641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7" grpId="0" autoUpdateAnimBg="0"/>
      <p:bldP spid="26419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a:extLst>
              <a:ext uri="{FF2B5EF4-FFF2-40B4-BE49-F238E27FC236}">
                <a16:creationId xmlns:a16="http://schemas.microsoft.com/office/drawing/2014/main" id="{E5F76D6C-FEF4-4D7A-8E50-790C5BF71A2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11E60093-B70A-490F-AF2E-9BD5DD97BE1C}" type="slidenum">
              <a:rPr lang="en-US" altLang="en-US" sz="1400"/>
              <a:pPr/>
              <a:t>5</a:t>
            </a:fld>
            <a:endParaRPr lang="en-US" altLang="en-US" sz="1400"/>
          </a:p>
        </p:txBody>
      </p:sp>
      <p:sp>
        <p:nvSpPr>
          <p:cNvPr id="29699" name="Rectangle 2">
            <a:extLst>
              <a:ext uri="{FF2B5EF4-FFF2-40B4-BE49-F238E27FC236}">
                <a16:creationId xmlns:a16="http://schemas.microsoft.com/office/drawing/2014/main" id="{4284C4FE-75C7-487B-98E6-B78D379CBA12}"/>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29700" name="Rectangle 3">
            <a:extLst>
              <a:ext uri="{FF2B5EF4-FFF2-40B4-BE49-F238E27FC236}">
                <a16:creationId xmlns:a16="http://schemas.microsoft.com/office/drawing/2014/main" id="{6109AEB9-0493-4D46-94E2-7490672766F1}"/>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29701" name="Rectangle 8">
            <a:extLst>
              <a:ext uri="{FF2B5EF4-FFF2-40B4-BE49-F238E27FC236}">
                <a16:creationId xmlns:a16="http://schemas.microsoft.com/office/drawing/2014/main" id="{4FD92704-D63D-4910-95C1-C48175B2B3DC}"/>
              </a:ext>
            </a:extLst>
          </p:cNvPr>
          <p:cNvSpPr>
            <a:spLocks noChangeArrowheads="1"/>
          </p:cNvSpPr>
          <p:nvPr/>
        </p:nvSpPr>
        <p:spPr bwMode="auto">
          <a:xfrm>
            <a:off x="6837363" y="1854200"/>
            <a:ext cx="1524000" cy="3063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accent2"/>
                </a:solidFill>
              </a:rPr>
              <a:t>no value</a:t>
            </a:r>
          </a:p>
        </p:txBody>
      </p:sp>
      <p:sp>
        <p:nvSpPr>
          <p:cNvPr id="29702" name="Text Box 9">
            <a:extLst>
              <a:ext uri="{FF2B5EF4-FFF2-40B4-BE49-F238E27FC236}">
                <a16:creationId xmlns:a16="http://schemas.microsoft.com/office/drawing/2014/main" id="{EC2BB966-86EF-42F1-8F2B-9AC33CA3FFFE}"/>
              </a:ext>
            </a:extLst>
          </p:cNvPr>
          <p:cNvSpPr txBox="1">
            <a:spLocks noChangeArrowheads="1"/>
          </p:cNvSpPr>
          <p:nvPr/>
        </p:nvSpPr>
        <p:spPr bwMode="auto">
          <a:xfrm>
            <a:off x="6019800" y="18288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radius</a:t>
            </a:r>
          </a:p>
        </p:txBody>
      </p:sp>
      <p:sp>
        <p:nvSpPr>
          <p:cNvPr id="29703" name="Rectangle 10">
            <a:extLst>
              <a:ext uri="{FF2B5EF4-FFF2-40B4-BE49-F238E27FC236}">
                <a16:creationId xmlns:a16="http://schemas.microsoft.com/office/drawing/2014/main" id="{5A96D061-0DD2-407F-8363-4CDF889DCB1C}"/>
              </a:ext>
            </a:extLst>
          </p:cNvPr>
          <p:cNvSpPr>
            <a:spLocks noChangeArrowheads="1"/>
          </p:cNvSpPr>
          <p:nvPr/>
        </p:nvSpPr>
        <p:spPr bwMode="auto">
          <a:xfrm>
            <a:off x="457200" y="1905000"/>
            <a:ext cx="5105400" cy="295275"/>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186380" name="AutoShape 12">
            <a:extLst>
              <a:ext uri="{FF2B5EF4-FFF2-40B4-BE49-F238E27FC236}">
                <a16:creationId xmlns:a16="http://schemas.microsoft.com/office/drawing/2014/main" id="{DED419B5-EF7C-47EE-9195-823672E1CCE9}"/>
              </a:ext>
            </a:extLst>
          </p:cNvPr>
          <p:cNvSpPr>
            <a:spLocks noChangeArrowheads="1"/>
          </p:cNvSpPr>
          <p:nvPr/>
        </p:nvSpPr>
        <p:spPr bwMode="auto">
          <a:xfrm>
            <a:off x="6761163" y="893763"/>
            <a:ext cx="1881187" cy="615950"/>
          </a:xfrm>
          <a:prstGeom prst="wedgeRoundRectCallout">
            <a:avLst>
              <a:gd name="adj1" fmla="val -32870"/>
              <a:gd name="adj2" fmla="val 122421"/>
              <a:gd name="adj3" fmla="val 16667"/>
            </a:avLst>
          </a:prstGeom>
          <a:solidFill>
            <a:schemeClr val="accent1"/>
          </a:solidFill>
          <a:ln w="12700">
            <a:solidFill>
              <a:schemeClr val="tx1"/>
            </a:solidFill>
            <a:miter lim="800000"/>
            <a:headEnd type="none" w="sm" len="sm"/>
            <a:tailEnd type="none" w="sm" len="sm"/>
          </a:ln>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t>allocate memory for radius</a:t>
            </a:r>
          </a:p>
        </p:txBody>
      </p:sp>
      <p:sp>
        <p:nvSpPr>
          <p:cNvPr id="29705" name="Rectangle 13">
            <a:extLst>
              <a:ext uri="{FF2B5EF4-FFF2-40B4-BE49-F238E27FC236}">
                <a16:creationId xmlns:a16="http://schemas.microsoft.com/office/drawing/2014/main" id="{AF698EB7-D663-4C6A-A711-1499968CE0EE}"/>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6380"/>
                                        </p:tgtEl>
                                        <p:attrNameLst>
                                          <p:attrName>style.visibility</p:attrName>
                                        </p:attrNameLst>
                                      </p:cBhvr>
                                      <p:to>
                                        <p:strVal val="visible"/>
                                      </p:to>
                                    </p:set>
                                    <p:anim calcmode="lin" valueType="num">
                                      <p:cBhvr additive="base">
                                        <p:cTn id="7" dur="500" fill="hold"/>
                                        <p:tgtEl>
                                          <p:spTgt spid="186380"/>
                                        </p:tgtEl>
                                        <p:attrNameLst>
                                          <p:attrName>ppt_x</p:attrName>
                                        </p:attrNameLst>
                                      </p:cBhvr>
                                      <p:tavLst>
                                        <p:tav tm="0">
                                          <p:val>
                                            <p:strVal val="0-#ppt_w/2"/>
                                          </p:val>
                                        </p:tav>
                                        <p:tav tm="100000">
                                          <p:val>
                                            <p:strVal val="#ppt_x"/>
                                          </p:val>
                                        </p:tav>
                                      </p:tavLst>
                                    </p:anim>
                                    <p:anim calcmode="lin" valueType="num">
                                      <p:cBhvr additive="base">
                                        <p:cTn id="8" dur="500" fill="hold"/>
                                        <p:tgtEl>
                                          <p:spTgt spid="186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8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a:extLst>
              <a:ext uri="{FF2B5EF4-FFF2-40B4-BE49-F238E27FC236}">
                <a16:creationId xmlns:a16="http://schemas.microsoft.com/office/drawing/2014/main" id="{3AFC851B-1671-4808-B362-AF5B1980021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8FE5902-5C65-469A-8EF1-87E7CF48E738}" type="slidenum">
              <a:rPr lang="en-US" altLang="en-US" sz="1400"/>
              <a:pPr/>
              <a:t>50</a:t>
            </a:fld>
            <a:endParaRPr lang="en-US" altLang="en-US" sz="1400"/>
          </a:p>
        </p:txBody>
      </p:sp>
      <p:sp>
        <p:nvSpPr>
          <p:cNvPr id="14340" name="Rectangle 2">
            <a:extLst>
              <a:ext uri="{FF2B5EF4-FFF2-40B4-BE49-F238E27FC236}">
                <a16:creationId xmlns:a16="http://schemas.microsoft.com/office/drawing/2014/main" id="{3A8C4E39-0BF1-4CAF-ACDE-91A6AFE18C1D}"/>
              </a:ext>
            </a:extLst>
          </p:cNvPr>
          <p:cNvSpPr>
            <a:spLocks noGrp="1" noChangeArrowheads="1"/>
          </p:cNvSpPr>
          <p:nvPr>
            <p:ph type="title"/>
          </p:nvPr>
        </p:nvSpPr>
        <p:spPr>
          <a:xfrm>
            <a:off x="533400" y="304800"/>
            <a:ext cx="8305800" cy="685800"/>
          </a:xfrm>
        </p:spPr>
        <p:txBody>
          <a:bodyPr/>
          <a:lstStyle/>
          <a:p>
            <a:r>
              <a:rPr lang="en-US" altLang="en-US"/>
              <a:t>System Design</a:t>
            </a:r>
            <a:r>
              <a:rPr lang="en-US" altLang="en-US" b="1">
                <a:latin typeface="Courier" charset="0"/>
              </a:rPr>
              <a:t> </a:t>
            </a:r>
          </a:p>
        </p:txBody>
      </p:sp>
      <p:sp>
        <p:nvSpPr>
          <p:cNvPr id="14341" name="Rectangle 3">
            <a:extLst>
              <a:ext uri="{FF2B5EF4-FFF2-40B4-BE49-F238E27FC236}">
                <a16:creationId xmlns:a16="http://schemas.microsoft.com/office/drawing/2014/main" id="{D5866948-334D-4CA9-81F3-FC51AF13C582}"/>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4338" name="Object 4">
            <a:extLst>
              <a:ext uri="{FF2B5EF4-FFF2-40B4-BE49-F238E27FC236}">
                <a16:creationId xmlns:a16="http://schemas.microsoft.com/office/drawing/2014/main" id="{EA3BD295-4CCD-4A53-BADD-DB316C5322EC}"/>
              </a:ext>
            </a:extLst>
          </p:cNvPr>
          <p:cNvGraphicFramePr>
            <a:graphicFrameLocks noChangeAspect="1"/>
          </p:cNvGraphicFramePr>
          <p:nvPr/>
        </p:nvGraphicFramePr>
        <p:xfrm>
          <a:off x="304800" y="1066800"/>
          <a:ext cx="8534400" cy="5359400"/>
        </p:xfrm>
        <a:graphic>
          <a:graphicData uri="http://schemas.openxmlformats.org/presentationml/2006/ole">
            <mc:AlternateContent xmlns:mc="http://schemas.openxmlformats.org/markup-compatibility/2006">
              <mc:Choice xmlns:v="urn:schemas-microsoft-com:vml" Requires="v">
                <p:oleObj spid="_x0000_s14344"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853440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5221" name="Text Box 5">
            <a:extLst>
              <a:ext uri="{FF2B5EF4-FFF2-40B4-BE49-F238E27FC236}">
                <a16:creationId xmlns:a16="http://schemas.microsoft.com/office/drawing/2014/main" id="{3A0F7A70-5970-45F2-9C3C-22FE1D68A096}"/>
              </a:ext>
            </a:extLst>
          </p:cNvPr>
          <p:cNvSpPr txBox="1">
            <a:spLocks noChangeArrowheads="1"/>
          </p:cNvSpPr>
          <p:nvPr/>
        </p:nvSpPr>
        <p:spPr bwMode="auto">
          <a:xfrm>
            <a:off x="4419600" y="1371600"/>
            <a:ext cx="449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7150" algn="l"/>
                <a:tab pos="40005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57150" algn="l"/>
                <a:tab pos="40005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The process of designing the system’s components. </a:t>
            </a:r>
          </a:p>
        </p:txBody>
      </p:sp>
      <p:sp>
        <p:nvSpPr>
          <p:cNvPr id="265222" name="Text Box 6">
            <a:extLst>
              <a:ext uri="{FF2B5EF4-FFF2-40B4-BE49-F238E27FC236}">
                <a16:creationId xmlns:a16="http://schemas.microsoft.com/office/drawing/2014/main" id="{4FA942A9-6EC0-4474-BBB3-B3D0197C4473}"/>
              </a:ext>
            </a:extLst>
          </p:cNvPr>
          <p:cNvSpPr txBox="1">
            <a:spLocks noChangeArrowheads="1"/>
          </p:cNvSpPr>
          <p:nvPr/>
        </p:nvSpPr>
        <p:spPr bwMode="auto">
          <a:xfrm>
            <a:off x="228600" y="4800600"/>
            <a:ext cx="4800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000">
                <a:cs typeface="Courier New" panose="02070309020205020404" pitchFamily="49" charset="0"/>
              </a:rPr>
              <a:t>This phase involves the use of many levels of abstraction to decompose the problem into manageable components, identify classes and interfaces, and establish relationships among the classes and interfaces.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5221"/>
                                        </p:tgtEl>
                                        <p:attrNameLst>
                                          <p:attrName>style.visibility</p:attrName>
                                        </p:attrNameLst>
                                      </p:cBhvr>
                                      <p:to>
                                        <p:strVal val="visible"/>
                                      </p:to>
                                    </p:set>
                                    <p:anim calcmode="lin" valueType="num">
                                      <p:cBhvr additive="base">
                                        <p:cTn id="7" dur="500" fill="hold"/>
                                        <p:tgtEl>
                                          <p:spTgt spid="265221"/>
                                        </p:tgtEl>
                                        <p:attrNameLst>
                                          <p:attrName>ppt_x</p:attrName>
                                        </p:attrNameLst>
                                      </p:cBhvr>
                                      <p:tavLst>
                                        <p:tav tm="0">
                                          <p:val>
                                            <p:strVal val="0-#ppt_w/2"/>
                                          </p:val>
                                        </p:tav>
                                        <p:tav tm="100000">
                                          <p:val>
                                            <p:strVal val="#ppt_x"/>
                                          </p:val>
                                        </p:tav>
                                      </p:tavLst>
                                    </p:anim>
                                    <p:anim calcmode="lin" valueType="num">
                                      <p:cBhvr additive="base">
                                        <p:cTn id="8" dur="500" fill="hold"/>
                                        <p:tgtEl>
                                          <p:spTgt spid="2652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5222"/>
                                        </p:tgtEl>
                                        <p:attrNameLst>
                                          <p:attrName>style.visibility</p:attrName>
                                        </p:attrNameLst>
                                      </p:cBhvr>
                                      <p:to>
                                        <p:strVal val="visible"/>
                                      </p:to>
                                    </p:set>
                                    <p:anim calcmode="lin" valueType="num">
                                      <p:cBhvr additive="base">
                                        <p:cTn id="13" dur="500" fill="hold"/>
                                        <p:tgtEl>
                                          <p:spTgt spid="265222"/>
                                        </p:tgtEl>
                                        <p:attrNameLst>
                                          <p:attrName>ppt_x</p:attrName>
                                        </p:attrNameLst>
                                      </p:cBhvr>
                                      <p:tavLst>
                                        <p:tav tm="0">
                                          <p:val>
                                            <p:strVal val="0-#ppt_w/2"/>
                                          </p:val>
                                        </p:tav>
                                        <p:tav tm="100000">
                                          <p:val>
                                            <p:strVal val="#ppt_x"/>
                                          </p:val>
                                        </p:tav>
                                      </p:tavLst>
                                    </p:anim>
                                    <p:anim calcmode="lin" valueType="num">
                                      <p:cBhvr additive="base">
                                        <p:cTn id="14" dur="500" fill="hold"/>
                                        <p:tgtEl>
                                          <p:spTgt spid="265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autoUpdateAnimBg="0"/>
      <p:bldP spid="265222"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4">
            <a:extLst>
              <a:ext uri="{FF2B5EF4-FFF2-40B4-BE49-F238E27FC236}">
                <a16:creationId xmlns:a16="http://schemas.microsoft.com/office/drawing/2014/main" id="{25D33661-02EE-4CDD-B9B0-43C5552E7810}"/>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097FB2D0-1EE5-4592-9F90-029637F17CA5}" type="slidenum">
              <a:rPr lang="en-US" altLang="en-US" sz="1400"/>
              <a:pPr/>
              <a:t>51</a:t>
            </a:fld>
            <a:endParaRPr lang="en-US" altLang="en-US" sz="1400"/>
          </a:p>
        </p:txBody>
      </p:sp>
      <p:sp>
        <p:nvSpPr>
          <p:cNvPr id="15364" name="Rectangle 2">
            <a:extLst>
              <a:ext uri="{FF2B5EF4-FFF2-40B4-BE49-F238E27FC236}">
                <a16:creationId xmlns:a16="http://schemas.microsoft.com/office/drawing/2014/main" id="{C97B0015-653B-4D88-B5AF-E3BC705A9AD1}"/>
              </a:ext>
            </a:extLst>
          </p:cNvPr>
          <p:cNvSpPr>
            <a:spLocks noGrp="1" noChangeArrowheads="1"/>
          </p:cNvSpPr>
          <p:nvPr>
            <p:ph type="title"/>
          </p:nvPr>
        </p:nvSpPr>
        <p:spPr>
          <a:xfrm>
            <a:off x="533400" y="304800"/>
            <a:ext cx="8305800" cy="685800"/>
          </a:xfrm>
        </p:spPr>
        <p:txBody>
          <a:bodyPr/>
          <a:lstStyle/>
          <a:p>
            <a:r>
              <a:rPr lang="en-US" altLang="en-US"/>
              <a:t>IPO</a:t>
            </a:r>
            <a:r>
              <a:rPr lang="en-US" altLang="en-US" b="1">
                <a:latin typeface="Courier" charset="0"/>
              </a:rPr>
              <a:t> </a:t>
            </a:r>
          </a:p>
        </p:txBody>
      </p:sp>
      <p:sp>
        <p:nvSpPr>
          <p:cNvPr id="15365" name="Rectangle 3">
            <a:extLst>
              <a:ext uri="{FF2B5EF4-FFF2-40B4-BE49-F238E27FC236}">
                <a16:creationId xmlns:a16="http://schemas.microsoft.com/office/drawing/2014/main" id="{059E4351-9E67-4187-A668-00208685C068}"/>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5362" name="Object 4">
            <a:extLst>
              <a:ext uri="{FF2B5EF4-FFF2-40B4-BE49-F238E27FC236}">
                <a16:creationId xmlns:a16="http://schemas.microsoft.com/office/drawing/2014/main" id="{BD525097-2A5A-4BBA-96A9-223A46FD12A9}"/>
              </a:ext>
            </a:extLst>
          </p:cNvPr>
          <p:cNvGraphicFramePr>
            <a:graphicFrameLocks noChangeAspect="1"/>
          </p:cNvGraphicFramePr>
          <p:nvPr/>
        </p:nvGraphicFramePr>
        <p:xfrm>
          <a:off x="309563" y="1047750"/>
          <a:ext cx="8534400" cy="5359400"/>
        </p:xfrm>
        <a:graphic>
          <a:graphicData uri="http://schemas.openxmlformats.org/presentationml/2006/ole">
            <mc:AlternateContent xmlns:mc="http://schemas.openxmlformats.org/markup-compatibility/2006">
              <mc:Choice xmlns:v="urn:schemas-microsoft-com:vml" Requires="v">
                <p:oleObj spid="_x0000_s15367"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1047750"/>
                        <a:ext cx="853440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245" name="Text Box 5">
            <a:extLst>
              <a:ext uri="{FF2B5EF4-FFF2-40B4-BE49-F238E27FC236}">
                <a16:creationId xmlns:a16="http://schemas.microsoft.com/office/drawing/2014/main" id="{DACFCDF9-A50F-40FB-929B-4457A0FA7635}"/>
              </a:ext>
            </a:extLst>
          </p:cNvPr>
          <p:cNvSpPr txBox="1">
            <a:spLocks noChangeArrowheads="1"/>
          </p:cNvSpPr>
          <p:nvPr/>
        </p:nvSpPr>
        <p:spPr bwMode="auto">
          <a:xfrm>
            <a:off x="228600" y="4800600"/>
            <a:ext cx="4800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a:t>The essence of system analysis and design is input, process, and output. This is called </a:t>
            </a:r>
            <a:r>
              <a:rPr lang="en-US" altLang="en-US" i="1"/>
              <a:t>IPO</a:t>
            </a:r>
            <a:r>
              <a:rPr lang="en-US" alt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45"/>
                                        </p:tgtEl>
                                        <p:attrNameLst>
                                          <p:attrName>style.visibility</p:attrName>
                                        </p:attrNameLst>
                                      </p:cBhvr>
                                      <p:to>
                                        <p:strVal val="visible"/>
                                      </p:to>
                                    </p:set>
                                    <p:anim calcmode="lin" valueType="num">
                                      <p:cBhvr additive="base">
                                        <p:cTn id="7" dur="500" fill="hold"/>
                                        <p:tgtEl>
                                          <p:spTgt spid="266245"/>
                                        </p:tgtEl>
                                        <p:attrNameLst>
                                          <p:attrName>ppt_x</p:attrName>
                                        </p:attrNameLst>
                                      </p:cBhvr>
                                      <p:tavLst>
                                        <p:tav tm="0">
                                          <p:val>
                                            <p:strVal val="0-#ppt_w/2"/>
                                          </p:val>
                                        </p:tav>
                                        <p:tav tm="100000">
                                          <p:val>
                                            <p:strVal val="#ppt_x"/>
                                          </p:val>
                                        </p:tav>
                                      </p:tavLst>
                                    </p:anim>
                                    <p:anim calcmode="lin" valueType="num">
                                      <p:cBhvr additive="base">
                                        <p:cTn id="8" dur="500" fill="hold"/>
                                        <p:tgtEl>
                                          <p:spTgt spid="266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5"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a:extLst>
              <a:ext uri="{FF2B5EF4-FFF2-40B4-BE49-F238E27FC236}">
                <a16:creationId xmlns:a16="http://schemas.microsoft.com/office/drawing/2014/main" id="{A69AB20A-893C-412A-B83E-F437BD70561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D4BD60B7-CB9D-400E-95E6-42B79F29AEB3}" type="slidenum">
              <a:rPr lang="en-US" altLang="en-US" sz="1400"/>
              <a:pPr/>
              <a:t>52</a:t>
            </a:fld>
            <a:endParaRPr lang="en-US" altLang="en-US" sz="1400"/>
          </a:p>
        </p:txBody>
      </p:sp>
      <p:sp>
        <p:nvSpPr>
          <p:cNvPr id="16388" name="Rectangle 2">
            <a:extLst>
              <a:ext uri="{FF2B5EF4-FFF2-40B4-BE49-F238E27FC236}">
                <a16:creationId xmlns:a16="http://schemas.microsoft.com/office/drawing/2014/main" id="{340FDE3F-51F9-4B59-8CE2-FD0EBB388A98}"/>
              </a:ext>
            </a:extLst>
          </p:cNvPr>
          <p:cNvSpPr>
            <a:spLocks noGrp="1" noChangeArrowheads="1"/>
          </p:cNvSpPr>
          <p:nvPr>
            <p:ph type="title"/>
          </p:nvPr>
        </p:nvSpPr>
        <p:spPr>
          <a:xfrm>
            <a:off x="533400" y="304800"/>
            <a:ext cx="8305800" cy="685800"/>
          </a:xfrm>
        </p:spPr>
        <p:txBody>
          <a:bodyPr/>
          <a:lstStyle/>
          <a:p>
            <a:r>
              <a:rPr lang="en-US" altLang="en-US"/>
              <a:t>Implementation</a:t>
            </a:r>
            <a:r>
              <a:rPr lang="en-US" altLang="en-US" b="1">
                <a:latin typeface="Courier" charset="0"/>
              </a:rPr>
              <a:t> </a:t>
            </a:r>
          </a:p>
        </p:txBody>
      </p:sp>
      <p:sp>
        <p:nvSpPr>
          <p:cNvPr id="16389" name="Rectangle 3">
            <a:extLst>
              <a:ext uri="{FF2B5EF4-FFF2-40B4-BE49-F238E27FC236}">
                <a16:creationId xmlns:a16="http://schemas.microsoft.com/office/drawing/2014/main" id="{FB2D1CAE-7B10-4961-8787-E3AC9C931372}"/>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6386" name="Object 4">
            <a:extLst>
              <a:ext uri="{FF2B5EF4-FFF2-40B4-BE49-F238E27FC236}">
                <a16:creationId xmlns:a16="http://schemas.microsoft.com/office/drawing/2014/main" id="{106582B8-BE13-49B0-97C0-6C13236AA5D7}"/>
              </a:ext>
            </a:extLst>
          </p:cNvPr>
          <p:cNvGraphicFramePr>
            <a:graphicFrameLocks noChangeAspect="1"/>
          </p:cNvGraphicFramePr>
          <p:nvPr/>
        </p:nvGraphicFramePr>
        <p:xfrm>
          <a:off x="304800" y="990600"/>
          <a:ext cx="8610600" cy="5407025"/>
        </p:xfrm>
        <a:graphic>
          <a:graphicData uri="http://schemas.openxmlformats.org/presentationml/2006/ole">
            <mc:AlternateContent xmlns:mc="http://schemas.openxmlformats.org/markup-compatibility/2006">
              <mc:Choice xmlns:v="urn:schemas-microsoft-com:vml" Requires="v">
                <p:oleObj spid="_x0000_s16392"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990600"/>
                        <a:ext cx="8610600" cy="540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7269" name="Text Box 5">
            <a:extLst>
              <a:ext uri="{FF2B5EF4-FFF2-40B4-BE49-F238E27FC236}">
                <a16:creationId xmlns:a16="http://schemas.microsoft.com/office/drawing/2014/main" id="{D27AE5F8-8048-4247-B12A-A6976E950D12}"/>
              </a:ext>
            </a:extLst>
          </p:cNvPr>
          <p:cNvSpPr txBox="1">
            <a:spLocks noChangeArrowheads="1"/>
          </p:cNvSpPr>
          <p:nvPr/>
        </p:nvSpPr>
        <p:spPr bwMode="auto">
          <a:xfrm>
            <a:off x="4648200" y="1219200"/>
            <a:ext cx="4495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7150" algn="l"/>
                <a:tab pos="40005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57150" algn="l"/>
                <a:tab pos="40005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The process of translating the system design into programs. Separate programs are written for each component and put to work together. </a:t>
            </a:r>
          </a:p>
        </p:txBody>
      </p:sp>
      <p:sp>
        <p:nvSpPr>
          <p:cNvPr id="267270" name="Text Box 6">
            <a:extLst>
              <a:ext uri="{FF2B5EF4-FFF2-40B4-BE49-F238E27FC236}">
                <a16:creationId xmlns:a16="http://schemas.microsoft.com/office/drawing/2014/main" id="{20B07DEC-66DB-448C-8C66-0D3BC7F60E6B}"/>
              </a:ext>
            </a:extLst>
          </p:cNvPr>
          <p:cNvSpPr txBox="1">
            <a:spLocks noChangeArrowheads="1"/>
          </p:cNvSpPr>
          <p:nvPr/>
        </p:nvSpPr>
        <p:spPr bwMode="auto">
          <a:xfrm>
            <a:off x="381000" y="4419600"/>
            <a:ext cx="4648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This phase requires the use of a programming language like Java. The implementation involves coding, testing, and debugging.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7269"/>
                                        </p:tgtEl>
                                        <p:attrNameLst>
                                          <p:attrName>style.visibility</p:attrName>
                                        </p:attrNameLst>
                                      </p:cBhvr>
                                      <p:to>
                                        <p:strVal val="visible"/>
                                      </p:to>
                                    </p:set>
                                    <p:anim calcmode="lin" valueType="num">
                                      <p:cBhvr additive="base">
                                        <p:cTn id="7" dur="500" fill="hold"/>
                                        <p:tgtEl>
                                          <p:spTgt spid="267269"/>
                                        </p:tgtEl>
                                        <p:attrNameLst>
                                          <p:attrName>ppt_x</p:attrName>
                                        </p:attrNameLst>
                                      </p:cBhvr>
                                      <p:tavLst>
                                        <p:tav tm="0">
                                          <p:val>
                                            <p:strVal val="0-#ppt_w/2"/>
                                          </p:val>
                                        </p:tav>
                                        <p:tav tm="100000">
                                          <p:val>
                                            <p:strVal val="#ppt_x"/>
                                          </p:val>
                                        </p:tav>
                                      </p:tavLst>
                                    </p:anim>
                                    <p:anim calcmode="lin" valueType="num">
                                      <p:cBhvr additive="base">
                                        <p:cTn id="8" dur="500" fill="hold"/>
                                        <p:tgtEl>
                                          <p:spTgt spid="2672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7270"/>
                                        </p:tgtEl>
                                        <p:attrNameLst>
                                          <p:attrName>style.visibility</p:attrName>
                                        </p:attrNameLst>
                                      </p:cBhvr>
                                      <p:to>
                                        <p:strVal val="visible"/>
                                      </p:to>
                                    </p:set>
                                    <p:anim calcmode="lin" valueType="num">
                                      <p:cBhvr additive="base">
                                        <p:cTn id="13" dur="500" fill="hold"/>
                                        <p:tgtEl>
                                          <p:spTgt spid="267270"/>
                                        </p:tgtEl>
                                        <p:attrNameLst>
                                          <p:attrName>ppt_x</p:attrName>
                                        </p:attrNameLst>
                                      </p:cBhvr>
                                      <p:tavLst>
                                        <p:tav tm="0">
                                          <p:val>
                                            <p:strVal val="0-#ppt_w/2"/>
                                          </p:val>
                                        </p:tav>
                                        <p:tav tm="100000">
                                          <p:val>
                                            <p:strVal val="#ppt_x"/>
                                          </p:val>
                                        </p:tav>
                                      </p:tavLst>
                                    </p:anim>
                                    <p:anim calcmode="lin" valueType="num">
                                      <p:cBhvr additive="base">
                                        <p:cTn id="14" dur="500" fill="hold"/>
                                        <p:tgtEl>
                                          <p:spTgt spid="2672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9" grpId="0" autoUpdateAnimBg="0"/>
      <p:bldP spid="267270"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a:extLst>
              <a:ext uri="{FF2B5EF4-FFF2-40B4-BE49-F238E27FC236}">
                <a16:creationId xmlns:a16="http://schemas.microsoft.com/office/drawing/2014/main" id="{6C21D4D4-A01D-423F-AFC3-2A75DF5DFC1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AD346A0F-49ED-4607-9D41-6C690F5459FD}" type="slidenum">
              <a:rPr lang="en-US" altLang="en-US" sz="1400"/>
              <a:pPr/>
              <a:t>53</a:t>
            </a:fld>
            <a:endParaRPr lang="en-US" altLang="en-US" sz="1400"/>
          </a:p>
        </p:txBody>
      </p:sp>
      <p:sp>
        <p:nvSpPr>
          <p:cNvPr id="17412" name="Rectangle 2">
            <a:extLst>
              <a:ext uri="{FF2B5EF4-FFF2-40B4-BE49-F238E27FC236}">
                <a16:creationId xmlns:a16="http://schemas.microsoft.com/office/drawing/2014/main" id="{C4BD1FBD-7151-454F-BCED-552758A1414D}"/>
              </a:ext>
            </a:extLst>
          </p:cNvPr>
          <p:cNvSpPr>
            <a:spLocks noGrp="1" noChangeArrowheads="1"/>
          </p:cNvSpPr>
          <p:nvPr>
            <p:ph type="title"/>
          </p:nvPr>
        </p:nvSpPr>
        <p:spPr>
          <a:xfrm>
            <a:off x="533400" y="304800"/>
            <a:ext cx="8305800" cy="685800"/>
          </a:xfrm>
        </p:spPr>
        <p:txBody>
          <a:bodyPr/>
          <a:lstStyle/>
          <a:p>
            <a:r>
              <a:rPr lang="en-US" altLang="en-US"/>
              <a:t>Testing</a:t>
            </a:r>
            <a:r>
              <a:rPr lang="en-US" altLang="en-US" b="1">
                <a:latin typeface="Courier" charset="0"/>
              </a:rPr>
              <a:t> </a:t>
            </a:r>
          </a:p>
        </p:txBody>
      </p:sp>
      <p:sp>
        <p:nvSpPr>
          <p:cNvPr id="17413" name="Rectangle 3">
            <a:extLst>
              <a:ext uri="{FF2B5EF4-FFF2-40B4-BE49-F238E27FC236}">
                <a16:creationId xmlns:a16="http://schemas.microsoft.com/office/drawing/2014/main" id="{FD89F709-0534-4305-AE89-C13F3B2A6D18}"/>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7410" name="Object 4">
            <a:extLst>
              <a:ext uri="{FF2B5EF4-FFF2-40B4-BE49-F238E27FC236}">
                <a16:creationId xmlns:a16="http://schemas.microsoft.com/office/drawing/2014/main" id="{72412D58-FCAC-4450-9332-A67010D17BFC}"/>
              </a:ext>
            </a:extLst>
          </p:cNvPr>
          <p:cNvGraphicFramePr>
            <a:graphicFrameLocks noChangeAspect="1"/>
          </p:cNvGraphicFramePr>
          <p:nvPr/>
        </p:nvGraphicFramePr>
        <p:xfrm>
          <a:off x="304800" y="990600"/>
          <a:ext cx="8458200" cy="5311775"/>
        </p:xfrm>
        <a:graphic>
          <a:graphicData uri="http://schemas.openxmlformats.org/presentationml/2006/ole">
            <mc:AlternateContent xmlns:mc="http://schemas.openxmlformats.org/markup-compatibility/2006">
              <mc:Choice xmlns:v="urn:schemas-microsoft-com:vml" Requires="v">
                <p:oleObj spid="_x0000_s17416"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9906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8293" name="Text Box 5">
            <a:extLst>
              <a:ext uri="{FF2B5EF4-FFF2-40B4-BE49-F238E27FC236}">
                <a16:creationId xmlns:a16="http://schemas.microsoft.com/office/drawing/2014/main" id="{A3FA24B3-EA3D-42C0-9659-AD05AA23A4D7}"/>
              </a:ext>
            </a:extLst>
          </p:cNvPr>
          <p:cNvSpPr txBox="1">
            <a:spLocks noChangeArrowheads="1"/>
          </p:cNvSpPr>
          <p:nvPr/>
        </p:nvSpPr>
        <p:spPr bwMode="auto">
          <a:xfrm>
            <a:off x="4419600" y="1371600"/>
            <a:ext cx="449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7150" algn="l"/>
                <a:tab pos="40005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57150" algn="l"/>
                <a:tab pos="40005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Ensures that the code meets the requirements specification and weeds out bugs. </a:t>
            </a:r>
            <a:endParaRPr lang="en-US" altLang="en-US" sz="2400">
              <a:latin typeface="Courier New" panose="02070309020205020404" pitchFamily="49" charset="0"/>
              <a:cs typeface="Courier New" panose="02070309020205020404" pitchFamily="49" charset="0"/>
            </a:endParaRPr>
          </a:p>
        </p:txBody>
      </p:sp>
      <p:sp>
        <p:nvSpPr>
          <p:cNvPr id="268294" name="Text Box 6">
            <a:extLst>
              <a:ext uri="{FF2B5EF4-FFF2-40B4-BE49-F238E27FC236}">
                <a16:creationId xmlns:a16="http://schemas.microsoft.com/office/drawing/2014/main" id="{4E9870AD-EFA0-40B7-9667-C98D412BAC73}"/>
              </a:ext>
            </a:extLst>
          </p:cNvPr>
          <p:cNvSpPr txBox="1">
            <a:spLocks noChangeArrowheads="1"/>
          </p:cNvSpPr>
          <p:nvPr/>
        </p:nvSpPr>
        <p:spPr bwMode="auto">
          <a:xfrm>
            <a:off x="228600" y="4343400"/>
            <a:ext cx="4648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An independent team of software engineers not involved in the design and implementation of the project usually conducts such testing.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8293"/>
                                        </p:tgtEl>
                                        <p:attrNameLst>
                                          <p:attrName>style.visibility</p:attrName>
                                        </p:attrNameLst>
                                      </p:cBhvr>
                                      <p:to>
                                        <p:strVal val="visible"/>
                                      </p:to>
                                    </p:set>
                                    <p:anim calcmode="lin" valueType="num">
                                      <p:cBhvr additive="base">
                                        <p:cTn id="7" dur="500" fill="hold"/>
                                        <p:tgtEl>
                                          <p:spTgt spid="268293"/>
                                        </p:tgtEl>
                                        <p:attrNameLst>
                                          <p:attrName>ppt_x</p:attrName>
                                        </p:attrNameLst>
                                      </p:cBhvr>
                                      <p:tavLst>
                                        <p:tav tm="0">
                                          <p:val>
                                            <p:strVal val="0-#ppt_w/2"/>
                                          </p:val>
                                        </p:tav>
                                        <p:tav tm="100000">
                                          <p:val>
                                            <p:strVal val="#ppt_x"/>
                                          </p:val>
                                        </p:tav>
                                      </p:tavLst>
                                    </p:anim>
                                    <p:anim calcmode="lin" valueType="num">
                                      <p:cBhvr additive="base">
                                        <p:cTn id="8" dur="500" fill="hold"/>
                                        <p:tgtEl>
                                          <p:spTgt spid="26829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8294"/>
                                        </p:tgtEl>
                                        <p:attrNameLst>
                                          <p:attrName>style.visibility</p:attrName>
                                        </p:attrNameLst>
                                      </p:cBhvr>
                                      <p:to>
                                        <p:strVal val="visible"/>
                                      </p:to>
                                    </p:set>
                                    <p:anim calcmode="lin" valueType="num">
                                      <p:cBhvr additive="base">
                                        <p:cTn id="13" dur="500" fill="hold"/>
                                        <p:tgtEl>
                                          <p:spTgt spid="268294"/>
                                        </p:tgtEl>
                                        <p:attrNameLst>
                                          <p:attrName>ppt_x</p:attrName>
                                        </p:attrNameLst>
                                      </p:cBhvr>
                                      <p:tavLst>
                                        <p:tav tm="0">
                                          <p:val>
                                            <p:strVal val="0-#ppt_w/2"/>
                                          </p:val>
                                        </p:tav>
                                        <p:tav tm="100000">
                                          <p:val>
                                            <p:strVal val="#ppt_x"/>
                                          </p:val>
                                        </p:tav>
                                      </p:tavLst>
                                    </p:anim>
                                    <p:anim calcmode="lin" valueType="num">
                                      <p:cBhvr additive="base">
                                        <p:cTn id="14" dur="500" fill="hold"/>
                                        <p:tgtEl>
                                          <p:spTgt spid="2682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293" grpId="0" autoUpdateAnimBg="0"/>
      <p:bldP spid="268294"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a:extLst>
              <a:ext uri="{FF2B5EF4-FFF2-40B4-BE49-F238E27FC236}">
                <a16:creationId xmlns:a16="http://schemas.microsoft.com/office/drawing/2014/main" id="{2719A7CD-1F94-4114-8C8F-0F300DE3C372}"/>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A0E0500-1457-4F90-AB22-5CE0C75E0299}" type="slidenum">
              <a:rPr lang="en-US" altLang="en-US" sz="1400"/>
              <a:pPr/>
              <a:t>54</a:t>
            </a:fld>
            <a:endParaRPr lang="en-US" altLang="en-US" sz="1400"/>
          </a:p>
        </p:txBody>
      </p:sp>
      <p:sp>
        <p:nvSpPr>
          <p:cNvPr id="18436" name="Rectangle 2">
            <a:extLst>
              <a:ext uri="{FF2B5EF4-FFF2-40B4-BE49-F238E27FC236}">
                <a16:creationId xmlns:a16="http://schemas.microsoft.com/office/drawing/2014/main" id="{0331C6F3-B7D3-4652-8356-14695260BA90}"/>
              </a:ext>
            </a:extLst>
          </p:cNvPr>
          <p:cNvSpPr>
            <a:spLocks noGrp="1" noChangeArrowheads="1"/>
          </p:cNvSpPr>
          <p:nvPr>
            <p:ph type="title"/>
          </p:nvPr>
        </p:nvSpPr>
        <p:spPr>
          <a:xfrm>
            <a:off x="533400" y="304800"/>
            <a:ext cx="8305800" cy="685800"/>
          </a:xfrm>
        </p:spPr>
        <p:txBody>
          <a:bodyPr/>
          <a:lstStyle/>
          <a:p>
            <a:r>
              <a:rPr lang="en-US" altLang="en-US"/>
              <a:t>Deployment</a:t>
            </a:r>
            <a:r>
              <a:rPr lang="en-US" altLang="en-US" b="1">
                <a:latin typeface="Courier" charset="0"/>
              </a:rPr>
              <a:t> </a:t>
            </a:r>
          </a:p>
        </p:txBody>
      </p:sp>
      <p:sp>
        <p:nvSpPr>
          <p:cNvPr id="18437" name="Rectangle 3">
            <a:extLst>
              <a:ext uri="{FF2B5EF4-FFF2-40B4-BE49-F238E27FC236}">
                <a16:creationId xmlns:a16="http://schemas.microsoft.com/office/drawing/2014/main" id="{E4D2C483-8358-4D5D-8239-6A06741A5110}"/>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8434" name="Object 4">
            <a:extLst>
              <a:ext uri="{FF2B5EF4-FFF2-40B4-BE49-F238E27FC236}">
                <a16:creationId xmlns:a16="http://schemas.microsoft.com/office/drawing/2014/main" id="{42384FB3-6A32-43CF-AE3C-FCB603CFEEEA}"/>
              </a:ext>
            </a:extLst>
          </p:cNvPr>
          <p:cNvGraphicFramePr>
            <a:graphicFrameLocks noChangeAspect="1"/>
          </p:cNvGraphicFramePr>
          <p:nvPr/>
        </p:nvGraphicFramePr>
        <p:xfrm>
          <a:off x="304800" y="990600"/>
          <a:ext cx="8458200" cy="5311775"/>
        </p:xfrm>
        <a:graphic>
          <a:graphicData uri="http://schemas.openxmlformats.org/presentationml/2006/ole">
            <mc:AlternateContent xmlns:mc="http://schemas.openxmlformats.org/markup-compatibility/2006">
              <mc:Choice xmlns:v="urn:schemas-microsoft-com:vml" Requires="v">
                <p:oleObj spid="_x0000_s18440"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9906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9317" name="Text Box 5">
            <a:extLst>
              <a:ext uri="{FF2B5EF4-FFF2-40B4-BE49-F238E27FC236}">
                <a16:creationId xmlns:a16="http://schemas.microsoft.com/office/drawing/2014/main" id="{26707864-F60C-40A4-A878-15C038E057AE}"/>
              </a:ext>
            </a:extLst>
          </p:cNvPr>
          <p:cNvSpPr txBox="1">
            <a:spLocks noChangeArrowheads="1"/>
          </p:cNvSpPr>
          <p:nvPr/>
        </p:nvSpPr>
        <p:spPr bwMode="auto">
          <a:xfrm>
            <a:off x="4419600" y="1371600"/>
            <a:ext cx="449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7150" algn="l"/>
                <a:tab pos="40005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57150" algn="l"/>
                <a:tab pos="40005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Deployment makes the project available for use. </a:t>
            </a:r>
          </a:p>
        </p:txBody>
      </p:sp>
      <p:sp>
        <p:nvSpPr>
          <p:cNvPr id="269318" name="Text Box 6">
            <a:extLst>
              <a:ext uri="{FF2B5EF4-FFF2-40B4-BE49-F238E27FC236}">
                <a16:creationId xmlns:a16="http://schemas.microsoft.com/office/drawing/2014/main" id="{5847E17F-6BD0-4F16-A5EB-41405E16DE53}"/>
              </a:ext>
            </a:extLst>
          </p:cNvPr>
          <p:cNvSpPr txBox="1">
            <a:spLocks noChangeArrowheads="1"/>
          </p:cNvSpPr>
          <p:nvPr/>
        </p:nvSpPr>
        <p:spPr bwMode="auto">
          <a:xfrm>
            <a:off x="228600" y="4735513"/>
            <a:ext cx="464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For a Java program, this means installing it on a desktop or on the Web.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9317"/>
                                        </p:tgtEl>
                                        <p:attrNameLst>
                                          <p:attrName>style.visibility</p:attrName>
                                        </p:attrNameLst>
                                      </p:cBhvr>
                                      <p:to>
                                        <p:strVal val="visible"/>
                                      </p:to>
                                    </p:set>
                                    <p:anim calcmode="lin" valueType="num">
                                      <p:cBhvr additive="base">
                                        <p:cTn id="7" dur="500" fill="hold"/>
                                        <p:tgtEl>
                                          <p:spTgt spid="269317"/>
                                        </p:tgtEl>
                                        <p:attrNameLst>
                                          <p:attrName>ppt_x</p:attrName>
                                        </p:attrNameLst>
                                      </p:cBhvr>
                                      <p:tavLst>
                                        <p:tav tm="0">
                                          <p:val>
                                            <p:strVal val="0-#ppt_w/2"/>
                                          </p:val>
                                        </p:tav>
                                        <p:tav tm="100000">
                                          <p:val>
                                            <p:strVal val="#ppt_x"/>
                                          </p:val>
                                        </p:tav>
                                      </p:tavLst>
                                    </p:anim>
                                    <p:anim calcmode="lin" valueType="num">
                                      <p:cBhvr additive="base">
                                        <p:cTn id="8" dur="500" fill="hold"/>
                                        <p:tgtEl>
                                          <p:spTgt spid="2693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9318"/>
                                        </p:tgtEl>
                                        <p:attrNameLst>
                                          <p:attrName>style.visibility</p:attrName>
                                        </p:attrNameLst>
                                      </p:cBhvr>
                                      <p:to>
                                        <p:strVal val="visible"/>
                                      </p:to>
                                    </p:set>
                                    <p:anim calcmode="lin" valueType="num">
                                      <p:cBhvr additive="base">
                                        <p:cTn id="13" dur="500" fill="hold"/>
                                        <p:tgtEl>
                                          <p:spTgt spid="269318"/>
                                        </p:tgtEl>
                                        <p:attrNameLst>
                                          <p:attrName>ppt_x</p:attrName>
                                        </p:attrNameLst>
                                      </p:cBhvr>
                                      <p:tavLst>
                                        <p:tav tm="0">
                                          <p:val>
                                            <p:strVal val="0-#ppt_w/2"/>
                                          </p:val>
                                        </p:tav>
                                        <p:tav tm="100000">
                                          <p:val>
                                            <p:strVal val="#ppt_x"/>
                                          </p:val>
                                        </p:tav>
                                      </p:tavLst>
                                    </p:anim>
                                    <p:anim calcmode="lin" valueType="num">
                                      <p:cBhvr additive="base">
                                        <p:cTn id="14" dur="500" fill="hold"/>
                                        <p:tgtEl>
                                          <p:spTgt spid="2693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7" grpId="0" autoUpdateAnimBg="0"/>
      <p:bldP spid="269318"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4">
            <a:extLst>
              <a:ext uri="{FF2B5EF4-FFF2-40B4-BE49-F238E27FC236}">
                <a16:creationId xmlns:a16="http://schemas.microsoft.com/office/drawing/2014/main" id="{617E8D22-55E5-4911-8A2D-1843C8572576}"/>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8A819332-FE39-4E71-970D-28DD9262BF7A}" type="slidenum">
              <a:rPr lang="en-US" altLang="en-US" sz="1400"/>
              <a:pPr/>
              <a:t>55</a:t>
            </a:fld>
            <a:endParaRPr lang="en-US" altLang="en-US" sz="1400"/>
          </a:p>
        </p:txBody>
      </p:sp>
      <p:sp>
        <p:nvSpPr>
          <p:cNvPr id="19460" name="Rectangle 2">
            <a:extLst>
              <a:ext uri="{FF2B5EF4-FFF2-40B4-BE49-F238E27FC236}">
                <a16:creationId xmlns:a16="http://schemas.microsoft.com/office/drawing/2014/main" id="{7B685BF6-4FF2-4874-8468-30270FADA3C1}"/>
              </a:ext>
            </a:extLst>
          </p:cNvPr>
          <p:cNvSpPr>
            <a:spLocks noGrp="1" noChangeArrowheads="1"/>
          </p:cNvSpPr>
          <p:nvPr>
            <p:ph type="title"/>
          </p:nvPr>
        </p:nvSpPr>
        <p:spPr>
          <a:xfrm>
            <a:off x="533400" y="304800"/>
            <a:ext cx="8305800" cy="685800"/>
          </a:xfrm>
        </p:spPr>
        <p:txBody>
          <a:bodyPr/>
          <a:lstStyle/>
          <a:p>
            <a:r>
              <a:rPr lang="en-US" altLang="en-US"/>
              <a:t>Maintenance</a:t>
            </a:r>
            <a:r>
              <a:rPr lang="en-US" altLang="en-US" b="1">
                <a:latin typeface="Courier" charset="0"/>
              </a:rPr>
              <a:t> </a:t>
            </a:r>
          </a:p>
        </p:txBody>
      </p:sp>
      <p:sp>
        <p:nvSpPr>
          <p:cNvPr id="19461" name="Rectangle 3">
            <a:extLst>
              <a:ext uri="{FF2B5EF4-FFF2-40B4-BE49-F238E27FC236}">
                <a16:creationId xmlns:a16="http://schemas.microsoft.com/office/drawing/2014/main" id="{71BBBFCE-66F5-4EC3-8CED-B37A37FB6F90}"/>
              </a:ext>
            </a:extLst>
          </p:cNvPr>
          <p:cNvSpPr>
            <a:spLocks noChangeArrowheads="1"/>
          </p:cNvSpPr>
          <p:nvPr/>
        </p:nvSpPr>
        <p:spPr bwMode="auto">
          <a:xfrm>
            <a:off x="2114550" y="1885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graphicFrame>
        <p:nvGraphicFramePr>
          <p:cNvPr id="19458" name="Object 4">
            <a:extLst>
              <a:ext uri="{FF2B5EF4-FFF2-40B4-BE49-F238E27FC236}">
                <a16:creationId xmlns:a16="http://schemas.microsoft.com/office/drawing/2014/main" id="{E5E65B6B-9557-427A-8F2B-ACAD416E457D}"/>
              </a:ext>
            </a:extLst>
          </p:cNvPr>
          <p:cNvGraphicFramePr>
            <a:graphicFrameLocks noChangeAspect="1"/>
          </p:cNvGraphicFramePr>
          <p:nvPr/>
        </p:nvGraphicFramePr>
        <p:xfrm>
          <a:off x="304800" y="990600"/>
          <a:ext cx="8458200" cy="5311775"/>
        </p:xfrm>
        <a:graphic>
          <a:graphicData uri="http://schemas.openxmlformats.org/presentationml/2006/ole">
            <mc:AlternateContent xmlns:mc="http://schemas.openxmlformats.org/markup-compatibility/2006">
              <mc:Choice xmlns:v="urn:schemas-microsoft-com:vml" Requires="v">
                <p:oleObj spid="_x0000_s19464" name="Picture" r:id="rId3" imgW="4914900" imgH="3086100" progId="Word.Picture.8">
                  <p:embed/>
                </p:oleObj>
              </mc:Choice>
              <mc:Fallback>
                <p:oleObj name="Picture" r:id="rId3" imgW="4914900" imgH="308610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990600"/>
                        <a:ext cx="8458200"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0341" name="Text Box 5">
            <a:extLst>
              <a:ext uri="{FF2B5EF4-FFF2-40B4-BE49-F238E27FC236}">
                <a16:creationId xmlns:a16="http://schemas.microsoft.com/office/drawing/2014/main" id="{0D037838-7096-45D2-9F7B-6600A1A6EDC5}"/>
              </a:ext>
            </a:extLst>
          </p:cNvPr>
          <p:cNvSpPr txBox="1">
            <a:spLocks noChangeArrowheads="1"/>
          </p:cNvSpPr>
          <p:nvPr/>
        </p:nvSpPr>
        <p:spPr bwMode="auto">
          <a:xfrm>
            <a:off x="4419600" y="1371600"/>
            <a:ext cx="4495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tabLst>
                <a:tab pos="57150" algn="l"/>
                <a:tab pos="400050" algn="l"/>
              </a:tabLst>
              <a:defRPr sz="1600">
                <a:solidFill>
                  <a:schemeClr val="tx1"/>
                </a:solidFill>
                <a:latin typeface="Times New Roman" panose="02020603050405020304" pitchFamily="18" charset="0"/>
                <a:cs typeface="Arial" panose="020B0604020202020204" pitchFamily="34" charset="0"/>
              </a:defRPr>
            </a:lvl1pPr>
            <a:lvl2pPr marL="742950" indent="-285750">
              <a:tabLst>
                <a:tab pos="57150" algn="l"/>
                <a:tab pos="400050" algn="l"/>
              </a:tabLst>
              <a:defRPr sz="1600">
                <a:solidFill>
                  <a:schemeClr val="tx1"/>
                </a:solidFill>
                <a:latin typeface="Times New Roman" panose="02020603050405020304" pitchFamily="18" charset="0"/>
                <a:cs typeface="Arial" panose="020B0604020202020204" pitchFamily="34" charset="0"/>
              </a:defRPr>
            </a:lvl2pPr>
            <a:lvl3pPr marL="11430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3pPr>
            <a:lvl4pPr marL="16002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4pPr>
            <a:lvl5pPr marL="2057400" indent="-228600">
              <a:tabLst>
                <a:tab pos="57150" algn="l"/>
                <a:tab pos="400050" algn="l"/>
              </a:tabLst>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57150" algn="l"/>
                <a:tab pos="400050" algn="l"/>
              </a:tabLs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Maintenance is concerned with changing and improving the product. </a:t>
            </a:r>
          </a:p>
        </p:txBody>
      </p:sp>
      <p:sp>
        <p:nvSpPr>
          <p:cNvPr id="270342" name="Text Box 6">
            <a:extLst>
              <a:ext uri="{FF2B5EF4-FFF2-40B4-BE49-F238E27FC236}">
                <a16:creationId xmlns:a16="http://schemas.microsoft.com/office/drawing/2014/main" id="{854818FE-AC82-4942-945A-5AAD96F1FF22}"/>
              </a:ext>
            </a:extLst>
          </p:cNvPr>
          <p:cNvSpPr txBox="1">
            <a:spLocks noChangeArrowheads="1"/>
          </p:cNvSpPr>
          <p:nvPr/>
        </p:nvSpPr>
        <p:spPr bwMode="auto">
          <a:xfrm>
            <a:off x="228600" y="4343400"/>
            <a:ext cx="5638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r>
              <a:rPr lang="en-US" altLang="en-US" sz="2400">
                <a:cs typeface="Courier New" panose="02070309020205020404" pitchFamily="49" charset="0"/>
              </a:rPr>
              <a:t>A software product must continue to perform and improve in a changing environment. This requires periodic upgrades of the product to fix newly discovered bugs and incorporate changes.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0341"/>
                                        </p:tgtEl>
                                        <p:attrNameLst>
                                          <p:attrName>style.visibility</p:attrName>
                                        </p:attrNameLst>
                                      </p:cBhvr>
                                      <p:to>
                                        <p:strVal val="visible"/>
                                      </p:to>
                                    </p:set>
                                    <p:anim calcmode="lin" valueType="num">
                                      <p:cBhvr additive="base">
                                        <p:cTn id="7" dur="500" fill="hold"/>
                                        <p:tgtEl>
                                          <p:spTgt spid="270341"/>
                                        </p:tgtEl>
                                        <p:attrNameLst>
                                          <p:attrName>ppt_x</p:attrName>
                                        </p:attrNameLst>
                                      </p:cBhvr>
                                      <p:tavLst>
                                        <p:tav tm="0">
                                          <p:val>
                                            <p:strVal val="0-#ppt_w/2"/>
                                          </p:val>
                                        </p:tav>
                                        <p:tav tm="100000">
                                          <p:val>
                                            <p:strVal val="#ppt_x"/>
                                          </p:val>
                                        </p:tav>
                                      </p:tavLst>
                                    </p:anim>
                                    <p:anim calcmode="lin" valueType="num">
                                      <p:cBhvr additive="base">
                                        <p:cTn id="8" dur="500" fill="hold"/>
                                        <p:tgtEl>
                                          <p:spTgt spid="2703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0342"/>
                                        </p:tgtEl>
                                        <p:attrNameLst>
                                          <p:attrName>style.visibility</p:attrName>
                                        </p:attrNameLst>
                                      </p:cBhvr>
                                      <p:to>
                                        <p:strVal val="visible"/>
                                      </p:to>
                                    </p:set>
                                    <p:anim calcmode="lin" valueType="num">
                                      <p:cBhvr additive="base">
                                        <p:cTn id="13" dur="500" fill="hold"/>
                                        <p:tgtEl>
                                          <p:spTgt spid="270342"/>
                                        </p:tgtEl>
                                        <p:attrNameLst>
                                          <p:attrName>ppt_x</p:attrName>
                                        </p:attrNameLst>
                                      </p:cBhvr>
                                      <p:tavLst>
                                        <p:tav tm="0">
                                          <p:val>
                                            <p:strVal val="0-#ppt_w/2"/>
                                          </p:val>
                                        </p:tav>
                                        <p:tav tm="100000">
                                          <p:val>
                                            <p:strVal val="#ppt_x"/>
                                          </p:val>
                                        </p:tav>
                                      </p:tavLst>
                                    </p:anim>
                                    <p:anim calcmode="lin" valueType="num">
                                      <p:cBhvr additive="base">
                                        <p:cTn id="14" dur="500" fill="hold"/>
                                        <p:tgtEl>
                                          <p:spTgt spid="2703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1" grpId="0" autoUpdateAnimBg="0"/>
      <p:bldP spid="270342"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4">
            <a:extLst>
              <a:ext uri="{FF2B5EF4-FFF2-40B4-BE49-F238E27FC236}">
                <a16:creationId xmlns:a16="http://schemas.microsoft.com/office/drawing/2014/main" id="{B4633D08-066B-489E-9256-5AFCB2CAFEF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0A55C31E-FE94-46AE-BFA8-3E9DE61AAB97}" type="slidenum">
              <a:rPr lang="en-US" altLang="en-US" sz="1400"/>
              <a:pPr/>
              <a:t>56</a:t>
            </a:fld>
            <a:endParaRPr lang="en-US" altLang="en-US" sz="1400"/>
          </a:p>
        </p:txBody>
      </p:sp>
      <p:sp>
        <p:nvSpPr>
          <p:cNvPr id="20484" name="Rectangle 2">
            <a:extLst>
              <a:ext uri="{FF2B5EF4-FFF2-40B4-BE49-F238E27FC236}">
                <a16:creationId xmlns:a16="http://schemas.microsoft.com/office/drawing/2014/main" id="{7E36F263-E68A-48EA-85DE-63769EAF50A0}"/>
              </a:ext>
            </a:extLst>
          </p:cNvPr>
          <p:cNvSpPr>
            <a:spLocks noGrp="1" noChangeArrowheads="1"/>
          </p:cNvSpPr>
          <p:nvPr>
            <p:ph type="title"/>
          </p:nvPr>
        </p:nvSpPr>
        <p:spPr>
          <a:xfrm>
            <a:off x="685800" y="0"/>
            <a:ext cx="7772400" cy="1428750"/>
          </a:xfrm>
        </p:spPr>
        <p:txBody>
          <a:bodyPr/>
          <a:lstStyle/>
          <a:p>
            <a:r>
              <a:rPr lang="en-US" altLang="en-US"/>
              <a:t>Problem:</a:t>
            </a:r>
            <a:br>
              <a:rPr lang="en-US" altLang="en-US"/>
            </a:br>
            <a:r>
              <a:rPr lang="en-US" altLang="en-US"/>
              <a:t> Computing Loan Payments</a:t>
            </a:r>
            <a:endParaRPr lang="en-US" altLang="en-US" sz="5400"/>
          </a:p>
        </p:txBody>
      </p:sp>
      <p:sp>
        <p:nvSpPr>
          <p:cNvPr id="20485" name="AutoShape 4">
            <a:hlinkClick r:id="rId3" action="ppaction://program" highlightClick="1"/>
            <a:extLst>
              <a:ext uri="{FF2B5EF4-FFF2-40B4-BE49-F238E27FC236}">
                <a16:creationId xmlns:a16="http://schemas.microsoft.com/office/drawing/2014/main" id="{5B3C4106-C513-46C4-A534-8F7A2FDBC600}"/>
              </a:ext>
            </a:extLst>
          </p:cNvPr>
          <p:cNvSpPr>
            <a:spLocks noChangeArrowheads="1"/>
          </p:cNvSpPr>
          <p:nvPr/>
        </p:nvSpPr>
        <p:spPr bwMode="auto">
          <a:xfrm>
            <a:off x="7105650" y="5872163"/>
            <a:ext cx="692150" cy="376237"/>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20486" name="Text Box 5">
            <a:extLst>
              <a:ext uri="{FF2B5EF4-FFF2-40B4-BE49-F238E27FC236}">
                <a16:creationId xmlns:a16="http://schemas.microsoft.com/office/drawing/2014/main" id="{D481C371-F4C2-488F-B05B-FC25494E72AC}"/>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20487" name="Text Box 6">
            <a:extLst>
              <a:ext uri="{FF2B5EF4-FFF2-40B4-BE49-F238E27FC236}">
                <a16:creationId xmlns:a16="http://schemas.microsoft.com/office/drawing/2014/main" id="{3F91F1FD-330B-4C88-886D-C14AC7FEED5C}"/>
              </a:ext>
            </a:extLst>
          </p:cNvPr>
          <p:cNvSpPr txBox="1">
            <a:spLocks noChangeArrowheads="1"/>
          </p:cNvSpPr>
          <p:nvPr/>
        </p:nvSpPr>
        <p:spPr bwMode="auto">
          <a:xfrm>
            <a:off x="838200" y="1676400"/>
            <a:ext cx="76962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a:t>This program lets the user enter the interest rate, number of years, and loan amount, and computes monthly payment and total payment.</a:t>
            </a:r>
            <a:endParaRPr lang="en-US" altLang="en-US" sz="2400"/>
          </a:p>
        </p:txBody>
      </p:sp>
      <p:graphicFrame>
        <p:nvGraphicFramePr>
          <p:cNvPr id="20482" name="Object 7">
            <a:extLst>
              <a:ext uri="{FF2B5EF4-FFF2-40B4-BE49-F238E27FC236}">
                <a16:creationId xmlns:a16="http://schemas.microsoft.com/office/drawing/2014/main" id="{90D96704-E614-459C-9141-58C953FBDD29}"/>
              </a:ext>
            </a:extLst>
          </p:cNvPr>
          <p:cNvGraphicFramePr>
            <a:graphicFrameLocks noChangeAspect="1"/>
          </p:cNvGraphicFramePr>
          <p:nvPr/>
        </p:nvGraphicFramePr>
        <p:xfrm>
          <a:off x="231775" y="4043363"/>
          <a:ext cx="8682038" cy="1331912"/>
        </p:xfrm>
        <a:graphic>
          <a:graphicData uri="http://schemas.openxmlformats.org/presentationml/2006/ole">
            <mc:AlternateContent xmlns:mc="http://schemas.openxmlformats.org/markup-compatibility/2006">
              <mc:Choice xmlns:v="urn:schemas-microsoft-com:vml" Requires="v">
                <p:oleObj spid="_x0000_s20489" name="Equation" r:id="rId4" imgW="3695700" imgH="571500" progId="Equation.3">
                  <p:embed/>
                </p:oleObj>
              </mc:Choice>
              <mc:Fallback>
                <p:oleObj name="Equation" r:id="rId4" imgW="3695700" imgH="5715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4043363"/>
                        <a:ext cx="8682038"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8" name="Rectangle 9">
            <a:hlinkClick r:id="rId6"/>
            <a:extLst>
              <a:ext uri="{FF2B5EF4-FFF2-40B4-BE49-F238E27FC236}">
                <a16:creationId xmlns:a16="http://schemas.microsoft.com/office/drawing/2014/main" id="{659FE2C8-370E-4034-A902-CC7DE116E549}"/>
              </a:ext>
            </a:extLst>
          </p:cNvPr>
          <p:cNvSpPr>
            <a:spLocks noChangeArrowheads="1"/>
          </p:cNvSpPr>
          <p:nvPr/>
        </p:nvSpPr>
        <p:spPr bwMode="auto">
          <a:xfrm>
            <a:off x="5302250" y="5867400"/>
            <a:ext cx="1727200"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ComputeLoan</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a:extLst>
              <a:ext uri="{FF2B5EF4-FFF2-40B4-BE49-F238E27FC236}">
                <a16:creationId xmlns:a16="http://schemas.microsoft.com/office/drawing/2014/main" id="{410F7707-83A2-49EF-9693-B70207AEC06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DB1AEEEF-3E8E-4CEF-904F-E9F2A3E366B5}" type="slidenum">
              <a:rPr lang="en-US" altLang="en-US" sz="1400"/>
              <a:pPr/>
              <a:t>57</a:t>
            </a:fld>
            <a:endParaRPr lang="en-US" altLang="en-US" sz="1400"/>
          </a:p>
        </p:txBody>
      </p:sp>
      <p:sp>
        <p:nvSpPr>
          <p:cNvPr id="62467" name="Rectangle 2">
            <a:extLst>
              <a:ext uri="{FF2B5EF4-FFF2-40B4-BE49-F238E27FC236}">
                <a16:creationId xmlns:a16="http://schemas.microsoft.com/office/drawing/2014/main" id="{8B7EA02B-EEA9-49B9-8FEF-4AA165070EC0}"/>
              </a:ext>
            </a:extLst>
          </p:cNvPr>
          <p:cNvSpPr>
            <a:spLocks noGrp="1" noChangeArrowheads="1"/>
          </p:cNvSpPr>
          <p:nvPr>
            <p:ph type="title"/>
          </p:nvPr>
        </p:nvSpPr>
        <p:spPr>
          <a:xfrm>
            <a:off x="685800" y="0"/>
            <a:ext cx="7772400" cy="1428750"/>
          </a:xfrm>
        </p:spPr>
        <p:txBody>
          <a:bodyPr/>
          <a:lstStyle/>
          <a:p>
            <a:r>
              <a:rPr lang="en-US" altLang="en-US"/>
              <a:t>Problem: Monetary Units</a:t>
            </a:r>
            <a:endParaRPr lang="en-US" altLang="en-US" sz="5400"/>
          </a:p>
        </p:txBody>
      </p:sp>
      <p:sp>
        <p:nvSpPr>
          <p:cNvPr id="62468" name="Text Box 6">
            <a:extLst>
              <a:ext uri="{FF2B5EF4-FFF2-40B4-BE49-F238E27FC236}">
                <a16:creationId xmlns:a16="http://schemas.microsoft.com/office/drawing/2014/main" id="{3B5E8C78-7FA3-4394-AAC8-70730244FB1A}"/>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62469" name="Text Box 7">
            <a:extLst>
              <a:ext uri="{FF2B5EF4-FFF2-40B4-BE49-F238E27FC236}">
                <a16:creationId xmlns:a16="http://schemas.microsoft.com/office/drawing/2014/main" id="{957D34AC-32A7-4E1E-B802-159983B0D72A}"/>
              </a:ext>
            </a:extLst>
          </p:cNvPr>
          <p:cNvSpPr txBox="1">
            <a:spLocks noChangeArrowheads="1"/>
          </p:cNvSpPr>
          <p:nvPr/>
        </p:nvSpPr>
        <p:spPr bwMode="auto">
          <a:xfrm>
            <a:off x="381000" y="1676400"/>
            <a:ext cx="8382000"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3200"/>
              <a:t>This program lets the user enter the amount in decimal representing dollars and cents and output a report listing the monetary equivalent in single dollars, quarters, dimes, nickels, and pennies. Your program should report maximum number of dollars, then the maximum number of quarters, and so on, in this order.</a:t>
            </a:r>
            <a:r>
              <a:rPr lang="en-US" altLang="en-US" sz="2400">
                <a:latin typeface="Courier" charset="0"/>
              </a:rPr>
              <a:t> </a:t>
            </a:r>
          </a:p>
        </p:txBody>
      </p:sp>
      <p:sp>
        <p:nvSpPr>
          <p:cNvPr id="62470" name="AutoShape 9">
            <a:hlinkClick r:id="rId2" action="ppaction://program" highlightClick="1"/>
            <a:extLst>
              <a:ext uri="{FF2B5EF4-FFF2-40B4-BE49-F238E27FC236}">
                <a16:creationId xmlns:a16="http://schemas.microsoft.com/office/drawing/2014/main" id="{A4DC3349-23DA-4925-BDC5-F15A004102E6}"/>
              </a:ext>
            </a:extLst>
          </p:cNvPr>
          <p:cNvSpPr>
            <a:spLocks noChangeArrowheads="1"/>
          </p:cNvSpPr>
          <p:nvPr/>
        </p:nvSpPr>
        <p:spPr bwMode="auto">
          <a:xfrm>
            <a:off x="7010400" y="5867400"/>
            <a:ext cx="749300" cy="381000"/>
          </a:xfrm>
          <a:prstGeom prst="actionButtonBlank">
            <a:avLst/>
          </a:prstGeom>
          <a:solidFill>
            <a:srgbClr val="38A1BA"/>
          </a:solidFill>
          <a:ln>
            <a:noFill/>
          </a:ln>
          <a:effectLst>
            <a:prstShdw prst="shdw17" dist="17961" dir="2700000">
              <a:srgbClr val="226170"/>
            </a:prstShdw>
          </a:effectLst>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latin typeface="Book Antiqua" panose="02040602050305030304" pitchFamily="18" charset="0"/>
              </a:rPr>
              <a:t>Run</a:t>
            </a:r>
            <a:endParaRPr lang="en-US" altLang="en-US" sz="1800"/>
          </a:p>
        </p:txBody>
      </p:sp>
      <p:sp>
        <p:nvSpPr>
          <p:cNvPr id="62471" name="Rectangle 8">
            <a:hlinkClick r:id="rId3"/>
            <a:extLst>
              <a:ext uri="{FF2B5EF4-FFF2-40B4-BE49-F238E27FC236}">
                <a16:creationId xmlns:a16="http://schemas.microsoft.com/office/drawing/2014/main" id="{2550CD2F-E11D-4E86-97D2-7DC7825A6203}"/>
              </a:ext>
            </a:extLst>
          </p:cNvPr>
          <p:cNvSpPr>
            <a:spLocks noChangeArrowheads="1"/>
          </p:cNvSpPr>
          <p:nvPr/>
        </p:nvSpPr>
        <p:spPr bwMode="auto">
          <a:xfrm>
            <a:off x="4840288" y="5867400"/>
            <a:ext cx="2008187" cy="381000"/>
          </a:xfrm>
          <a:prstGeom prst="rect">
            <a:avLst/>
          </a:prstGeom>
          <a:solidFill>
            <a:srgbClr val="92D050"/>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000"/>
              <a:t>ComputeChange</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a:extLst>
              <a:ext uri="{FF2B5EF4-FFF2-40B4-BE49-F238E27FC236}">
                <a16:creationId xmlns:a16="http://schemas.microsoft.com/office/drawing/2014/main" id="{4279D732-0AF6-4406-9C31-93822BD1403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E179EEB-1006-433C-9558-05980E57B7CA}" type="slidenum">
              <a:rPr lang="en-US" altLang="en-US" sz="1400"/>
              <a:pPr/>
              <a:t>58</a:t>
            </a:fld>
            <a:endParaRPr lang="en-US" altLang="en-US" sz="1400"/>
          </a:p>
        </p:txBody>
      </p:sp>
      <p:sp>
        <p:nvSpPr>
          <p:cNvPr id="63491" name="Rectangle 2">
            <a:extLst>
              <a:ext uri="{FF2B5EF4-FFF2-40B4-BE49-F238E27FC236}">
                <a16:creationId xmlns:a16="http://schemas.microsoft.com/office/drawing/2014/main" id="{37558FFD-0EE4-42C7-959E-C713D08F03A3}"/>
              </a:ext>
            </a:extLst>
          </p:cNvPr>
          <p:cNvSpPr>
            <a:spLocks noGrp="1" noChangeArrowheads="1"/>
          </p:cNvSpPr>
          <p:nvPr>
            <p:ph type="title"/>
          </p:nvPr>
        </p:nvSpPr>
        <p:spPr>
          <a:xfrm>
            <a:off x="685800" y="0"/>
            <a:ext cx="7772400" cy="1428750"/>
          </a:xfrm>
        </p:spPr>
        <p:txBody>
          <a:bodyPr/>
          <a:lstStyle/>
          <a:p>
            <a:r>
              <a:rPr lang="en-US" altLang="en-US"/>
              <a:t>Common Errors and Pitfalls</a:t>
            </a:r>
            <a:endParaRPr lang="en-US" altLang="en-US" sz="5400"/>
          </a:p>
        </p:txBody>
      </p:sp>
      <p:sp>
        <p:nvSpPr>
          <p:cNvPr id="63492" name="Text Box 6">
            <a:extLst>
              <a:ext uri="{FF2B5EF4-FFF2-40B4-BE49-F238E27FC236}">
                <a16:creationId xmlns:a16="http://schemas.microsoft.com/office/drawing/2014/main" id="{F119BEF7-AF61-487F-A4BA-D08E81177D52}"/>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63493" name="Rectangle 3">
            <a:extLst>
              <a:ext uri="{FF2B5EF4-FFF2-40B4-BE49-F238E27FC236}">
                <a16:creationId xmlns:a16="http://schemas.microsoft.com/office/drawing/2014/main" id="{6B8F9259-CA4C-473A-AF47-AD3C77B4934D}"/>
              </a:ext>
            </a:extLst>
          </p:cNvPr>
          <p:cNvSpPr txBox="1">
            <a:spLocks noChangeArrowheads="1"/>
          </p:cNvSpPr>
          <p:nvPr/>
        </p:nvSpPr>
        <p:spPr bwMode="auto">
          <a:xfrm>
            <a:off x="155575" y="1355725"/>
            <a:ext cx="8839200" cy="503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hangingPunct="1">
              <a:spcBef>
                <a:spcPct val="20000"/>
              </a:spcBef>
              <a:buClr>
                <a:schemeClr val="tx2"/>
              </a:buClr>
              <a:buSzPct val="75000"/>
              <a:buFont typeface="Monotype Sorts" pitchFamily="2" charset="2"/>
              <a:buChar char="F"/>
            </a:pPr>
            <a:r>
              <a:rPr lang="en-US" altLang="en-US" sz="3200"/>
              <a:t>Common Error 1: Undeclared/Uninitialized Variables and Unused Variables </a:t>
            </a:r>
          </a:p>
          <a:p>
            <a:pPr hangingPunct="1">
              <a:spcBef>
                <a:spcPct val="20000"/>
              </a:spcBef>
              <a:buClr>
                <a:schemeClr val="tx2"/>
              </a:buClr>
              <a:buSzPct val="75000"/>
              <a:buFont typeface="Monotype Sorts" pitchFamily="2" charset="2"/>
              <a:buChar char="F"/>
            </a:pPr>
            <a:r>
              <a:rPr lang="en-US" altLang="en-US" sz="3200"/>
              <a:t>Common Error 2: Integer Overflow</a:t>
            </a:r>
          </a:p>
          <a:p>
            <a:pPr hangingPunct="1">
              <a:spcBef>
                <a:spcPct val="20000"/>
              </a:spcBef>
              <a:buClr>
                <a:schemeClr val="tx2"/>
              </a:buClr>
              <a:buSzPct val="75000"/>
              <a:buFont typeface="Monotype Sorts" pitchFamily="2" charset="2"/>
              <a:buChar char="F"/>
            </a:pPr>
            <a:r>
              <a:rPr lang="en-US" altLang="en-US" sz="3200"/>
              <a:t>Common Error 3: Round-off Errors</a:t>
            </a:r>
          </a:p>
          <a:p>
            <a:pPr hangingPunct="1">
              <a:spcBef>
                <a:spcPct val="20000"/>
              </a:spcBef>
              <a:buClr>
                <a:schemeClr val="tx2"/>
              </a:buClr>
              <a:buSzPct val="75000"/>
              <a:buFont typeface="Monotype Sorts" pitchFamily="2" charset="2"/>
              <a:buChar char="F"/>
            </a:pPr>
            <a:r>
              <a:rPr lang="en-US" altLang="en-US" sz="3200"/>
              <a:t>Common Error 4: Unintended Integer Division</a:t>
            </a:r>
          </a:p>
          <a:p>
            <a:pPr hangingPunct="1">
              <a:spcBef>
                <a:spcPct val="20000"/>
              </a:spcBef>
              <a:buClr>
                <a:schemeClr val="tx2"/>
              </a:buClr>
              <a:buSzPct val="75000"/>
              <a:buFont typeface="Monotype Sorts" pitchFamily="2" charset="2"/>
              <a:buChar char="F"/>
            </a:pPr>
            <a:r>
              <a:rPr lang="en-US" altLang="en-US" sz="3200"/>
              <a:t>Common Error 5: Redundant Input Objects</a:t>
            </a:r>
          </a:p>
          <a:p>
            <a:pPr hangingPunct="1">
              <a:spcBef>
                <a:spcPct val="20000"/>
              </a:spcBef>
              <a:buClr>
                <a:schemeClr val="tx2"/>
              </a:buClr>
              <a:buSzPct val="75000"/>
              <a:buFont typeface="Monotype Sorts" pitchFamily="2" charset="2"/>
              <a:buChar char="F"/>
            </a:pPr>
            <a:endParaRPr lang="en-US" altLang="en-US" sz="3200"/>
          </a:p>
          <a:p>
            <a:pPr hangingPunct="1">
              <a:spcBef>
                <a:spcPct val="20000"/>
              </a:spcBef>
              <a:buClr>
                <a:schemeClr val="tx2"/>
              </a:buClr>
              <a:buSzPct val="75000"/>
              <a:buFont typeface="Monotype Sorts" pitchFamily="2" charset="2"/>
              <a:buChar char="F"/>
            </a:pPr>
            <a:r>
              <a:rPr lang="en-US" altLang="en-US" sz="3200"/>
              <a:t>Common Pitfall 1: Redundant Input Objects</a:t>
            </a:r>
          </a:p>
          <a:p>
            <a:pPr hangingPunct="1">
              <a:spcBef>
                <a:spcPct val="20000"/>
              </a:spcBef>
              <a:buClr>
                <a:schemeClr val="tx2"/>
              </a:buClr>
              <a:buSzPct val="75000"/>
              <a:buFont typeface="Monotype Sorts" pitchFamily="2" charset="2"/>
              <a:buChar char="F"/>
            </a:pPr>
            <a:endParaRPr lang="en-US" altLang="en-US" sz="3200"/>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4">
            <a:extLst>
              <a:ext uri="{FF2B5EF4-FFF2-40B4-BE49-F238E27FC236}">
                <a16:creationId xmlns:a16="http://schemas.microsoft.com/office/drawing/2014/main" id="{3B294390-9CB5-4A51-A4DB-2B2182F2ACE9}"/>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FE5D6F85-667B-4C93-AD03-2E63A8BCB22D}" type="slidenum">
              <a:rPr lang="en-US" altLang="en-US" sz="1400"/>
              <a:pPr/>
              <a:t>59</a:t>
            </a:fld>
            <a:endParaRPr lang="en-US" altLang="en-US" sz="1400"/>
          </a:p>
        </p:txBody>
      </p:sp>
      <p:sp>
        <p:nvSpPr>
          <p:cNvPr id="64515" name="Rectangle 2">
            <a:extLst>
              <a:ext uri="{FF2B5EF4-FFF2-40B4-BE49-F238E27FC236}">
                <a16:creationId xmlns:a16="http://schemas.microsoft.com/office/drawing/2014/main" id="{B16ED17B-0A48-41B6-90C4-1D849A770F2C}"/>
              </a:ext>
            </a:extLst>
          </p:cNvPr>
          <p:cNvSpPr>
            <a:spLocks noGrp="1" noChangeArrowheads="1"/>
          </p:cNvSpPr>
          <p:nvPr>
            <p:ph type="title"/>
          </p:nvPr>
        </p:nvSpPr>
        <p:spPr>
          <a:xfrm>
            <a:off x="155575" y="357188"/>
            <a:ext cx="8839200" cy="1804987"/>
          </a:xfrm>
        </p:spPr>
        <p:txBody>
          <a:bodyPr/>
          <a:lstStyle/>
          <a:p>
            <a:pPr hangingPunct="1"/>
            <a:r>
              <a:rPr lang="en-US" altLang="en-US"/>
              <a:t>Common Error 1: Undeclared/Uninitialized Variables and Unused Variables </a:t>
            </a:r>
          </a:p>
        </p:txBody>
      </p:sp>
      <p:sp>
        <p:nvSpPr>
          <p:cNvPr id="64516" name="Text Box 6">
            <a:extLst>
              <a:ext uri="{FF2B5EF4-FFF2-40B4-BE49-F238E27FC236}">
                <a16:creationId xmlns:a16="http://schemas.microsoft.com/office/drawing/2014/main" id="{DF4B0A9B-0A97-4DA8-AA42-82FB1A694C90}"/>
              </a:ext>
            </a:extLst>
          </p:cNvPr>
          <p:cNvSpPr txBox="1">
            <a:spLocks noChangeArrowheads="1"/>
          </p:cNvSpPr>
          <p:nvPr/>
        </p:nvSpPr>
        <p:spPr bwMode="auto">
          <a:xfrm>
            <a:off x="914400" y="152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endParaRPr lang="en-US" altLang="en-US" sz="2400"/>
          </a:p>
        </p:txBody>
      </p:sp>
      <p:sp>
        <p:nvSpPr>
          <p:cNvPr id="64517" name="Rectangle 3">
            <a:extLst>
              <a:ext uri="{FF2B5EF4-FFF2-40B4-BE49-F238E27FC236}">
                <a16:creationId xmlns:a16="http://schemas.microsoft.com/office/drawing/2014/main" id="{768C82F8-27EE-4C55-BA3F-D57FEB48EEAD}"/>
              </a:ext>
            </a:extLst>
          </p:cNvPr>
          <p:cNvSpPr txBox="1">
            <a:spLocks noChangeArrowheads="1"/>
          </p:cNvSpPr>
          <p:nvPr/>
        </p:nvSpPr>
        <p:spPr bwMode="auto">
          <a:xfrm>
            <a:off x="155575" y="2584450"/>
            <a:ext cx="8839200" cy="380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pitchFamily="2" charset="2"/>
              <a:buNone/>
            </a:pPr>
            <a:r>
              <a:rPr lang="en-US" altLang="en-US" sz="3200" b="1"/>
              <a:t>double</a:t>
            </a:r>
            <a:r>
              <a:rPr lang="en-US" altLang="en-US" sz="3200"/>
              <a:t> interestRate = </a:t>
            </a:r>
            <a:r>
              <a:rPr lang="en-US" altLang="en-US" sz="3200" b="1"/>
              <a:t>0.05</a:t>
            </a:r>
            <a:r>
              <a:rPr lang="en-US" altLang="en-US" sz="3200"/>
              <a:t>;</a:t>
            </a:r>
            <a:endParaRPr lang="en-US" altLang="en-US" sz="3200" u="sng"/>
          </a:p>
          <a:p>
            <a:pPr>
              <a:spcBef>
                <a:spcPct val="20000"/>
              </a:spcBef>
              <a:buClr>
                <a:schemeClr val="tx2"/>
              </a:buClr>
              <a:buSzPct val="75000"/>
              <a:buFont typeface="Monotype Sorts" pitchFamily="2" charset="2"/>
              <a:buNone/>
            </a:pPr>
            <a:r>
              <a:rPr lang="en-US" altLang="en-US" sz="3200" b="1"/>
              <a:t>double</a:t>
            </a:r>
            <a:r>
              <a:rPr lang="en-US" altLang="en-US" sz="3200"/>
              <a:t> interest = interestrate * </a:t>
            </a:r>
            <a:r>
              <a:rPr lang="en-US" altLang="en-US" sz="3200" b="1"/>
              <a:t>45</a:t>
            </a:r>
            <a:r>
              <a:rPr lang="en-US" altLang="en-US" sz="3200"/>
              <a:t>;</a:t>
            </a:r>
            <a:endParaRPr lang="en-US" altLang="en-US" sz="3200" u="sng"/>
          </a:p>
          <a:p>
            <a:pPr hangingPunct="1">
              <a:spcBef>
                <a:spcPct val="20000"/>
              </a:spcBef>
              <a:buClr>
                <a:schemeClr val="tx2"/>
              </a:buClr>
              <a:buSzPct val="75000"/>
              <a:buFont typeface="Monotype Sorts" pitchFamily="2" charset="2"/>
              <a:buNone/>
            </a:pPr>
            <a:endParaRPr lang="en-US" altLang="en-US" sz="32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a:extLst>
              <a:ext uri="{FF2B5EF4-FFF2-40B4-BE49-F238E27FC236}">
                <a16:creationId xmlns:a16="http://schemas.microsoft.com/office/drawing/2014/main" id="{E170CD17-D086-4E1B-82B9-A01F7BBBED9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C7421C6D-26A5-418C-BE53-CFA23B01A009}" type="slidenum">
              <a:rPr lang="en-US" altLang="en-US" sz="1400"/>
              <a:pPr/>
              <a:t>6</a:t>
            </a:fld>
            <a:endParaRPr lang="en-US" altLang="en-US" sz="1400"/>
          </a:p>
        </p:txBody>
      </p:sp>
      <p:sp>
        <p:nvSpPr>
          <p:cNvPr id="30723" name="Rectangle 2">
            <a:extLst>
              <a:ext uri="{FF2B5EF4-FFF2-40B4-BE49-F238E27FC236}">
                <a16:creationId xmlns:a16="http://schemas.microsoft.com/office/drawing/2014/main" id="{0864CBE6-89BB-4C6F-8455-34B765C0739B}"/>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30724" name="Rectangle 3">
            <a:extLst>
              <a:ext uri="{FF2B5EF4-FFF2-40B4-BE49-F238E27FC236}">
                <a16:creationId xmlns:a16="http://schemas.microsoft.com/office/drawing/2014/main" id="{DD840446-57B4-4A51-89B2-3C42E1C93DA1}"/>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30725" name="Rectangle 4">
            <a:extLst>
              <a:ext uri="{FF2B5EF4-FFF2-40B4-BE49-F238E27FC236}">
                <a16:creationId xmlns:a16="http://schemas.microsoft.com/office/drawing/2014/main" id="{51D63F3C-ECDE-4667-AA63-586E6F0ACEEB}"/>
              </a:ext>
            </a:extLst>
          </p:cNvPr>
          <p:cNvSpPr>
            <a:spLocks noChangeArrowheads="1"/>
          </p:cNvSpPr>
          <p:nvPr/>
        </p:nvSpPr>
        <p:spPr bwMode="auto">
          <a:xfrm>
            <a:off x="6858000" y="1816100"/>
            <a:ext cx="1524000" cy="268288"/>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rPr>
              <a:t>no value</a:t>
            </a:r>
          </a:p>
        </p:txBody>
      </p:sp>
      <p:sp>
        <p:nvSpPr>
          <p:cNvPr id="30726" name="Text Box 5">
            <a:extLst>
              <a:ext uri="{FF2B5EF4-FFF2-40B4-BE49-F238E27FC236}">
                <a16:creationId xmlns:a16="http://schemas.microsoft.com/office/drawing/2014/main" id="{B1A6C154-A4F6-49F3-930B-0C4DCD29021E}"/>
              </a:ext>
            </a:extLst>
          </p:cNvPr>
          <p:cNvSpPr txBox="1">
            <a:spLocks noChangeArrowheads="1"/>
          </p:cNvSpPr>
          <p:nvPr/>
        </p:nvSpPr>
        <p:spPr bwMode="auto">
          <a:xfrm>
            <a:off x="6019800" y="1752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radius</a:t>
            </a:r>
          </a:p>
        </p:txBody>
      </p:sp>
      <p:sp>
        <p:nvSpPr>
          <p:cNvPr id="30727" name="Rectangle 6">
            <a:extLst>
              <a:ext uri="{FF2B5EF4-FFF2-40B4-BE49-F238E27FC236}">
                <a16:creationId xmlns:a16="http://schemas.microsoft.com/office/drawing/2014/main" id="{E68829E8-9F43-44F4-AC44-B7C8225B58B0}"/>
              </a:ext>
            </a:extLst>
          </p:cNvPr>
          <p:cNvSpPr>
            <a:spLocks noChangeArrowheads="1"/>
          </p:cNvSpPr>
          <p:nvPr/>
        </p:nvSpPr>
        <p:spPr bwMode="auto">
          <a:xfrm>
            <a:off x="457200" y="2162175"/>
            <a:ext cx="5105400" cy="306388"/>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0728" name="Text Box 7">
            <a:extLst>
              <a:ext uri="{FF2B5EF4-FFF2-40B4-BE49-F238E27FC236}">
                <a16:creationId xmlns:a16="http://schemas.microsoft.com/office/drawing/2014/main" id="{9A6EC04B-DAAF-4911-BF20-CD0E2A2B8694}"/>
              </a:ext>
            </a:extLst>
          </p:cNvPr>
          <p:cNvSpPr txBox="1">
            <a:spLocks noChangeArrowheads="1"/>
          </p:cNvSpPr>
          <p:nvPr/>
        </p:nvSpPr>
        <p:spPr bwMode="auto">
          <a:xfrm>
            <a:off x="6858000" y="12192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memory</a:t>
            </a:r>
          </a:p>
        </p:txBody>
      </p:sp>
      <p:sp>
        <p:nvSpPr>
          <p:cNvPr id="30729" name="Rectangle 8">
            <a:extLst>
              <a:ext uri="{FF2B5EF4-FFF2-40B4-BE49-F238E27FC236}">
                <a16:creationId xmlns:a16="http://schemas.microsoft.com/office/drawing/2014/main" id="{82B890E5-C045-4354-9A3B-86722530A7E7}"/>
              </a:ext>
            </a:extLst>
          </p:cNvPr>
          <p:cNvSpPr>
            <a:spLocks noChangeArrowheads="1"/>
          </p:cNvSpPr>
          <p:nvPr/>
        </p:nvSpPr>
        <p:spPr bwMode="auto">
          <a:xfrm>
            <a:off x="6837363" y="2200275"/>
            <a:ext cx="1563687" cy="269875"/>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4" tIns="9144" rIns="9144" bIns="9144"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accent2"/>
                </a:solidFill>
              </a:rPr>
              <a:t>no value</a:t>
            </a:r>
          </a:p>
        </p:txBody>
      </p:sp>
      <p:sp>
        <p:nvSpPr>
          <p:cNvPr id="30730" name="Text Box 9">
            <a:extLst>
              <a:ext uri="{FF2B5EF4-FFF2-40B4-BE49-F238E27FC236}">
                <a16:creationId xmlns:a16="http://schemas.microsoft.com/office/drawing/2014/main" id="{015EFA81-054F-4577-A500-3896D4B3C1AE}"/>
              </a:ext>
            </a:extLst>
          </p:cNvPr>
          <p:cNvSpPr txBox="1">
            <a:spLocks noChangeArrowheads="1"/>
          </p:cNvSpPr>
          <p:nvPr/>
        </p:nvSpPr>
        <p:spPr bwMode="auto">
          <a:xfrm>
            <a:off x="6019800" y="2133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area</a:t>
            </a:r>
          </a:p>
        </p:txBody>
      </p:sp>
      <p:sp>
        <p:nvSpPr>
          <p:cNvPr id="187403" name="AutoShape 11">
            <a:extLst>
              <a:ext uri="{FF2B5EF4-FFF2-40B4-BE49-F238E27FC236}">
                <a16:creationId xmlns:a16="http://schemas.microsoft.com/office/drawing/2014/main" id="{34A6CD02-C0E2-4F4B-92FE-EE3AB87DCAB2}"/>
              </a:ext>
            </a:extLst>
          </p:cNvPr>
          <p:cNvSpPr>
            <a:spLocks noChangeArrowheads="1"/>
          </p:cNvSpPr>
          <p:nvPr/>
        </p:nvSpPr>
        <p:spPr bwMode="auto">
          <a:xfrm>
            <a:off x="6569075" y="3082925"/>
            <a:ext cx="1881188" cy="615950"/>
          </a:xfrm>
          <a:prstGeom prst="wedgeRoundRectCallout">
            <a:avLst>
              <a:gd name="adj1" fmla="val -26880"/>
              <a:gd name="adj2" fmla="val -170102"/>
              <a:gd name="adj3" fmla="val 16667"/>
            </a:avLst>
          </a:prstGeom>
          <a:solidFill>
            <a:schemeClr val="accent1"/>
          </a:solidFill>
          <a:ln w="12700">
            <a:solidFill>
              <a:schemeClr val="tx1"/>
            </a:solidFill>
            <a:miter lim="800000"/>
            <a:headEnd type="none" w="sm" len="sm"/>
            <a:tailEnd type="none" w="sm" len="sm"/>
          </a:ln>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t>allocate memory for area</a:t>
            </a:r>
          </a:p>
        </p:txBody>
      </p:sp>
      <p:sp>
        <p:nvSpPr>
          <p:cNvPr id="30732" name="Rectangle 12">
            <a:extLst>
              <a:ext uri="{FF2B5EF4-FFF2-40B4-BE49-F238E27FC236}">
                <a16:creationId xmlns:a16="http://schemas.microsoft.com/office/drawing/2014/main" id="{BC4A8607-F75E-44FC-9B47-FFB229FF98AC}"/>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7403"/>
                                        </p:tgtEl>
                                        <p:attrNameLst>
                                          <p:attrName>style.visibility</p:attrName>
                                        </p:attrNameLst>
                                      </p:cBhvr>
                                      <p:to>
                                        <p:strVal val="visible"/>
                                      </p:to>
                                    </p:set>
                                    <p:anim to="" calcmode="lin" valueType="num">
                                      <p:cBhvr>
                                        <p:cTn id="7" dur="1" fill="hold"/>
                                        <p:tgtEl>
                                          <p:spTgt spid="18740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4">
            <a:extLst>
              <a:ext uri="{FF2B5EF4-FFF2-40B4-BE49-F238E27FC236}">
                <a16:creationId xmlns:a16="http://schemas.microsoft.com/office/drawing/2014/main" id="{229DB4D1-BD76-4CA6-A583-8F0AF4E4E41B}"/>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3C2C4232-93FB-4D33-85CA-11B6CFBA09F5}" type="slidenum">
              <a:rPr lang="en-US" altLang="en-US" sz="1400"/>
              <a:pPr/>
              <a:t>60</a:t>
            </a:fld>
            <a:endParaRPr lang="en-US" altLang="en-US" sz="1400"/>
          </a:p>
        </p:txBody>
      </p:sp>
      <p:sp>
        <p:nvSpPr>
          <p:cNvPr id="65539" name="Rectangle 2">
            <a:extLst>
              <a:ext uri="{FF2B5EF4-FFF2-40B4-BE49-F238E27FC236}">
                <a16:creationId xmlns:a16="http://schemas.microsoft.com/office/drawing/2014/main" id="{667EA5FD-304E-40D3-99EC-321BA08E1EA8}"/>
              </a:ext>
            </a:extLst>
          </p:cNvPr>
          <p:cNvSpPr>
            <a:spLocks noGrp="1" noChangeArrowheads="1"/>
          </p:cNvSpPr>
          <p:nvPr>
            <p:ph type="title"/>
          </p:nvPr>
        </p:nvSpPr>
        <p:spPr>
          <a:xfrm>
            <a:off x="155575" y="357188"/>
            <a:ext cx="8839200" cy="1804987"/>
          </a:xfrm>
        </p:spPr>
        <p:txBody>
          <a:bodyPr/>
          <a:lstStyle/>
          <a:p>
            <a:pPr hangingPunct="1"/>
            <a:r>
              <a:rPr lang="en-US" altLang="en-US"/>
              <a:t>Common Error 2: Integer Overflow</a:t>
            </a:r>
          </a:p>
        </p:txBody>
      </p:sp>
      <p:sp>
        <p:nvSpPr>
          <p:cNvPr id="65540" name="Rectangle 3">
            <a:extLst>
              <a:ext uri="{FF2B5EF4-FFF2-40B4-BE49-F238E27FC236}">
                <a16:creationId xmlns:a16="http://schemas.microsoft.com/office/drawing/2014/main" id="{D14565CE-11EB-4E00-A832-CFFBE1C4FE5D}"/>
              </a:ext>
            </a:extLst>
          </p:cNvPr>
          <p:cNvSpPr txBox="1">
            <a:spLocks noChangeArrowheads="1"/>
          </p:cNvSpPr>
          <p:nvPr/>
        </p:nvSpPr>
        <p:spPr bwMode="auto">
          <a:xfrm>
            <a:off x="155575" y="2584450"/>
            <a:ext cx="8839200" cy="380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pitchFamily="2" charset="2"/>
              <a:buNone/>
            </a:pPr>
            <a:r>
              <a:rPr lang="en-US" altLang="en-US" sz="3200" b="1"/>
              <a:t>int</a:t>
            </a:r>
            <a:r>
              <a:rPr lang="en-US" altLang="en-US" sz="3200"/>
              <a:t> value = </a:t>
            </a:r>
            <a:r>
              <a:rPr lang="en-US" altLang="en-US" sz="3200" b="1"/>
              <a:t>2147483647</a:t>
            </a:r>
            <a:r>
              <a:rPr lang="en-US" altLang="en-US" sz="3200"/>
              <a:t> + </a:t>
            </a:r>
            <a:r>
              <a:rPr lang="en-US" altLang="en-US" sz="3200" b="1"/>
              <a:t>1</a:t>
            </a:r>
            <a:r>
              <a:rPr lang="en-US" altLang="en-US" sz="3200"/>
              <a:t>; </a:t>
            </a:r>
            <a:endParaRPr lang="en-US" altLang="en-US" sz="3200" u="sng"/>
          </a:p>
          <a:p>
            <a:pPr>
              <a:spcBef>
                <a:spcPct val="20000"/>
              </a:spcBef>
              <a:buClr>
                <a:schemeClr val="tx2"/>
              </a:buClr>
              <a:buSzPct val="75000"/>
              <a:buFont typeface="Monotype Sorts" pitchFamily="2" charset="2"/>
              <a:buNone/>
            </a:pPr>
            <a:r>
              <a:rPr lang="en-US" altLang="en-US" sz="3200"/>
              <a:t>// value will actually be -2147483648</a:t>
            </a:r>
            <a:endParaRPr lang="en-US" altLang="en-US" sz="3200" u="sng"/>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a:extLst>
              <a:ext uri="{FF2B5EF4-FFF2-40B4-BE49-F238E27FC236}">
                <a16:creationId xmlns:a16="http://schemas.microsoft.com/office/drawing/2014/main" id="{75F6BB6B-4F35-46E2-8CBF-1400C4606A8F}"/>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E5CA827-AB13-4E77-BC52-CF7EDA8DBF93}" type="slidenum">
              <a:rPr lang="en-US" altLang="en-US" sz="1400"/>
              <a:pPr/>
              <a:t>61</a:t>
            </a:fld>
            <a:endParaRPr lang="en-US" altLang="en-US" sz="1400"/>
          </a:p>
        </p:txBody>
      </p:sp>
      <p:sp>
        <p:nvSpPr>
          <p:cNvPr id="66563" name="Rectangle 2">
            <a:extLst>
              <a:ext uri="{FF2B5EF4-FFF2-40B4-BE49-F238E27FC236}">
                <a16:creationId xmlns:a16="http://schemas.microsoft.com/office/drawing/2014/main" id="{0B3F1DB8-2E18-44DD-8A2F-9259964F34C8}"/>
              </a:ext>
            </a:extLst>
          </p:cNvPr>
          <p:cNvSpPr>
            <a:spLocks noGrp="1" noChangeArrowheads="1"/>
          </p:cNvSpPr>
          <p:nvPr>
            <p:ph type="title"/>
          </p:nvPr>
        </p:nvSpPr>
        <p:spPr>
          <a:xfrm>
            <a:off x="155575" y="357188"/>
            <a:ext cx="8839200" cy="1804987"/>
          </a:xfrm>
        </p:spPr>
        <p:txBody>
          <a:bodyPr/>
          <a:lstStyle/>
          <a:p>
            <a:pPr hangingPunct="1"/>
            <a:r>
              <a:rPr lang="en-US" altLang="en-US"/>
              <a:t>Common Error 3: Round-off Errors</a:t>
            </a:r>
          </a:p>
        </p:txBody>
      </p:sp>
      <p:sp>
        <p:nvSpPr>
          <p:cNvPr id="66564" name="Rectangle 3">
            <a:extLst>
              <a:ext uri="{FF2B5EF4-FFF2-40B4-BE49-F238E27FC236}">
                <a16:creationId xmlns:a16="http://schemas.microsoft.com/office/drawing/2014/main" id="{75AB9D53-DA19-4936-BD4F-53050CEAEC51}"/>
              </a:ext>
            </a:extLst>
          </p:cNvPr>
          <p:cNvSpPr txBox="1">
            <a:spLocks noChangeArrowheads="1"/>
          </p:cNvSpPr>
          <p:nvPr/>
        </p:nvSpPr>
        <p:spPr bwMode="auto">
          <a:xfrm>
            <a:off x="225425" y="2162175"/>
            <a:ext cx="8839200"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pitchFamily="2" charset="2"/>
              <a:buNone/>
            </a:pPr>
            <a:r>
              <a:rPr lang="en-US" altLang="en-US" sz="3200"/>
              <a:t>System.out.println(</a:t>
            </a:r>
            <a:r>
              <a:rPr lang="en-US" altLang="en-US" sz="3200" b="1"/>
              <a:t>1.0</a:t>
            </a:r>
            <a:r>
              <a:rPr lang="en-US" altLang="en-US" sz="3200"/>
              <a:t> - </a:t>
            </a:r>
            <a:r>
              <a:rPr lang="en-US" altLang="en-US" sz="3200" b="1"/>
              <a:t>0.1</a:t>
            </a:r>
            <a:r>
              <a:rPr lang="en-US" altLang="en-US" sz="3200"/>
              <a:t> - </a:t>
            </a:r>
            <a:r>
              <a:rPr lang="en-US" altLang="en-US" sz="3200" b="1"/>
              <a:t>0.1</a:t>
            </a:r>
            <a:r>
              <a:rPr lang="en-US" altLang="en-US" sz="3200"/>
              <a:t> - </a:t>
            </a:r>
            <a:r>
              <a:rPr lang="en-US" altLang="en-US" sz="3200" b="1"/>
              <a:t>0.1</a:t>
            </a:r>
            <a:r>
              <a:rPr lang="en-US" altLang="en-US" sz="3200"/>
              <a:t> - </a:t>
            </a:r>
            <a:r>
              <a:rPr lang="en-US" altLang="en-US" sz="3200" b="1"/>
              <a:t>0.1</a:t>
            </a:r>
            <a:r>
              <a:rPr lang="en-US" altLang="en-US" sz="3200"/>
              <a:t> - </a:t>
            </a:r>
            <a:r>
              <a:rPr lang="en-US" altLang="en-US" sz="3200" b="1"/>
              <a:t>0.1</a:t>
            </a:r>
            <a:r>
              <a:rPr lang="en-US" altLang="en-US" sz="3200"/>
              <a:t>);</a:t>
            </a:r>
          </a:p>
          <a:p>
            <a:pPr>
              <a:spcBef>
                <a:spcPct val="20000"/>
              </a:spcBef>
              <a:buClr>
                <a:schemeClr val="tx2"/>
              </a:buClr>
              <a:buSzPct val="75000"/>
              <a:buFont typeface="Monotype Sorts" pitchFamily="2" charset="2"/>
              <a:buNone/>
            </a:pPr>
            <a:endParaRPr lang="en-US" altLang="en-US" sz="3200"/>
          </a:p>
          <a:p>
            <a:pPr>
              <a:spcBef>
                <a:spcPct val="20000"/>
              </a:spcBef>
              <a:buClr>
                <a:schemeClr val="tx2"/>
              </a:buClr>
              <a:buSzPct val="75000"/>
              <a:buFont typeface="Monotype Sorts" pitchFamily="2" charset="2"/>
              <a:buNone/>
            </a:pPr>
            <a:r>
              <a:rPr lang="en-US" altLang="en-US" sz="3200"/>
              <a:t>System.out.println(</a:t>
            </a:r>
            <a:r>
              <a:rPr lang="en-US" altLang="en-US" sz="3200" b="1"/>
              <a:t>1.0</a:t>
            </a:r>
            <a:r>
              <a:rPr lang="en-US" altLang="en-US" sz="3200"/>
              <a:t> - </a:t>
            </a:r>
            <a:r>
              <a:rPr lang="en-US" altLang="en-US" sz="3200" b="1"/>
              <a:t>0.9</a:t>
            </a:r>
            <a:r>
              <a:rPr lang="en-US" altLang="en-US" sz="3200"/>
              <a:t>);</a:t>
            </a:r>
          </a:p>
          <a:p>
            <a:pPr>
              <a:spcBef>
                <a:spcPct val="20000"/>
              </a:spcBef>
              <a:buClr>
                <a:schemeClr val="tx2"/>
              </a:buClr>
              <a:buSzPct val="75000"/>
              <a:buFont typeface="Monotype Sorts" pitchFamily="2" charset="2"/>
              <a:buNone/>
            </a:pPr>
            <a:endParaRPr lang="en-US" altLang="en-US" sz="3200"/>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a:extLst>
              <a:ext uri="{FF2B5EF4-FFF2-40B4-BE49-F238E27FC236}">
                <a16:creationId xmlns:a16="http://schemas.microsoft.com/office/drawing/2014/main" id="{A682912B-FFAC-491B-9C8E-5C100E2D21C1}"/>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7864C16D-0A77-4C77-884C-62EAE61BF56B}" type="slidenum">
              <a:rPr lang="en-US" altLang="en-US" sz="1400"/>
              <a:pPr/>
              <a:t>62</a:t>
            </a:fld>
            <a:endParaRPr lang="en-US" altLang="en-US" sz="1400"/>
          </a:p>
        </p:txBody>
      </p:sp>
      <p:sp>
        <p:nvSpPr>
          <p:cNvPr id="21508" name="Rectangle 2">
            <a:extLst>
              <a:ext uri="{FF2B5EF4-FFF2-40B4-BE49-F238E27FC236}">
                <a16:creationId xmlns:a16="http://schemas.microsoft.com/office/drawing/2014/main" id="{39D08A94-AC2A-4791-BA53-0B5A4006CDF1}"/>
              </a:ext>
            </a:extLst>
          </p:cNvPr>
          <p:cNvSpPr>
            <a:spLocks noGrp="1" noChangeArrowheads="1"/>
          </p:cNvSpPr>
          <p:nvPr>
            <p:ph type="title"/>
          </p:nvPr>
        </p:nvSpPr>
        <p:spPr>
          <a:xfrm>
            <a:off x="155575" y="357188"/>
            <a:ext cx="8839200" cy="1804987"/>
          </a:xfrm>
        </p:spPr>
        <p:txBody>
          <a:bodyPr/>
          <a:lstStyle/>
          <a:p>
            <a:pPr hangingPunct="1"/>
            <a:r>
              <a:rPr lang="en-US" altLang="en-US"/>
              <a:t>Common Error 4: Unintended Integer Division</a:t>
            </a:r>
          </a:p>
        </p:txBody>
      </p:sp>
      <p:sp>
        <p:nvSpPr>
          <p:cNvPr id="2" name="Rectangle 2">
            <a:extLst>
              <a:ext uri="{FF2B5EF4-FFF2-40B4-BE49-F238E27FC236}">
                <a16:creationId xmlns:a16="http://schemas.microsoft.com/office/drawing/2014/main" id="{A9510B81-75A6-4FEF-9136-116FA3557CF2}"/>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graphicFrame>
        <p:nvGraphicFramePr>
          <p:cNvPr id="21506" name="Object 2">
            <a:extLst>
              <a:ext uri="{FF2B5EF4-FFF2-40B4-BE49-F238E27FC236}">
                <a16:creationId xmlns:a16="http://schemas.microsoft.com/office/drawing/2014/main" id="{3EC02827-1512-4EF5-A030-B0C843A7AF39}"/>
              </a:ext>
            </a:extLst>
          </p:cNvPr>
          <p:cNvGraphicFramePr>
            <a:graphicFrameLocks noChangeAspect="1"/>
          </p:cNvGraphicFramePr>
          <p:nvPr/>
        </p:nvGraphicFramePr>
        <p:xfrm>
          <a:off x="269875" y="2162175"/>
          <a:ext cx="8655050" cy="1304925"/>
        </p:xfrm>
        <a:graphic>
          <a:graphicData uri="http://schemas.openxmlformats.org/presentationml/2006/ole">
            <mc:AlternateContent xmlns:mc="http://schemas.openxmlformats.org/markup-compatibility/2006">
              <mc:Choice xmlns:v="urn:schemas-microsoft-com:vml" Requires="v">
                <p:oleObj spid="_x0000_s21510" name="Picture" r:id="rId3" imgW="5384800" imgH="812800" progId="Word.Picture.8">
                  <p:embed/>
                </p:oleObj>
              </mc:Choice>
              <mc:Fallback>
                <p:oleObj name="Picture" r:id="rId3" imgW="5384800" imgH="81280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75" y="2162175"/>
                        <a:ext cx="865505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a:extLst>
              <a:ext uri="{FF2B5EF4-FFF2-40B4-BE49-F238E27FC236}">
                <a16:creationId xmlns:a16="http://schemas.microsoft.com/office/drawing/2014/main" id="{AEDF79F5-BB59-4BB8-98D8-826D4621FF95}"/>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EED09577-7D2E-4884-9DFE-6B559C690351}" type="slidenum">
              <a:rPr lang="en-US" altLang="en-US" sz="1400"/>
              <a:pPr/>
              <a:t>63</a:t>
            </a:fld>
            <a:endParaRPr lang="en-US" altLang="en-US" sz="1400"/>
          </a:p>
        </p:txBody>
      </p:sp>
      <p:sp>
        <p:nvSpPr>
          <p:cNvPr id="67587" name="Rectangle 2">
            <a:extLst>
              <a:ext uri="{FF2B5EF4-FFF2-40B4-BE49-F238E27FC236}">
                <a16:creationId xmlns:a16="http://schemas.microsoft.com/office/drawing/2014/main" id="{5CBEEA22-7078-4D51-B65B-7C7F38246558}"/>
              </a:ext>
            </a:extLst>
          </p:cNvPr>
          <p:cNvSpPr>
            <a:spLocks noGrp="1" noChangeArrowheads="1"/>
          </p:cNvSpPr>
          <p:nvPr>
            <p:ph type="title"/>
          </p:nvPr>
        </p:nvSpPr>
        <p:spPr>
          <a:xfrm>
            <a:off x="155575" y="357188"/>
            <a:ext cx="8839200" cy="1804987"/>
          </a:xfrm>
        </p:spPr>
        <p:txBody>
          <a:bodyPr/>
          <a:lstStyle/>
          <a:p>
            <a:r>
              <a:rPr lang="en-US" altLang="en-US"/>
              <a:t>Common Pitfall 1: Redundant Input Objects</a:t>
            </a:r>
          </a:p>
        </p:txBody>
      </p:sp>
      <p:sp>
        <p:nvSpPr>
          <p:cNvPr id="2" name="Rectangle 2">
            <a:extLst>
              <a:ext uri="{FF2B5EF4-FFF2-40B4-BE49-F238E27FC236}">
                <a16:creationId xmlns:a16="http://schemas.microsoft.com/office/drawing/2014/main" id="{E194D8D0-3752-486B-A4BB-3B43DDC4AA52}"/>
              </a:ext>
            </a:extLst>
          </p:cNvPr>
          <p:cNvSpPr>
            <a:spLocks noChangeArrowheads="1"/>
          </p:cNvSpPr>
          <p:nvPr/>
        </p:nvSpPr>
        <p:spPr bwMode="auto">
          <a:xfrm>
            <a:off x="0" y="0"/>
            <a:ext cx="9144000" cy="0"/>
          </a:xfrm>
          <a:prstGeom prst="rect">
            <a:avLst/>
          </a:prstGeom>
          <a:noFill/>
          <a:ln>
            <a:noFill/>
          </a:ln>
          <a:effectLst>
            <a:prstShdw prst="shdw17" dist="17961" dir="2700000">
              <a:schemeClr val="accent1">
                <a:gamma/>
                <a:shade val="60000"/>
                <a:invGamma/>
              </a:schemeClr>
            </a:prstShdw>
          </a:effectLst>
        </p:spPr>
        <p:txBody>
          <a:bodyPr wrap="none" anchor="ctr">
            <a:spAutoFit/>
          </a:bodyPr>
          <a:lstStyle/>
          <a:p>
            <a:pPr>
              <a:defRPr/>
            </a:pPr>
            <a:endParaRPr lang="en-US"/>
          </a:p>
        </p:txBody>
      </p:sp>
      <p:sp>
        <p:nvSpPr>
          <p:cNvPr id="67589" name="Rectangle 3">
            <a:extLst>
              <a:ext uri="{FF2B5EF4-FFF2-40B4-BE49-F238E27FC236}">
                <a16:creationId xmlns:a16="http://schemas.microsoft.com/office/drawing/2014/main" id="{BC8864AA-2914-4CEC-B88D-338B72B22EAA}"/>
              </a:ext>
            </a:extLst>
          </p:cNvPr>
          <p:cNvSpPr txBox="1">
            <a:spLocks noChangeArrowheads="1"/>
          </p:cNvSpPr>
          <p:nvPr/>
        </p:nvSpPr>
        <p:spPr bwMode="auto">
          <a:xfrm>
            <a:off x="225425" y="2162175"/>
            <a:ext cx="8839200" cy="422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Monotype Sorts" pitchFamily="2" charset="2"/>
              <a:buNone/>
            </a:pPr>
            <a:r>
              <a:rPr lang="en-US" altLang="en-US" sz="3200"/>
              <a:t>Scanner input = </a:t>
            </a:r>
            <a:r>
              <a:rPr lang="en-US" altLang="en-US" sz="3200" b="1"/>
              <a:t>new</a:t>
            </a:r>
            <a:r>
              <a:rPr lang="en-US" altLang="en-US" sz="3200"/>
              <a:t> Scanner(System.in);</a:t>
            </a:r>
          </a:p>
          <a:p>
            <a:pPr>
              <a:spcBef>
                <a:spcPct val="20000"/>
              </a:spcBef>
              <a:buClr>
                <a:schemeClr val="tx2"/>
              </a:buClr>
              <a:buSzPct val="75000"/>
              <a:buFont typeface="Monotype Sorts" pitchFamily="2" charset="2"/>
              <a:buNone/>
            </a:pPr>
            <a:r>
              <a:rPr lang="de-DE" altLang="en-US" sz="3200"/>
              <a:t>System.out.print(</a:t>
            </a:r>
            <a:r>
              <a:rPr lang="de-DE" altLang="en-US" sz="3200" b="1"/>
              <a:t>"Enter an integer: "</a:t>
            </a:r>
            <a:r>
              <a:rPr lang="de-DE" altLang="en-US" sz="3200"/>
              <a:t>);</a:t>
            </a:r>
            <a:endParaRPr lang="en-US" altLang="en-US" sz="3200"/>
          </a:p>
          <a:p>
            <a:pPr>
              <a:spcBef>
                <a:spcPct val="20000"/>
              </a:spcBef>
              <a:buClr>
                <a:schemeClr val="tx2"/>
              </a:buClr>
              <a:buSzPct val="75000"/>
              <a:buFont typeface="Monotype Sorts" pitchFamily="2" charset="2"/>
              <a:buNone/>
            </a:pPr>
            <a:r>
              <a:rPr lang="en-US" altLang="en-US" sz="3200" b="1"/>
              <a:t>int</a:t>
            </a:r>
            <a:r>
              <a:rPr lang="en-US" altLang="en-US" sz="3200"/>
              <a:t> v1 = input.nextInt();</a:t>
            </a:r>
          </a:p>
          <a:p>
            <a:pPr>
              <a:spcBef>
                <a:spcPct val="20000"/>
              </a:spcBef>
              <a:buClr>
                <a:schemeClr val="tx2"/>
              </a:buClr>
              <a:buSzPct val="75000"/>
              <a:buFont typeface="Monotype Sorts" pitchFamily="2" charset="2"/>
              <a:buNone/>
            </a:pPr>
            <a:r>
              <a:rPr lang="en-US" altLang="en-US" sz="3200"/>
              <a:t> </a:t>
            </a:r>
          </a:p>
          <a:p>
            <a:pPr>
              <a:spcBef>
                <a:spcPct val="20000"/>
              </a:spcBef>
              <a:buClr>
                <a:schemeClr val="tx2"/>
              </a:buClr>
              <a:buSzPct val="75000"/>
              <a:buFont typeface="Monotype Sorts" pitchFamily="2" charset="2"/>
              <a:buNone/>
            </a:pPr>
            <a:r>
              <a:rPr lang="en-US" altLang="en-US" sz="3200"/>
              <a:t>Scanner input1 = </a:t>
            </a:r>
            <a:r>
              <a:rPr lang="en-US" altLang="en-US" sz="3200" b="1"/>
              <a:t>new</a:t>
            </a:r>
            <a:r>
              <a:rPr lang="en-US" altLang="en-US" sz="3200"/>
              <a:t> Scanner(System.in);</a:t>
            </a:r>
          </a:p>
          <a:p>
            <a:pPr>
              <a:spcBef>
                <a:spcPct val="20000"/>
              </a:spcBef>
              <a:buClr>
                <a:schemeClr val="tx2"/>
              </a:buClr>
              <a:buSzPct val="75000"/>
              <a:buFont typeface="Monotype Sorts" pitchFamily="2" charset="2"/>
              <a:buNone/>
            </a:pPr>
            <a:r>
              <a:rPr lang="en-US" altLang="en-US" sz="3200"/>
              <a:t>System.out.print(</a:t>
            </a:r>
            <a:r>
              <a:rPr lang="en-US" altLang="en-US" sz="3200" b="1"/>
              <a:t>"Enter a double value: "</a:t>
            </a:r>
            <a:r>
              <a:rPr lang="en-US" altLang="en-US" sz="3200"/>
              <a:t>);</a:t>
            </a:r>
          </a:p>
          <a:p>
            <a:pPr>
              <a:spcBef>
                <a:spcPct val="20000"/>
              </a:spcBef>
              <a:buClr>
                <a:schemeClr val="tx2"/>
              </a:buClr>
              <a:buSzPct val="75000"/>
              <a:buFont typeface="Monotype Sorts" pitchFamily="2" charset="2"/>
              <a:buNone/>
            </a:pPr>
            <a:r>
              <a:rPr lang="en-US" altLang="en-US" sz="3200" b="1"/>
              <a:t>double</a:t>
            </a:r>
            <a:r>
              <a:rPr lang="en-US" altLang="en-US" sz="3200"/>
              <a:t> v2 = input1.nextDouble();</a:t>
            </a:r>
          </a:p>
          <a:p>
            <a:pPr>
              <a:spcBef>
                <a:spcPct val="20000"/>
              </a:spcBef>
              <a:buClr>
                <a:schemeClr val="tx2"/>
              </a:buClr>
              <a:buSzPct val="75000"/>
              <a:buFont typeface="Monotype Sorts" pitchFamily="2" charset="2"/>
              <a:buNone/>
            </a:pPr>
            <a:endParaRPr lang="en-US" altLang="en-US" sz="32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a:extLst>
              <a:ext uri="{FF2B5EF4-FFF2-40B4-BE49-F238E27FC236}">
                <a16:creationId xmlns:a16="http://schemas.microsoft.com/office/drawing/2014/main" id="{131B916C-7654-4F78-82BB-4AC3CC161974}"/>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85C431B-1742-4181-950C-6AD495765C84}" type="slidenum">
              <a:rPr lang="en-US" altLang="en-US" sz="1400"/>
              <a:pPr/>
              <a:t>7</a:t>
            </a:fld>
            <a:endParaRPr lang="en-US" altLang="en-US" sz="1400"/>
          </a:p>
        </p:txBody>
      </p:sp>
      <p:sp>
        <p:nvSpPr>
          <p:cNvPr id="31747" name="Rectangle 2">
            <a:extLst>
              <a:ext uri="{FF2B5EF4-FFF2-40B4-BE49-F238E27FC236}">
                <a16:creationId xmlns:a16="http://schemas.microsoft.com/office/drawing/2014/main" id="{6FF613FC-1370-4CB3-9401-C5F56E267CE5}"/>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31748" name="Rectangle 3">
            <a:extLst>
              <a:ext uri="{FF2B5EF4-FFF2-40B4-BE49-F238E27FC236}">
                <a16:creationId xmlns:a16="http://schemas.microsoft.com/office/drawing/2014/main" id="{3E2BAAB8-4013-4BD6-ABEA-1A4AFBC74FFE}"/>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31749" name="Rectangle 4">
            <a:extLst>
              <a:ext uri="{FF2B5EF4-FFF2-40B4-BE49-F238E27FC236}">
                <a16:creationId xmlns:a16="http://schemas.microsoft.com/office/drawing/2014/main" id="{6501EB5D-B142-48DA-B5DD-4463C9D392A8}"/>
              </a:ext>
            </a:extLst>
          </p:cNvPr>
          <p:cNvSpPr>
            <a:spLocks noChangeArrowheads="1"/>
          </p:cNvSpPr>
          <p:nvPr/>
        </p:nvSpPr>
        <p:spPr bwMode="auto">
          <a:xfrm>
            <a:off x="6858000" y="17526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accent2"/>
                </a:solidFill>
              </a:rPr>
              <a:t>20</a:t>
            </a:r>
          </a:p>
        </p:txBody>
      </p:sp>
      <p:sp>
        <p:nvSpPr>
          <p:cNvPr id="31750" name="Text Box 5">
            <a:extLst>
              <a:ext uri="{FF2B5EF4-FFF2-40B4-BE49-F238E27FC236}">
                <a16:creationId xmlns:a16="http://schemas.microsoft.com/office/drawing/2014/main" id="{2BB65E39-EDA2-4D28-9659-69D22662C34F}"/>
              </a:ext>
            </a:extLst>
          </p:cNvPr>
          <p:cNvSpPr txBox="1">
            <a:spLocks noChangeArrowheads="1"/>
          </p:cNvSpPr>
          <p:nvPr/>
        </p:nvSpPr>
        <p:spPr bwMode="auto">
          <a:xfrm>
            <a:off x="6019800" y="1752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radius</a:t>
            </a:r>
          </a:p>
        </p:txBody>
      </p:sp>
      <p:sp>
        <p:nvSpPr>
          <p:cNvPr id="31751" name="Rectangle 6">
            <a:extLst>
              <a:ext uri="{FF2B5EF4-FFF2-40B4-BE49-F238E27FC236}">
                <a16:creationId xmlns:a16="http://schemas.microsoft.com/office/drawing/2014/main" id="{18F0A5FB-1266-4B5F-A085-E09F7482873E}"/>
              </a:ext>
            </a:extLst>
          </p:cNvPr>
          <p:cNvSpPr>
            <a:spLocks noChangeArrowheads="1"/>
          </p:cNvSpPr>
          <p:nvPr/>
        </p:nvSpPr>
        <p:spPr bwMode="auto">
          <a:xfrm>
            <a:off x="457200" y="3048000"/>
            <a:ext cx="5105400" cy="2286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1752" name="Rectangle 8">
            <a:extLst>
              <a:ext uri="{FF2B5EF4-FFF2-40B4-BE49-F238E27FC236}">
                <a16:creationId xmlns:a16="http://schemas.microsoft.com/office/drawing/2014/main" id="{75604118-8E1F-4B87-98DC-80DEB9C52F2A}"/>
              </a:ext>
            </a:extLst>
          </p:cNvPr>
          <p:cNvSpPr>
            <a:spLocks noChangeArrowheads="1"/>
          </p:cNvSpPr>
          <p:nvPr/>
        </p:nvSpPr>
        <p:spPr bwMode="auto">
          <a:xfrm>
            <a:off x="6858000" y="22098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rPr>
              <a:t>no value</a:t>
            </a:r>
          </a:p>
        </p:txBody>
      </p:sp>
      <p:sp>
        <p:nvSpPr>
          <p:cNvPr id="31753" name="Text Box 9">
            <a:extLst>
              <a:ext uri="{FF2B5EF4-FFF2-40B4-BE49-F238E27FC236}">
                <a16:creationId xmlns:a16="http://schemas.microsoft.com/office/drawing/2014/main" id="{B9B047A6-7902-4455-9525-68E26655432E}"/>
              </a:ext>
            </a:extLst>
          </p:cNvPr>
          <p:cNvSpPr txBox="1">
            <a:spLocks noChangeArrowheads="1"/>
          </p:cNvSpPr>
          <p:nvPr/>
        </p:nvSpPr>
        <p:spPr bwMode="auto">
          <a:xfrm>
            <a:off x="6019800" y="22098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area</a:t>
            </a:r>
          </a:p>
        </p:txBody>
      </p:sp>
      <p:sp>
        <p:nvSpPr>
          <p:cNvPr id="188429" name="AutoShape 13">
            <a:extLst>
              <a:ext uri="{FF2B5EF4-FFF2-40B4-BE49-F238E27FC236}">
                <a16:creationId xmlns:a16="http://schemas.microsoft.com/office/drawing/2014/main" id="{73A1D951-7D9B-416C-8CEE-A5331E019D62}"/>
              </a:ext>
            </a:extLst>
          </p:cNvPr>
          <p:cNvSpPr>
            <a:spLocks noChangeArrowheads="1"/>
          </p:cNvSpPr>
          <p:nvPr/>
        </p:nvSpPr>
        <p:spPr bwMode="auto">
          <a:xfrm>
            <a:off x="6723063" y="931863"/>
            <a:ext cx="2265362" cy="384175"/>
          </a:xfrm>
          <a:prstGeom prst="wedgeRoundRectCallout">
            <a:avLst>
              <a:gd name="adj1" fmla="val -27718"/>
              <a:gd name="adj2" fmla="val 214875"/>
              <a:gd name="adj3" fmla="val 16667"/>
            </a:avLst>
          </a:prstGeom>
          <a:solidFill>
            <a:schemeClr val="accent1"/>
          </a:solidFill>
          <a:ln w="12700">
            <a:solidFill>
              <a:schemeClr val="tx1"/>
            </a:solidFill>
            <a:miter lim="800000"/>
            <a:headEnd type="none" w="sm" len="sm"/>
            <a:tailEnd type="none" w="sm" len="sm"/>
          </a:ln>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assign 20 to radius</a:t>
            </a:r>
          </a:p>
        </p:txBody>
      </p:sp>
      <p:sp>
        <p:nvSpPr>
          <p:cNvPr id="31755" name="Line 14">
            <a:extLst>
              <a:ext uri="{FF2B5EF4-FFF2-40B4-BE49-F238E27FC236}">
                <a16:creationId xmlns:a16="http://schemas.microsoft.com/office/drawing/2014/main" id="{65FF98C0-1448-45DE-B4F8-7F5C5871C8BA}"/>
              </a:ext>
            </a:extLst>
          </p:cNvPr>
          <p:cNvSpPr>
            <a:spLocks noChangeShapeType="1"/>
          </p:cNvSpPr>
          <p:nvPr/>
        </p:nvSpPr>
        <p:spPr bwMode="auto">
          <a:xfrm flipV="1">
            <a:off x="3305175" y="1970088"/>
            <a:ext cx="2725738" cy="1190625"/>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31756" name="Rectangle 16">
            <a:extLst>
              <a:ext uri="{FF2B5EF4-FFF2-40B4-BE49-F238E27FC236}">
                <a16:creationId xmlns:a16="http://schemas.microsoft.com/office/drawing/2014/main" id="{15F9BC07-7405-4624-8691-917DBAAE3480}"/>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8429"/>
                                        </p:tgtEl>
                                        <p:attrNameLst>
                                          <p:attrName>style.visibility</p:attrName>
                                        </p:attrNameLst>
                                      </p:cBhvr>
                                      <p:to>
                                        <p:strVal val="visible"/>
                                      </p:to>
                                    </p:set>
                                    <p:anim to="" calcmode="lin" valueType="num">
                                      <p:cBhvr>
                                        <p:cTn id="7" dur="1" fill="hold"/>
                                        <p:tgtEl>
                                          <p:spTgt spid="18842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a16="http://schemas.microsoft.com/office/drawing/2014/main" id="{2143D0F3-D2FB-4E96-85CD-E5C52F02580C}"/>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29C0AAAA-C7AB-49BA-9220-735138EFAE69}" type="slidenum">
              <a:rPr lang="en-US" altLang="en-US" sz="1400"/>
              <a:pPr/>
              <a:t>8</a:t>
            </a:fld>
            <a:endParaRPr lang="en-US" altLang="en-US" sz="1400"/>
          </a:p>
        </p:txBody>
      </p:sp>
      <p:sp>
        <p:nvSpPr>
          <p:cNvPr id="32771" name="Rectangle 2">
            <a:extLst>
              <a:ext uri="{FF2B5EF4-FFF2-40B4-BE49-F238E27FC236}">
                <a16:creationId xmlns:a16="http://schemas.microsoft.com/office/drawing/2014/main" id="{DDB228D8-76D9-4553-A8FB-CFAAE7A0FC02}"/>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32772" name="Rectangle 3">
            <a:extLst>
              <a:ext uri="{FF2B5EF4-FFF2-40B4-BE49-F238E27FC236}">
                <a16:creationId xmlns:a16="http://schemas.microsoft.com/office/drawing/2014/main" id="{9F71FB2F-38D2-4602-AD9E-F2150AACC1DE}"/>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32773" name="Rectangle 4">
            <a:extLst>
              <a:ext uri="{FF2B5EF4-FFF2-40B4-BE49-F238E27FC236}">
                <a16:creationId xmlns:a16="http://schemas.microsoft.com/office/drawing/2014/main" id="{70DBDCD1-5D47-43E6-A8A8-11E897371150}"/>
              </a:ext>
            </a:extLst>
          </p:cNvPr>
          <p:cNvSpPr>
            <a:spLocks noChangeArrowheads="1"/>
          </p:cNvSpPr>
          <p:nvPr/>
        </p:nvSpPr>
        <p:spPr bwMode="auto">
          <a:xfrm>
            <a:off x="6858000" y="17526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400">
                <a:solidFill>
                  <a:schemeClr val="bg2"/>
                </a:solidFill>
              </a:rPr>
              <a:t>20</a:t>
            </a:r>
          </a:p>
        </p:txBody>
      </p:sp>
      <p:sp>
        <p:nvSpPr>
          <p:cNvPr id="32774" name="Text Box 5">
            <a:extLst>
              <a:ext uri="{FF2B5EF4-FFF2-40B4-BE49-F238E27FC236}">
                <a16:creationId xmlns:a16="http://schemas.microsoft.com/office/drawing/2014/main" id="{0254653B-13B6-494A-A870-78FDC08DEC6D}"/>
              </a:ext>
            </a:extLst>
          </p:cNvPr>
          <p:cNvSpPr txBox="1">
            <a:spLocks noChangeArrowheads="1"/>
          </p:cNvSpPr>
          <p:nvPr/>
        </p:nvSpPr>
        <p:spPr bwMode="auto">
          <a:xfrm>
            <a:off x="6019800" y="1752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radius</a:t>
            </a:r>
          </a:p>
        </p:txBody>
      </p:sp>
      <p:sp>
        <p:nvSpPr>
          <p:cNvPr id="32775" name="Text Box 7">
            <a:extLst>
              <a:ext uri="{FF2B5EF4-FFF2-40B4-BE49-F238E27FC236}">
                <a16:creationId xmlns:a16="http://schemas.microsoft.com/office/drawing/2014/main" id="{78CEF0D5-95A2-4F73-8CB5-3ECFF2CE7646}"/>
              </a:ext>
            </a:extLst>
          </p:cNvPr>
          <p:cNvSpPr txBox="1">
            <a:spLocks noChangeArrowheads="1"/>
          </p:cNvSpPr>
          <p:nvPr/>
        </p:nvSpPr>
        <p:spPr bwMode="auto">
          <a:xfrm>
            <a:off x="6858000" y="12192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memory</a:t>
            </a:r>
          </a:p>
        </p:txBody>
      </p:sp>
      <p:sp>
        <p:nvSpPr>
          <p:cNvPr id="32776" name="Rectangle 8">
            <a:extLst>
              <a:ext uri="{FF2B5EF4-FFF2-40B4-BE49-F238E27FC236}">
                <a16:creationId xmlns:a16="http://schemas.microsoft.com/office/drawing/2014/main" id="{B2F1C38B-0CCE-4E2E-9DDC-7D44EF929557}"/>
              </a:ext>
            </a:extLst>
          </p:cNvPr>
          <p:cNvSpPr>
            <a:spLocks noChangeArrowheads="1"/>
          </p:cNvSpPr>
          <p:nvPr/>
        </p:nvSpPr>
        <p:spPr bwMode="auto">
          <a:xfrm>
            <a:off x="6858000" y="22098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2400">
                <a:solidFill>
                  <a:schemeClr val="bg2"/>
                </a:solidFill>
              </a:rPr>
              <a:t>1256.636</a:t>
            </a:r>
          </a:p>
        </p:txBody>
      </p:sp>
      <p:sp>
        <p:nvSpPr>
          <p:cNvPr id="32777" name="Text Box 9">
            <a:extLst>
              <a:ext uri="{FF2B5EF4-FFF2-40B4-BE49-F238E27FC236}">
                <a16:creationId xmlns:a16="http://schemas.microsoft.com/office/drawing/2014/main" id="{93063A37-C4A7-4D25-B148-5A4F74DC15C6}"/>
              </a:ext>
            </a:extLst>
          </p:cNvPr>
          <p:cNvSpPr txBox="1">
            <a:spLocks noChangeArrowheads="1"/>
          </p:cNvSpPr>
          <p:nvPr/>
        </p:nvSpPr>
        <p:spPr bwMode="auto">
          <a:xfrm>
            <a:off x="6019800" y="22098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area</a:t>
            </a:r>
          </a:p>
        </p:txBody>
      </p:sp>
      <p:sp>
        <p:nvSpPr>
          <p:cNvPr id="32778" name="Rectangle 10">
            <a:extLst>
              <a:ext uri="{FF2B5EF4-FFF2-40B4-BE49-F238E27FC236}">
                <a16:creationId xmlns:a16="http://schemas.microsoft.com/office/drawing/2014/main" id="{45E4F8AA-B311-474A-B05C-52319A149EC3}"/>
              </a:ext>
            </a:extLst>
          </p:cNvPr>
          <p:cNvSpPr>
            <a:spLocks noChangeArrowheads="1"/>
          </p:cNvSpPr>
          <p:nvPr/>
        </p:nvSpPr>
        <p:spPr bwMode="auto">
          <a:xfrm>
            <a:off x="457200" y="3810000"/>
            <a:ext cx="5105400" cy="309563"/>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sp>
        <p:nvSpPr>
          <p:cNvPr id="32779" name="Line 12">
            <a:extLst>
              <a:ext uri="{FF2B5EF4-FFF2-40B4-BE49-F238E27FC236}">
                <a16:creationId xmlns:a16="http://schemas.microsoft.com/office/drawing/2014/main" id="{CCECDCAE-C755-4CD9-8454-3E0E64D28285}"/>
              </a:ext>
            </a:extLst>
          </p:cNvPr>
          <p:cNvSpPr>
            <a:spLocks noChangeShapeType="1"/>
          </p:cNvSpPr>
          <p:nvPr/>
        </p:nvSpPr>
        <p:spPr bwMode="auto">
          <a:xfrm flipV="1">
            <a:off x="4071938" y="2430463"/>
            <a:ext cx="2919412" cy="1498600"/>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189453" name="AutoShape 13">
            <a:extLst>
              <a:ext uri="{FF2B5EF4-FFF2-40B4-BE49-F238E27FC236}">
                <a16:creationId xmlns:a16="http://schemas.microsoft.com/office/drawing/2014/main" id="{34B9B92F-AA19-4647-8D1A-8B147B3F29BD}"/>
              </a:ext>
            </a:extLst>
          </p:cNvPr>
          <p:cNvSpPr>
            <a:spLocks noChangeArrowheads="1"/>
          </p:cNvSpPr>
          <p:nvPr/>
        </p:nvSpPr>
        <p:spPr bwMode="auto">
          <a:xfrm>
            <a:off x="6338888" y="3313113"/>
            <a:ext cx="2687637" cy="692150"/>
          </a:xfrm>
          <a:prstGeom prst="wedgeRoundRectCallout">
            <a:avLst>
              <a:gd name="adj1" fmla="val -25134"/>
              <a:gd name="adj2" fmla="val -163991"/>
              <a:gd name="adj3" fmla="val 16667"/>
            </a:avLst>
          </a:prstGeom>
          <a:solidFill>
            <a:schemeClr val="accent1"/>
          </a:solidFill>
          <a:ln w="12700">
            <a:solidFill>
              <a:schemeClr val="tx1"/>
            </a:solidFill>
            <a:miter lim="800000"/>
            <a:headEnd type="none" w="sm" len="sm"/>
            <a:tailEnd type="none" w="sm" len="sm"/>
          </a:ln>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compute area and assign it to variable area</a:t>
            </a:r>
          </a:p>
        </p:txBody>
      </p:sp>
      <p:sp>
        <p:nvSpPr>
          <p:cNvPr id="32781" name="Rectangle 15">
            <a:extLst>
              <a:ext uri="{FF2B5EF4-FFF2-40B4-BE49-F238E27FC236}">
                <a16:creationId xmlns:a16="http://schemas.microsoft.com/office/drawing/2014/main" id="{5F63C459-107E-48FF-9974-CF033C5E217A}"/>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89453"/>
                                        </p:tgtEl>
                                        <p:attrNameLst>
                                          <p:attrName>style.visibility</p:attrName>
                                        </p:attrNameLst>
                                      </p:cBhvr>
                                      <p:to>
                                        <p:strVal val="visible"/>
                                      </p:to>
                                    </p:set>
                                    <p:anim to="" calcmode="lin" valueType="num">
                                      <p:cBhvr>
                                        <p:cTn id="7" dur="1" fill="hold"/>
                                        <p:tgtEl>
                                          <p:spTgt spid="18945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a:extLst>
              <a:ext uri="{FF2B5EF4-FFF2-40B4-BE49-F238E27FC236}">
                <a16:creationId xmlns:a16="http://schemas.microsoft.com/office/drawing/2014/main" id="{A767CBA0-B5E9-453A-BC13-B9D30E2DD073}"/>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fld id="{48D619BA-356C-4DC5-A19C-3FD9756365C5}" type="slidenum">
              <a:rPr lang="en-US" altLang="en-US" sz="1400"/>
              <a:pPr/>
              <a:t>9</a:t>
            </a:fld>
            <a:endParaRPr lang="en-US" altLang="en-US" sz="1400"/>
          </a:p>
        </p:txBody>
      </p:sp>
      <p:sp>
        <p:nvSpPr>
          <p:cNvPr id="33795" name="Rectangle 2">
            <a:extLst>
              <a:ext uri="{FF2B5EF4-FFF2-40B4-BE49-F238E27FC236}">
                <a16:creationId xmlns:a16="http://schemas.microsoft.com/office/drawing/2014/main" id="{34A72104-942D-48CC-A5B9-F29C715EED9C}"/>
              </a:ext>
            </a:extLst>
          </p:cNvPr>
          <p:cNvSpPr>
            <a:spLocks noGrp="1" noChangeArrowheads="1"/>
          </p:cNvSpPr>
          <p:nvPr>
            <p:ph type="title"/>
          </p:nvPr>
        </p:nvSpPr>
        <p:spPr>
          <a:xfrm>
            <a:off x="685800" y="304800"/>
            <a:ext cx="7772400" cy="533400"/>
          </a:xfrm>
        </p:spPr>
        <p:txBody>
          <a:bodyPr/>
          <a:lstStyle/>
          <a:p>
            <a:r>
              <a:rPr lang="en-US" altLang="en-US" sz="4300"/>
              <a:t>Trace a Program Execution</a:t>
            </a:r>
          </a:p>
        </p:txBody>
      </p:sp>
      <p:sp>
        <p:nvSpPr>
          <p:cNvPr id="33796" name="Rectangle 3">
            <a:extLst>
              <a:ext uri="{FF2B5EF4-FFF2-40B4-BE49-F238E27FC236}">
                <a16:creationId xmlns:a16="http://schemas.microsoft.com/office/drawing/2014/main" id="{C78098A2-529A-4A7D-8608-A7A7BD82AD62}"/>
              </a:ext>
            </a:extLst>
          </p:cNvPr>
          <p:cNvSpPr>
            <a:spLocks noGrp="1" noChangeArrowheads="1"/>
          </p:cNvSpPr>
          <p:nvPr>
            <p:ph type="body" idx="1"/>
          </p:nvPr>
        </p:nvSpPr>
        <p:spPr>
          <a:xfrm>
            <a:off x="152400" y="1066800"/>
            <a:ext cx="5562600" cy="5181600"/>
          </a:xfrm>
        </p:spPr>
        <p:txBody>
          <a:bodyPr/>
          <a:lstStyle/>
          <a:p>
            <a:pPr>
              <a:lnSpc>
                <a:spcPct val="80000"/>
              </a:lnSpc>
              <a:buFont typeface="Monotype Sorts" pitchFamily="2" charset="2"/>
              <a:buNone/>
            </a:pPr>
            <a:r>
              <a:rPr lang="en-US" altLang="en-US" sz="1800"/>
              <a:t>public class ComputeArea {</a:t>
            </a:r>
          </a:p>
          <a:p>
            <a:pPr>
              <a:lnSpc>
                <a:spcPct val="80000"/>
              </a:lnSpc>
              <a:buFont typeface="Monotype Sorts" pitchFamily="2" charset="2"/>
              <a:buNone/>
            </a:pPr>
            <a:r>
              <a:rPr lang="en-US" altLang="en-US" sz="1800"/>
              <a:t>  /** Main method */</a:t>
            </a:r>
          </a:p>
          <a:p>
            <a:pPr>
              <a:lnSpc>
                <a:spcPct val="80000"/>
              </a:lnSpc>
              <a:buFont typeface="Monotype Sorts" pitchFamily="2" charset="2"/>
              <a:buNone/>
            </a:pPr>
            <a:r>
              <a:rPr lang="en-US" altLang="en-US" sz="1800"/>
              <a:t>  public static void main(String[] args) {</a:t>
            </a:r>
          </a:p>
          <a:p>
            <a:pPr>
              <a:lnSpc>
                <a:spcPct val="80000"/>
              </a:lnSpc>
              <a:buFont typeface="Monotype Sorts" pitchFamily="2" charset="2"/>
              <a:buNone/>
            </a:pPr>
            <a:r>
              <a:rPr lang="en-US" altLang="en-US" sz="1800"/>
              <a:t>    double radius;</a:t>
            </a:r>
          </a:p>
          <a:p>
            <a:pPr>
              <a:lnSpc>
                <a:spcPct val="80000"/>
              </a:lnSpc>
              <a:buFont typeface="Monotype Sorts" pitchFamily="2" charset="2"/>
              <a:buNone/>
            </a:pPr>
            <a:r>
              <a:rPr lang="en-US" altLang="en-US" sz="1800"/>
              <a:t>    double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Assign a radius</a:t>
            </a:r>
          </a:p>
          <a:p>
            <a:pPr>
              <a:lnSpc>
                <a:spcPct val="80000"/>
              </a:lnSpc>
              <a:buFont typeface="Monotype Sorts" pitchFamily="2" charset="2"/>
              <a:buNone/>
            </a:pPr>
            <a:r>
              <a:rPr lang="en-US" altLang="en-US" sz="1800"/>
              <a:t>    radius = 20;</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Compute area</a:t>
            </a:r>
          </a:p>
          <a:p>
            <a:pPr>
              <a:lnSpc>
                <a:spcPct val="80000"/>
              </a:lnSpc>
              <a:buFont typeface="Monotype Sorts" pitchFamily="2" charset="2"/>
              <a:buNone/>
            </a:pPr>
            <a:r>
              <a:rPr lang="en-US" altLang="en-US" sz="1800"/>
              <a:t>    area = radius * radius * 3.14159;</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    // Display results</a:t>
            </a:r>
          </a:p>
          <a:p>
            <a:pPr>
              <a:lnSpc>
                <a:spcPct val="80000"/>
              </a:lnSpc>
              <a:buFont typeface="Monotype Sorts" pitchFamily="2" charset="2"/>
              <a:buNone/>
            </a:pPr>
            <a:r>
              <a:rPr lang="en-US" altLang="en-US" sz="1800"/>
              <a:t>    System.out.println("The area for the circle of radius " +</a:t>
            </a:r>
          </a:p>
          <a:p>
            <a:pPr>
              <a:lnSpc>
                <a:spcPct val="80000"/>
              </a:lnSpc>
              <a:buFont typeface="Monotype Sorts" pitchFamily="2" charset="2"/>
              <a:buNone/>
            </a:pPr>
            <a:r>
              <a:rPr lang="en-US" altLang="en-US" sz="1800"/>
              <a:t>      radius + " is " + area);</a:t>
            </a:r>
          </a:p>
          <a:p>
            <a:pPr>
              <a:lnSpc>
                <a:spcPct val="80000"/>
              </a:lnSpc>
              <a:buFont typeface="Monotype Sorts" pitchFamily="2" charset="2"/>
              <a:buNone/>
            </a:pPr>
            <a:r>
              <a:rPr lang="en-US" altLang="en-US" sz="1800"/>
              <a:t>  }</a:t>
            </a:r>
          </a:p>
          <a:p>
            <a:pPr>
              <a:lnSpc>
                <a:spcPct val="80000"/>
              </a:lnSpc>
              <a:buFont typeface="Monotype Sorts" pitchFamily="2" charset="2"/>
              <a:buNone/>
            </a:pPr>
            <a:r>
              <a:rPr lang="en-US" altLang="en-US" sz="1800"/>
              <a:t>}</a:t>
            </a:r>
          </a:p>
        </p:txBody>
      </p:sp>
      <p:sp>
        <p:nvSpPr>
          <p:cNvPr id="33797" name="Rectangle 4">
            <a:extLst>
              <a:ext uri="{FF2B5EF4-FFF2-40B4-BE49-F238E27FC236}">
                <a16:creationId xmlns:a16="http://schemas.microsoft.com/office/drawing/2014/main" id="{5FCDC07F-7400-4F25-8691-63632DAA8E88}"/>
              </a:ext>
            </a:extLst>
          </p:cNvPr>
          <p:cNvSpPr>
            <a:spLocks noChangeArrowheads="1"/>
          </p:cNvSpPr>
          <p:nvPr/>
        </p:nvSpPr>
        <p:spPr bwMode="auto">
          <a:xfrm>
            <a:off x="6858000" y="17526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rPr>
              <a:t>20</a:t>
            </a:r>
          </a:p>
        </p:txBody>
      </p:sp>
      <p:sp>
        <p:nvSpPr>
          <p:cNvPr id="33798" name="Text Box 5">
            <a:extLst>
              <a:ext uri="{FF2B5EF4-FFF2-40B4-BE49-F238E27FC236}">
                <a16:creationId xmlns:a16="http://schemas.microsoft.com/office/drawing/2014/main" id="{25DD91B7-A4E0-42A5-B060-A87C7849F9C9}"/>
              </a:ext>
            </a:extLst>
          </p:cNvPr>
          <p:cNvSpPr txBox="1">
            <a:spLocks noChangeArrowheads="1"/>
          </p:cNvSpPr>
          <p:nvPr/>
        </p:nvSpPr>
        <p:spPr bwMode="auto">
          <a:xfrm>
            <a:off x="6019800" y="1752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radius</a:t>
            </a:r>
          </a:p>
        </p:txBody>
      </p:sp>
      <p:sp>
        <p:nvSpPr>
          <p:cNvPr id="33799" name="Text Box 6">
            <a:extLst>
              <a:ext uri="{FF2B5EF4-FFF2-40B4-BE49-F238E27FC236}">
                <a16:creationId xmlns:a16="http://schemas.microsoft.com/office/drawing/2014/main" id="{056ECD9E-4055-4A78-BA3F-EF0D8B0AB84A}"/>
              </a:ext>
            </a:extLst>
          </p:cNvPr>
          <p:cNvSpPr txBox="1">
            <a:spLocks noChangeArrowheads="1"/>
          </p:cNvSpPr>
          <p:nvPr/>
        </p:nvSpPr>
        <p:spPr bwMode="auto">
          <a:xfrm>
            <a:off x="6858000" y="12192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memory</a:t>
            </a:r>
          </a:p>
        </p:txBody>
      </p:sp>
      <p:sp>
        <p:nvSpPr>
          <p:cNvPr id="33800" name="Rectangle 7">
            <a:extLst>
              <a:ext uri="{FF2B5EF4-FFF2-40B4-BE49-F238E27FC236}">
                <a16:creationId xmlns:a16="http://schemas.microsoft.com/office/drawing/2014/main" id="{D5009FDA-C82C-4E3C-83DA-39B4B6A65636}"/>
              </a:ext>
            </a:extLst>
          </p:cNvPr>
          <p:cNvSpPr>
            <a:spLocks noChangeArrowheads="1"/>
          </p:cNvSpPr>
          <p:nvPr/>
        </p:nvSpPr>
        <p:spPr bwMode="auto">
          <a:xfrm>
            <a:off x="6858000" y="2209800"/>
            <a:ext cx="1524000" cy="381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rPr>
              <a:t>1256.636</a:t>
            </a:r>
          </a:p>
        </p:txBody>
      </p:sp>
      <p:sp>
        <p:nvSpPr>
          <p:cNvPr id="33801" name="Text Box 8">
            <a:extLst>
              <a:ext uri="{FF2B5EF4-FFF2-40B4-BE49-F238E27FC236}">
                <a16:creationId xmlns:a16="http://schemas.microsoft.com/office/drawing/2014/main" id="{A206426C-FFEA-4293-B920-5ADF935C08BC}"/>
              </a:ext>
            </a:extLst>
          </p:cNvPr>
          <p:cNvSpPr txBox="1">
            <a:spLocks noChangeArrowheads="1"/>
          </p:cNvSpPr>
          <p:nvPr/>
        </p:nvSpPr>
        <p:spPr bwMode="auto">
          <a:xfrm>
            <a:off x="6019800" y="22098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area</a:t>
            </a:r>
          </a:p>
        </p:txBody>
      </p:sp>
      <p:sp>
        <p:nvSpPr>
          <p:cNvPr id="33802" name="Rectangle 10">
            <a:extLst>
              <a:ext uri="{FF2B5EF4-FFF2-40B4-BE49-F238E27FC236}">
                <a16:creationId xmlns:a16="http://schemas.microsoft.com/office/drawing/2014/main" id="{7908290A-F8F2-4F74-8208-A3E479741EA3}"/>
              </a:ext>
            </a:extLst>
          </p:cNvPr>
          <p:cNvSpPr>
            <a:spLocks noChangeArrowheads="1"/>
          </p:cNvSpPr>
          <p:nvPr/>
        </p:nvSpPr>
        <p:spPr bwMode="auto">
          <a:xfrm>
            <a:off x="457200" y="4648200"/>
            <a:ext cx="5105400" cy="5334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endParaRPr lang="en-US" altLang="en-US"/>
          </a:p>
        </p:txBody>
      </p:sp>
      <p:pic>
        <p:nvPicPr>
          <p:cNvPr id="33803" name="Picture 12">
            <a:extLst>
              <a:ext uri="{FF2B5EF4-FFF2-40B4-BE49-F238E27FC236}">
                <a16:creationId xmlns:a16="http://schemas.microsoft.com/office/drawing/2014/main" id="{FA3CB5AE-90C1-42E5-ADDD-89D6988FCF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5105400"/>
            <a:ext cx="33528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33804" name="Line 13">
            <a:extLst>
              <a:ext uri="{FF2B5EF4-FFF2-40B4-BE49-F238E27FC236}">
                <a16:creationId xmlns:a16="http://schemas.microsoft.com/office/drawing/2014/main" id="{0C0536DB-3349-434C-9F08-1C3193CB693D}"/>
              </a:ext>
            </a:extLst>
          </p:cNvPr>
          <p:cNvSpPr>
            <a:spLocks noChangeShapeType="1"/>
          </p:cNvSpPr>
          <p:nvPr/>
        </p:nvSpPr>
        <p:spPr bwMode="auto">
          <a:xfrm>
            <a:off x="3035300" y="5081588"/>
            <a:ext cx="2765425" cy="420687"/>
          </a:xfrm>
          <a:prstGeom prst="line">
            <a:avLst/>
          </a:prstGeom>
          <a:noFill/>
          <a:ln w="12700">
            <a:solidFill>
              <a:srgbClr val="FF0000"/>
            </a:solidFill>
            <a:round/>
            <a:headEnd type="none" w="sm" len="sm"/>
            <a:tailEnd type="stealth" w="sm" len="sm"/>
          </a:ln>
          <a:extLst>
            <a:ext uri="{909E8E84-426E-40DD-AFC4-6F175D3DCCD1}">
              <a14:hiddenFill xmlns:a14="http://schemas.microsoft.com/office/drawing/2010/main">
                <a:noFill/>
              </a14:hiddenFill>
            </a:ext>
          </a:extLst>
        </p:spPr>
        <p:txBody>
          <a:bodyPr/>
          <a:lstStyle/>
          <a:p>
            <a:endParaRPr lang="tr-TR"/>
          </a:p>
        </p:txBody>
      </p:sp>
      <p:sp>
        <p:nvSpPr>
          <p:cNvPr id="190478" name="AutoShape 14">
            <a:extLst>
              <a:ext uri="{FF2B5EF4-FFF2-40B4-BE49-F238E27FC236}">
                <a16:creationId xmlns:a16="http://schemas.microsoft.com/office/drawing/2014/main" id="{86029D20-9DA1-4E81-BB53-F26BCBDCE60F}"/>
              </a:ext>
            </a:extLst>
          </p:cNvPr>
          <p:cNvSpPr>
            <a:spLocks noChangeArrowheads="1"/>
          </p:cNvSpPr>
          <p:nvPr/>
        </p:nvSpPr>
        <p:spPr bwMode="auto">
          <a:xfrm>
            <a:off x="6108700" y="3736975"/>
            <a:ext cx="2687638" cy="692150"/>
          </a:xfrm>
          <a:prstGeom prst="wedgeRoundRectCallout">
            <a:avLst>
              <a:gd name="adj1" fmla="val -54134"/>
              <a:gd name="adj2" fmla="val 201606"/>
              <a:gd name="adj3" fmla="val 16667"/>
            </a:avLst>
          </a:prstGeom>
          <a:solidFill>
            <a:schemeClr val="accent1"/>
          </a:solidFill>
          <a:ln w="12700">
            <a:solidFill>
              <a:schemeClr val="tx1"/>
            </a:solidFill>
            <a:miter lim="800000"/>
            <a:headEnd type="none" w="sm" len="sm"/>
            <a:tailEnd type="none" w="sm" len="sm"/>
          </a:ln>
        </p:spPr>
        <p:txBody>
          <a:bodyP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spcBef>
                <a:spcPct val="50000"/>
              </a:spcBef>
            </a:pPr>
            <a:r>
              <a:rPr lang="en-US" altLang="en-US" sz="1800"/>
              <a:t>print a message to the console</a:t>
            </a:r>
          </a:p>
        </p:txBody>
      </p:sp>
      <p:sp>
        <p:nvSpPr>
          <p:cNvPr id="33806" name="Rectangle 17">
            <a:extLst>
              <a:ext uri="{FF2B5EF4-FFF2-40B4-BE49-F238E27FC236}">
                <a16:creationId xmlns:a16="http://schemas.microsoft.com/office/drawing/2014/main" id="{0B093AAA-D52B-4FE8-9D4C-919D15DA63E1}"/>
              </a:ext>
            </a:extLst>
          </p:cNvPr>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1600">
                <a:solidFill>
                  <a:schemeClr val="tx1"/>
                </a:solidFill>
                <a:latin typeface="Times New Roman" panose="02020603050405020304" pitchFamily="18" charset="0"/>
                <a:cs typeface="Arial" panose="020B0604020202020204" pitchFamily="34" charset="0"/>
              </a:defRPr>
            </a:lvl1pPr>
            <a:lvl2pPr marL="742950" indent="-285750">
              <a:defRPr sz="1600">
                <a:solidFill>
                  <a:schemeClr val="tx1"/>
                </a:solidFill>
                <a:latin typeface="Times New Roman" panose="02020603050405020304" pitchFamily="18" charset="0"/>
                <a:cs typeface="Arial" panose="020B0604020202020204" pitchFamily="34" charset="0"/>
              </a:defRPr>
            </a:lvl2pPr>
            <a:lvl3pPr marL="1143000" indent="-228600">
              <a:defRPr sz="1600">
                <a:solidFill>
                  <a:schemeClr val="tx1"/>
                </a:solidFill>
                <a:latin typeface="Times New Roman" panose="02020603050405020304" pitchFamily="18" charset="0"/>
                <a:cs typeface="Arial" panose="020B0604020202020204" pitchFamily="34" charset="0"/>
              </a:defRPr>
            </a:lvl3pPr>
            <a:lvl4pPr marL="1600200" indent="-228600">
              <a:defRPr sz="1600">
                <a:solidFill>
                  <a:schemeClr val="tx1"/>
                </a:solidFill>
                <a:latin typeface="Times New Roman" panose="02020603050405020304" pitchFamily="18" charset="0"/>
                <a:cs typeface="Arial" panose="020B0604020202020204" pitchFamily="34" charset="0"/>
              </a:defRPr>
            </a:lvl4pPr>
            <a:lvl5pPr marL="2057400" indent="-228600">
              <a:defRPr sz="16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cs typeface="Arial" panose="020B0604020202020204" pitchFamily="34" charset="0"/>
              </a:defRPr>
            </a:lvl9pPr>
          </a:lstStyle>
          <a:p>
            <a:pPr algn="ctr"/>
            <a:r>
              <a:rPr lang="en-US" altLang="en-US" sz="1800">
                <a:solidFill>
                  <a:schemeClr val="bg2"/>
                </a:solidFill>
                <a:latin typeface="Forte" panose="03060902040502070203" pitchFamily="66" charset="0"/>
              </a:rPr>
              <a:t>animation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190478"/>
                                        </p:tgtEl>
                                        <p:attrNameLst>
                                          <p:attrName>style.visibility</p:attrName>
                                        </p:attrNameLst>
                                      </p:cBhvr>
                                      <p:to>
                                        <p:strVal val="visible"/>
                                      </p:to>
                                    </p:set>
                                    <p:anim to="" calcmode="lin" valueType="num">
                                      <p:cBhvr>
                                        <p:cTn id="7" dur="1" fill="hold"/>
                                        <p:tgtEl>
                                          <p:spTgt spid="19047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8" grpId="0" animBg="1"/>
    </p:bldLst>
  </p:timing>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22203</TotalTime>
  <Words>3472</Words>
  <Application>Microsoft Office PowerPoint</Application>
  <PresentationFormat>Ekran Gösterisi (4:3)</PresentationFormat>
  <Paragraphs>448</Paragraphs>
  <Slides>63</Slides>
  <Notes>6</Notes>
  <HiddenSlides>0</HiddenSlides>
  <MMClips>0</MMClips>
  <ScaleCrop>false</ScaleCrop>
  <HeadingPairs>
    <vt:vector size="10" baseType="variant">
      <vt:variant>
        <vt:lpstr>Kullanılan Yazı Tipleri</vt:lpstr>
      </vt:variant>
      <vt:variant>
        <vt:i4>9</vt:i4>
      </vt:variant>
      <vt:variant>
        <vt:lpstr>Tema</vt:lpstr>
      </vt:variant>
      <vt:variant>
        <vt:i4>1</vt:i4>
      </vt:variant>
      <vt:variant>
        <vt:lpstr>Eklenmiş OLE Hizmet Programları</vt:lpstr>
      </vt:variant>
      <vt:variant>
        <vt:i4>2</vt:i4>
      </vt:variant>
      <vt:variant>
        <vt:lpstr>Slayt Başlıkları</vt:lpstr>
      </vt:variant>
      <vt:variant>
        <vt:i4>63</vt:i4>
      </vt:variant>
      <vt:variant>
        <vt:lpstr>Özel Gösteriler</vt:lpstr>
      </vt:variant>
      <vt:variant>
        <vt:i4>1</vt:i4>
      </vt:variant>
    </vt:vector>
  </HeadingPairs>
  <TitlesOfParts>
    <vt:vector size="76" baseType="lpstr">
      <vt:lpstr>Times New Roman</vt:lpstr>
      <vt:lpstr>Arial</vt:lpstr>
      <vt:lpstr>Monotype Sorts</vt:lpstr>
      <vt:lpstr>Book Antiqua</vt:lpstr>
      <vt:lpstr>Forte</vt:lpstr>
      <vt:lpstr>Courier New</vt:lpstr>
      <vt:lpstr>Courier</vt:lpstr>
      <vt:lpstr>PMingLiU</vt:lpstr>
      <vt:lpstr>Palatino</vt:lpstr>
      <vt:lpstr>International</vt:lpstr>
      <vt:lpstr>Picture</vt:lpstr>
      <vt:lpstr>Equation</vt:lpstr>
      <vt:lpstr>Chapter 2 Elementary Programming</vt:lpstr>
      <vt:lpstr>Motivations</vt:lpstr>
      <vt:lpstr>Objectives</vt:lpstr>
      <vt:lpstr>Introducing Programming with an Example</vt:lpstr>
      <vt:lpstr>Trace a Program Execution</vt:lpstr>
      <vt:lpstr>Trace a Program Execution</vt:lpstr>
      <vt:lpstr>Trace a Program Execution</vt:lpstr>
      <vt:lpstr>Trace a Program Execution</vt:lpstr>
      <vt:lpstr>Trace a Program Execution</vt:lpstr>
      <vt:lpstr>Reading Input from the Console</vt:lpstr>
      <vt:lpstr>Implicit Import and Explicit Import</vt:lpstr>
      <vt:lpstr>Identifiers</vt:lpstr>
      <vt:lpstr>Variables</vt:lpstr>
      <vt:lpstr>Declaring Variables</vt:lpstr>
      <vt:lpstr>Assignment Statements</vt:lpstr>
      <vt:lpstr>Declaring and Initializing in One Step</vt:lpstr>
      <vt:lpstr>Named Constants</vt:lpstr>
      <vt:lpstr>Naming Conventions</vt:lpstr>
      <vt:lpstr>Naming Conventions, cont.</vt:lpstr>
      <vt:lpstr>Numerical Data Types</vt:lpstr>
      <vt:lpstr>Reading Numbers from the Keyboard</vt:lpstr>
      <vt:lpstr>Numeric Operators</vt:lpstr>
      <vt:lpstr>Integer Division</vt:lpstr>
      <vt:lpstr>Remainder Operator</vt:lpstr>
      <vt:lpstr>Problem: Displaying Time</vt:lpstr>
      <vt:lpstr>NOTE</vt:lpstr>
      <vt:lpstr>Exponent Operations </vt:lpstr>
      <vt:lpstr>Number Literals</vt:lpstr>
      <vt:lpstr>Integer Literals</vt:lpstr>
      <vt:lpstr>Floating-Point Literals</vt:lpstr>
      <vt:lpstr>double vs. float </vt:lpstr>
      <vt:lpstr>Scientific Notation</vt:lpstr>
      <vt:lpstr>Arithmetic Expressions</vt:lpstr>
      <vt:lpstr>How to Evaluate an Expression</vt:lpstr>
      <vt:lpstr>Problem: Converting Temperatures</vt:lpstr>
      <vt:lpstr>Problem: Displaying Current Time</vt:lpstr>
      <vt:lpstr>Augmented Assignment Operators</vt:lpstr>
      <vt:lpstr>Increment and Decrement Operators</vt:lpstr>
      <vt:lpstr>Increment and Decrement Operators, cont.</vt:lpstr>
      <vt:lpstr>Increment and Decrement Operators, cont.</vt:lpstr>
      <vt:lpstr>Assignment Expressions and Assignment Statements</vt:lpstr>
      <vt:lpstr>Numeric Type Conversion</vt:lpstr>
      <vt:lpstr>Conversion Rules</vt:lpstr>
      <vt:lpstr>Type Casting</vt:lpstr>
      <vt:lpstr>Problem: Keeping Two Digits After Decimal Points</vt:lpstr>
      <vt:lpstr>Casting in an Augmented Expression </vt:lpstr>
      <vt:lpstr>Software Development Process </vt:lpstr>
      <vt:lpstr>Requirement Specification </vt:lpstr>
      <vt:lpstr>System Analysis</vt:lpstr>
      <vt:lpstr>System Design </vt:lpstr>
      <vt:lpstr>IPO </vt:lpstr>
      <vt:lpstr>Implementation </vt:lpstr>
      <vt:lpstr>Testing </vt:lpstr>
      <vt:lpstr>Deployment </vt:lpstr>
      <vt:lpstr>Maintenance </vt:lpstr>
      <vt:lpstr>Problem:  Computing Loan Payments</vt:lpstr>
      <vt:lpstr>Problem: Monetary Units</vt:lpstr>
      <vt:lpstr>Common Errors and Pitfalls</vt:lpstr>
      <vt:lpstr>Common Error 1: Undeclared/Uninitialized Variables and Unused Variables </vt:lpstr>
      <vt:lpstr>Common Error 2: Integer Overflow</vt:lpstr>
      <vt:lpstr>Common Error 3: Round-off Errors</vt:lpstr>
      <vt:lpstr>Common Error 4: Unintended Integer Division</vt:lpstr>
      <vt:lpstr>Common Pitfall 1: Redundant Input Objects</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Primitive Data Type and Operations</dc:title>
  <dc:creator>Y. Daniel Liang</dc:creator>
  <cp:lastModifiedBy>Murat Umut İzer</cp:lastModifiedBy>
  <cp:revision>307</cp:revision>
  <dcterms:created xsi:type="dcterms:W3CDTF">1995-06-10T17:31:50Z</dcterms:created>
  <dcterms:modified xsi:type="dcterms:W3CDTF">2020-10-12T16:45:46Z</dcterms:modified>
</cp:coreProperties>
</file>