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525" r:id="rId3"/>
    <p:sldId id="658" r:id="rId4"/>
    <p:sldId id="530" r:id="rId5"/>
    <p:sldId id="616" r:id="rId6"/>
    <p:sldId id="516" r:id="rId7"/>
    <p:sldId id="268" r:id="rId8"/>
    <p:sldId id="509" r:id="rId9"/>
    <p:sldId id="498" r:id="rId10"/>
    <p:sldId id="548" r:id="rId11"/>
    <p:sldId id="517" r:id="rId12"/>
    <p:sldId id="550" r:id="rId13"/>
    <p:sldId id="647" r:id="rId14"/>
    <p:sldId id="649" r:id="rId15"/>
    <p:sldId id="650" r:id="rId16"/>
    <p:sldId id="651" r:id="rId17"/>
    <p:sldId id="652" r:id="rId18"/>
    <p:sldId id="653" r:id="rId19"/>
    <p:sldId id="654" r:id="rId20"/>
    <p:sldId id="502" r:id="rId21"/>
    <p:sldId id="648" r:id="rId22"/>
    <p:sldId id="544" r:id="rId23"/>
    <p:sldId id="619" r:id="rId24"/>
    <p:sldId id="620" r:id="rId25"/>
    <p:sldId id="621" r:id="rId26"/>
    <p:sldId id="622" r:id="rId27"/>
    <p:sldId id="612" r:id="rId28"/>
    <p:sldId id="551" r:id="rId29"/>
    <p:sldId id="655" r:id="rId30"/>
    <p:sldId id="515" r:id="rId31"/>
    <p:sldId id="656" r:id="rId32"/>
    <p:sldId id="65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5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0" autoAdjust="0"/>
    <p:restoredTop sz="94636" autoAdjust="0"/>
  </p:normalViewPr>
  <p:slideViewPr>
    <p:cSldViewPr>
      <p:cViewPr varScale="1">
        <p:scale>
          <a:sx n="81" d="100"/>
          <a:sy n="81" d="100"/>
        </p:scale>
        <p:origin x="1344" y="62"/>
      </p:cViewPr>
      <p:guideLst>
        <p:guide orient="horz" pos="864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06"/>
    </p:cViewPr>
  </p:sorterViewPr>
  <p:notesViewPr>
    <p:cSldViewPr>
      <p:cViewPr varScale="1">
        <p:scale>
          <a:sx n="43" d="100"/>
          <a:sy n="43" d="100"/>
        </p:scale>
        <p:origin x="-1422" y="-84"/>
      </p:cViewPr>
      <p:guideLst>
        <p:guide orient="horz" pos="2160"/>
        <p:guide pos="288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EA0AD68-146B-4268-8E05-95F8F1FF56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A42B2A5-EC55-4CCE-9C16-DDA34178FE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1562E828-F38C-4371-8073-369BFCB4AD8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788E11A7-0048-408D-8872-7644B0C2DDB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443EB9BE-47FA-4DE4-9076-04E6264C320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298CD6E-1BF1-4341-9024-39DFB25C0C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5343152F-7232-486D-B557-FAD5F5B001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">
            <a:extLst>
              <a:ext uri="{FF2B5EF4-FFF2-40B4-BE49-F238E27FC236}">
                <a16:creationId xmlns:a16="http://schemas.microsoft.com/office/drawing/2014/main" id="{9B1A6661-B2CE-4D3D-B7CF-AFE531789A8C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85C2430A-F2A5-46DC-B313-20CFA2E08DE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2112"/>
              <a:ext cx="5759" cy="2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grpSp>
          <p:nvGrpSpPr>
            <p:cNvPr id="6" name="Group 30">
              <a:extLst>
                <a:ext uri="{FF2B5EF4-FFF2-40B4-BE49-F238E27FC236}">
                  <a16:creationId xmlns:a16="http://schemas.microsoft.com/office/drawing/2014/main" id="{C9D2D171-A71F-4508-8C63-A038C7A4F0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DA2E32FB-AFAF-4E67-B696-6F72F56D247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1872"/>
                <a:ext cx="5759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altLang="en-US"/>
              </a:p>
            </p:txBody>
          </p:sp>
          <p:grpSp>
            <p:nvGrpSpPr>
              <p:cNvPr id="8" name="Group 9">
                <a:extLst>
                  <a:ext uri="{FF2B5EF4-FFF2-40B4-BE49-F238E27FC236}">
                    <a16:creationId xmlns:a16="http://schemas.microsoft.com/office/drawing/2014/main" id="{F4B16D56-982A-4167-A48F-CE11341D9B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29" name="Freeform 4">
                  <a:extLst>
                    <a:ext uri="{FF2B5EF4-FFF2-40B4-BE49-F238E27FC236}">
                      <a16:creationId xmlns:a16="http://schemas.microsoft.com/office/drawing/2014/main" id="{41AC9DD5-4DC4-49DA-9B83-B8FD5752046B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2289" y="127"/>
                  <a:ext cx="1440" cy="1770"/>
                </a:xfrm>
                <a:custGeom>
                  <a:avLst/>
                  <a:gdLst>
                    <a:gd name="T0" fmla="*/ 901 w 1440"/>
                    <a:gd name="T1" fmla="*/ 33 h 1770"/>
                    <a:gd name="T2" fmla="*/ 1066 w 1440"/>
                    <a:gd name="T3" fmla="*/ 129 h 1770"/>
                    <a:gd name="T4" fmla="*/ 1207 w 1440"/>
                    <a:gd name="T5" fmla="*/ 256 h 1770"/>
                    <a:gd name="T6" fmla="*/ 1316 w 1440"/>
                    <a:gd name="T7" fmla="*/ 410 h 1770"/>
                    <a:gd name="T8" fmla="*/ 1394 w 1440"/>
                    <a:gd name="T9" fmla="*/ 581 h 1770"/>
                    <a:gd name="T10" fmla="*/ 1435 w 1440"/>
                    <a:gd name="T11" fmla="*/ 766 h 1770"/>
                    <a:gd name="T12" fmla="*/ 1435 w 1440"/>
                    <a:gd name="T13" fmla="*/ 958 h 1770"/>
                    <a:gd name="T14" fmla="*/ 1394 w 1440"/>
                    <a:gd name="T15" fmla="*/ 1143 h 1770"/>
                    <a:gd name="T16" fmla="*/ 1316 w 1440"/>
                    <a:gd name="T17" fmla="*/ 1314 h 1770"/>
                    <a:gd name="T18" fmla="*/ 1207 w 1440"/>
                    <a:gd name="T19" fmla="*/ 1468 h 1770"/>
                    <a:gd name="T20" fmla="*/ 1066 w 1440"/>
                    <a:gd name="T21" fmla="*/ 1597 h 1770"/>
                    <a:gd name="T22" fmla="*/ 901 w 1440"/>
                    <a:gd name="T23" fmla="*/ 1691 h 1770"/>
                    <a:gd name="T24" fmla="*/ 721 w 1440"/>
                    <a:gd name="T25" fmla="*/ 1749 h 1770"/>
                    <a:gd name="T26" fmla="*/ 533 w 1440"/>
                    <a:gd name="T27" fmla="*/ 1769 h 1770"/>
                    <a:gd name="T28" fmla="*/ 344 w 1440"/>
                    <a:gd name="T29" fmla="*/ 1749 h 1770"/>
                    <a:gd name="T30" fmla="*/ 165 w 1440"/>
                    <a:gd name="T31" fmla="*/ 1691 h 1770"/>
                    <a:gd name="T32" fmla="*/ 0 w 1440"/>
                    <a:gd name="T33" fmla="*/ 1597 h 1770"/>
                    <a:gd name="T34" fmla="*/ 125 w 1440"/>
                    <a:gd name="T35" fmla="*/ 1571 h 1770"/>
                    <a:gd name="T36" fmla="*/ 281 w 1440"/>
                    <a:gd name="T37" fmla="*/ 1640 h 1770"/>
                    <a:gd name="T38" fmla="*/ 446 w 1440"/>
                    <a:gd name="T39" fmla="*/ 1675 h 1770"/>
                    <a:gd name="T40" fmla="*/ 618 w 1440"/>
                    <a:gd name="T41" fmla="*/ 1675 h 1770"/>
                    <a:gd name="T42" fmla="*/ 785 w 1440"/>
                    <a:gd name="T43" fmla="*/ 1640 h 1770"/>
                    <a:gd name="T44" fmla="*/ 941 w 1440"/>
                    <a:gd name="T45" fmla="*/ 1571 h 1770"/>
                    <a:gd name="T46" fmla="*/ 1080 w 1440"/>
                    <a:gd name="T47" fmla="*/ 1470 h 1770"/>
                    <a:gd name="T48" fmla="*/ 1194 w 1440"/>
                    <a:gd name="T49" fmla="*/ 1343 h 1770"/>
                    <a:gd name="T50" fmla="*/ 1281 w 1440"/>
                    <a:gd name="T51" fmla="*/ 1194 h 1770"/>
                    <a:gd name="T52" fmla="*/ 1332 w 1440"/>
                    <a:gd name="T53" fmla="*/ 1032 h 1770"/>
                    <a:gd name="T54" fmla="*/ 1350 w 1440"/>
                    <a:gd name="T55" fmla="*/ 862 h 1770"/>
                    <a:gd name="T56" fmla="*/ 1332 w 1440"/>
                    <a:gd name="T57" fmla="*/ 691 h 1770"/>
                    <a:gd name="T58" fmla="*/ 1281 w 1440"/>
                    <a:gd name="T59" fmla="*/ 530 h 1770"/>
                    <a:gd name="T60" fmla="*/ 1194 w 1440"/>
                    <a:gd name="T61" fmla="*/ 381 h 1770"/>
                    <a:gd name="T62" fmla="*/ 1080 w 1440"/>
                    <a:gd name="T63" fmla="*/ 254 h 1770"/>
                    <a:gd name="T64" fmla="*/ 941 w 1440"/>
                    <a:gd name="T65" fmla="*/ 154 h 1770"/>
                    <a:gd name="T66" fmla="*/ 785 w 1440"/>
                    <a:gd name="T67" fmla="*/ 85 h 1770"/>
                    <a:gd name="T68" fmla="*/ 812 w 1440"/>
                    <a:gd name="T69" fmla="*/ 0 h 17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5">
                  <a:extLst>
                    <a:ext uri="{FF2B5EF4-FFF2-40B4-BE49-F238E27FC236}">
                      <a16:creationId xmlns:a16="http://schemas.microsoft.com/office/drawing/2014/main" id="{98B0BAB9-B6ED-431C-AF91-1679E6A0E2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2324" y="1620"/>
                  <a:ext cx="143" cy="25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6">
                  <a:extLst>
                    <a:ext uri="{FF2B5EF4-FFF2-40B4-BE49-F238E27FC236}">
                      <a16:creationId xmlns:a16="http://schemas.microsoft.com/office/drawing/2014/main" id="{B9B8FEBF-27F7-4164-A366-7B1A023E10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3119" y="243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7">
                  <a:extLst>
                    <a:ext uri="{FF2B5EF4-FFF2-40B4-BE49-F238E27FC236}">
                      <a16:creationId xmlns:a16="http://schemas.microsoft.com/office/drawing/2014/main" id="{604A490F-21F9-4F0C-A56C-3666ED13E2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3203" y="72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Freeform 8">
                  <a:extLst>
                    <a:ext uri="{FF2B5EF4-FFF2-40B4-BE49-F238E27FC236}">
                      <a16:creationId xmlns:a16="http://schemas.microsoft.com/office/drawing/2014/main" id="{9F3A3EE4-7ED2-493E-805F-027FB698D9B2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2483" y="1903"/>
                  <a:ext cx="841" cy="153"/>
                </a:xfrm>
                <a:custGeom>
                  <a:avLst/>
                  <a:gdLst>
                    <a:gd name="T0" fmla="*/ 3 w 841"/>
                    <a:gd name="T1" fmla="*/ 98 h 153"/>
                    <a:gd name="T2" fmla="*/ 20 w 841"/>
                    <a:gd name="T3" fmla="*/ 80 h 153"/>
                    <a:gd name="T4" fmla="*/ 44 w 841"/>
                    <a:gd name="T5" fmla="*/ 65 h 153"/>
                    <a:gd name="T6" fmla="*/ 89 w 841"/>
                    <a:gd name="T7" fmla="*/ 43 h 153"/>
                    <a:gd name="T8" fmla="*/ 140 w 841"/>
                    <a:gd name="T9" fmla="*/ 30 h 153"/>
                    <a:gd name="T10" fmla="*/ 188 w 841"/>
                    <a:gd name="T11" fmla="*/ 19 h 153"/>
                    <a:gd name="T12" fmla="*/ 253 w 841"/>
                    <a:gd name="T13" fmla="*/ 9 h 153"/>
                    <a:gd name="T14" fmla="*/ 314 w 841"/>
                    <a:gd name="T15" fmla="*/ 3 h 153"/>
                    <a:gd name="T16" fmla="*/ 386 w 841"/>
                    <a:gd name="T17" fmla="*/ 0 h 153"/>
                    <a:gd name="T18" fmla="*/ 475 w 841"/>
                    <a:gd name="T19" fmla="*/ 1 h 153"/>
                    <a:gd name="T20" fmla="*/ 567 w 841"/>
                    <a:gd name="T21" fmla="*/ 6 h 153"/>
                    <a:gd name="T22" fmla="*/ 632 w 841"/>
                    <a:gd name="T23" fmla="*/ 14 h 153"/>
                    <a:gd name="T24" fmla="*/ 700 w 841"/>
                    <a:gd name="T25" fmla="*/ 27 h 153"/>
                    <a:gd name="T26" fmla="*/ 765 w 841"/>
                    <a:gd name="T27" fmla="*/ 47 h 153"/>
                    <a:gd name="T28" fmla="*/ 799 w 841"/>
                    <a:gd name="T29" fmla="*/ 66 h 153"/>
                    <a:gd name="T30" fmla="*/ 820 w 841"/>
                    <a:gd name="T31" fmla="*/ 82 h 153"/>
                    <a:gd name="T32" fmla="*/ 840 w 841"/>
                    <a:gd name="T33" fmla="*/ 108 h 153"/>
                    <a:gd name="T34" fmla="*/ 806 w 841"/>
                    <a:gd name="T35" fmla="*/ 122 h 153"/>
                    <a:gd name="T36" fmla="*/ 748 w 841"/>
                    <a:gd name="T37" fmla="*/ 133 h 153"/>
                    <a:gd name="T38" fmla="*/ 676 w 841"/>
                    <a:gd name="T39" fmla="*/ 141 h 153"/>
                    <a:gd name="T40" fmla="*/ 608 w 841"/>
                    <a:gd name="T41" fmla="*/ 148 h 153"/>
                    <a:gd name="T42" fmla="*/ 526 w 841"/>
                    <a:gd name="T43" fmla="*/ 151 h 153"/>
                    <a:gd name="T44" fmla="*/ 437 w 841"/>
                    <a:gd name="T45" fmla="*/ 152 h 153"/>
                    <a:gd name="T46" fmla="*/ 352 w 841"/>
                    <a:gd name="T47" fmla="*/ 152 h 153"/>
                    <a:gd name="T48" fmla="*/ 263 w 841"/>
                    <a:gd name="T49" fmla="*/ 151 h 153"/>
                    <a:gd name="T50" fmla="*/ 164 w 841"/>
                    <a:gd name="T51" fmla="*/ 143 h 153"/>
                    <a:gd name="T52" fmla="*/ 85 w 841"/>
                    <a:gd name="T53" fmla="*/ 135 h 153"/>
                    <a:gd name="T54" fmla="*/ 20 w 841"/>
                    <a:gd name="T55" fmla="*/ 120 h 153"/>
                    <a:gd name="T56" fmla="*/ 0 w 841"/>
                    <a:gd name="T57" fmla="*/ 109 h 153"/>
                    <a:gd name="T58" fmla="*/ 3 w 841"/>
                    <a:gd name="T59" fmla="*/ 98 h 153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9" name="Oval 10">
                <a:extLst>
                  <a:ext uri="{FF2B5EF4-FFF2-40B4-BE49-F238E27FC236}">
                    <a16:creationId xmlns:a16="http://schemas.microsoft.com/office/drawing/2014/main" id="{CD9C3DD8-87A4-4C25-9449-EB86E4A7A29D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2071" y="250"/>
                <a:ext cx="1497" cy="14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altLang="en-US"/>
              </a:p>
            </p:txBody>
          </p:sp>
          <p:grpSp>
            <p:nvGrpSpPr>
              <p:cNvPr id="10" name="Group 29">
                <a:extLst>
                  <a:ext uri="{FF2B5EF4-FFF2-40B4-BE49-F238E27FC236}">
                    <a16:creationId xmlns:a16="http://schemas.microsoft.com/office/drawing/2014/main" id="{F9C09FC4-4EDF-400D-A633-6337E8993F9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11" name="Freeform 11">
                  <a:extLst>
                    <a:ext uri="{FF2B5EF4-FFF2-40B4-BE49-F238E27FC236}">
                      <a16:creationId xmlns:a16="http://schemas.microsoft.com/office/drawing/2014/main" id="{BBA78969-E6D8-451E-AB3E-2126F2BED7F1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68" y="812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" name="Freeform 12">
                  <a:extLst>
                    <a:ext uri="{FF2B5EF4-FFF2-40B4-BE49-F238E27FC236}">
                      <a16:creationId xmlns:a16="http://schemas.microsoft.com/office/drawing/2014/main" id="{4E5228C0-98D8-445E-B742-0277B49103F0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92" y="843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Freeform 13">
                  <a:extLst>
                    <a:ext uri="{FF2B5EF4-FFF2-40B4-BE49-F238E27FC236}">
                      <a16:creationId xmlns:a16="http://schemas.microsoft.com/office/drawing/2014/main" id="{989C797C-C061-468D-9007-6AD6C048B0B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372" y="802"/>
                  <a:ext cx="51" cy="48"/>
                </a:xfrm>
                <a:custGeom>
                  <a:avLst/>
                  <a:gdLst>
                    <a:gd name="T0" fmla="*/ 50 w 51"/>
                    <a:gd name="T1" fmla="*/ 0 h 48"/>
                    <a:gd name="T2" fmla="*/ 31 w 51"/>
                    <a:gd name="T3" fmla="*/ 0 h 48"/>
                    <a:gd name="T4" fmla="*/ 20 w 51"/>
                    <a:gd name="T5" fmla="*/ 13 h 48"/>
                    <a:gd name="T6" fmla="*/ 13 w 51"/>
                    <a:gd name="T7" fmla="*/ 13 h 48"/>
                    <a:gd name="T8" fmla="*/ 7 w 51"/>
                    <a:gd name="T9" fmla="*/ 19 h 48"/>
                    <a:gd name="T10" fmla="*/ 0 w 51"/>
                    <a:gd name="T11" fmla="*/ 19 h 48"/>
                    <a:gd name="T12" fmla="*/ 0 w 51"/>
                    <a:gd name="T13" fmla="*/ 35 h 48"/>
                    <a:gd name="T14" fmla="*/ 12 w 51"/>
                    <a:gd name="T15" fmla="*/ 47 h 48"/>
                    <a:gd name="T16" fmla="*/ 41 w 51"/>
                    <a:gd name="T17" fmla="*/ 47 h 48"/>
                    <a:gd name="T18" fmla="*/ 50 w 51"/>
                    <a:gd name="T19" fmla="*/ 35 h 48"/>
                    <a:gd name="T20" fmla="*/ 50 w 51"/>
                    <a:gd name="T21" fmla="*/ 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1" h="48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" name="Freeform 14">
                  <a:extLst>
                    <a:ext uri="{FF2B5EF4-FFF2-40B4-BE49-F238E27FC236}">
                      <a16:creationId xmlns:a16="http://schemas.microsoft.com/office/drawing/2014/main" id="{0D6FF6C7-C5F0-44A2-A3B0-A8485FD525E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071" y="840"/>
                  <a:ext cx="451" cy="587"/>
                </a:xfrm>
                <a:custGeom>
                  <a:avLst/>
                  <a:gdLst>
                    <a:gd name="T0" fmla="*/ 107 w 451"/>
                    <a:gd name="T1" fmla="*/ 0 h 587"/>
                    <a:gd name="T2" fmla="*/ 99 w 451"/>
                    <a:gd name="T3" fmla="*/ 16 h 587"/>
                    <a:gd name="T4" fmla="*/ 64 w 451"/>
                    <a:gd name="T5" fmla="*/ 47 h 587"/>
                    <a:gd name="T6" fmla="*/ 56 w 451"/>
                    <a:gd name="T7" fmla="*/ 75 h 587"/>
                    <a:gd name="T8" fmla="*/ 30 w 451"/>
                    <a:gd name="T9" fmla="*/ 95 h 587"/>
                    <a:gd name="T10" fmla="*/ 12 w 451"/>
                    <a:gd name="T11" fmla="*/ 135 h 587"/>
                    <a:gd name="T12" fmla="*/ 12 w 451"/>
                    <a:gd name="T13" fmla="*/ 159 h 587"/>
                    <a:gd name="T14" fmla="*/ 0 w 451"/>
                    <a:gd name="T15" fmla="*/ 201 h 587"/>
                    <a:gd name="T16" fmla="*/ 16 w 451"/>
                    <a:gd name="T17" fmla="*/ 219 h 587"/>
                    <a:gd name="T18" fmla="*/ 56 w 451"/>
                    <a:gd name="T19" fmla="*/ 272 h 587"/>
                    <a:gd name="T20" fmla="*/ 68 w 451"/>
                    <a:gd name="T21" fmla="*/ 265 h 587"/>
                    <a:gd name="T22" fmla="*/ 139 w 451"/>
                    <a:gd name="T23" fmla="*/ 265 h 587"/>
                    <a:gd name="T24" fmla="*/ 172 w 451"/>
                    <a:gd name="T25" fmla="*/ 278 h 587"/>
                    <a:gd name="T26" fmla="*/ 169 w 451"/>
                    <a:gd name="T27" fmla="*/ 319 h 587"/>
                    <a:gd name="T28" fmla="*/ 193 w 451"/>
                    <a:gd name="T29" fmla="*/ 374 h 587"/>
                    <a:gd name="T30" fmla="*/ 191 w 451"/>
                    <a:gd name="T31" fmla="*/ 389 h 587"/>
                    <a:gd name="T32" fmla="*/ 201 w 451"/>
                    <a:gd name="T33" fmla="*/ 406 h 587"/>
                    <a:gd name="T34" fmla="*/ 186 w 451"/>
                    <a:gd name="T35" fmla="*/ 445 h 587"/>
                    <a:gd name="T36" fmla="*/ 204 w 451"/>
                    <a:gd name="T37" fmla="*/ 494 h 587"/>
                    <a:gd name="T38" fmla="*/ 214 w 451"/>
                    <a:gd name="T39" fmla="*/ 532 h 587"/>
                    <a:gd name="T40" fmla="*/ 226 w 451"/>
                    <a:gd name="T41" fmla="*/ 556 h 587"/>
                    <a:gd name="T42" fmla="*/ 239 w 451"/>
                    <a:gd name="T43" fmla="*/ 586 h 587"/>
                    <a:gd name="T44" fmla="*/ 263 w 451"/>
                    <a:gd name="T45" fmla="*/ 582 h 587"/>
                    <a:gd name="T46" fmla="*/ 302 w 451"/>
                    <a:gd name="T47" fmla="*/ 560 h 587"/>
                    <a:gd name="T48" fmla="*/ 320 w 451"/>
                    <a:gd name="T49" fmla="*/ 533 h 587"/>
                    <a:gd name="T50" fmla="*/ 319 w 451"/>
                    <a:gd name="T51" fmla="*/ 515 h 587"/>
                    <a:gd name="T52" fmla="*/ 342 w 451"/>
                    <a:gd name="T53" fmla="*/ 500 h 587"/>
                    <a:gd name="T54" fmla="*/ 338 w 451"/>
                    <a:gd name="T55" fmla="*/ 474 h 587"/>
                    <a:gd name="T56" fmla="*/ 373 w 451"/>
                    <a:gd name="T57" fmla="*/ 432 h 587"/>
                    <a:gd name="T58" fmla="*/ 378 w 451"/>
                    <a:gd name="T59" fmla="*/ 398 h 587"/>
                    <a:gd name="T60" fmla="*/ 369 w 451"/>
                    <a:gd name="T61" fmla="*/ 386 h 587"/>
                    <a:gd name="T62" fmla="*/ 373 w 451"/>
                    <a:gd name="T63" fmla="*/ 372 h 587"/>
                    <a:gd name="T64" fmla="*/ 365 w 451"/>
                    <a:gd name="T65" fmla="*/ 360 h 587"/>
                    <a:gd name="T66" fmla="*/ 391 w 451"/>
                    <a:gd name="T67" fmla="*/ 327 h 587"/>
                    <a:gd name="T68" fmla="*/ 391 w 451"/>
                    <a:gd name="T69" fmla="*/ 310 h 587"/>
                    <a:gd name="T70" fmla="*/ 427 w 451"/>
                    <a:gd name="T71" fmla="*/ 282 h 587"/>
                    <a:gd name="T72" fmla="*/ 450 w 451"/>
                    <a:gd name="T73" fmla="*/ 207 h 587"/>
                    <a:gd name="T74" fmla="*/ 417 w 451"/>
                    <a:gd name="T75" fmla="*/ 226 h 587"/>
                    <a:gd name="T76" fmla="*/ 388 w 451"/>
                    <a:gd name="T77" fmla="*/ 218 h 587"/>
                    <a:gd name="T78" fmla="*/ 392 w 451"/>
                    <a:gd name="T79" fmla="*/ 200 h 587"/>
                    <a:gd name="T80" fmla="*/ 363 w 451"/>
                    <a:gd name="T81" fmla="*/ 180 h 587"/>
                    <a:gd name="T82" fmla="*/ 349 w 451"/>
                    <a:gd name="T83" fmla="*/ 132 h 587"/>
                    <a:gd name="T84" fmla="*/ 321 w 451"/>
                    <a:gd name="T85" fmla="*/ 93 h 587"/>
                    <a:gd name="T86" fmla="*/ 321 w 451"/>
                    <a:gd name="T87" fmla="*/ 66 h 587"/>
                    <a:gd name="T88" fmla="*/ 306 w 451"/>
                    <a:gd name="T89" fmla="*/ 65 h 587"/>
                    <a:gd name="T90" fmla="*/ 296 w 451"/>
                    <a:gd name="T91" fmla="*/ 69 h 587"/>
                    <a:gd name="T92" fmla="*/ 254 w 451"/>
                    <a:gd name="T93" fmla="*/ 54 h 587"/>
                    <a:gd name="T94" fmla="*/ 243 w 451"/>
                    <a:gd name="T95" fmla="*/ 65 h 587"/>
                    <a:gd name="T96" fmla="*/ 234 w 451"/>
                    <a:gd name="T97" fmla="*/ 78 h 587"/>
                    <a:gd name="T98" fmla="*/ 211 w 451"/>
                    <a:gd name="T99" fmla="*/ 53 h 587"/>
                    <a:gd name="T100" fmla="*/ 189 w 451"/>
                    <a:gd name="T101" fmla="*/ 47 h 587"/>
                    <a:gd name="T102" fmla="*/ 187 w 451"/>
                    <a:gd name="T103" fmla="*/ 15 h 587"/>
                    <a:gd name="T104" fmla="*/ 155 w 451"/>
                    <a:gd name="T105" fmla="*/ 20 h 587"/>
                    <a:gd name="T106" fmla="*/ 135 w 451"/>
                    <a:gd name="T107" fmla="*/ 13 h 587"/>
                    <a:gd name="T108" fmla="*/ 107 w 451"/>
                    <a:gd name="T109" fmla="*/ 0 h 587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451" h="587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Freeform 15">
                  <a:extLst>
                    <a:ext uri="{FF2B5EF4-FFF2-40B4-BE49-F238E27FC236}">
                      <a16:creationId xmlns:a16="http://schemas.microsoft.com/office/drawing/2014/main" id="{F3310A12-CF65-4131-B121-ADD3E5735749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12" y="987"/>
                  <a:ext cx="17" cy="28"/>
                </a:xfrm>
                <a:custGeom>
                  <a:avLst/>
                  <a:gdLst>
                    <a:gd name="T0" fmla="*/ 7 w 17"/>
                    <a:gd name="T1" fmla="*/ 0 h 28"/>
                    <a:gd name="T2" fmla="*/ 9 w 17"/>
                    <a:gd name="T3" fmla="*/ 8 h 28"/>
                    <a:gd name="T4" fmla="*/ 7 w 17"/>
                    <a:gd name="T5" fmla="*/ 14 h 28"/>
                    <a:gd name="T6" fmla="*/ 7 w 17"/>
                    <a:gd name="T7" fmla="*/ 19 h 28"/>
                    <a:gd name="T8" fmla="*/ 16 w 17"/>
                    <a:gd name="T9" fmla="*/ 23 h 28"/>
                    <a:gd name="T10" fmla="*/ 16 w 17"/>
                    <a:gd name="T11" fmla="*/ 27 h 28"/>
                    <a:gd name="T12" fmla="*/ 9 w 17"/>
                    <a:gd name="T13" fmla="*/ 23 h 28"/>
                    <a:gd name="T14" fmla="*/ 3 w 17"/>
                    <a:gd name="T15" fmla="*/ 27 h 28"/>
                    <a:gd name="T16" fmla="*/ 0 w 17"/>
                    <a:gd name="T17" fmla="*/ 23 h 28"/>
                    <a:gd name="T18" fmla="*/ 3 w 17"/>
                    <a:gd name="T19" fmla="*/ 19 h 28"/>
                    <a:gd name="T20" fmla="*/ 0 w 17"/>
                    <a:gd name="T21" fmla="*/ 14 h 28"/>
                    <a:gd name="T22" fmla="*/ 3 w 17"/>
                    <a:gd name="T23" fmla="*/ 4 h 28"/>
                    <a:gd name="T24" fmla="*/ 7 w 17"/>
                    <a:gd name="T25" fmla="*/ 0 h 2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8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Freeform 16">
                  <a:extLst>
                    <a:ext uri="{FF2B5EF4-FFF2-40B4-BE49-F238E27FC236}">
                      <a16:creationId xmlns:a16="http://schemas.microsoft.com/office/drawing/2014/main" id="{5BF2E0AC-036A-4AA9-BE41-97B5504ED6C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027" y="1109"/>
                  <a:ext cx="68" cy="97"/>
                </a:xfrm>
                <a:custGeom>
                  <a:avLst/>
                  <a:gdLst>
                    <a:gd name="T0" fmla="*/ 0 w 68"/>
                    <a:gd name="T1" fmla="*/ 48 h 97"/>
                    <a:gd name="T2" fmla="*/ 24 w 68"/>
                    <a:gd name="T3" fmla="*/ 48 h 97"/>
                    <a:gd name="T4" fmla="*/ 52 w 68"/>
                    <a:gd name="T5" fmla="*/ 0 h 97"/>
                    <a:gd name="T6" fmla="*/ 67 w 68"/>
                    <a:gd name="T7" fmla="*/ 28 h 97"/>
                    <a:gd name="T8" fmla="*/ 55 w 68"/>
                    <a:gd name="T9" fmla="*/ 96 h 97"/>
                    <a:gd name="T10" fmla="*/ 5 w 68"/>
                    <a:gd name="T11" fmla="*/ 80 h 97"/>
                    <a:gd name="T12" fmla="*/ 0 w 68"/>
                    <a:gd name="T13" fmla="*/ 48 h 9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8" h="97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Freeform 17">
                  <a:extLst>
                    <a:ext uri="{FF2B5EF4-FFF2-40B4-BE49-F238E27FC236}">
                      <a16:creationId xmlns:a16="http://schemas.microsoft.com/office/drawing/2014/main" id="{190BB4A5-5DBC-4CEC-8316-B9DEB452E5F9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62" y="1146"/>
                  <a:ext cx="117" cy="94"/>
                </a:xfrm>
                <a:custGeom>
                  <a:avLst/>
                  <a:gdLst>
                    <a:gd name="T0" fmla="*/ 7 w 117"/>
                    <a:gd name="T1" fmla="*/ 22 h 94"/>
                    <a:gd name="T2" fmla="*/ 0 w 117"/>
                    <a:gd name="T3" fmla="*/ 0 h 94"/>
                    <a:gd name="T4" fmla="*/ 39 w 117"/>
                    <a:gd name="T5" fmla="*/ 9 h 94"/>
                    <a:gd name="T6" fmla="*/ 95 w 117"/>
                    <a:gd name="T7" fmla="*/ 32 h 94"/>
                    <a:gd name="T8" fmla="*/ 95 w 117"/>
                    <a:gd name="T9" fmla="*/ 49 h 94"/>
                    <a:gd name="T10" fmla="*/ 116 w 117"/>
                    <a:gd name="T11" fmla="*/ 93 h 94"/>
                    <a:gd name="T12" fmla="*/ 73 w 117"/>
                    <a:gd name="T13" fmla="*/ 51 h 94"/>
                    <a:gd name="T14" fmla="*/ 44 w 117"/>
                    <a:gd name="T15" fmla="*/ 54 h 94"/>
                    <a:gd name="T16" fmla="*/ 7 w 117"/>
                    <a:gd name="T17" fmla="*/ 22 h 9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" h="94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Freeform 18">
                  <a:extLst>
                    <a:ext uri="{FF2B5EF4-FFF2-40B4-BE49-F238E27FC236}">
                      <a16:creationId xmlns:a16="http://schemas.microsoft.com/office/drawing/2014/main" id="{A6BDC588-AA0C-4211-BB01-A6BA6E2F9B3A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384" y="1337"/>
                  <a:ext cx="79" cy="101"/>
                </a:xfrm>
                <a:custGeom>
                  <a:avLst/>
                  <a:gdLst>
                    <a:gd name="T0" fmla="*/ 48 w 79"/>
                    <a:gd name="T1" fmla="*/ 0 h 101"/>
                    <a:gd name="T2" fmla="*/ 78 w 79"/>
                    <a:gd name="T3" fmla="*/ 30 h 101"/>
                    <a:gd name="T4" fmla="*/ 16 w 79"/>
                    <a:gd name="T5" fmla="*/ 100 h 101"/>
                    <a:gd name="T6" fmla="*/ 0 w 79"/>
                    <a:gd name="T7" fmla="*/ 84 h 101"/>
                    <a:gd name="T8" fmla="*/ 45 w 79"/>
                    <a:gd name="T9" fmla="*/ 39 h 101"/>
                    <a:gd name="T10" fmla="*/ 48 w 79"/>
                    <a:gd name="T11" fmla="*/ 0 h 1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Freeform 19">
                  <a:extLst>
                    <a:ext uri="{FF2B5EF4-FFF2-40B4-BE49-F238E27FC236}">
                      <a16:creationId xmlns:a16="http://schemas.microsoft.com/office/drawing/2014/main" id="{2EB1FDB1-DE89-4CDA-8B4D-5F0A0F8AA57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11" y="651"/>
                  <a:ext cx="39" cy="66"/>
                </a:xfrm>
                <a:custGeom>
                  <a:avLst/>
                  <a:gdLst>
                    <a:gd name="T0" fmla="*/ 38 w 39"/>
                    <a:gd name="T1" fmla="*/ 51 h 66"/>
                    <a:gd name="T2" fmla="*/ 28 w 39"/>
                    <a:gd name="T3" fmla="*/ 43 h 66"/>
                    <a:gd name="T4" fmla="*/ 28 w 39"/>
                    <a:gd name="T5" fmla="*/ 14 h 66"/>
                    <a:gd name="T6" fmla="*/ 33 w 39"/>
                    <a:gd name="T7" fmla="*/ 8 h 66"/>
                    <a:gd name="T8" fmla="*/ 24 w 39"/>
                    <a:gd name="T9" fmla="*/ 8 h 66"/>
                    <a:gd name="T10" fmla="*/ 29 w 39"/>
                    <a:gd name="T11" fmla="*/ 0 h 66"/>
                    <a:gd name="T12" fmla="*/ 22 w 39"/>
                    <a:gd name="T13" fmla="*/ 0 h 66"/>
                    <a:gd name="T14" fmla="*/ 14 w 39"/>
                    <a:gd name="T15" fmla="*/ 9 h 66"/>
                    <a:gd name="T16" fmla="*/ 14 w 39"/>
                    <a:gd name="T17" fmla="*/ 27 h 66"/>
                    <a:gd name="T18" fmla="*/ 18 w 39"/>
                    <a:gd name="T19" fmla="*/ 31 h 66"/>
                    <a:gd name="T20" fmla="*/ 18 w 39"/>
                    <a:gd name="T21" fmla="*/ 39 h 66"/>
                    <a:gd name="T22" fmla="*/ 16 w 39"/>
                    <a:gd name="T23" fmla="*/ 39 h 66"/>
                    <a:gd name="T24" fmla="*/ 9 w 39"/>
                    <a:gd name="T25" fmla="*/ 46 h 66"/>
                    <a:gd name="T26" fmla="*/ 9 w 39"/>
                    <a:gd name="T27" fmla="*/ 53 h 66"/>
                    <a:gd name="T28" fmla="*/ 0 w 39"/>
                    <a:gd name="T29" fmla="*/ 65 h 66"/>
                    <a:gd name="T30" fmla="*/ 29 w 39"/>
                    <a:gd name="T31" fmla="*/ 65 h 66"/>
                    <a:gd name="T32" fmla="*/ 38 w 39"/>
                    <a:gd name="T33" fmla="*/ 51 h 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39" h="66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Freeform 20">
                  <a:extLst>
                    <a:ext uri="{FF2B5EF4-FFF2-40B4-BE49-F238E27FC236}">
                      <a16:creationId xmlns:a16="http://schemas.microsoft.com/office/drawing/2014/main" id="{17832A5A-A027-4D4C-9B93-486A18B8A9CE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198" y="673"/>
                  <a:ext cx="21" cy="24"/>
                </a:xfrm>
                <a:custGeom>
                  <a:avLst/>
                  <a:gdLst>
                    <a:gd name="T0" fmla="*/ 17 w 21"/>
                    <a:gd name="T1" fmla="*/ 8 h 24"/>
                    <a:gd name="T2" fmla="*/ 20 w 21"/>
                    <a:gd name="T3" fmla="*/ 8 h 24"/>
                    <a:gd name="T4" fmla="*/ 20 w 21"/>
                    <a:gd name="T5" fmla="*/ 0 h 24"/>
                    <a:gd name="T6" fmla="*/ 13 w 21"/>
                    <a:gd name="T7" fmla="*/ 0 h 24"/>
                    <a:gd name="T8" fmla="*/ 0 w 21"/>
                    <a:gd name="T9" fmla="*/ 15 h 24"/>
                    <a:gd name="T10" fmla="*/ 0 w 21"/>
                    <a:gd name="T11" fmla="*/ 23 h 24"/>
                    <a:gd name="T12" fmla="*/ 12 w 21"/>
                    <a:gd name="T13" fmla="*/ 23 h 24"/>
                    <a:gd name="T14" fmla="*/ 17 w 21"/>
                    <a:gd name="T15" fmla="*/ 17 h 24"/>
                    <a:gd name="T16" fmla="*/ 17 w 21"/>
                    <a:gd name="T17" fmla="*/ 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" h="24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Freeform 21">
                  <a:extLst>
                    <a:ext uri="{FF2B5EF4-FFF2-40B4-BE49-F238E27FC236}">
                      <a16:creationId xmlns:a16="http://schemas.microsoft.com/office/drawing/2014/main" id="{B33F5A3F-E289-4746-97E5-CADA28367E8F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167" y="634"/>
                  <a:ext cx="256" cy="216"/>
                </a:xfrm>
                <a:custGeom>
                  <a:avLst/>
                  <a:gdLst>
                    <a:gd name="T0" fmla="*/ 168 w 256"/>
                    <a:gd name="T1" fmla="*/ 15 h 216"/>
                    <a:gd name="T2" fmla="*/ 201 w 256"/>
                    <a:gd name="T3" fmla="*/ 20 h 216"/>
                    <a:gd name="T4" fmla="*/ 181 w 256"/>
                    <a:gd name="T5" fmla="*/ 28 h 216"/>
                    <a:gd name="T6" fmla="*/ 172 w 256"/>
                    <a:gd name="T7" fmla="*/ 41 h 216"/>
                    <a:gd name="T8" fmla="*/ 160 w 256"/>
                    <a:gd name="T9" fmla="*/ 70 h 216"/>
                    <a:gd name="T10" fmla="*/ 140 w 256"/>
                    <a:gd name="T11" fmla="*/ 72 h 216"/>
                    <a:gd name="T12" fmla="*/ 123 w 256"/>
                    <a:gd name="T13" fmla="*/ 69 h 216"/>
                    <a:gd name="T14" fmla="*/ 131 w 256"/>
                    <a:gd name="T15" fmla="*/ 55 h 216"/>
                    <a:gd name="T16" fmla="*/ 124 w 256"/>
                    <a:gd name="T17" fmla="*/ 37 h 216"/>
                    <a:gd name="T18" fmla="*/ 114 w 256"/>
                    <a:gd name="T19" fmla="*/ 69 h 216"/>
                    <a:gd name="T20" fmla="*/ 87 w 256"/>
                    <a:gd name="T21" fmla="*/ 84 h 216"/>
                    <a:gd name="T22" fmla="*/ 73 w 256"/>
                    <a:gd name="T23" fmla="*/ 94 h 216"/>
                    <a:gd name="T24" fmla="*/ 53 w 256"/>
                    <a:gd name="T25" fmla="*/ 108 h 216"/>
                    <a:gd name="T26" fmla="*/ 43 w 256"/>
                    <a:gd name="T27" fmla="*/ 143 h 216"/>
                    <a:gd name="T28" fmla="*/ 8 w 256"/>
                    <a:gd name="T29" fmla="*/ 130 h 216"/>
                    <a:gd name="T30" fmla="*/ 0 w 256"/>
                    <a:gd name="T31" fmla="*/ 156 h 216"/>
                    <a:gd name="T32" fmla="*/ 15 w 256"/>
                    <a:gd name="T33" fmla="*/ 194 h 216"/>
                    <a:gd name="T34" fmla="*/ 71 w 256"/>
                    <a:gd name="T35" fmla="*/ 153 h 216"/>
                    <a:gd name="T36" fmla="*/ 105 w 256"/>
                    <a:gd name="T37" fmla="*/ 145 h 216"/>
                    <a:gd name="T38" fmla="*/ 111 w 256"/>
                    <a:gd name="T39" fmla="*/ 161 h 216"/>
                    <a:gd name="T40" fmla="*/ 139 w 256"/>
                    <a:gd name="T41" fmla="*/ 201 h 216"/>
                    <a:gd name="T42" fmla="*/ 142 w 256"/>
                    <a:gd name="T43" fmla="*/ 189 h 216"/>
                    <a:gd name="T44" fmla="*/ 150 w 256"/>
                    <a:gd name="T45" fmla="*/ 189 h 216"/>
                    <a:gd name="T46" fmla="*/ 123 w 256"/>
                    <a:gd name="T47" fmla="*/ 152 h 216"/>
                    <a:gd name="T48" fmla="*/ 131 w 256"/>
                    <a:gd name="T49" fmla="*/ 139 h 216"/>
                    <a:gd name="T50" fmla="*/ 160 w 256"/>
                    <a:gd name="T51" fmla="*/ 178 h 216"/>
                    <a:gd name="T52" fmla="*/ 172 w 256"/>
                    <a:gd name="T53" fmla="*/ 202 h 216"/>
                    <a:gd name="T54" fmla="*/ 178 w 256"/>
                    <a:gd name="T55" fmla="*/ 215 h 216"/>
                    <a:gd name="T56" fmla="*/ 183 w 256"/>
                    <a:gd name="T57" fmla="*/ 191 h 216"/>
                    <a:gd name="T58" fmla="*/ 202 w 256"/>
                    <a:gd name="T59" fmla="*/ 182 h 216"/>
                    <a:gd name="T60" fmla="*/ 214 w 256"/>
                    <a:gd name="T61" fmla="*/ 177 h 216"/>
                    <a:gd name="T62" fmla="*/ 210 w 256"/>
                    <a:gd name="T63" fmla="*/ 158 h 216"/>
                    <a:gd name="T64" fmla="*/ 219 w 256"/>
                    <a:gd name="T65" fmla="*/ 126 h 216"/>
                    <a:gd name="T66" fmla="*/ 232 w 256"/>
                    <a:gd name="T67" fmla="*/ 130 h 216"/>
                    <a:gd name="T68" fmla="*/ 236 w 256"/>
                    <a:gd name="T69" fmla="*/ 145 h 216"/>
                    <a:gd name="T70" fmla="*/ 247 w 256"/>
                    <a:gd name="T71" fmla="*/ 137 h 216"/>
                    <a:gd name="T72" fmla="*/ 244 w 256"/>
                    <a:gd name="T73" fmla="*/ 134 h 216"/>
                    <a:gd name="T74" fmla="*/ 252 w 256"/>
                    <a:gd name="T75" fmla="*/ 114 h 216"/>
                    <a:gd name="T76" fmla="*/ 255 w 256"/>
                    <a:gd name="T77" fmla="*/ 137 h 216"/>
                    <a:gd name="T78" fmla="*/ 168 w 256"/>
                    <a:gd name="T79" fmla="*/ 0 h 21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56" h="216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Freeform 22">
                  <a:extLst>
                    <a:ext uri="{FF2B5EF4-FFF2-40B4-BE49-F238E27FC236}">
                      <a16:creationId xmlns:a16="http://schemas.microsoft.com/office/drawing/2014/main" id="{45F8A13E-425B-43E9-9939-8CC2C398B95C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76" y="406"/>
                  <a:ext cx="1089" cy="769"/>
                </a:xfrm>
                <a:custGeom>
                  <a:avLst/>
                  <a:gdLst>
                    <a:gd name="T0" fmla="*/ 32 w 1089"/>
                    <a:gd name="T1" fmla="*/ 202 h 769"/>
                    <a:gd name="T2" fmla="*/ 99 w 1089"/>
                    <a:gd name="T3" fmla="*/ 134 h 769"/>
                    <a:gd name="T4" fmla="*/ 142 w 1089"/>
                    <a:gd name="T5" fmla="*/ 181 h 769"/>
                    <a:gd name="T6" fmla="*/ 118 w 1089"/>
                    <a:gd name="T7" fmla="*/ 179 h 769"/>
                    <a:gd name="T8" fmla="*/ 216 w 1089"/>
                    <a:gd name="T9" fmla="*/ 172 h 769"/>
                    <a:gd name="T10" fmla="*/ 240 w 1089"/>
                    <a:gd name="T11" fmla="*/ 110 h 769"/>
                    <a:gd name="T12" fmla="*/ 241 w 1089"/>
                    <a:gd name="T13" fmla="*/ 124 h 769"/>
                    <a:gd name="T14" fmla="*/ 223 w 1089"/>
                    <a:gd name="T15" fmla="*/ 172 h 769"/>
                    <a:gd name="T16" fmla="*/ 301 w 1089"/>
                    <a:gd name="T17" fmla="*/ 133 h 769"/>
                    <a:gd name="T18" fmla="*/ 460 w 1089"/>
                    <a:gd name="T19" fmla="*/ 23 h 769"/>
                    <a:gd name="T20" fmla="*/ 574 w 1089"/>
                    <a:gd name="T21" fmla="*/ 29 h 769"/>
                    <a:gd name="T22" fmla="*/ 701 w 1089"/>
                    <a:gd name="T23" fmla="*/ 15 h 769"/>
                    <a:gd name="T24" fmla="*/ 840 w 1089"/>
                    <a:gd name="T25" fmla="*/ 71 h 769"/>
                    <a:gd name="T26" fmla="*/ 1001 w 1089"/>
                    <a:gd name="T27" fmla="*/ 91 h 769"/>
                    <a:gd name="T28" fmla="*/ 1080 w 1089"/>
                    <a:gd name="T29" fmla="*/ 156 h 769"/>
                    <a:gd name="T30" fmla="*/ 1019 w 1089"/>
                    <a:gd name="T31" fmla="*/ 206 h 769"/>
                    <a:gd name="T32" fmla="*/ 985 w 1089"/>
                    <a:gd name="T33" fmla="*/ 270 h 769"/>
                    <a:gd name="T34" fmla="*/ 945 w 1089"/>
                    <a:gd name="T35" fmla="*/ 273 h 769"/>
                    <a:gd name="T36" fmla="*/ 958 w 1089"/>
                    <a:gd name="T37" fmla="*/ 184 h 769"/>
                    <a:gd name="T38" fmla="*/ 906 w 1089"/>
                    <a:gd name="T39" fmla="*/ 232 h 769"/>
                    <a:gd name="T40" fmla="*/ 868 w 1089"/>
                    <a:gd name="T41" fmla="*/ 273 h 769"/>
                    <a:gd name="T42" fmla="*/ 881 w 1089"/>
                    <a:gd name="T43" fmla="*/ 318 h 769"/>
                    <a:gd name="T44" fmla="*/ 837 w 1089"/>
                    <a:gd name="T45" fmla="*/ 385 h 769"/>
                    <a:gd name="T46" fmla="*/ 844 w 1089"/>
                    <a:gd name="T47" fmla="*/ 439 h 769"/>
                    <a:gd name="T48" fmla="*/ 839 w 1089"/>
                    <a:gd name="T49" fmla="*/ 413 h 769"/>
                    <a:gd name="T50" fmla="*/ 797 w 1089"/>
                    <a:gd name="T51" fmla="*/ 416 h 769"/>
                    <a:gd name="T52" fmla="*/ 828 w 1089"/>
                    <a:gd name="T53" fmla="*/ 496 h 769"/>
                    <a:gd name="T54" fmla="*/ 751 w 1089"/>
                    <a:gd name="T55" fmla="*/ 589 h 769"/>
                    <a:gd name="T56" fmla="*/ 730 w 1089"/>
                    <a:gd name="T57" fmla="*/ 615 h 769"/>
                    <a:gd name="T58" fmla="*/ 703 w 1089"/>
                    <a:gd name="T59" fmla="*/ 706 h 769"/>
                    <a:gd name="T60" fmla="*/ 665 w 1089"/>
                    <a:gd name="T61" fmla="*/ 708 h 769"/>
                    <a:gd name="T62" fmla="*/ 711 w 1089"/>
                    <a:gd name="T63" fmla="*/ 768 h 769"/>
                    <a:gd name="T64" fmla="*/ 634 w 1089"/>
                    <a:gd name="T65" fmla="*/ 626 h 769"/>
                    <a:gd name="T66" fmla="*/ 545 w 1089"/>
                    <a:gd name="T67" fmla="*/ 596 h 769"/>
                    <a:gd name="T68" fmla="*/ 503 w 1089"/>
                    <a:gd name="T69" fmla="*/ 689 h 769"/>
                    <a:gd name="T70" fmla="*/ 471 w 1089"/>
                    <a:gd name="T71" fmla="*/ 738 h 769"/>
                    <a:gd name="T72" fmla="*/ 416 w 1089"/>
                    <a:gd name="T73" fmla="*/ 592 h 769"/>
                    <a:gd name="T74" fmla="*/ 373 w 1089"/>
                    <a:gd name="T75" fmla="*/ 607 h 769"/>
                    <a:gd name="T76" fmla="*/ 336 w 1089"/>
                    <a:gd name="T77" fmla="*/ 545 h 769"/>
                    <a:gd name="T78" fmla="*/ 223 w 1089"/>
                    <a:gd name="T79" fmla="*/ 510 h 769"/>
                    <a:gd name="T80" fmla="*/ 263 w 1089"/>
                    <a:gd name="T81" fmla="*/ 577 h 769"/>
                    <a:gd name="T82" fmla="*/ 234 w 1089"/>
                    <a:gd name="T83" fmla="*/ 620 h 769"/>
                    <a:gd name="T84" fmla="*/ 190 w 1089"/>
                    <a:gd name="T85" fmla="*/ 605 h 769"/>
                    <a:gd name="T86" fmla="*/ 119 w 1089"/>
                    <a:gd name="T87" fmla="*/ 495 h 769"/>
                    <a:gd name="T88" fmla="*/ 149 w 1089"/>
                    <a:gd name="T89" fmla="*/ 432 h 769"/>
                    <a:gd name="T90" fmla="*/ 166 w 1089"/>
                    <a:gd name="T91" fmla="*/ 385 h 769"/>
                    <a:gd name="T92" fmla="*/ 149 w 1089"/>
                    <a:gd name="T93" fmla="*/ 226 h 769"/>
                    <a:gd name="T94" fmla="*/ 86 w 1089"/>
                    <a:gd name="T95" fmla="*/ 193 h 769"/>
                    <a:gd name="T96" fmla="*/ 55 w 1089"/>
                    <a:gd name="T97" fmla="*/ 210 h 769"/>
                    <a:gd name="T98" fmla="*/ 0 w 1089"/>
                    <a:gd name="T99" fmla="*/ 226 h 76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089" h="769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Freeform 23">
                  <a:extLst>
                    <a:ext uri="{FF2B5EF4-FFF2-40B4-BE49-F238E27FC236}">
                      <a16:creationId xmlns:a16="http://schemas.microsoft.com/office/drawing/2014/main" id="{51197B41-6C4D-461A-A48B-5A73D58AB52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35" y="720"/>
                  <a:ext cx="94" cy="157"/>
                </a:xfrm>
                <a:custGeom>
                  <a:avLst/>
                  <a:gdLst>
                    <a:gd name="T0" fmla="*/ 63 w 94"/>
                    <a:gd name="T1" fmla="*/ 0 h 157"/>
                    <a:gd name="T2" fmla="*/ 63 w 94"/>
                    <a:gd name="T3" fmla="*/ 20 h 157"/>
                    <a:gd name="T4" fmla="*/ 55 w 94"/>
                    <a:gd name="T5" fmla="*/ 33 h 157"/>
                    <a:gd name="T6" fmla="*/ 57 w 94"/>
                    <a:gd name="T7" fmla="*/ 54 h 157"/>
                    <a:gd name="T8" fmla="*/ 47 w 94"/>
                    <a:gd name="T9" fmla="*/ 82 h 157"/>
                    <a:gd name="T10" fmla="*/ 31 w 94"/>
                    <a:gd name="T11" fmla="*/ 108 h 157"/>
                    <a:gd name="T12" fmla="*/ 7 w 94"/>
                    <a:gd name="T13" fmla="*/ 125 h 157"/>
                    <a:gd name="T14" fmla="*/ 0 w 94"/>
                    <a:gd name="T15" fmla="*/ 154 h 157"/>
                    <a:gd name="T16" fmla="*/ 10 w 94"/>
                    <a:gd name="T17" fmla="*/ 156 h 157"/>
                    <a:gd name="T18" fmla="*/ 10 w 94"/>
                    <a:gd name="T19" fmla="*/ 129 h 157"/>
                    <a:gd name="T20" fmla="*/ 44 w 94"/>
                    <a:gd name="T21" fmla="*/ 127 h 157"/>
                    <a:gd name="T22" fmla="*/ 69 w 94"/>
                    <a:gd name="T23" fmla="*/ 109 h 157"/>
                    <a:gd name="T24" fmla="*/ 69 w 94"/>
                    <a:gd name="T25" fmla="*/ 72 h 157"/>
                    <a:gd name="T26" fmla="*/ 77 w 94"/>
                    <a:gd name="T27" fmla="*/ 58 h 157"/>
                    <a:gd name="T28" fmla="*/ 64 w 94"/>
                    <a:gd name="T29" fmla="*/ 34 h 157"/>
                    <a:gd name="T30" fmla="*/ 82 w 94"/>
                    <a:gd name="T31" fmla="*/ 27 h 157"/>
                    <a:gd name="T32" fmla="*/ 93 w 94"/>
                    <a:gd name="T33" fmla="*/ 8 h 157"/>
                    <a:gd name="T34" fmla="*/ 69 w 94"/>
                    <a:gd name="T35" fmla="*/ 11 h 157"/>
                    <a:gd name="T36" fmla="*/ 63 w 94"/>
                    <a:gd name="T37" fmla="*/ 0 h 15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94" h="157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Freeform 24">
                  <a:extLst>
                    <a:ext uri="{FF2B5EF4-FFF2-40B4-BE49-F238E27FC236}">
                      <a16:creationId xmlns:a16="http://schemas.microsoft.com/office/drawing/2014/main" id="{65DA6350-BE51-41A1-8357-66E33CCEE202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780" y="1139"/>
                  <a:ext cx="19" cy="36"/>
                </a:xfrm>
                <a:custGeom>
                  <a:avLst/>
                  <a:gdLst>
                    <a:gd name="T0" fmla="*/ 9 w 19"/>
                    <a:gd name="T1" fmla="*/ 0 h 36"/>
                    <a:gd name="T2" fmla="*/ 0 w 19"/>
                    <a:gd name="T3" fmla="*/ 16 h 36"/>
                    <a:gd name="T4" fmla="*/ 6 w 19"/>
                    <a:gd name="T5" fmla="*/ 35 h 36"/>
                    <a:gd name="T6" fmla="*/ 18 w 19"/>
                    <a:gd name="T7" fmla="*/ 21 h 36"/>
                    <a:gd name="T8" fmla="*/ 9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" h="36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Freeform 25">
                  <a:extLst>
                    <a:ext uri="{FF2B5EF4-FFF2-40B4-BE49-F238E27FC236}">
                      <a16:creationId xmlns:a16="http://schemas.microsoft.com/office/drawing/2014/main" id="{20A82755-0CE5-425C-B2E3-E4A018B8B02E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923" y="1177"/>
                  <a:ext cx="220" cy="94"/>
                </a:xfrm>
                <a:custGeom>
                  <a:avLst/>
                  <a:gdLst>
                    <a:gd name="T0" fmla="*/ 0 w 220"/>
                    <a:gd name="T1" fmla="*/ 0 h 94"/>
                    <a:gd name="T2" fmla="*/ 33 w 220"/>
                    <a:gd name="T3" fmla="*/ 7 h 94"/>
                    <a:gd name="T4" fmla="*/ 82 w 220"/>
                    <a:gd name="T5" fmla="*/ 41 h 94"/>
                    <a:gd name="T6" fmla="*/ 75 w 220"/>
                    <a:gd name="T7" fmla="*/ 60 h 94"/>
                    <a:gd name="T8" fmla="*/ 115 w 220"/>
                    <a:gd name="T9" fmla="*/ 77 h 94"/>
                    <a:gd name="T10" fmla="*/ 219 w 220"/>
                    <a:gd name="T11" fmla="*/ 77 h 94"/>
                    <a:gd name="T12" fmla="*/ 106 w 220"/>
                    <a:gd name="T13" fmla="*/ 93 h 94"/>
                    <a:gd name="T14" fmla="*/ 75 w 220"/>
                    <a:gd name="T15" fmla="*/ 60 h 94"/>
                    <a:gd name="T16" fmla="*/ 46 w 220"/>
                    <a:gd name="T17" fmla="*/ 54 h 94"/>
                    <a:gd name="T18" fmla="*/ 0 w 220"/>
                    <a:gd name="T19" fmla="*/ 0 h 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20" h="94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Freeform 26">
                  <a:extLst>
                    <a:ext uri="{FF2B5EF4-FFF2-40B4-BE49-F238E27FC236}">
                      <a16:creationId xmlns:a16="http://schemas.microsoft.com/office/drawing/2014/main" id="{E1CC19EE-B721-4A53-84AC-3B9FB5BF1425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098" y="1255"/>
                  <a:ext cx="236" cy="221"/>
                </a:xfrm>
                <a:custGeom>
                  <a:avLst/>
                  <a:gdLst>
                    <a:gd name="T0" fmla="*/ 190 w 236"/>
                    <a:gd name="T1" fmla="*/ 216 h 221"/>
                    <a:gd name="T2" fmla="*/ 179 w 236"/>
                    <a:gd name="T3" fmla="*/ 212 h 221"/>
                    <a:gd name="T4" fmla="*/ 154 w 236"/>
                    <a:gd name="T5" fmla="*/ 187 h 221"/>
                    <a:gd name="T6" fmla="*/ 130 w 236"/>
                    <a:gd name="T7" fmla="*/ 182 h 221"/>
                    <a:gd name="T8" fmla="*/ 124 w 236"/>
                    <a:gd name="T9" fmla="*/ 167 h 221"/>
                    <a:gd name="T10" fmla="*/ 110 w 236"/>
                    <a:gd name="T11" fmla="*/ 155 h 221"/>
                    <a:gd name="T12" fmla="*/ 87 w 236"/>
                    <a:gd name="T13" fmla="*/ 155 h 221"/>
                    <a:gd name="T14" fmla="*/ 62 w 236"/>
                    <a:gd name="T15" fmla="*/ 165 h 221"/>
                    <a:gd name="T16" fmla="*/ 40 w 236"/>
                    <a:gd name="T17" fmla="*/ 169 h 221"/>
                    <a:gd name="T18" fmla="*/ 15 w 236"/>
                    <a:gd name="T19" fmla="*/ 169 h 221"/>
                    <a:gd name="T20" fmla="*/ 14 w 236"/>
                    <a:gd name="T21" fmla="*/ 152 h 221"/>
                    <a:gd name="T22" fmla="*/ 5 w 236"/>
                    <a:gd name="T23" fmla="*/ 127 h 221"/>
                    <a:gd name="T24" fmla="*/ 3 w 236"/>
                    <a:gd name="T25" fmla="*/ 114 h 221"/>
                    <a:gd name="T26" fmla="*/ 3 w 236"/>
                    <a:gd name="T27" fmla="*/ 79 h 221"/>
                    <a:gd name="T28" fmla="*/ 44 w 236"/>
                    <a:gd name="T29" fmla="*/ 60 h 221"/>
                    <a:gd name="T30" fmla="*/ 48 w 236"/>
                    <a:gd name="T31" fmla="*/ 41 h 221"/>
                    <a:gd name="T32" fmla="*/ 57 w 236"/>
                    <a:gd name="T33" fmla="*/ 43 h 221"/>
                    <a:gd name="T34" fmla="*/ 77 w 236"/>
                    <a:gd name="T35" fmla="*/ 22 h 221"/>
                    <a:gd name="T36" fmla="*/ 98 w 236"/>
                    <a:gd name="T37" fmla="*/ 25 h 221"/>
                    <a:gd name="T38" fmla="*/ 113 w 236"/>
                    <a:gd name="T39" fmla="*/ 10 h 221"/>
                    <a:gd name="T40" fmla="*/ 125 w 236"/>
                    <a:gd name="T41" fmla="*/ 8 h 221"/>
                    <a:gd name="T42" fmla="*/ 145 w 236"/>
                    <a:gd name="T43" fmla="*/ 34 h 221"/>
                    <a:gd name="T44" fmla="*/ 163 w 236"/>
                    <a:gd name="T45" fmla="*/ 43 h 221"/>
                    <a:gd name="T46" fmla="*/ 165 w 236"/>
                    <a:gd name="T47" fmla="*/ 16 h 221"/>
                    <a:gd name="T48" fmla="*/ 172 w 236"/>
                    <a:gd name="T49" fmla="*/ 0 h 221"/>
                    <a:gd name="T50" fmla="*/ 185 w 236"/>
                    <a:gd name="T51" fmla="*/ 22 h 221"/>
                    <a:gd name="T52" fmla="*/ 196 w 236"/>
                    <a:gd name="T53" fmla="*/ 60 h 221"/>
                    <a:gd name="T54" fmla="*/ 219 w 236"/>
                    <a:gd name="T55" fmla="*/ 83 h 221"/>
                    <a:gd name="T56" fmla="*/ 232 w 236"/>
                    <a:gd name="T57" fmla="*/ 101 h 221"/>
                    <a:gd name="T58" fmla="*/ 235 w 236"/>
                    <a:gd name="T59" fmla="*/ 133 h 221"/>
                    <a:gd name="T60" fmla="*/ 221 w 236"/>
                    <a:gd name="T61" fmla="*/ 169 h 221"/>
                    <a:gd name="T62" fmla="*/ 217 w 236"/>
                    <a:gd name="T63" fmla="*/ 202 h 221"/>
                    <a:gd name="T64" fmla="*/ 196 w 236"/>
                    <a:gd name="T65" fmla="*/ 215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36" h="221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Freeform 27">
                  <a:extLst>
                    <a:ext uri="{FF2B5EF4-FFF2-40B4-BE49-F238E27FC236}">
                      <a16:creationId xmlns:a16="http://schemas.microsoft.com/office/drawing/2014/main" id="{793ED4B5-8DF1-46AC-B906-DFA6E8E5D91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286" y="1488"/>
                  <a:ext cx="18" cy="27"/>
                </a:xfrm>
                <a:custGeom>
                  <a:avLst/>
                  <a:gdLst>
                    <a:gd name="T0" fmla="*/ 9 w 18"/>
                    <a:gd name="T1" fmla="*/ 23 h 27"/>
                    <a:gd name="T2" fmla="*/ 3 w 18"/>
                    <a:gd name="T3" fmla="*/ 19 h 27"/>
                    <a:gd name="T4" fmla="*/ 3 w 18"/>
                    <a:gd name="T5" fmla="*/ 15 h 27"/>
                    <a:gd name="T6" fmla="*/ 3 w 18"/>
                    <a:gd name="T7" fmla="*/ 11 h 27"/>
                    <a:gd name="T8" fmla="*/ 2 w 18"/>
                    <a:gd name="T9" fmla="*/ 7 h 27"/>
                    <a:gd name="T10" fmla="*/ 0 w 18"/>
                    <a:gd name="T11" fmla="*/ 0 h 27"/>
                    <a:gd name="T12" fmla="*/ 3 w 18"/>
                    <a:gd name="T13" fmla="*/ 0 h 27"/>
                    <a:gd name="T14" fmla="*/ 9 w 18"/>
                    <a:gd name="T15" fmla="*/ 4 h 27"/>
                    <a:gd name="T16" fmla="*/ 12 w 18"/>
                    <a:gd name="T17" fmla="*/ 3 h 27"/>
                    <a:gd name="T18" fmla="*/ 13 w 18"/>
                    <a:gd name="T19" fmla="*/ 3 h 27"/>
                    <a:gd name="T20" fmla="*/ 17 w 18"/>
                    <a:gd name="T21" fmla="*/ 0 h 27"/>
                    <a:gd name="T22" fmla="*/ 17 w 18"/>
                    <a:gd name="T23" fmla="*/ 11 h 27"/>
                    <a:gd name="T24" fmla="*/ 15 w 18"/>
                    <a:gd name="T25" fmla="*/ 15 h 27"/>
                    <a:gd name="T26" fmla="*/ 13 w 18"/>
                    <a:gd name="T27" fmla="*/ 19 h 27"/>
                    <a:gd name="T28" fmla="*/ 13 w 18"/>
                    <a:gd name="T29" fmla="*/ 22 h 27"/>
                    <a:gd name="T30" fmla="*/ 12 w 18"/>
                    <a:gd name="T31" fmla="*/ 23 h 27"/>
                    <a:gd name="T32" fmla="*/ 12 w 18"/>
                    <a:gd name="T33" fmla="*/ 26 h 27"/>
                    <a:gd name="T34" fmla="*/ 9 w 18"/>
                    <a:gd name="T35" fmla="*/ 23 h 2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8" h="27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Freeform 28">
                  <a:extLst>
                    <a:ext uri="{FF2B5EF4-FFF2-40B4-BE49-F238E27FC236}">
                      <a16:creationId xmlns:a16="http://schemas.microsoft.com/office/drawing/2014/main" id="{C7616CC9-40AC-4051-95A3-94A93CF8229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463" y="1235"/>
                  <a:ext cx="26" cy="106"/>
                </a:xfrm>
                <a:custGeom>
                  <a:avLst/>
                  <a:gdLst>
                    <a:gd name="T0" fmla="*/ 3 w 26"/>
                    <a:gd name="T1" fmla="*/ 37 h 106"/>
                    <a:gd name="T2" fmla="*/ 13 w 26"/>
                    <a:gd name="T3" fmla="*/ 28 h 106"/>
                    <a:gd name="T4" fmla="*/ 20 w 26"/>
                    <a:gd name="T5" fmla="*/ 0 h 106"/>
                    <a:gd name="T6" fmla="*/ 25 w 26"/>
                    <a:gd name="T7" fmla="*/ 42 h 106"/>
                    <a:gd name="T8" fmla="*/ 17 w 26"/>
                    <a:gd name="T9" fmla="*/ 94 h 106"/>
                    <a:gd name="T10" fmla="*/ 0 w 26"/>
                    <a:gd name="T11" fmla="*/ 105 h 106"/>
                    <a:gd name="T12" fmla="*/ 0 w 26"/>
                    <a:gd name="T13" fmla="*/ 80 h 106"/>
                    <a:gd name="T14" fmla="*/ 5 w 26"/>
                    <a:gd name="T15" fmla="*/ 64 h 106"/>
                    <a:gd name="T16" fmla="*/ 3 w 26"/>
                    <a:gd name="T17" fmla="*/ 37 h 10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6" h="106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34" name="Rectangle 37">
            <a:extLst>
              <a:ext uri="{FF2B5EF4-FFF2-40B4-BE49-F238E27FC236}">
                <a16:creationId xmlns:a16="http://schemas.microsoft.com/office/drawing/2014/main" id="{41697779-42AB-452A-AD87-8C27365F13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 dirty="0">
                <a:latin typeface="Arial" pitchFamily="34" charset="0"/>
                <a:cs typeface="+mn-cs"/>
              </a:rPr>
              <a:t>Liang, Introduction to Java Programming, Eleventh Edition, (c) 2018 Pearson Education, Ltd. All rights reserved. 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5" name="Date Placeholder 34">
            <a:extLst>
              <a:ext uri="{FF2B5EF4-FFF2-40B4-BE49-F238E27FC236}">
                <a16:creationId xmlns:a16="http://schemas.microsoft.com/office/drawing/2014/main" id="{A0863EBA-F398-458D-A5FE-44C9A9F1612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36">
            <a:extLst>
              <a:ext uri="{FF2B5EF4-FFF2-40B4-BE49-F238E27FC236}">
                <a16:creationId xmlns:a16="http://schemas.microsoft.com/office/drawing/2014/main" id="{36E7694B-5588-4AAB-BD1B-39122950AE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B789F6-8CEB-4639-B36F-76532F0349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91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5BE86497-37A0-43FF-9596-00FB54FF8F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7F9B864B-48D1-4B20-B99A-1EFB50003D2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969AFB-14FA-4616-BB9D-4C0F83CC3A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74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6E56F1E0-96AA-45E5-A6A8-E67D8D6A84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8C1159F0-96A8-4CE7-B497-C5579FDB320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D179B-2BE9-4D96-B0B7-EC41EB5937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22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E1499FA2-38B4-411D-8D8E-8B9279EABD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9382DA90-5AEB-4258-B84A-FD646A2DE5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FD96E-2D36-4F58-8CF1-AAC032E91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19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ECDAB403-9A0C-41D0-BB0B-84854D67CE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C9310756-55A7-4D1E-B704-1F9BD5A6F9D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166257-76A0-4F21-B693-893B32A4F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80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79BDCE6F-8830-487B-8B6F-D7233C1623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FA5297F1-D370-4E15-9A1A-22381E620C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FB642-8F01-4BC1-B872-F42A4CD43B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37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BB88A24E-1CF5-467A-BBB8-C0747D825D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4">
            <a:extLst>
              <a:ext uri="{FF2B5EF4-FFF2-40B4-BE49-F238E27FC236}">
                <a16:creationId xmlns:a16="http://schemas.microsoft.com/office/drawing/2014/main" id="{0F4E3BDB-69B1-486F-AEEF-88B3D701D63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7772B-F1D7-499C-B04B-A387952331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93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C3FCB811-E8D8-4BFA-B535-F3AD3BFC7E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4ED5143E-3B00-4F59-A4CF-507423401D9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3DE25-BAF2-4845-9926-36180E95B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40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>
            <a:extLst>
              <a:ext uri="{FF2B5EF4-FFF2-40B4-BE49-F238E27FC236}">
                <a16:creationId xmlns:a16="http://schemas.microsoft.com/office/drawing/2014/main" id="{F8B1B45B-8185-4959-9852-8C8ED99F14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4">
            <a:extLst>
              <a:ext uri="{FF2B5EF4-FFF2-40B4-BE49-F238E27FC236}">
                <a16:creationId xmlns:a16="http://schemas.microsoft.com/office/drawing/2014/main" id="{DF547A85-38B4-4617-9256-8202AAE4032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D8528-25B3-418A-8F12-2CEE9EFC55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95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8D6946E0-476A-47E4-96A6-D96FA81B26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8DE9147F-E564-4721-A80F-17DCE9133D5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149E8F-0BC6-4661-83BD-654EBFE078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32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20947C5D-844E-4DC3-A36C-CC838D3FC8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AD9C1C49-3F03-443D-B432-B82B920EE9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1424B-B417-4AEA-A310-E306E23EF5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82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9">
            <a:extLst>
              <a:ext uri="{FF2B5EF4-FFF2-40B4-BE49-F238E27FC236}">
                <a16:creationId xmlns:a16="http://schemas.microsoft.com/office/drawing/2014/main" id="{F3B10243-AA22-43E7-8C32-4E9A0189C2ED}"/>
              </a:ext>
            </a:extLst>
          </p:cNvPr>
          <p:cNvGrpSpPr>
            <a:grpSpLocks/>
          </p:cNvGrpSpPr>
          <p:nvPr/>
        </p:nvGrpSpPr>
        <p:grpSpPr bwMode="auto"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1032" name="Rectangle 2">
              <a:extLst>
                <a:ext uri="{FF2B5EF4-FFF2-40B4-BE49-F238E27FC236}">
                  <a16:creationId xmlns:a16="http://schemas.microsoft.com/office/drawing/2014/main" id="{DDB8948E-158C-40ED-9981-D3EDC64316A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altLang="en-US"/>
            </a:p>
          </p:txBody>
        </p:sp>
        <p:grpSp>
          <p:nvGrpSpPr>
            <p:cNvPr id="9225" name="Group 28">
              <a:extLst>
                <a:ext uri="{FF2B5EF4-FFF2-40B4-BE49-F238E27FC236}">
                  <a16:creationId xmlns:a16="http://schemas.microsoft.com/office/drawing/2014/main" id="{55FA1B77-DE58-4095-BA4A-A037AFD841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8" y="2751"/>
              <a:ext cx="1190" cy="1426"/>
              <a:chOff x="4458" y="2751"/>
              <a:chExt cx="1190" cy="1426"/>
            </a:xfrm>
          </p:grpSpPr>
          <p:sp>
            <p:nvSpPr>
              <p:cNvPr id="1034" name="Freeform 3">
                <a:extLst>
                  <a:ext uri="{FF2B5EF4-FFF2-40B4-BE49-F238E27FC236}">
                    <a16:creationId xmlns:a16="http://schemas.microsoft.com/office/drawing/2014/main" id="{9A5B20AD-E503-45B6-8651-909FCE41C88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614" y="2790"/>
                <a:ext cx="1034" cy="1273"/>
              </a:xfrm>
              <a:custGeom>
                <a:avLst/>
                <a:gdLst>
                  <a:gd name="T0" fmla="*/ 646 w 1034"/>
                  <a:gd name="T1" fmla="*/ 23 h 1273"/>
                  <a:gd name="T2" fmla="*/ 765 w 1034"/>
                  <a:gd name="T3" fmla="*/ 92 h 1273"/>
                  <a:gd name="T4" fmla="*/ 866 w 1034"/>
                  <a:gd name="T5" fmla="*/ 184 h 1273"/>
                  <a:gd name="T6" fmla="*/ 944 w 1034"/>
                  <a:gd name="T7" fmla="*/ 294 h 1273"/>
                  <a:gd name="T8" fmla="*/ 1000 w 1034"/>
                  <a:gd name="T9" fmla="*/ 417 h 1273"/>
                  <a:gd name="T10" fmla="*/ 1030 w 1034"/>
                  <a:gd name="T11" fmla="*/ 550 h 1273"/>
                  <a:gd name="T12" fmla="*/ 1030 w 1034"/>
                  <a:gd name="T13" fmla="*/ 688 h 1273"/>
                  <a:gd name="T14" fmla="*/ 1000 w 1034"/>
                  <a:gd name="T15" fmla="*/ 821 h 1273"/>
                  <a:gd name="T16" fmla="*/ 944 w 1034"/>
                  <a:gd name="T17" fmla="*/ 944 h 1273"/>
                  <a:gd name="T18" fmla="*/ 866 w 1034"/>
                  <a:gd name="T19" fmla="*/ 1055 h 1273"/>
                  <a:gd name="T20" fmla="*/ 765 w 1034"/>
                  <a:gd name="T21" fmla="*/ 1148 h 1273"/>
                  <a:gd name="T22" fmla="*/ 646 w 1034"/>
                  <a:gd name="T23" fmla="*/ 1215 h 1273"/>
                  <a:gd name="T24" fmla="*/ 517 w 1034"/>
                  <a:gd name="T25" fmla="*/ 1257 h 1273"/>
                  <a:gd name="T26" fmla="*/ 382 w 1034"/>
                  <a:gd name="T27" fmla="*/ 1272 h 1273"/>
                  <a:gd name="T28" fmla="*/ 246 w 1034"/>
                  <a:gd name="T29" fmla="*/ 1257 h 1273"/>
                  <a:gd name="T30" fmla="*/ 118 w 1034"/>
                  <a:gd name="T31" fmla="*/ 1215 h 1273"/>
                  <a:gd name="T32" fmla="*/ 0 w 1034"/>
                  <a:gd name="T33" fmla="*/ 1148 h 1273"/>
                  <a:gd name="T34" fmla="*/ 89 w 1034"/>
                  <a:gd name="T35" fmla="*/ 1129 h 1273"/>
                  <a:gd name="T36" fmla="*/ 201 w 1034"/>
                  <a:gd name="T37" fmla="*/ 1179 h 1273"/>
                  <a:gd name="T38" fmla="*/ 320 w 1034"/>
                  <a:gd name="T39" fmla="*/ 1204 h 1273"/>
                  <a:gd name="T40" fmla="*/ 443 w 1034"/>
                  <a:gd name="T41" fmla="*/ 1204 h 1273"/>
                  <a:gd name="T42" fmla="*/ 563 w 1034"/>
                  <a:gd name="T43" fmla="*/ 1179 h 1273"/>
                  <a:gd name="T44" fmla="*/ 675 w 1034"/>
                  <a:gd name="T45" fmla="*/ 1129 h 1273"/>
                  <a:gd name="T46" fmla="*/ 775 w 1034"/>
                  <a:gd name="T47" fmla="*/ 1057 h 1273"/>
                  <a:gd name="T48" fmla="*/ 857 w 1034"/>
                  <a:gd name="T49" fmla="*/ 965 h 1273"/>
                  <a:gd name="T50" fmla="*/ 919 w 1034"/>
                  <a:gd name="T51" fmla="*/ 858 h 1273"/>
                  <a:gd name="T52" fmla="*/ 956 w 1034"/>
                  <a:gd name="T53" fmla="*/ 742 h 1273"/>
                  <a:gd name="T54" fmla="*/ 969 w 1034"/>
                  <a:gd name="T55" fmla="*/ 619 h 1273"/>
                  <a:gd name="T56" fmla="*/ 956 w 1034"/>
                  <a:gd name="T57" fmla="*/ 496 h 1273"/>
                  <a:gd name="T58" fmla="*/ 919 w 1034"/>
                  <a:gd name="T59" fmla="*/ 381 h 1273"/>
                  <a:gd name="T60" fmla="*/ 857 w 1034"/>
                  <a:gd name="T61" fmla="*/ 273 h 1273"/>
                  <a:gd name="T62" fmla="*/ 775 w 1034"/>
                  <a:gd name="T63" fmla="*/ 182 h 1273"/>
                  <a:gd name="T64" fmla="*/ 675 w 1034"/>
                  <a:gd name="T65" fmla="*/ 110 h 1273"/>
                  <a:gd name="T66" fmla="*/ 563 w 1034"/>
                  <a:gd name="T67" fmla="*/ 61 h 1273"/>
                  <a:gd name="T68" fmla="*/ 582 w 1034"/>
                  <a:gd name="T69" fmla="*/ 0 h 127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034" h="1273">
                    <a:moveTo>
                      <a:pt x="582" y="0"/>
                    </a:moveTo>
                    <a:lnTo>
                      <a:pt x="646" y="23"/>
                    </a:lnTo>
                    <a:lnTo>
                      <a:pt x="707" y="56"/>
                    </a:lnTo>
                    <a:lnTo>
                      <a:pt x="765" y="92"/>
                    </a:lnTo>
                    <a:lnTo>
                      <a:pt x="818" y="134"/>
                    </a:lnTo>
                    <a:lnTo>
                      <a:pt x="866" y="184"/>
                    </a:lnTo>
                    <a:lnTo>
                      <a:pt x="908" y="237"/>
                    </a:lnTo>
                    <a:lnTo>
                      <a:pt x="944" y="294"/>
                    </a:lnTo>
                    <a:lnTo>
                      <a:pt x="977" y="353"/>
                    </a:lnTo>
                    <a:lnTo>
                      <a:pt x="1000" y="417"/>
                    </a:lnTo>
                    <a:lnTo>
                      <a:pt x="1018" y="483"/>
                    </a:lnTo>
                    <a:lnTo>
                      <a:pt x="1030" y="550"/>
                    </a:lnTo>
                    <a:lnTo>
                      <a:pt x="1033" y="619"/>
                    </a:lnTo>
                    <a:lnTo>
                      <a:pt x="1030" y="688"/>
                    </a:lnTo>
                    <a:lnTo>
                      <a:pt x="1018" y="756"/>
                    </a:lnTo>
                    <a:lnTo>
                      <a:pt x="1000" y="821"/>
                    </a:lnTo>
                    <a:lnTo>
                      <a:pt x="977" y="884"/>
                    </a:lnTo>
                    <a:lnTo>
                      <a:pt x="944" y="944"/>
                    </a:lnTo>
                    <a:lnTo>
                      <a:pt x="908" y="1003"/>
                    </a:lnTo>
                    <a:lnTo>
                      <a:pt x="866" y="1055"/>
                    </a:lnTo>
                    <a:lnTo>
                      <a:pt x="818" y="1105"/>
                    </a:lnTo>
                    <a:lnTo>
                      <a:pt x="765" y="1148"/>
                    </a:lnTo>
                    <a:lnTo>
                      <a:pt x="707" y="1183"/>
                    </a:lnTo>
                    <a:lnTo>
                      <a:pt x="646" y="1215"/>
                    </a:lnTo>
                    <a:lnTo>
                      <a:pt x="582" y="1239"/>
                    </a:lnTo>
                    <a:lnTo>
                      <a:pt x="517" y="1257"/>
                    </a:lnTo>
                    <a:lnTo>
                      <a:pt x="450" y="1269"/>
                    </a:lnTo>
                    <a:lnTo>
                      <a:pt x="382" y="1272"/>
                    </a:lnTo>
                    <a:lnTo>
                      <a:pt x="313" y="1269"/>
                    </a:lnTo>
                    <a:lnTo>
                      <a:pt x="246" y="1257"/>
                    </a:lnTo>
                    <a:lnTo>
                      <a:pt x="180" y="1239"/>
                    </a:lnTo>
                    <a:lnTo>
                      <a:pt x="118" y="1215"/>
                    </a:lnTo>
                    <a:lnTo>
                      <a:pt x="57" y="1183"/>
                    </a:lnTo>
                    <a:lnTo>
                      <a:pt x="0" y="1148"/>
                    </a:lnTo>
                    <a:lnTo>
                      <a:pt x="36" y="1095"/>
                    </a:lnTo>
                    <a:lnTo>
                      <a:pt x="89" y="1129"/>
                    </a:lnTo>
                    <a:lnTo>
                      <a:pt x="144" y="1156"/>
                    </a:lnTo>
                    <a:lnTo>
                      <a:pt x="201" y="1179"/>
                    </a:lnTo>
                    <a:lnTo>
                      <a:pt x="261" y="1195"/>
                    </a:lnTo>
                    <a:lnTo>
                      <a:pt x="320" y="1204"/>
                    </a:lnTo>
                    <a:lnTo>
                      <a:pt x="382" y="1208"/>
                    </a:lnTo>
                    <a:lnTo>
                      <a:pt x="443" y="1204"/>
                    </a:lnTo>
                    <a:lnTo>
                      <a:pt x="504" y="1195"/>
                    </a:lnTo>
                    <a:lnTo>
                      <a:pt x="563" y="1179"/>
                    </a:lnTo>
                    <a:lnTo>
                      <a:pt x="621" y="1156"/>
                    </a:lnTo>
                    <a:lnTo>
                      <a:pt x="675" y="1129"/>
                    </a:lnTo>
                    <a:lnTo>
                      <a:pt x="727" y="1095"/>
                    </a:lnTo>
                    <a:lnTo>
                      <a:pt x="775" y="1057"/>
                    </a:lnTo>
                    <a:lnTo>
                      <a:pt x="818" y="1013"/>
                    </a:lnTo>
                    <a:lnTo>
                      <a:pt x="857" y="965"/>
                    </a:lnTo>
                    <a:lnTo>
                      <a:pt x="890" y="913"/>
                    </a:lnTo>
                    <a:lnTo>
                      <a:pt x="919" y="858"/>
                    </a:lnTo>
                    <a:lnTo>
                      <a:pt x="941" y="802"/>
                    </a:lnTo>
                    <a:lnTo>
                      <a:pt x="956" y="742"/>
                    </a:lnTo>
                    <a:lnTo>
                      <a:pt x="965" y="680"/>
                    </a:lnTo>
                    <a:lnTo>
                      <a:pt x="969" y="619"/>
                    </a:lnTo>
                    <a:lnTo>
                      <a:pt x="965" y="557"/>
                    </a:lnTo>
                    <a:lnTo>
                      <a:pt x="956" y="496"/>
                    </a:lnTo>
                    <a:lnTo>
                      <a:pt x="941" y="437"/>
                    </a:lnTo>
                    <a:lnTo>
                      <a:pt x="919" y="381"/>
                    </a:lnTo>
                    <a:lnTo>
                      <a:pt x="890" y="325"/>
                    </a:lnTo>
                    <a:lnTo>
                      <a:pt x="857" y="273"/>
                    </a:lnTo>
                    <a:lnTo>
                      <a:pt x="818" y="225"/>
                    </a:lnTo>
                    <a:lnTo>
                      <a:pt x="775" y="182"/>
                    </a:lnTo>
                    <a:lnTo>
                      <a:pt x="727" y="144"/>
                    </a:lnTo>
                    <a:lnTo>
                      <a:pt x="675" y="110"/>
                    </a:lnTo>
                    <a:lnTo>
                      <a:pt x="621" y="81"/>
                    </a:lnTo>
                    <a:lnTo>
                      <a:pt x="563" y="61"/>
                    </a:lnTo>
                    <a:lnTo>
                      <a:pt x="565" y="56"/>
                    </a:lnTo>
                    <a:lnTo>
                      <a:pt x="582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Line 4">
                <a:extLst>
                  <a:ext uri="{FF2B5EF4-FFF2-40B4-BE49-F238E27FC236}">
                    <a16:creationId xmlns:a16="http://schemas.microsoft.com/office/drawing/2014/main" id="{868B90BD-2891-4173-81BE-308E6213F31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4639" y="3863"/>
                <a:ext cx="103" cy="18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Line 5">
                <a:extLst>
                  <a:ext uri="{FF2B5EF4-FFF2-40B4-BE49-F238E27FC236}">
                    <a16:creationId xmlns:a16="http://schemas.microsoft.com/office/drawing/2014/main" id="{A9A150C8-F7B0-46DC-9AE2-F39AA373941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5210" y="2874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Line 6">
                <a:extLst>
                  <a:ext uri="{FF2B5EF4-FFF2-40B4-BE49-F238E27FC236}">
                    <a16:creationId xmlns:a16="http://schemas.microsoft.com/office/drawing/2014/main" id="{3489C7F1-125F-444B-847D-1AB7C97E7F2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5270" y="2751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7">
                <a:extLst>
                  <a:ext uri="{FF2B5EF4-FFF2-40B4-BE49-F238E27FC236}">
                    <a16:creationId xmlns:a16="http://schemas.microsoft.com/office/drawing/2014/main" id="{EC7D4290-03B0-46EF-AF4F-F9998CB63A4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753" y="4067"/>
                <a:ext cx="604" cy="110"/>
              </a:xfrm>
              <a:custGeom>
                <a:avLst/>
                <a:gdLst>
                  <a:gd name="T0" fmla="*/ 2 w 604"/>
                  <a:gd name="T1" fmla="*/ 70 h 110"/>
                  <a:gd name="T2" fmla="*/ 14 w 604"/>
                  <a:gd name="T3" fmla="*/ 57 h 110"/>
                  <a:gd name="T4" fmla="*/ 31 w 604"/>
                  <a:gd name="T5" fmla="*/ 46 h 110"/>
                  <a:gd name="T6" fmla="*/ 63 w 604"/>
                  <a:gd name="T7" fmla="*/ 30 h 110"/>
                  <a:gd name="T8" fmla="*/ 100 w 604"/>
                  <a:gd name="T9" fmla="*/ 21 h 110"/>
                  <a:gd name="T10" fmla="*/ 134 w 604"/>
                  <a:gd name="T11" fmla="*/ 13 h 110"/>
                  <a:gd name="T12" fmla="*/ 181 w 604"/>
                  <a:gd name="T13" fmla="*/ 6 h 110"/>
                  <a:gd name="T14" fmla="*/ 225 w 604"/>
                  <a:gd name="T15" fmla="*/ 2 h 110"/>
                  <a:gd name="T16" fmla="*/ 277 w 604"/>
                  <a:gd name="T17" fmla="*/ 0 h 110"/>
                  <a:gd name="T18" fmla="*/ 340 w 604"/>
                  <a:gd name="T19" fmla="*/ 0 h 110"/>
                  <a:gd name="T20" fmla="*/ 407 w 604"/>
                  <a:gd name="T21" fmla="*/ 4 h 110"/>
                  <a:gd name="T22" fmla="*/ 453 w 604"/>
                  <a:gd name="T23" fmla="*/ 10 h 110"/>
                  <a:gd name="T24" fmla="*/ 502 w 604"/>
                  <a:gd name="T25" fmla="*/ 19 h 110"/>
                  <a:gd name="T26" fmla="*/ 549 w 604"/>
                  <a:gd name="T27" fmla="*/ 33 h 110"/>
                  <a:gd name="T28" fmla="*/ 573 w 604"/>
                  <a:gd name="T29" fmla="*/ 47 h 110"/>
                  <a:gd name="T30" fmla="*/ 588 w 604"/>
                  <a:gd name="T31" fmla="*/ 58 h 110"/>
                  <a:gd name="T32" fmla="*/ 603 w 604"/>
                  <a:gd name="T33" fmla="*/ 77 h 110"/>
                  <a:gd name="T34" fmla="*/ 578 w 604"/>
                  <a:gd name="T35" fmla="*/ 87 h 110"/>
                  <a:gd name="T36" fmla="*/ 536 w 604"/>
                  <a:gd name="T37" fmla="*/ 95 h 110"/>
                  <a:gd name="T38" fmla="*/ 485 w 604"/>
                  <a:gd name="T39" fmla="*/ 101 h 110"/>
                  <a:gd name="T40" fmla="*/ 436 w 604"/>
                  <a:gd name="T41" fmla="*/ 106 h 110"/>
                  <a:gd name="T42" fmla="*/ 377 w 604"/>
                  <a:gd name="T43" fmla="*/ 108 h 110"/>
                  <a:gd name="T44" fmla="*/ 313 w 604"/>
                  <a:gd name="T45" fmla="*/ 109 h 110"/>
                  <a:gd name="T46" fmla="*/ 252 w 604"/>
                  <a:gd name="T47" fmla="*/ 109 h 110"/>
                  <a:gd name="T48" fmla="*/ 188 w 604"/>
                  <a:gd name="T49" fmla="*/ 108 h 110"/>
                  <a:gd name="T50" fmla="*/ 117 w 604"/>
                  <a:gd name="T51" fmla="*/ 102 h 110"/>
                  <a:gd name="T52" fmla="*/ 61 w 604"/>
                  <a:gd name="T53" fmla="*/ 96 h 110"/>
                  <a:gd name="T54" fmla="*/ 14 w 604"/>
                  <a:gd name="T55" fmla="*/ 86 h 110"/>
                  <a:gd name="T56" fmla="*/ 0 w 604"/>
                  <a:gd name="T57" fmla="*/ 78 h 110"/>
                  <a:gd name="T58" fmla="*/ 2 w 604"/>
                  <a:gd name="T59" fmla="*/ 7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04" h="110">
                    <a:moveTo>
                      <a:pt x="2" y="70"/>
                    </a:moveTo>
                    <a:lnTo>
                      <a:pt x="14" y="57"/>
                    </a:lnTo>
                    <a:lnTo>
                      <a:pt x="31" y="46"/>
                    </a:lnTo>
                    <a:lnTo>
                      <a:pt x="63" y="30"/>
                    </a:lnTo>
                    <a:lnTo>
                      <a:pt x="100" y="21"/>
                    </a:lnTo>
                    <a:lnTo>
                      <a:pt x="134" y="13"/>
                    </a:lnTo>
                    <a:lnTo>
                      <a:pt x="181" y="6"/>
                    </a:lnTo>
                    <a:lnTo>
                      <a:pt x="225" y="2"/>
                    </a:lnTo>
                    <a:lnTo>
                      <a:pt x="277" y="0"/>
                    </a:lnTo>
                    <a:lnTo>
                      <a:pt x="340" y="0"/>
                    </a:lnTo>
                    <a:lnTo>
                      <a:pt x="407" y="4"/>
                    </a:lnTo>
                    <a:lnTo>
                      <a:pt x="453" y="10"/>
                    </a:lnTo>
                    <a:lnTo>
                      <a:pt x="502" y="19"/>
                    </a:lnTo>
                    <a:lnTo>
                      <a:pt x="549" y="33"/>
                    </a:lnTo>
                    <a:lnTo>
                      <a:pt x="573" y="47"/>
                    </a:lnTo>
                    <a:lnTo>
                      <a:pt x="588" y="58"/>
                    </a:lnTo>
                    <a:lnTo>
                      <a:pt x="603" y="77"/>
                    </a:lnTo>
                    <a:lnTo>
                      <a:pt x="578" y="87"/>
                    </a:lnTo>
                    <a:lnTo>
                      <a:pt x="536" y="95"/>
                    </a:lnTo>
                    <a:lnTo>
                      <a:pt x="485" y="101"/>
                    </a:lnTo>
                    <a:lnTo>
                      <a:pt x="436" y="106"/>
                    </a:lnTo>
                    <a:lnTo>
                      <a:pt x="377" y="108"/>
                    </a:lnTo>
                    <a:lnTo>
                      <a:pt x="313" y="109"/>
                    </a:lnTo>
                    <a:lnTo>
                      <a:pt x="252" y="109"/>
                    </a:lnTo>
                    <a:lnTo>
                      <a:pt x="188" y="108"/>
                    </a:lnTo>
                    <a:lnTo>
                      <a:pt x="117" y="102"/>
                    </a:lnTo>
                    <a:lnTo>
                      <a:pt x="61" y="96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2" y="7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Oval 8">
                <a:extLst>
                  <a:ext uri="{FF2B5EF4-FFF2-40B4-BE49-F238E27FC236}">
                    <a16:creationId xmlns:a16="http://schemas.microsoft.com/office/drawing/2014/main" id="{57B38864-9D6A-43A9-B9DB-8C05C1112BC3}"/>
                  </a:ext>
                </a:extLst>
              </p:cNvPr>
              <p:cNvSpPr>
                <a:spLocks noChangeArrowheads="1"/>
              </p:cNvSpPr>
              <p:nvPr/>
            </p:nvSpPr>
            <p:spPr bwMode="grayWhite">
              <a:xfrm>
                <a:off x="4458" y="2879"/>
                <a:ext cx="1074" cy="107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altLang="en-US"/>
              </a:p>
            </p:txBody>
          </p:sp>
          <p:grpSp>
            <p:nvGrpSpPr>
              <p:cNvPr id="9232" name="Group 27">
                <a:extLst>
                  <a:ext uri="{FF2B5EF4-FFF2-40B4-BE49-F238E27FC236}">
                    <a16:creationId xmlns:a16="http://schemas.microsoft.com/office/drawing/2014/main" id="{0E1A08CF-5027-4F0B-B5E0-632F4D24D8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1041" name="Freeform 9">
                  <a:extLst>
                    <a:ext uri="{FF2B5EF4-FFF2-40B4-BE49-F238E27FC236}">
                      <a16:creationId xmlns:a16="http://schemas.microsoft.com/office/drawing/2014/main" id="{48A7B3EE-0464-4001-9DC2-DAC120C35329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99" y="3283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10">
                  <a:extLst>
                    <a:ext uri="{FF2B5EF4-FFF2-40B4-BE49-F238E27FC236}">
                      <a16:creationId xmlns:a16="http://schemas.microsoft.com/office/drawing/2014/main" id="{74B33098-C584-4B3B-B7EE-3295CF09F902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16" y="3305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11">
                  <a:extLst>
                    <a:ext uri="{FF2B5EF4-FFF2-40B4-BE49-F238E27FC236}">
                      <a16:creationId xmlns:a16="http://schemas.microsoft.com/office/drawing/2014/main" id="{123A507B-8D8A-4A57-9330-51E94D4B64CA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74" y="3275"/>
                  <a:ext cx="37" cy="35"/>
                </a:xfrm>
                <a:custGeom>
                  <a:avLst/>
                  <a:gdLst>
                    <a:gd name="T0" fmla="*/ 36 w 37"/>
                    <a:gd name="T1" fmla="*/ 0 h 35"/>
                    <a:gd name="T2" fmla="*/ 22 w 37"/>
                    <a:gd name="T3" fmla="*/ 0 h 35"/>
                    <a:gd name="T4" fmla="*/ 14 w 37"/>
                    <a:gd name="T5" fmla="*/ 9 h 35"/>
                    <a:gd name="T6" fmla="*/ 9 w 37"/>
                    <a:gd name="T7" fmla="*/ 9 h 35"/>
                    <a:gd name="T8" fmla="*/ 5 w 37"/>
                    <a:gd name="T9" fmla="*/ 13 h 35"/>
                    <a:gd name="T10" fmla="*/ 0 w 37"/>
                    <a:gd name="T11" fmla="*/ 13 h 35"/>
                    <a:gd name="T12" fmla="*/ 0 w 37"/>
                    <a:gd name="T13" fmla="*/ 25 h 35"/>
                    <a:gd name="T14" fmla="*/ 8 w 37"/>
                    <a:gd name="T15" fmla="*/ 34 h 35"/>
                    <a:gd name="T16" fmla="*/ 29 w 37"/>
                    <a:gd name="T17" fmla="*/ 34 h 35"/>
                    <a:gd name="T18" fmla="*/ 36 w 37"/>
                    <a:gd name="T19" fmla="*/ 25 h 35"/>
                    <a:gd name="T20" fmla="*/ 36 w 37"/>
                    <a:gd name="T21" fmla="*/ 0 h 3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" h="35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4" name="Freeform 12">
                  <a:extLst>
                    <a:ext uri="{FF2B5EF4-FFF2-40B4-BE49-F238E27FC236}">
                      <a16:creationId xmlns:a16="http://schemas.microsoft.com/office/drawing/2014/main" id="{8BBA6E96-BD46-4FDB-B5AB-EE1628E5CA81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458" y="3303"/>
                  <a:ext cx="324" cy="422"/>
                </a:xfrm>
                <a:custGeom>
                  <a:avLst/>
                  <a:gdLst>
                    <a:gd name="T0" fmla="*/ 76 w 324"/>
                    <a:gd name="T1" fmla="*/ 0 h 422"/>
                    <a:gd name="T2" fmla="*/ 71 w 324"/>
                    <a:gd name="T3" fmla="*/ 11 h 422"/>
                    <a:gd name="T4" fmla="*/ 45 w 324"/>
                    <a:gd name="T5" fmla="*/ 33 h 422"/>
                    <a:gd name="T6" fmla="*/ 40 w 324"/>
                    <a:gd name="T7" fmla="*/ 53 h 422"/>
                    <a:gd name="T8" fmla="*/ 21 w 324"/>
                    <a:gd name="T9" fmla="*/ 68 h 422"/>
                    <a:gd name="T10" fmla="*/ 8 w 324"/>
                    <a:gd name="T11" fmla="*/ 96 h 422"/>
                    <a:gd name="T12" fmla="*/ 8 w 324"/>
                    <a:gd name="T13" fmla="*/ 114 h 422"/>
                    <a:gd name="T14" fmla="*/ 0 w 324"/>
                    <a:gd name="T15" fmla="*/ 144 h 422"/>
                    <a:gd name="T16" fmla="*/ 11 w 324"/>
                    <a:gd name="T17" fmla="*/ 157 h 422"/>
                    <a:gd name="T18" fmla="*/ 40 w 324"/>
                    <a:gd name="T19" fmla="*/ 195 h 422"/>
                    <a:gd name="T20" fmla="*/ 48 w 324"/>
                    <a:gd name="T21" fmla="*/ 190 h 422"/>
                    <a:gd name="T22" fmla="*/ 99 w 324"/>
                    <a:gd name="T23" fmla="*/ 190 h 422"/>
                    <a:gd name="T24" fmla="*/ 123 w 324"/>
                    <a:gd name="T25" fmla="*/ 199 h 422"/>
                    <a:gd name="T26" fmla="*/ 121 w 324"/>
                    <a:gd name="T27" fmla="*/ 229 h 422"/>
                    <a:gd name="T28" fmla="*/ 138 w 324"/>
                    <a:gd name="T29" fmla="*/ 268 h 422"/>
                    <a:gd name="T30" fmla="*/ 137 w 324"/>
                    <a:gd name="T31" fmla="*/ 279 h 422"/>
                    <a:gd name="T32" fmla="*/ 144 w 324"/>
                    <a:gd name="T33" fmla="*/ 291 h 422"/>
                    <a:gd name="T34" fmla="*/ 133 w 324"/>
                    <a:gd name="T35" fmla="*/ 319 h 422"/>
                    <a:gd name="T36" fmla="*/ 146 w 324"/>
                    <a:gd name="T37" fmla="*/ 354 h 422"/>
                    <a:gd name="T38" fmla="*/ 153 w 324"/>
                    <a:gd name="T39" fmla="*/ 382 h 422"/>
                    <a:gd name="T40" fmla="*/ 162 w 324"/>
                    <a:gd name="T41" fmla="*/ 399 h 422"/>
                    <a:gd name="T42" fmla="*/ 171 w 324"/>
                    <a:gd name="T43" fmla="*/ 421 h 422"/>
                    <a:gd name="T44" fmla="*/ 188 w 324"/>
                    <a:gd name="T45" fmla="*/ 418 h 422"/>
                    <a:gd name="T46" fmla="*/ 216 w 324"/>
                    <a:gd name="T47" fmla="*/ 402 h 422"/>
                    <a:gd name="T48" fmla="*/ 229 w 324"/>
                    <a:gd name="T49" fmla="*/ 382 h 422"/>
                    <a:gd name="T50" fmla="*/ 228 w 324"/>
                    <a:gd name="T51" fmla="*/ 369 h 422"/>
                    <a:gd name="T52" fmla="*/ 245 w 324"/>
                    <a:gd name="T53" fmla="*/ 359 h 422"/>
                    <a:gd name="T54" fmla="*/ 242 w 324"/>
                    <a:gd name="T55" fmla="*/ 340 h 422"/>
                    <a:gd name="T56" fmla="*/ 267 w 324"/>
                    <a:gd name="T57" fmla="*/ 310 h 422"/>
                    <a:gd name="T58" fmla="*/ 271 w 324"/>
                    <a:gd name="T59" fmla="*/ 285 h 422"/>
                    <a:gd name="T60" fmla="*/ 264 w 324"/>
                    <a:gd name="T61" fmla="*/ 277 h 422"/>
                    <a:gd name="T62" fmla="*/ 267 w 324"/>
                    <a:gd name="T63" fmla="*/ 267 h 422"/>
                    <a:gd name="T64" fmla="*/ 261 w 324"/>
                    <a:gd name="T65" fmla="*/ 258 h 422"/>
                    <a:gd name="T66" fmla="*/ 280 w 324"/>
                    <a:gd name="T67" fmla="*/ 234 h 422"/>
                    <a:gd name="T68" fmla="*/ 280 w 324"/>
                    <a:gd name="T69" fmla="*/ 222 h 422"/>
                    <a:gd name="T70" fmla="*/ 306 w 324"/>
                    <a:gd name="T71" fmla="*/ 202 h 422"/>
                    <a:gd name="T72" fmla="*/ 323 w 324"/>
                    <a:gd name="T73" fmla="*/ 148 h 422"/>
                    <a:gd name="T74" fmla="*/ 299 w 324"/>
                    <a:gd name="T75" fmla="*/ 162 h 422"/>
                    <a:gd name="T76" fmla="*/ 278 w 324"/>
                    <a:gd name="T77" fmla="*/ 156 h 422"/>
                    <a:gd name="T78" fmla="*/ 281 w 324"/>
                    <a:gd name="T79" fmla="*/ 143 h 422"/>
                    <a:gd name="T80" fmla="*/ 260 w 324"/>
                    <a:gd name="T81" fmla="*/ 129 h 422"/>
                    <a:gd name="T82" fmla="*/ 250 w 324"/>
                    <a:gd name="T83" fmla="*/ 94 h 422"/>
                    <a:gd name="T84" fmla="*/ 230 w 324"/>
                    <a:gd name="T85" fmla="*/ 66 h 422"/>
                    <a:gd name="T86" fmla="*/ 230 w 324"/>
                    <a:gd name="T87" fmla="*/ 47 h 422"/>
                    <a:gd name="T88" fmla="*/ 219 w 324"/>
                    <a:gd name="T89" fmla="*/ 46 h 422"/>
                    <a:gd name="T90" fmla="*/ 212 w 324"/>
                    <a:gd name="T91" fmla="*/ 49 h 422"/>
                    <a:gd name="T92" fmla="*/ 182 w 324"/>
                    <a:gd name="T93" fmla="*/ 38 h 422"/>
                    <a:gd name="T94" fmla="*/ 174 w 324"/>
                    <a:gd name="T95" fmla="*/ 46 h 422"/>
                    <a:gd name="T96" fmla="*/ 167 w 324"/>
                    <a:gd name="T97" fmla="*/ 56 h 422"/>
                    <a:gd name="T98" fmla="*/ 151 w 324"/>
                    <a:gd name="T99" fmla="*/ 38 h 422"/>
                    <a:gd name="T100" fmla="*/ 135 w 324"/>
                    <a:gd name="T101" fmla="*/ 33 h 422"/>
                    <a:gd name="T102" fmla="*/ 134 w 324"/>
                    <a:gd name="T103" fmla="*/ 10 h 422"/>
                    <a:gd name="T104" fmla="*/ 111 w 324"/>
                    <a:gd name="T105" fmla="*/ 14 h 422"/>
                    <a:gd name="T106" fmla="*/ 96 w 324"/>
                    <a:gd name="T107" fmla="*/ 9 h 422"/>
                    <a:gd name="T108" fmla="*/ 76 w 324"/>
                    <a:gd name="T109" fmla="*/ 0 h 42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24" h="422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5" name="Freeform 13">
                  <a:extLst>
                    <a:ext uri="{FF2B5EF4-FFF2-40B4-BE49-F238E27FC236}">
                      <a16:creationId xmlns:a16="http://schemas.microsoft.com/office/drawing/2014/main" id="{D87C905C-F9FD-44E3-8AC0-FC264D745279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05" y="3408"/>
                  <a:ext cx="17" cy="21"/>
                </a:xfrm>
                <a:custGeom>
                  <a:avLst/>
                  <a:gdLst>
                    <a:gd name="T0" fmla="*/ 7 w 17"/>
                    <a:gd name="T1" fmla="*/ 0 h 21"/>
                    <a:gd name="T2" fmla="*/ 9 w 17"/>
                    <a:gd name="T3" fmla="*/ 5 h 21"/>
                    <a:gd name="T4" fmla="*/ 7 w 17"/>
                    <a:gd name="T5" fmla="*/ 10 h 21"/>
                    <a:gd name="T6" fmla="*/ 7 w 17"/>
                    <a:gd name="T7" fmla="*/ 14 h 21"/>
                    <a:gd name="T8" fmla="*/ 16 w 17"/>
                    <a:gd name="T9" fmla="*/ 17 h 21"/>
                    <a:gd name="T10" fmla="*/ 16 w 17"/>
                    <a:gd name="T11" fmla="*/ 20 h 21"/>
                    <a:gd name="T12" fmla="*/ 9 w 17"/>
                    <a:gd name="T13" fmla="*/ 17 h 21"/>
                    <a:gd name="T14" fmla="*/ 3 w 17"/>
                    <a:gd name="T15" fmla="*/ 20 h 21"/>
                    <a:gd name="T16" fmla="*/ 0 w 17"/>
                    <a:gd name="T17" fmla="*/ 17 h 21"/>
                    <a:gd name="T18" fmla="*/ 3 w 17"/>
                    <a:gd name="T19" fmla="*/ 14 h 21"/>
                    <a:gd name="T20" fmla="*/ 0 w 17"/>
                    <a:gd name="T21" fmla="*/ 10 h 21"/>
                    <a:gd name="T22" fmla="*/ 3 w 17"/>
                    <a:gd name="T23" fmla="*/ 2 h 21"/>
                    <a:gd name="T24" fmla="*/ 7 w 17"/>
                    <a:gd name="T25" fmla="*/ 0 h 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1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Freeform 14">
                  <a:extLst>
                    <a:ext uri="{FF2B5EF4-FFF2-40B4-BE49-F238E27FC236}">
                      <a16:creationId xmlns:a16="http://schemas.microsoft.com/office/drawing/2014/main" id="{F9005774-843C-42B3-A178-2A14C2FBDF3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144" y="3496"/>
                  <a:ext cx="49" cy="70"/>
                </a:xfrm>
                <a:custGeom>
                  <a:avLst/>
                  <a:gdLst>
                    <a:gd name="T0" fmla="*/ 0 w 49"/>
                    <a:gd name="T1" fmla="*/ 34 h 70"/>
                    <a:gd name="T2" fmla="*/ 17 w 49"/>
                    <a:gd name="T3" fmla="*/ 34 h 70"/>
                    <a:gd name="T4" fmla="*/ 37 w 49"/>
                    <a:gd name="T5" fmla="*/ 0 h 70"/>
                    <a:gd name="T6" fmla="*/ 48 w 49"/>
                    <a:gd name="T7" fmla="*/ 20 h 70"/>
                    <a:gd name="T8" fmla="*/ 39 w 49"/>
                    <a:gd name="T9" fmla="*/ 69 h 70"/>
                    <a:gd name="T10" fmla="*/ 3 w 49"/>
                    <a:gd name="T11" fmla="*/ 57 h 70"/>
                    <a:gd name="T12" fmla="*/ 0 w 49"/>
                    <a:gd name="T13" fmla="*/ 34 h 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9" h="7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Freeform 15">
                  <a:extLst>
                    <a:ext uri="{FF2B5EF4-FFF2-40B4-BE49-F238E27FC236}">
                      <a16:creationId xmlns:a16="http://schemas.microsoft.com/office/drawing/2014/main" id="{CF5C9327-109A-4B11-9BD4-F29957CAFD6E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41" y="3523"/>
                  <a:ext cx="84" cy="67"/>
                </a:xfrm>
                <a:custGeom>
                  <a:avLst/>
                  <a:gdLst>
                    <a:gd name="T0" fmla="*/ 5 w 84"/>
                    <a:gd name="T1" fmla="*/ 15 h 67"/>
                    <a:gd name="T2" fmla="*/ 0 w 84"/>
                    <a:gd name="T3" fmla="*/ 0 h 67"/>
                    <a:gd name="T4" fmla="*/ 27 w 84"/>
                    <a:gd name="T5" fmla="*/ 6 h 67"/>
                    <a:gd name="T6" fmla="*/ 67 w 84"/>
                    <a:gd name="T7" fmla="*/ 22 h 67"/>
                    <a:gd name="T8" fmla="*/ 67 w 84"/>
                    <a:gd name="T9" fmla="*/ 34 h 67"/>
                    <a:gd name="T10" fmla="*/ 83 w 84"/>
                    <a:gd name="T11" fmla="*/ 66 h 67"/>
                    <a:gd name="T12" fmla="*/ 52 w 84"/>
                    <a:gd name="T13" fmla="*/ 36 h 67"/>
                    <a:gd name="T14" fmla="*/ 31 w 84"/>
                    <a:gd name="T15" fmla="*/ 38 h 67"/>
                    <a:gd name="T16" fmla="*/ 5 w 84"/>
                    <a:gd name="T17" fmla="*/ 15 h 6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4" h="67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Freeform 16">
                  <a:extLst>
                    <a:ext uri="{FF2B5EF4-FFF2-40B4-BE49-F238E27FC236}">
                      <a16:creationId xmlns:a16="http://schemas.microsoft.com/office/drawing/2014/main" id="{284808D6-FF68-4BB9-9853-3B4934B9206A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400" y="3660"/>
                  <a:ext cx="57" cy="73"/>
                </a:xfrm>
                <a:custGeom>
                  <a:avLst/>
                  <a:gdLst>
                    <a:gd name="T0" fmla="*/ 34 w 57"/>
                    <a:gd name="T1" fmla="*/ 0 h 73"/>
                    <a:gd name="T2" fmla="*/ 56 w 57"/>
                    <a:gd name="T3" fmla="*/ 21 h 73"/>
                    <a:gd name="T4" fmla="*/ 11 w 57"/>
                    <a:gd name="T5" fmla="*/ 72 h 73"/>
                    <a:gd name="T6" fmla="*/ 0 w 57"/>
                    <a:gd name="T7" fmla="*/ 60 h 73"/>
                    <a:gd name="T8" fmla="*/ 32 w 57"/>
                    <a:gd name="T9" fmla="*/ 28 h 73"/>
                    <a:gd name="T10" fmla="*/ 34 w 57"/>
                    <a:gd name="T11" fmla="*/ 0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" h="73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9" name="Freeform 17">
                  <a:extLst>
                    <a:ext uri="{FF2B5EF4-FFF2-40B4-BE49-F238E27FC236}">
                      <a16:creationId xmlns:a16="http://schemas.microsoft.com/office/drawing/2014/main" id="{91A8B023-777D-4653-9C33-FF3AD40411F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58" y="3167"/>
                  <a:ext cx="29" cy="48"/>
                </a:xfrm>
                <a:custGeom>
                  <a:avLst/>
                  <a:gdLst>
                    <a:gd name="T0" fmla="*/ 28 w 29"/>
                    <a:gd name="T1" fmla="*/ 36 h 48"/>
                    <a:gd name="T2" fmla="*/ 20 w 29"/>
                    <a:gd name="T3" fmla="*/ 31 h 48"/>
                    <a:gd name="T4" fmla="*/ 20 w 29"/>
                    <a:gd name="T5" fmla="*/ 10 h 48"/>
                    <a:gd name="T6" fmla="*/ 24 w 29"/>
                    <a:gd name="T7" fmla="*/ 5 h 48"/>
                    <a:gd name="T8" fmla="*/ 17 w 29"/>
                    <a:gd name="T9" fmla="*/ 5 h 48"/>
                    <a:gd name="T10" fmla="*/ 21 w 29"/>
                    <a:gd name="T11" fmla="*/ 0 h 48"/>
                    <a:gd name="T12" fmla="*/ 16 w 29"/>
                    <a:gd name="T13" fmla="*/ 0 h 48"/>
                    <a:gd name="T14" fmla="*/ 10 w 29"/>
                    <a:gd name="T15" fmla="*/ 6 h 48"/>
                    <a:gd name="T16" fmla="*/ 10 w 29"/>
                    <a:gd name="T17" fmla="*/ 19 h 48"/>
                    <a:gd name="T18" fmla="*/ 13 w 29"/>
                    <a:gd name="T19" fmla="*/ 22 h 48"/>
                    <a:gd name="T20" fmla="*/ 13 w 29"/>
                    <a:gd name="T21" fmla="*/ 28 h 48"/>
                    <a:gd name="T22" fmla="*/ 11 w 29"/>
                    <a:gd name="T23" fmla="*/ 28 h 48"/>
                    <a:gd name="T24" fmla="*/ 6 w 29"/>
                    <a:gd name="T25" fmla="*/ 33 h 48"/>
                    <a:gd name="T26" fmla="*/ 6 w 29"/>
                    <a:gd name="T27" fmla="*/ 38 h 48"/>
                    <a:gd name="T28" fmla="*/ 0 w 29"/>
                    <a:gd name="T29" fmla="*/ 47 h 48"/>
                    <a:gd name="T30" fmla="*/ 21 w 29"/>
                    <a:gd name="T31" fmla="*/ 47 h 48"/>
                    <a:gd name="T32" fmla="*/ 28 w 29"/>
                    <a:gd name="T33" fmla="*/ 36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9" h="48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0" name="Freeform 18">
                  <a:extLst>
                    <a:ext uri="{FF2B5EF4-FFF2-40B4-BE49-F238E27FC236}">
                      <a16:creationId xmlns:a16="http://schemas.microsoft.com/office/drawing/2014/main" id="{A885B737-D175-4424-8397-5B7223D1C17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49" y="3183"/>
                  <a:ext cx="17" cy="17"/>
                </a:xfrm>
                <a:custGeom>
                  <a:avLst/>
                  <a:gdLst>
                    <a:gd name="T0" fmla="*/ 13 w 17"/>
                    <a:gd name="T1" fmla="*/ 5 h 17"/>
                    <a:gd name="T2" fmla="*/ 16 w 17"/>
                    <a:gd name="T3" fmla="*/ 5 h 17"/>
                    <a:gd name="T4" fmla="*/ 16 w 17"/>
                    <a:gd name="T5" fmla="*/ 0 h 17"/>
                    <a:gd name="T6" fmla="*/ 10 w 17"/>
                    <a:gd name="T7" fmla="*/ 0 h 17"/>
                    <a:gd name="T8" fmla="*/ 0 w 17"/>
                    <a:gd name="T9" fmla="*/ 10 h 17"/>
                    <a:gd name="T10" fmla="*/ 0 w 17"/>
                    <a:gd name="T11" fmla="*/ 16 h 17"/>
                    <a:gd name="T12" fmla="*/ 9 w 17"/>
                    <a:gd name="T13" fmla="*/ 16 h 17"/>
                    <a:gd name="T14" fmla="*/ 13 w 17"/>
                    <a:gd name="T15" fmla="*/ 11 h 17"/>
                    <a:gd name="T16" fmla="*/ 13 w 17"/>
                    <a:gd name="T17" fmla="*/ 5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" h="17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1" name="Freeform 19">
                  <a:extLst>
                    <a:ext uri="{FF2B5EF4-FFF2-40B4-BE49-F238E27FC236}">
                      <a16:creationId xmlns:a16="http://schemas.microsoft.com/office/drawing/2014/main" id="{5E5594D4-00E0-415C-B655-3C75EB82F65C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27" y="3155"/>
                  <a:ext cx="184" cy="155"/>
                </a:xfrm>
                <a:custGeom>
                  <a:avLst/>
                  <a:gdLst>
                    <a:gd name="T0" fmla="*/ 120 w 184"/>
                    <a:gd name="T1" fmla="*/ 10 h 155"/>
                    <a:gd name="T2" fmla="*/ 144 w 184"/>
                    <a:gd name="T3" fmla="*/ 14 h 155"/>
                    <a:gd name="T4" fmla="*/ 129 w 184"/>
                    <a:gd name="T5" fmla="*/ 20 h 155"/>
                    <a:gd name="T6" fmla="*/ 123 w 184"/>
                    <a:gd name="T7" fmla="*/ 29 h 155"/>
                    <a:gd name="T8" fmla="*/ 114 w 184"/>
                    <a:gd name="T9" fmla="*/ 50 h 155"/>
                    <a:gd name="T10" fmla="*/ 100 w 184"/>
                    <a:gd name="T11" fmla="*/ 51 h 155"/>
                    <a:gd name="T12" fmla="*/ 88 w 184"/>
                    <a:gd name="T13" fmla="*/ 49 h 155"/>
                    <a:gd name="T14" fmla="*/ 94 w 184"/>
                    <a:gd name="T15" fmla="*/ 39 h 155"/>
                    <a:gd name="T16" fmla="*/ 88 w 184"/>
                    <a:gd name="T17" fmla="*/ 26 h 155"/>
                    <a:gd name="T18" fmla="*/ 81 w 184"/>
                    <a:gd name="T19" fmla="*/ 49 h 155"/>
                    <a:gd name="T20" fmla="*/ 62 w 184"/>
                    <a:gd name="T21" fmla="*/ 60 h 155"/>
                    <a:gd name="T22" fmla="*/ 52 w 184"/>
                    <a:gd name="T23" fmla="*/ 67 h 155"/>
                    <a:gd name="T24" fmla="*/ 38 w 184"/>
                    <a:gd name="T25" fmla="*/ 77 h 155"/>
                    <a:gd name="T26" fmla="*/ 30 w 184"/>
                    <a:gd name="T27" fmla="*/ 102 h 155"/>
                    <a:gd name="T28" fmla="*/ 5 w 184"/>
                    <a:gd name="T29" fmla="*/ 93 h 155"/>
                    <a:gd name="T30" fmla="*/ 0 w 184"/>
                    <a:gd name="T31" fmla="*/ 111 h 155"/>
                    <a:gd name="T32" fmla="*/ 10 w 184"/>
                    <a:gd name="T33" fmla="*/ 138 h 155"/>
                    <a:gd name="T34" fmla="*/ 50 w 184"/>
                    <a:gd name="T35" fmla="*/ 109 h 155"/>
                    <a:gd name="T36" fmla="*/ 75 w 184"/>
                    <a:gd name="T37" fmla="*/ 103 h 155"/>
                    <a:gd name="T38" fmla="*/ 79 w 184"/>
                    <a:gd name="T39" fmla="*/ 115 h 155"/>
                    <a:gd name="T40" fmla="*/ 99 w 184"/>
                    <a:gd name="T41" fmla="*/ 143 h 155"/>
                    <a:gd name="T42" fmla="*/ 101 w 184"/>
                    <a:gd name="T43" fmla="*/ 135 h 155"/>
                    <a:gd name="T44" fmla="*/ 107 w 184"/>
                    <a:gd name="T45" fmla="*/ 135 h 155"/>
                    <a:gd name="T46" fmla="*/ 88 w 184"/>
                    <a:gd name="T47" fmla="*/ 108 h 155"/>
                    <a:gd name="T48" fmla="*/ 94 w 184"/>
                    <a:gd name="T49" fmla="*/ 99 h 155"/>
                    <a:gd name="T50" fmla="*/ 114 w 184"/>
                    <a:gd name="T51" fmla="*/ 127 h 155"/>
                    <a:gd name="T52" fmla="*/ 123 w 184"/>
                    <a:gd name="T53" fmla="*/ 144 h 155"/>
                    <a:gd name="T54" fmla="*/ 127 w 184"/>
                    <a:gd name="T55" fmla="*/ 154 h 155"/>
                    <a:gd name="T56" fmla="*/ 131 w 184"/>
                    <a:gd name="T57" fmla="*/ 136 h 155"/>
                    <a:gd name="T58" fmla="*/ 144 w 184"/>
                    <a:gd name="T59" fmla="*/ 130 h 155"/>
                    <a:gd name="T60" fmla="*/ 153 w 184"/>
                    <a:gd name="T61" fmla="*/ 126 h 155"/>
                    <a:gd name="T62" fmla="*/ 150 w 184"/>
                    <a:gd name="T63" fmla="*/ 113 h 155"/>
                    <a:gd name="T64" fmla="*/ 157 w 184"/>
                    <a:gd name="T65" fmla="*/ 90 h 155"/>
                    <a:gd name="T66" fmla="*/ 166 w 184"/>
                    <a:gd name="T67" fmla="*/ 93 h 155"/>
                    <a:gd name="T68" fmla="*/ 169 w 184"/>
                    <a:gd name="T69" fmla="*/ 103 h 155"/>
                    <a:gd name="T70" fmla="*/ 177 w 184"/>
                    <a:gd name="T71" fmla="*/ 98 h 155"/>
                    <a:gd name="T72" fmla="*/ 175 w 184"/>
                    <a:gd name="T73" fmla="*/ 95 h 155"/>
                    <a:gd name="T74" fmla="*/ 180 w 184"/>
                    <a:gd name="T75" fmla="*/ 81 h 155"/>
                    <a:gd name="T76" fmla="*/ 183 w 184"/>
                    <a:gd name="T77" fmla="*/ 98 h 155"/>
                    <a:gd name="T78" fmla="*/ 120 w 184"/>
                    <a:gd name="T79" fmla="*/ 0 h 15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84" h="155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2" name="Freeform 20">
                  <a:extLst>
                    <a:ext uri="{FF2B5EF4-FFF2-40B4-BE49-F238E27FC236}">
                      <a16:creationId xmlns:a16="http://schemas.microsoft.com/office/drawing/2014/main" id="{1FCBF2F4-4DC2-49A1-B0E4-8CE15F33C34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05" y="2991"/>
                  <a:ext cx="782" cy="553"/>
                </a:xfrm>
                <a:custGeom>
                  <a:avLst/>
                  <a:gdLst>
                    <a:gd name="T0" fmla="*/ 22 w 782"/>
                    <a:gd name="T1" fmla="*/ 145 h 553"/>
                    <a:gd name="T2" fmla="*/ 71 w 782"/>
                    <a:gd name="T3" fmla="*/ 96 h 553"/>
                    <a:gd name="T4" fmla="*/ 101 w 782"/>
                    <a:gd name="T5" fmla="*/ 130 h 553"/>
                    <a:gd name="T6" fmla="*/ 84 w 782"/>
                    <a:gd name="T7" fmla="*/ 128 h 553"/>
                    <a:gd name="T8" fmla="*/ 155 w 782"/>
                    <a:gd name="T9" fmla="*/ 123 h 553"/>
                    <a:gd name="T10" fmla="*/ 172 w 782"/>
                    <a:gd name="T11" fmla="*/ 79 h 553"/>
                    <a:gd name="T12" fmla="*/ 172 w 782"/>
                    <a:gd name="T13" fmla="*/ 89 h 553"/>
                    <a:gd name="T14" fmla="*/ 160 w 782"/>
                    <a:gd name="T15" fmla="*/ 123 h 553"/>
                    <a:gd name="T16" fmla="*/ 216 w 782"/>
                    <a:gd name="T17" fmla="*/ 95 h 553"/>
                    <a:gd name="T18" fmla="*/ 330 w 782"/>
                    <a:gd name="T19" fmla="*/ 16 h 553"/>
                    <a:gd name="T20" fmla="*/ 412 w 782"/>
                    <a:gd name="T21" fmla="*/ 20 h 553"/>
                    <a:gd name="T22" fmla="*/ 503 w 782"/>
                    <a:gd name="T23" fmla="*/ 10 h 553"/>
                    <a:gd name="T24" fmla="*/ 602 w 782"/>
                    <a:gd name="T25" fmla="*/ 51 h 553"/>
                    <a:gd name="T26" fmla="*/ 718 w 782"/>
                    <a:gd name="T27" fmla="*/ 65 h 553"/>
                    <a:gd name="T28" fmla="*/ 775 w 782"/>
                    <a:gd name="T29" fmla="*/ 112 h 553"/>
                    <a:gd name="T30" fmla="*/ 731 w 782"/>
                    <a:gd name="T31" fmla="*/ 148 h 553"/>
                    <a:gd name="T32" fmla="*/ 707 w 782"/>
                    <a:gd name="T33" fmla="*/ 194 h 553"/>
                    <a:gd name="T34" fmla="*/ 678 w 782"/>
                    <a:gd name="T35" fmla="*/ 196 h 553"/>
                    <a:gd name="T36" fmla="*/ 687 w 782"/>
                    <a:gd name="T37" fmla="*/ 132 h 553"/>
                    <a:gd name="T38" fmla="*/ 650 w 782"/>
                    <a:gd name="T39" fmla="*/ 166 h 553"/>
                    <a:gd name="T40" fmla="*/ 623 w 782"/>
                    <a:gd name="T41" fmla="*/ 196 h 553"/>
                    <a:gd name="T42" fmla="*/ 632 w 782"/>
                    <a:gd name="T43" fmla="*/ 228 h 553"/>
                    <a:gd name="T44" fmla="*/ 600 w 782"/>
                    <a:gd name="T45" fmla="*/ 276 h 553"/>
                    <a:gd name="T46" fmla="*/ 605 w 782"/>
                    <a:gd name="T47" fmla="*/ 315 h 553"/>
                    <a:gd name="T48" fmla="*/ 602 w 782"/>
                    <a:gd name="T49" fmla="*/ 296 h 553"/>
                    <a:gd name="T50" fmla="*/ 572 w 782"/>
                    <a:gd name="T51" fmla="*/ 299 h 553"/>
                    <a:gd name="T52" fmla="*/ 594 w 782"/>
                    <a:gd name="T53" fmla="*/ 356 h 553"/>
                    <a:gd name="T54" fmla="*/ 539 w 782"/>
                    <a:gd name="T55" fmla="*/ 423 h 553"/>
                    <a:gd name="T56" fmla="*/ 524 w 782"/>
                    <a:gd name="T57" fmla="*/ 442 h 553"/>
                    <a:gd name="T58" fmla="*/ 504 w 782"/>
                    <a:gd name="T59" fmla="*/ 507 h 553"/>
                    <a:gd name="T60" fmla="*/ 477 w 782"/>
                    <a:gd name="T61" fmla="*/ 508 h 553"/>
                    <a:gd name="T62" fmla="*/ 510 w 782"/>
                    <a:gd name="T63" fmla="*/ 552 h 553"/>
                    <a:gd name="T64" fmla="*/ 455 w 782"/>
                    <a:gd name="T65" fmla="*/ 449 h 553"/>
                    <a:gd name="T66" fmla="*/ 391 w 782"/>
                    <a:gd name="T67" fmla="*/ 428 h 553"/>
                    <a:gd name="T68" fmla="*/ 361 w 782"/>
                    <a:gd name="T69" fmla="*/ 495 h 553"/>
                    <a:gd name="T70" fmla="*/ 338 w 782"/>
                    <a:gd name="T71" fmla="*/ 530 h 553"/>
                    <a:gd name="T72" fmla="*/ 298 w 782"/>
                    <a:gd name="T73" fmla="*/ 425 h 553"/>
                    <a:gd name="T74" fmla="*/ 267 w 782"/>
                    <a:gd name="T75" fmla="*/ 436 h 553"/>
                    <a:gd name="T76" fmla="*/ 241 w 782"/>
                    <a:gd name="T77" fmla="*/ 391 h 553"/>
                    <a:gd name="T78" fmla="*/ 160 w 782"/>
                    <a:gd name="T79" fmla="*/ 366 h 553"/>
                    <a:gd name="T80" fmla="*/ 188 w 782"/>
                    <a:gd name="T81" fmla="*/ 414 h 553"/>
                    <a:gd name="T82" fmla="*/ 167 w 782"/>
                    <a:gd name="T83" fmla="*/ 445 h 553"/>
                    <a:gd name="T84" fmla="*/ 136 w 782"/>
                    <a:gd name="T85" fmla="*/ 434 h 553"/>
                    <a:gd name="T86" fmla="*/ 85 w 782"/>
                    <a:gd name="T87" fmla="*/ 355 h 553"/>
                    <a:gd name="T88" fmla="*/ 106 w 782"/>
                    <a:gd name="T89" fmla="*/ 310 h 553"/>
                    <a:gd name="T90" fmla="*/ 119 w 782"/>
                    <a:gd name="T91" fmla="*/ 276 h 553"/>
                    <a:gd name="T92" fmla="*/ 106 w 782"/>
                    <a:gd name="T93" fmla="*/ 162 h 553"/>
                    <a:gd name="T94" fmla="*/ 61 w 782"/>
                    <a:gd name="T95" fmla="*/ 138 h 553"/>
                    <a:gd name="T96" fmla="*/ 39 w 782"/>
                    <a:gd name="T97" fmla="*/ 150 h 553"/>
                    <a:gd name="T98" fmla="*/ 0 w 782"/>
                    <a:gd name="T99" fmla="*/ 162 h 55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782" h="553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3" name="Freeform 21">
                  <a:extLst>
                    <a:ext uri="{FF2B5EF4-FFF2-40B4-BE49-F238E27FC236}">
                      <a16:creationId xmlns:a16="http://schemas.microsoft.com/office/drawing/2014/main" id="{EFEF213F-8569-43F8-82E1-D60F7406A2A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21" y="3217"/>
                  <a:ext cx="68" cy="113"/>
                </a:xfrm>
                <a:custGeom>
                  <a:avLst/>
                  <a:gdLst>
                    <a:gd name="T0" fmla="*/ 45 w 68"/>
                    <a:gd name="T1" fmla="*/ 0 h 113"/>
                    <a:gd name="T2" fmla="*/ 45 w 68"/>
                    <a:gd name="T3" fmla="*/ 14 h 113"/>
                    <a:gd name="T4" fmla="*/ 39 w 68"/>
                    <a:gd name="T5" fmla="*/ 23 h 113"/>
                    <a:gd name="T6" fmla="*/ 41 w 68"/>
                    <a:gd name="T7" fmla="*/ 38 h 113"/>
                    <a:gd name="T8" fmla="*/ 33 w 68"/>
                    <a:gd name="T9" fmla="*/ 58 h 113"/>
                    <a:gd name="T10" fmla="*/ 22 w 68"/>
                    <a:gd name="T11" fmla="*/ 77 h 113"/>
                    <a:gd name="T12" fmla="*/ 5 w 68"/>
                    <a:gd name="T13" fmla="*/ 89 h 113"/>
                    <a:gd name="T14" fmla="*/ 0 w 68"/>
                    <a:gd name="T15" fmla="*/ 110 h 113"/>
                    <a:gd name="T16" fmla="*/ 7 w 68"/>
                    <a:gd name="T17" fmla="*/ 112 h 113"/>
                    <a:gd name="T18" fmla="*/ 7 w 68"/>
                    <a:gd name="T19" fmla="*/ 92 h 113"/>
                    <a:gd name="T20" fmla="*/ 31 w 68"/>
                    <a:gd name="T21" fmla="*/ 91 h 113"/>
                    <a:gd name="T22" fmla="*/ 49 w 68"/>
                    <a:gd name="T23" fmla="*/ 78 h 113"/>
                    <a:gd name="T24" fmla="*/ 49 w 68"/>
                    <a:gd name="T25" fmla="*/ 51 h 113"/>
                    <a:gd name="T26" fmla="*/ 55 w 68"/>
                    <a:gd name="T27" fmla="*/ 41 h 113"/>
                    <a:gd name="T28" fmla="*/ 46 w 68"/>
                    <a:gd name="T29" fmla="*/ 24 h 113"/>
                    <a:gd name="T30" fmla="*/ 59 w 68"/>
                    <a:gd name="T31" fmla="*/ 19 h 113"/>
                    <a:gd name="T32" fmla="*/ 67 w 68"/>
                    <a:gd name="T33" fmla="*/ 5 h 113"/>
                    <a:gd name="T34" fmla="*/ 49 w 68"/>
                    <a:gd name="T35" fmla="*/ 7 h 113"/>
                    <a:gd name="T36" fmla="*/ 45 w 68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8" h="113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4" name="Freeform 22">
                  <a:extLst>
                    <a:ext uri="{FF2B5EF4-FFF2-40B4-BE49-F238E27FC236}">
                      <a16:creationId xmlns:a16="http://schemas.microsoft.com/office/drawing/2014/main" id="{DBCF0BE3-A468-4D25-96D5-4872DD0080AA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967" y="3518"/>
                  <a:ext cx="17" cy="26"/>
                </a:xfrm>
                <a:custGeom>
                  <a:avLst/>
                  <a:gdLst>
                    <a:gd name="T0" fmla="*/ 8 w 17"/>
                    <a:gd name="T1" fmla="*/ 0 h 26"/>
                    <a:gd name="T2" fmla="*/ 0 w 17"/>
                    <a:gd name="T3" fmla="*/ 11 h 26"/>
                    <a:gd name="T4" fmla="*/ 5 w 17"/>
                    <a:gd name="T5" fmla="*/ 25 h 26"/>
                    <a:gd name="T6" fmla="*/ 16 w 17"/>
                    <a:gd name="T7" fmla="*/ 15 h 26"/>
                    <a:gd name="T8" fmla="*/ 8 w 17"/>
                    <a:gd name="T9" fmla="*/ 0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7" h="26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5" name="Freeform 23">
                  <a:extLst>
                    <a:ext uri="{FF2B5EF4-FFF2-40B4-BE49-F238E27FC236}">
                      <a16:creationId xmlns:a16="http://schemas.microsoft.com/office/drawing/2014/main" id="{52FA90A8-6A17-4FCA-A9EB-ED70CB325BE5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069" y="3545"/>
                  <a:ext cx="158" cy="68"/>
                </a:xfrm>
                <a:custGeom>
                  <a:avLst/>
                  <a:gdLst>
                    <a:gd name="T0" fmla="*/ 0 w 158"/>
                    <a:gd name="T1" fmla="*/ 0 h 68"/>
                    <a:gd name="T2" fmla="*/ 23 w 158"/>
                    <a:gd name="T3" fmla="*/ 5 h 68"/>
                    <a:gd name="T4" fmla="*/ 58 w 158"/>
                    <a:gd name="T5" fmla="*/ 29 h 68"/>
                    <a:gd name="T6" fmla="*/ 53 w 158"/>
                    <a:gd name="T7" fmla="*/ 43 h 68"/>
                    <a:gd name="T8" fmla="*/ 82 w 158"/>
                    <a:gd name="T9" fmla="*/ 55 h 68"/>
                    <a:gd name="T10" fmla="*/ 157 w 158"/>
                    <a:gd name="T11" fmla="*/ 55 h 68"/>
                    <a:gd name="T12" fmla="*/ 75 w 158"/>
                    <a:gd name="T13" fmla="*/ 67 h 68"/>
                    <a:gd name="T14" fmla="*/ 53 w 158"/>
                    <a:gd name="T15" fmla="*/ 43 h 68"/>
                    <a:gd name="T16" fmla="*/ 32 w 158"/>
                    <a:gd name="T17" fmla="*/ 38 h 68"/>
                    <a:gd name="T18" fmla="*/ 0 w 158"/>
                    <a:gd name="T19" fmla="*/ 0 h 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8" h="68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" name="Freeform 24">
                  <a:extLst>
                    <a:ext uri="{FF2B5EF4-FFF2-40B4-BE49-F238E27FC236}">
                      <a16:creationId xmlns:a16="http://schemas.microsoft.com/office/drawing/2014/main" id="{C08D7807-62D3-42EF-9725-273F5D0E7966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195" y="3601"/>
                  <a:ext cx="169" cy="159"/>
                </a:xfrm>
                <a:custGeom>
                  <a:avLst/>
                  <a:gdLst>
                    <a:gd name="T0" fmla="*/ 135 w 169"/>
                    <a:gd name="T1" fmla="*/ 155 h 159"/>
                    <a:gd name="T2" fmla="*/ 127 w 169"/>
                    <a:gd name="T3" fmla="*/ 152 h 159"/>
                    <a:gd name="T4" fmla="*/ 110 w 169"/>
                    <a:gd name="T5" fmla="*/ 134 h 159"/>
                    <a:gd name="T6" fmla="*/ 92 w 169"/>
                    <a:gd name="T7" fmla="*/ 130 h 159"/>
                    <a:gd name="T8" fmla="*/ 88 w 169"/>
                    <a:gd name="T9" fmla="*/ 119 h 159"/>
                    <a:gd name="T10" fmla="*/ 78 w 169"/>
                    <a:gd name="T11" fmla="*/ 111 h 159"/>
                    <a:gd name="T12" fmla="*/ 62 w 169"/>
                    <a:gd name="T13" fmla="*/ 111 h 159"/>
                    <a:gd name="T14" fmla="*/ 44 w 169"/>
                    <a:gd name="T15" fmla="*/ 118 h 159"/>
                    <a:gd name="T16" fmla="*/ 28 w 169"/>
                    <a:gd name="T17" fmla="*/ 121 h 159"/>
                    <a:gd name="T18" fmla="*/ 10 w 169"/>
                    <a:gd name="T19" fmla="*/ 121 h 159"/>
                    <a:gd name="T20" fmla="*/ 10 w 169"/>
                    <a:gd name="T21" fmla="*/ 109 h 159"/>
                    <a:gd name="T22" fmla="*/ 3 w 169"/>
                    <a:gd name="T23" fmla="*/ 91 h 159"/>
                    <a:gd name="T24" fmla="*/ 2 w 169"/>
                    <a:gd name="T25" fmla="*/ 81 h 159"/>
                    <a:gd name="T26" fmla="*/ 2 w 169"/>
                    <a:gd name="T27" fmla="*/ 56 h 159"/>
                    <a:gd name="T28" fmla="*/ 31 w 169"/>
                    <a:gd name="T29" fmla="*/ 43 h 159"/>
                    <a:gd name="T30" fmla="*/ 34 w 169"/>
                    <a:gd name="T31" fmla="*/ 29 h 159"/>
                    <a:gd name="T32" fmla="*/ 40 w 169"/>
                    <a:gd name="T33" fmla="*/ 30 h 159"/>
                    <a:gd name="T34" fmla="*/ 55 w 169"/>
                    <a:gd name="T35" fmla="*/ 15 h 159"/>
                    <a:gd name="T36" fmla="*/ 70 w 169"/>
                    <a:gd name="T37" fmla="*/ 17 h 159"/>
                    <a:gd name="T38" fmla="*/ 80 w 169"/>
                    <a:gd name="T39" fmla="*/ 7 h 159"/>
                    <a:gd name="T40" fmla="*/ 89 w 169"/>
                    <a:gd name="T41" fmla="*/ 5 h 159"/>
                    <a:gd name="T42" fmla="*/ 103 w 169"/>
                    <a:gd name="T43" fmla="*/ 24 h 159"/>
                    <a:gd name="T44" fmla="*/ 116 w 169"/>
                    <a:gd name="T45" fmla="*/ 30 h 159"/>
                    <a:gd name="T46" fmla="*/ 117 w 169"/>
                    <a:gd name="T47" fmla="*/ 11 h 159"/>
                    <a:gd name="T48" fmla="*/ 122 w 169"/>
                    <a:gd name="T49" fmla="*/ 0 h 159"/>
                    <a:gd name="T50" fmla="*/ 132 w 169"/>
                    <a:gd name="T51" fmla="*/ 15 h 159"/>
                    <a:gd name="T52" fmla="*/ 140 w 169"/>
                    <a:gd name="T53" fmla="*/ 43 h 159"/>
                    <a:gd name="T54" fmla="*/ 156 w 169"/>
                    <a:gd name="T55" fmla="*/ 59 h 159"/>
                    <a:gd name="T56" fmla="*/ 165 w 169"/>
                    <a:gd name="T57" fmla="*/ 72 h 159"/>
                    <a:gd name="T58" fmla="*/ 168 w 169"/>
                    <a:gd name="T59" fmla="*/ 95 h 159"/>
                    <a:gd name="T60" fmla="*/ 157 w 169"/>
                    <a:gd name="T61" fmla="*/ 121 h 159"/>
                    <a:gd name="T62" fmla="*/ 155 w 169"/>
                    <a:gd name="T63" fmla="*/ 145 h 159"/>
                    <a:gd name="T64" fmla="*/ 140 w 169"/>
                    <a:gd name="T65" fmla="*/ 154 h 1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69" h="159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7" name="Freeform 25">
                  <a:extLst>
                    <a:ext uri="{FF2B5EF4-FFF2-40B4-BE49-F238E27FC236}">
                      <a16:creationId xmlns:a16="http://schemas.microsoft.com/office/drawing/2014/main" id="{5DCB6B08-C333-4FEC-B853-D1356FCD449E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330" y="3768"/>
                  <a:ext cx="17" cy="20"/>
                </a:xfrm>
                <a:custGeom>
                  <a:avLst/>
                  <a:gdLst>
                    <a:gd name="T0" fmla="*/ 8 w 17"/>
                    <a:gd name="T1" fmla="*/ 16 h 20"/>
                    <a:gd name="T2" fmla="*/ 2 w 17"/>
                    <a:gd name="T3" fmla="*/ 13 h 20"/>
                    <a:gd name="T4" fmla="*/ 2 w 17"/>
                    <a:gd name="T5" fmla="*/ 10 h 20"/>
                    <a:gd name="T6" fmla="*/ 2 w 17"/>
                    <a:gd name="T7" fmla="*/ 8 h 20"/>
                    <a:gd name="T8" fmla="*/ 1 w 17"/>
                    <a:gd name="T9" fmla="*/ 5 h 20"/>
                    <a:gd name="T10" fmla="*/ 0 w 17"/>
                    <a:gd name="T11" fmla="*/ 0 h 20"/>
                    <a:gd name="T12" fmla="*/ 2 w 17"/>
                    <a:gd name="T13" fmla="*/ 0 h 20"/>
                    <a:gd name="T14" fmla="*/ 8 w 17"/>
                    <a:gd name="T15" fmla="*/ 2 h 20"/>
                    <a:gd name="T16" fmla="*/ 11 w 17"/>
                    <a:gd name="T17" fmla="*/ 2 h 20"/>
                    <a:gd name="T18" fmla="*/ 12 w 17"/>
                    <a:gd name="T19" fmla="*/ 2 h 20"/>
                    <a:gd name="T20" fmla="*/ 16 w 17"/>
                    <a:gd name="T21" fmla="*/ 0 h 20"/>
                    <a:gd name="T22" fmla="*/ 16 w 17"/>
                    <a:gd name="T23" fmla="*/ 8 h 20"/>
                    <a:gd name="T24" fmla="*/ 14 w 17"/>
                    <a:gd name="T25" fmla="*/ 10 h 20"/>
                    <a:gd name="T26" fmla="*/ 12 w 17"/>
                    <a:gd name="T27" fmla="*/ 13 h 20"/>
                    <a:gd name="T28" fmla="*/ 12 w 17"/>
                    <a:gd name="T29" fmla="*/ 16 h 20"/>
                    <a:gd name="T30" fmla="*/ 11 w 17"/>
                    <a:gd name="T31" fmla="*/ 16 h 20"/>
                    <a:gd name="T32" fmla="*/ 11 w 17"/>
                    <a:gd name="T33" fmla="*/ 19 h 20"/>
                    <a:gd name="T34" fmla="*/ 8 w 17"/>
                    <a:gd name="T35" fmla="*/ 16 h 2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7" h="2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" name="Freeform 26">
                  <a:extLst>
                    <a:ext uri="{FF2B5EF4-FFF2-40B4-BE49-F238E27FC236}">
                      <a16:creationId xmlns:a16="http://schemas.microsoft.com/office/drawing/2014/main" id="{DE3F9A1E-D0F2-43F5-9B0E-930692299D81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739" y="3587"/>
                  <a:ext cx="19" cy="76"/>
                </a:xfrm>
                <a:custGeom>
                  <a:avLst/>
                  <a:gdLst>
                    <a:gd name="T0" fmla="*/ 2 w 19"/>
                    <a:gd name="T1" fmla="*/ 26 h 76"/>
                    <a:gd name="T2" fmla="*/ 9 w 19"/>
                    <a:gd name="T3" fmla="*/ 20 h 76"/>
                    <a:gd name="T4" fmla="*/ 14 w 19"/>
                    <a:gd name="T5" fmla="*/ 0 h 76"/>
                    <a:gd name="T6" fmla="*/ 18 w 19"/>
                    <a:gd name="T7" fmla="*/ 30 h 76"/>
                    <a:gd name="T8" fmla="*/ 12 w 19"/>
                    <a:gd name="T9" fmla="*/ 67 h 76"/>
                    <a:gd name="T10" fmla="*/ 0 w 19"/>
                    <a:gd name="T11" fmla="*/ 75 h 76"/>
                    <a:gd name="T12" fmla="*/ 0 w 19"/>
                    <a:gd name="T13" fmla="*/ 57 h 76"/>
                    <a:gd name="T14" fmla="*/ 3 w 19"/>
                    <a:gd name="T15" fmla="*/ 45 h 76"/>
                    <a:gd name="T16" fmla="*/ 2 w 19"/>
                    <a:gd name="T17" fmla="*/ 26 h 7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9" h="76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9219" name="Rectangle 30">
            <a:extLst>
              <a:ext uri="{FF2B5EF4-FFF2-40B4-BE49-F238E27FC236}">
                <a16:creationId xmlns:a16="http://schemas.microsoft.com/office/drawing/2014/main" id="{5795A006-DA8A-4CE1-B15D-C69BE923B9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20" name="Rectangle 31">
            <a:extLst>
              <a:ext uri="{FF2B5EF4-FFF2-40B4-BE49-F238E27FC236}">
                <a16:creationId xmlns:a16="http://schemas.microsoft.com/office/drawing/2014/main" id="{672C0D19-7123-41C2-A2F3-884854B5D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56" name="Rectangle 32">
            <a:extLst>
              <a:ext uri="{FF2B5EF4-FFF2-40B4-BE49-F238E27FC236}">
                <a16:creationId xmlns:a16="http://schemas.microsoft.com/office/drawing/2014/main" id="{0E26961D-037E-4118-BECB-43506016E0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8" name="Rectangle 34">
            <a:extLst>
              <a:ext uri="{FF2B5EF4-FFF2-40B4-BE49-F238E27FC236}">
                <a16:creationId xmlns:a16="http://schemas.microsoft.com/office/drawing/2014/main" id="{82E8EFB7-5DA4-4455-A1BA-910B288072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027CDD-DEBA-44A4-B115-DFA53F2D8E1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35">
            <a:extLst>
              <a:ext uri="{FF2B5EF4-FFF2-40B4-BE49-F238E27FC236}">
                <a16:creationId xmlns:a16="http://schemas.microsoft.com/office/drawing/2014/main" id="{1CAC760D-BBDA-4D53-99EC-C7A5BAF84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sz="1000" dirty="0">
                <a:latin typeface="Arial" panose="020B0604020202020204" pitchFamily="34" charset="0"/>
              </a:rPr>
              <a:t>Liang, Introduction to Java Programming, Eleventh Edition, (c) 2018 Pearson Education, Ltd. </a:t>
            </a:r>
            <a:br>
              <a:rPr lang="en-US" sz="1000" dirty="0">
                <a:latin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</a:rPr>
              <a:t>All rights reserved.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/>
        <a:buChar char="F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PassTwoDimensionalArray.html" TargetMode="External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ml/PassTwoDimensionalArray.bat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ml/GradeExam.bat" TargetMode="External"/><Relationship Id="rId5" Type="http://schemas.openxmlformats.org/officeDocument/2006/relationships/hyperlink" Target="https://liveexample.pearsoncmg.com/html/GradeExam.html" TargetMode="Externa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dsanimation/ClosestPaireBook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ml/FindNearestPoints.bat" TargetMode="External"/><Relationship Id="rId4" Type="http://schemas.openxmlformats.org/officeDocument/2006/relationships/hyperlink" Target="https://liveexample.pearsoncmg.com/html/FindNearestPoints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hyperlink" Target="http://www.cs.armstrong.edu/liang/animation/web/Sudoku.html" TargetMode="External"/><Relationship Id="rId5" Type="http://schemas.openxmlformats.org/officeDocument/2006/relationships/hyperlink" Target="https://liveexample.pearsoncmg.com/dsanimation/Sudoku.html" TargetMode="External"/><Relationship Id="rId4" Type="http://schemas.openxmlformats.org/officeDocument/2006/relationships/image" Target="../media/image9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ml/CheckSudokuSolution.bat" TargetMode="External"/><Relationship Id="rId3" Type="http://schemas.openxmlformats.org/officeDocument/2006/relationships/oleObject" Target="../embeddings/oleObject7.bin"/><Relationship Id="rId7" Type="http://schemas.openxmlformats.org/officeDocument/2006/relationships/hyperlink" Target="https://liveexample.pearsoncmg.com/html/CheckSudokuSolution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TotalScore.html" TargetMode="External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ml/TotalScore.bat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liveexample.pearsoncmg.com/html/Weather.html" TargetMode="External"/><Relationship Id="rId3" Type="http://schemas.openxmlformats.org/officeDocument/2006/relationships/hyperlink" Target="winword%20TestSelectionSort.java" TargetMode="Externa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0.bin"/><Relationship Id="rId9" Type="http://schemas.openxmlformats.org/officeDocument/2006/relationships/hyperlink" Target="html/Weather.bat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example.pearsoncmg.com/html/GuessBirthdayUsingArray.html" TargetMode="External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ml/GuessBirthdayUsingArray.ba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winword%20TestSelectionSort.jav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id="{6B125D70-A60B-48A9-9A43-972E48AAE0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F4EB47F-917B-4532-B5EF-468BE5877C19}" type="slidenum">
              <a:rPr lang="en-US" altLang="en-US" sz="1400"/>
              <a:pPr/>
              <a:t>1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414046B-BA58-4E6B-8327-E2A01EFB6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4050" y="587375"/>
            <a:ext cx="7772400" cy="1143000"/>
          </a:xfrm>
        </p:spPr>
        <p:txBody>
          <a:bodyPr/>
          <a:lstStyle/>
          <a:p>
            <a:r>
              <a:rPr lang="en-US" altLang="en-US" sz="4000"/>
              <a:t>Chapter 8 Multidimensional Arrays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E28C6CAF-3B34-47F7-8361-23FFE0A6FE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E816121-8F8F-4A13-8BB8-6100582A7D1C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AA8E088-EFA1-4343-B656-34BA45417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altLang="en-US"/>
              <a:t>Lengths of Two-dimensional Arrays, cont.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  <a:hlinkClick r:id="rId2" action="ppaction://program"/>
            </a:endParaRP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B29C679-57E4-4323-B3A4-31504DE23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57350"/>
            <a:ext cx="3352800" cy="3143250"/>
          </a:xfrm>
        </p:spPr>
        <p:txBody>
          <a:bodyPr/>
          <a:lstStyle/>
          <a:p>
            <a:pPr>
              <a:buFont typeface="Monotype Sorts"/>
              <a:buNone/>
            </a:pPr>
            <a:r>
              <a:rPr lang="en-US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int[][] array = {</a:t>
            </a:r>
          </a:p>
          <a:p>
            <a:pPr>
              <a:buFont typeface="Monotype Sorts"/>
              <a:buNone/>
            </a:pPr>
            <a:r>
              <a:rPr lang="en-US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  {1, 2, 3},</a:t>
            </a:r>
          </a:p>
          <a:p>
            <a:pPr>
              <a:buFont typeface="Monotype Sorts"/>
              <a:buNone/>
            </a:pPr>
            <a:r>
              <a:rPr lang="en-US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  {4, 5, 6},</a:t>
            </a:r>
          </a:p>
          <a:p>
            <a:pPr>
              <a:buFont typeface="Monotype Sorts"/>
              <a:buNone/>
            </a:pPr>
            <a:r>
              <a:rPr lang="en-US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  {7, 8, 9},</a:t>
            </a:r>
          </a:p>
          <a:p>
            <a:pPr>
              <a:buFont typeface="Monotype Sorts"/>
              <a:buNone/>
            </a:pPr>
            <a:r>
              <a:rPr lang="en-US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  {10, 11, 12}</a:t>
            </a:r>
          </a:p>
          <a:p>
            <a:pPr>
              <a:buFont typeface="Monotype Sorts"/>
              <a:buNone/>
            </a:pPr>
            <a:r>
              <a:rPr lang="en-US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};</a:t>
            </a:r>
          </a:p>
        </p:txBody>
      </p:sp>
      <p:sp>
        <p:nvSpPr>
          <p:cNvPr id="19461" name="Rectangle 4">
            <a:extLst>
              <a:ext uri="{FF2B5EF4-FFF2-40B4-BE49-F238E27FC236}">
                <a16:creationId xmlns:a16="http://schemas.microsoft.com/office/drawing/2014/main" id="{104EA7A3-5307-4417-BBB7-362864736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752600"/>
            <a:ext cx="33528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array.length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array[0].length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array[1].length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array[2].length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array[3].length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endParaRPr lang="en-US" altLang="en-US" sz="2800">
              <a:cs typeface="Times New Roman" panose="02020603050405020304" pitchFamily="18" charset="0"/>
            </a:endParaRP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B80D2DD-1E8B-4EBF-B6DE-64DFF2034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181600"/>
            <a:ext cx="8305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array[4].length      ArrayIndexOutOfBoundsException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8BE3452B-3614-43B2-BCB6-750B27DEA2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F6A7AD1-2F2E-430A-8A82-162A631A42CB}" type="slidenum">
              <a:rPr lang="en-US" altLang="en-US" sz="1400"/>
              <a:pPr/>
              <a:t>11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9A896BD-8C1A-41AF-8AF5-3464A338FF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altLang="en-US"/>
              <a:t>Ragged Arrays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  <a:hlinkClick r:id="rId2" action="ppaction://program"/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3326D77-7F32-4C17-BC7D-2BBCFFEEC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pPr>
              <a:buFont typeface="Monotype Sorts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Each row in a two-dimensional array is itself an array. So, the rows can have different lengths. Such an array is known as </a:t>
            </a:r>
            <a:r>
              <a:rPr lang="en-US" altLang="en-US" sz="2800" i="1">
                <a:cs typeface="Times New Roman" panose="02020603050405020304" pitchFamily="18" charset="0"/>
              </a:rPr>
              <a:t>a ragged array</a:t>
            </a:r>
            <a:r>
              <a:rPr lang="en-US" altLang="en-US" sz="2800">
                <a:cs typeface="Times New Roman" panose="02020603050405020304" pitchFamily="18" charset="0"/>
              </a:rPr>
              <a:t>. For example, </a:t>
            </a:r>
          </a:p>
          <a:p>
            <a:pPr>
              <a:buFont typeface="Monotype Sorts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int[][] matrix = {    </a:t>
            </a:r>
          </a:p>
          <a:p>
            <a:pPr>
              <a:buFont typeface="Monotype Sorts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  {1, 2, 3, 4, 5},</a:t>
            </a:r>
          </a:p>
          <a:p>
            <a:pPr>
              <a:buFont typeface="Monotype Sorts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  {2, 3, 4, 5},</a:t>
            </a:r>
          </a:p>
          <a:p>
            <a:pPr>
              <a:buFont typeface="Monotype Sorts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  {3, 4, 5},</a:t>
            </a:r>
          </a:p>
          <a:p>
            <a:pPr>
              <a:buFont typeface="Monotype Sorts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  {4, 5},</a:t>
            </a:r>
          </a:p>
          <a:p>
            <a:pPr>
              <a:buFont typeface="Monotype Sorts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  {5}</a:t>
            </a:r>
          </a:p>
          <a:p>
            <a:pPr>
              <a:buFont typeface="Monotype Sorts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};</a:t>
            </a:r>
            <a:r>
              <a:rPr lang="en-US" altLang="en-US" sz="2800"/>
              <a:t> </a:t>
            </a:r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A14795DE-D7AC-4788-A86C-A9B8FCAF8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971800"/>
            <a:ext cx="4648200" cy="3352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matrix.length is 5</a:t>
            </a:r>
          </a:p>
          <a:p>
            <a:pPr algn="ctr"/>
            <a:r>
              <a:rPr lang="en-US" altLang="en-US"/>
              <a:t>matrix[0].length is 5</a:t>
            </a:r>
          </a:p>
          <a:p>
            <a:pPr algn="ctr"/>
            <a:r>
              <a:rPr lang="en-US" altLang="en-US"/>
              <a:t>matrix[1].length is 4</a:t>
            </a:r>
          </a:p>
          <a:p>
            <a:pPr algn="ctr"/>
            <a:r>
              <a:rPr lang="en-US" altLang="en-US"/>
              <a:t>matrix[2].length is 3</a:t>
            </a:r>
          </a:p>
          <a:p>
            <a:pPr algn="ctr"/>
            <a:r>
              <a:rPr lang="en-US" altLang="en-US"/>
              <a:t>matrix[3].length is 2</a:t>
            </a:r>
          </a:p>
          <a:p>
            <a:pPr algn="ctr"/>
            <a:r>
              <a:rPr lang="en-US" altLang="en-US"/>
              <a:t>matrix[4].length is 1</a:t>
            </a:r>
          </a:p>
          <a:p>
            <a:pPr algn="ctr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>
            <a:extLst>
              <a:ext uri="{FF2B5EF4-FFF2-40B4-BE49-F238E27FC236}">
                <a16:creationId xmlns:a16="http://schemas.microsoft.com/office/drawing/2014/main" id="{03C462AC-C805-4D89-83D8-C0A57CA5A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B58E00A-D8E6-4419-985A-F4900274CE98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32FB61B-B3B9-4956-BD2C-85C874F037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altLang="en-US"/>
              <a:t>Ragged Arrays, cont.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  <a:hlinkClick r:id="rId2" action="ppaction://program"/>
            </a:endParaRPr>
          </a:p>
        </p:txBody>
      </p:sp>
      <p:sp>
        <p:nvSpPr>
          <p:cNvPr id="21508" name="Rectangle 7">
            <a:extLst>
              <a:ext uri="{FF2B5EF4-FFF2-40B4-BE49-F238E27FC236}">
                <a16:creationId xmlns:a16="http://schemas.microsoft.com/office/drawing/2014/main" id="{91DFD6E2-6B85-4198-AC35-05FDDC551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038" y="2767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9" name="Rectangle 9">
            <a:extLst>
              <a:ext uri="{FF2B5EF4-FFF2-40B4-BE49-F238E27FC236}">
                <a16:creationId xmlns:a16="http://schemas.microsoft.com/office/drawing/2014/main" id="{00F7517D-FEE1-41D5-9E5B-6D3451C3B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67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21510" name="Picture 7">
            <a:extLst>
              <a:ext uri="{FF2B5EF4-FFF2-40B4-BE49-F238E27FC236}">
                <a16:creationId xmlns:a16="http://schemas.microsoft.com/office/drawing/2014/main" id="{DF86516F-729F-4085-9C07-94073A022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1547813"/>
            <a:ext cx="8475663" cy="335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>
            <a:extLst>
              <a:ext uri="{FF2B5EF4-FFF2-40B4-BE49-F238E27FC236}">
                <a16:creationId xmlns:a16="http://schemas.microsoft.com/office/drawing/2014/main" id="{328D10C3-C20D-44A7-BDF5-9A80C67C71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6CF0D8C-D352-4908-97C3-C05E5EC9B269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B37BEFDD-5D96-4247-B5C7-50BF678A5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/>
              <a:t>Processing Two-Dimensional Arrays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  <a:hlinkClick r:id="rId2" action="ppaction://program"/>
            </a:endParaRP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1698B0E-E18D-422B-B271-72350D5361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9563" y="1431925"/>
            <a:ext cx="8682037" cy="457041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/>
              <a:buNone/>
            </a:pPr>
            <a:r>
              <a:rPr lang="en-US" altLang="en-US">
                <a:cs typeface="Times New Roman" panose="02020603050405020304" pitchFamily="18" charset="0"/>
              </a:rPr>
              <a:t>See the examples in the text.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/>
              <a:buAutoNum type="arabicPeriod"/>
            </a:pPr>
            <a:r>
              <a:rPr lang="en-US" altLang="en-US" sz="2900">
                <a:cs typeface="Times New Roman" panose="02020603050405020304" pitchFamily="18" charset="0"/>
              </a:rPr>
              <a:t>(Initializing arrays with input values)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/>
              <a:buAutoNum type="arabicPeriod"/>
            </a:pPr>
            <a:r>
              <a:rPr lang="en-US" altLang="en-US" sz="2900">
                <a:cs typeface="Times New Roman" panose="02020603050405020304" pitchFamily="18" charset="0"/>
              </a:rPr>
              <a:t>(Printing arrays)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/>
              <a:buAutoNum type="arabicPeriod"/>
            </a:pPr>
            <a:r>
              <a:rPr lang="en-US" altLang="en-US" sz="2900">
                <a:cs typeface="Times New Roman" panose="02020603050405020304" pitchFamily="18" charset="0"/>
              </a:rPr>
              <a:t>(Summing all elements)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/>
              <a:buAutoNum type="arabicPeriod"/>
            </a:pPr>
            <a:r>
              <a:rPr lang="en-US" altLang="en-US" sz="2900">
                <a:cs typeface="Times New Roman" panose="02020603050405020304" pitchFamily="18" charset="0"/>
              </a:rPr>
              <a:t>(Summing all elements by column)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/>
              <a:buAutoNum type="arabicPeriod"/>
            </a:pPr>
            <a:r>
              <a:rPr lang="en-US" altLang="en-US" sz="2900">
                <a:cs typeface="Times New Roman" panose="02020603050405020304" pitchFamily="18" charset="0"/>
              </a:rPr>
              <a:t>(Which row has the largest sum)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/>
              <a:buAutoNum type="arabicPeriod"/>
            </a:pPr>
            <a:r>
              <a:rPr lang="en-US" altLang="en-US" sz="2900">
                <a:cs typeface="Times New Roman" panose="02020603050405020304" pitchFamily="18" charset="0"/>
              </a:rPr>
              <a:t>(Finding the smallest index of the largest element)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 typeface="Monotype Sorts"/>
              <a:buAutoNum type="arabicPeriod"/>
            </a:pPr>
            <a:r>
              <a:rPr lang="en-US" altLang="en-US" sz="2900"/>
              <a:t>(</a:t>
            </a:r>
            <a:r>
              <a:rPr lang="en-US" altLang="en-US" sz="2900" i="1"/>
              <a:t>Random shuffling</a:t>
            </a:r>
            <a:r>
              <a:rPr lang="en-US" altLang="en-US" sz="2900"/>
              <a:t>) </a:t>
            </a:r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A41DD99F-AE17-4540-AB90-5D7DADBAC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F6058C31-3016-42C2-8E1C-18A004F4A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>
            <a:extLst>
              <a:ext uri="{FF2B5EF4-FFF2-40B4-BE49-F238E27FC236}">
                <a16:creationId xmlns:a16="http://schemas.microsoft.com/office/drawing/2014/main" id="{CB5062C5-12FA-467B-B327-6FB99F967F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C468BDC-DB48-4E62-B3C2-44B050150BEC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8DA2A01-CD53-40AC-B184-E0D9668E41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cs typeface="Times New Roman" panose="02020603050405020304" pitchFamily="18" charset="0"/>
              </a:rPr>
              <a:t>Initializing arrays with input values</a:t>
            </a:r>
            <a:endParaRPr lang="en-US" altLang="en-US" sz="4500">
              <a:cs typeface="Times New Roman" panose="02020603050405020304" pitchFamily="18" charset="0"/>
              <a:hlinkClick r:id="rId2" action="ppaction://program"/>
            </a:endParaRP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26771D1-3EBF-48B4-8496-865F0E9E1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794750" cy="32639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java.util.Scanner input = new Scanner(System.in);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System.out.println("Enter " + matrix.length + " rows and " +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  matrix[0].length + " columns: ");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for (int row = 0; row &lt; matrix.length; row++) {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  for (int column = 0; column &lt; matrix[row].length; column++) {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    matrix[row][column] = input.nextInt(); 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5DDFB4E4-5F15-4726-8B44-59F590B9B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9A5574F8-C017-4092-B306-25F9ADE74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>
            <a:extLst>
              <a:ext uri="{FF2B5EF4-FFF2-40B4-BE49-F238E27FC236}">
                <a16:creationId xmlns:a16="http://schemas.microsoft.com/office/drawing/2014/main" id="{327F14AE-CF6D-4274-B42A-4F2047F52C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8F0A434-0AA4-4D95-B5D6-4083F66D590B}" type="slidenum">
              <a:rPr lang="en-US" altLang="en-US" sz="1400"/>
              <a:pPr/>
              <a:t>15</a:t>
            </a:fld>
            <a:endParaRPr lang="en-US" altLang="en-US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DA48D883-DBAE-4B08-9302-225074F36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100">
                <a:cs typeface="Times New Roman" panose="02020603050405020304" pitchFamily="18" charset="0"/>
              </a:rPr>
              <a:t>Initializing arrays with random values</a:t>
            </a:r>
            <a:endParaRPr lang="en-US" altLang="en-US" sz="4100">
              <a:cs typeface="Times New Roman" panose="02020603050405020304" pitchFamily="18" charset="0"/>
              <a:hlinkClick r:id="rId2" action="ppaction://program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B8AD1A8-0AF2-427E-86B4-F5162D1967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836025" cy="20732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for (int row = 0; row &lt; matrix.length; row++) {</a:t>
            </a:r>
          </a:p>
          <a:p>
            <a:pPr marL="609600" indent="-609600">
              <a:lnSpc>
                <a:spcPct val="9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  for (int column = 0; column &lt; matrix[row].length; column++) {</a:t>
            </a:r>
          </a:p>
          <a:p>
            <a:pPr marL="609600" indent="-609600">
              <a:lnSpc>
                <a:spcPct val="9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    matrix[row][column] = (int)(Math.random() * 100);</a:t>
            </a:r>
          </a:p>
          <a:p>
            <a:pPr marL="609600" indent="-609600">
              <a:lnSpc>
                <a:spcPct val="9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9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AB0E0C96-4772-40FB-9A46-D9A8267F9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5">
            <a:extLst>
              <a:ext uri="{FF2B5EF4-FFF2-40B4-BE49-F238E27FC236}">
                <a16:creationId xmlns:a16="http://schemas.microsoft.com/office/drawing/2014/main" id="{56BAC898-5AFB-43FD-BE0B-2224AF5B4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>
            <a:extLst>
              <a:ext uri="{FF2B5EF4-FFF2-40B4-BE49-F238E27FC236}">
                <a16:creationId xmlns:a16="http://schemas.microsoft.com/office/drawing/2014/main" id="{2442D516-81F3-492E-8FBA-F89627FBF9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9A9A458-C8EF-46A2-8BE3-6035065D0453}" type="slidenum">
              <a:rPr lang="en-US" altLang="en-US" sz="1400"/>
              <a:pPr/>
              <a:t>16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B01DCFF-9546-4E9E-82ED-8DBF40996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cs typeface="Times New Roman" panose="02020603050405020304" pitchFamily="18" charset="0"/>
              </a:rPr>
              <a:t>Printing arrays</a:t>
            </a:r>
            <a:endParaRPr lang="en-US" altLang="en-US" sz="4500">
              <a:cs typeface="Times New Roman" panose="02020603050405020304" pitchFamily="18" charset="0"/>
              <a:hlinkClick r:id="rId2" action="ppaction://program"/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66E692A-861D-473B-88CD-CC0A7A72F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832850" cy="264953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for (int row = 0; row &lt; matrix.length; row++) {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  for (int column = 0; column &lt; matrix[row].length; column++) {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    System.out.print(matrix[row][column] + " ");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endParaRPr lang="en-US" altLang="en-US" sz="240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  System.out.println();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} </a:t>
            </a: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89F92536-3C20-4054-9A22-FFA4F0235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6B41D1C6-68D8-4C9E-A3F8-8F2DA76C9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>
            <a:extLst>
              <a:ext uri="{FF2B5EF4-FFF2-40B4-BE49-F238E27FC236}">
                <a16:creationId xmlns:a16="http://schemas.microsoft.com/office/drawing/2014/main" id="{8715126E-F1BD-468F-8881-811D9C6DA4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99D9A10-4E4D-43EB-9B35-BF7634A09222}" type="slidenum">
              <a:rPr lang="en-US" altLang="en-US" sz="1400"/>
              <a:pPr/>
              <a:t>17</a:t>
            </a:fld>
            <a:endParaRPr lang="en-US" altLang="en-US" sz="14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4CA86F8-14C5-4162-B227-B3B472EF9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cs typeface="Times New Roman" panose="02020603050405020304" pitchFamily="18" charset="0"/>
              </a:rPr>
              <a:t>Summing all elements</a:t>
            </a:r>
            <a:endParaRPr lang="en-US" altLang="en-US" sz="4500">
              <a:cs typeface="Times New Roman" panose="02020603050405020304" pitchFamily="18" charset="0"/>
              <a:hlinkClick r:id="rId2" action="ppaction://program"/>
            </a:endParaRP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7DAAE6C-90D4-49DB-B41D-89D958D879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832850" cy="264953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int total = 0;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for (int row = 0; row &lt; matrix.length; row++) {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  for (int column = 0; column &lt; matrix[row].length; column++) {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    total += matrix[row][column];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6629" name="Rectangle 4">
            <a:extLst>
              <a:ext uri="{FF2B5EF4-FFF2-40B4-BE49-F238E27FC236}">
                <a16:creationId xmlns:a16="http://schemas.microsoft.com/office/drawing/2014/main" id="{C572C509-F586-45D5-BB98-6B9E2ACD1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Rectangle 5">
            <a:extLst>
              <a:ext uri="{FF2B5EF4-FFF2-40B4-BE49-F238E27FC236}">
                <a16:creationId xmlns:a16="http://schemas.microsoft.com/office/drawing/2014/main" id="{322DA98A-D9D3-475E-B0C7-58DCB034F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>
            <a:extLst>
              <a:ext uri="{FF2B5EF4-FFF2-40B4-BE49-F238E27FC236}">
                <a16:creationId xmlns:a16="http://schemas.microsoft.com/office/drawing/2014/main" id="{F79BC24A-2022-453F-A171-411BEB7B87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6BA6D82-94B8-4DCF-BB12-C3E11F1C1226}" type="slidenum">
              <a:rPr lang="en-US" altLang="en-US" sz="1400"/>
              <a:pPr/>
              <a:t>18</a:t>
            </a:fld>
            <a:endParaRPr lang="en-US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A1F11F0-2AA8-4609-8EAF-08E55C8FC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cs typeface="Times New Roman" panose="02020603050405020304" pitchFamily="18" charset="0"/>
              </a:rPr>
              <a:t>Summing elements by column</a:t>
            </a:r>
            <a:endParaRPr lang="en-US" altLang="en-US" sz="4500">
              <a:cs typeface="Times New Roman" panose="02020603050405020304" pitchFamily="18" charset="0"/>
              <a:hlinkClick r:id="rId2" action="ppaction://program"/>
            </a:endParaRP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CE6E4C4-9832-4FA1-A6AF-EF8A402A9D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575" y="1778000"/>
            <a:ext cx="8718550" cy="310991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700">
                <a:solidFill>
                  <a:schemeClr val="tx2"/>
                </a:solidFill>
              </a:rPr>
              <a:t>for (int column = 0; column &lt; matrix[0].length; column++) {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700">
                <a:solidFill>
                  <a:schemeClr val="tx2"/>
                </a:solidFill>
              </a:rPr>
              <a:t>  int total = 0;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700">
                <a:solidFill>
                  <a:schemeClr val="tx2"/>
                </a:solidFill>
              </a:rPr>
              <a:t>  for (int row = 0; row &lt; matrix.length; row++)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700">
                <a:solidFill>
                  <a:schemeClr val="tx2"/>
                </a:solidFill>
              </a:rPr>
              <a:t>    total += matrix[row][column];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700">
                <a:solidFill>
                  <a:schemeClr val="tx2"/>
                </a:solidFill>
              </a:rPr>
              <a:t>  System.out.println("Sum for column " + column + " is " 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700">
                <a:solidFill>
                  <a:schemeClr val="tx2"/>
                </a:solidFill>
              </a:rPr>
              <a:t>    + total);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 sz="27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674B58D3-5DBE-4E17-AD17-6C05ACCAD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038B583E-7646-4457-9659-BE576D22E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>
            <a:extLst>
              <a:ext uri="{FF2B5EF4-FFF2-40B4-BE49-F238E27FC236}">
                <a16:creationId xmlns:a16="http://schemas.microsoft.com/office/drawing/2014/main" id="{3D4CDBDF-270E-4E0A-8D12-B1D95978FA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3860087-D13E-4FEB-95C6-00C0C2D56A1D}" type="slidenum">
              <a:rPr lang="en-US" altLang="en-US" sz="1400"/>
              <a:pPr/>
              <a:t>19</a:t>
            </a:fld>
            <a:endParaRPr lang="en-US" altLang="en-US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AEF8FE8-E488-4610-B00B-356E12C3F4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563" y="381000"/>
            <a:ext cx="8564562" cy="782638"/>
          </a:xfrm>
        </p:spPr>
        <p:txBody>
          <a:bodyPr/>
          <a:lstStyle/>
          <a:p>
            <a:r>
              <a:rPr lang="en-US" altLang="en-US" sz="4500">
                <a:cs typeface="Times New Roman" panose="02020603050405020304" pitchFamily="18" charset="0"/>
              </a:rPr>
              <a:t>Random shuffling</a:t>
            </a:r>
            <a:endParaRPr lang="en-US" altLang="en-US" sz="4500">
              <a:cs typeface="Times New Roman" panose="02020603050405020304" pitchFamily="18" charset="0"/>
              <a:hlinkClick r:id="rId2" action="ppaction://program"/>
            </a:endParaRP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2F1FD33B-D7E3-43B9-AFD6-8008F3CEF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575" y="1355725"/>
            <a:ext cx="8718550" cy="506888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>
                <a:solidFill>
                  <a:schemeClr val="tx2"/>
                </a:solidFill>
              </a:rPr>
              <a:t>for (int i = 0; i &lt; matrix.length; i++) {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>
                <a:solidFill>
                  <a:schemeClr val="tx2"/>
                </a:solidFill>
              </a:rPr>
              <a:t>  for (int j = 0; j &lt; matrix[i].length; j++) {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>
                <a:solidFill>
                  <a:schemeClr val="tx2"/>
                </a:solidFill>
              </a:rPr>
              <a:t>    int i1 = (int)(Math.random() * matrix.length);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>
                <a:solidFill>
                  <a:schemeClr val="tx2"/>
                </a:solidFill>
              </a:rPr>
              <a:t>    int j1 = (int)(Math.random() * matrix[i].length);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>
                <a:solidFill>
                  <a:schemeClr val="tx2"/>
                </a:solidFill>
              </a:rPr>
              <a:t>    // Swap matrix[i][j] with matrix[i1][j1]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>
                <a:solidFill>
                  <a:schemeClr val="tx2"/>
                </a:solidFill>
              </a:rPr>
              <a:t>    int temp = matrix[i][j];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>
                <a:solidFill>
                  <a:schemeClr val="tx2"/>
                </a:solidFill>
              </a:rPr>
              <a:t>    matrix[i][j] = matrix[i1][j1]; 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>
                <a:solidFill>
                  <a:schemeClr val="tx2"/>
                </a:solidFill>
              </a:rPr>
              <a:t>    matrix[i1][j1] = temp;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>
                <a:solidFill>
                  <a:schemeClr val="tx2"/>
                </a:solidFill>
              </a:rPr>
              <a:t>  }</a:t>
            </a:r>
          </a:p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en-US" altLang="en-US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8677" name="Rectangle 4">
            <a:extLst>
              <a:ext uri="{FF2B5EF4-FFF2-40B4-BE49-F238E27FC236}">
                <a16:creationId xmlns:a16="http://schemas.microsoft.com/office/drawing/2014/main" id="{DECF2E2C-186A-4B63-8E1C-EE5422DFD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78" name="Rectangle 5">
            <a:extLst>
              <a:ext uri="{FF2B5EF4-FFF2-40B4-BE49-F238E27FC236}">
                <a16:creationId xmlns:a16="http://schemas.microsoft.com/office/drawing/2014/main" id="{1FEF1B61-7C5B-452F-828A-6F7F0F1DE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>
            <a:extLst>
              <a:ext uri="{FF2B5EF4-FFF2-40B4-BE49-F238E27FC236}">
                <a16:creationId xmlns:a16="http://schemas.microsoft.com/office/drawing/2014/main" id="{E463E22B-277E-463B-BDC6-5F4FBD64F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F8FEFAE-AAF2-42AD-A1CC-33777D176C50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C09C8964-4A44-4E0F-84D6-0A903A94D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altLang="en-US"/>
              <a:t>Motivations</a:t>
            </a:r>
            <a:endParaRPr lang="en-US" altLang="en-US" b="1"/>
          </a:p>
        </p:txBody>
      </p:sp>
      <p:sp>
        <p:nvSpPr>
          <p:cNvPr id="1029" name="Rectangle 6">
            <a:extLst>
              <a:ext uri="{FF2B5EF4-FFF2-40B4-BE49-F238E27FC236}">
                <a16:creationId xmlns:a16="http://schemas.microsoft.com/office/drawing/2014/main" id="{156BB94C-5B7F-49E4-8491-637B85093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026" name="Object 5">
            <a:extLst>
              <a:ext uri="{FF2B5EF4-FFF2-40B4-BE49-F238E27FC236}">
                <a16:creationId xmlns:a16="http://schemas.microsoft.com/office/drawing/2014/main" id="{E8B00600-068C-486A-8219-CE0559C04C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850" y="2738438"/>
          <a:ext cx="7988300" cy="365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4917948" imgH="2246376" progId="Word.Picture.8">
                  <p:embed/>
                </p:oleObj>
              </mc:Choice>
              <mc:Fallback>
                <p:oleObj r:id="rId3" imgW="4917948" imgH="2246376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2738438"/>
                        <a:ext cx="7988300" cy="365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7">
            <a:extLst>
              <a:ext uri="{FF2B5EF4-FFF2-40B4-BE49-F238E27FC236}">
                <a16:creationId xmlns:a16="http://schemas.microsoft.com/office/drawing/2014/main" id="{23AB291B-737E-485E-B49F-2D0074AC20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29638" cy="197802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Monotype Sorts"/>
              <a:buNone/>
            </a:pPr>
            <a:r>
              <a:rPr lang="en-US" altLang="en-US" sz="2400"/>
              <a:t>Thus far, you have used one-dimensional arrays to model linear collections of elements. You can use a two-dimensional array to represent a matrix or a table. For example, the following table that describes the distances between the cities can be represented using a two-dimensional array.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>
            <a:extLst>
              <a:ext uri="{FF2B5EF4-FFF2-40B4-BE49-F238E27FC236}">
                <a16:creationId xmlns:a16="http://schemas.microsoft.com/office/drawing/2014/main" id="{EF3B1398-82AC-4D54-8D95-853F82AD21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5620544-802C-4D68-9793-9592148931C4}" type="slidenum">
              <a:rPr lang="en-US" altLang="en-US" sz="1400"/>
              <a:pPr/>
              <a:t>20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6CDD462-15AD-466D-9671-0BF47B75D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675" y="381000"/>
            <a:ext cx="8756650" cy="1371600"/>
          </a:xfrm>
        </p:spPr>
        <p:txBody>
          <a:bodyPr/>
          <a:lstStyle/>
          <a:p>
            <a:r>
              <a:rPr lang="en-US" altLang="en-US"/>
              <a:t>Passing Tow-Dimensional Arrays to Methods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  <a:hlinkClick r:id="rId2" action="ppaction://program"/>
            </a:endParaRPr>
          </a:p>
        </p:txBody>
      </p:sp>
      <p:sp>
        <p:nvSpPr>
          <p:cNvPr id="29700" name="Rectangle 9">
            <a:extLst>
              <a:ext uri="{FF2B5EF4-FFF2-40B4-BE49-F238E27FC236}">
                <a16:creationId xmlns:a16="http://schemas.microsoft.com/office/drawing/2014/main" id="{101AF450-A110-4841-B0F6-FF5A99595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7">
            <a:hlinkClick r:id="rId3"/>
            <a:extLst>
              <a:ext uri="{FF2B5EF4-FFF2-40B4-BE49-F238E27FC236}">
                <a16:creationId xmlns:a16="http://schemas.microsoft.com/office/drawing/2014/main" id="{C00E7269-C515-4B0D-B2A4-3D0C5E330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388" y="4119563"/>
            <a:ext cx="32258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PassTwoDimensionalArray</a:t>
            </a:r>
          </a:p>
        </p:txBody>
      </p:sp>
      <p:sp>
        <p:nvSpPr>
          <p:cNvPr id="29702" name="AutoShape 10">
            <a:hlinkClick r:id="rId4" action="ppaction://program" highlightClick="1"/>
            <a:extLst>
              <a:ext uri="{FF2B5EF4-FFF2-40B4-BE49-F238E27FC236}">
                <a16:creationId xmlns:a16="http://schemas.microsoft.com/office/drawing/2014/main" id="{AD6CD52E-2EF2-4E5A-ACDA-7B352D456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1300" y="4119563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19AA5BD0-572D-46CC-BBD6-E47F7C612D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D75702D-B82E-411F-AF8C-80857B19526A}" type="slidenum">
              <a:rPr lang="en-US" altLang="en-US" sz="1400"/>
              <a:pPr/>
              <a:t>21</a:t>
            </a:fld>
            <a:endParaRPr lang="en-US" altLang="en-US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B4FAA764-8D06-4120-A2F4-A0B329EE63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5950" y="395288"/>
            <a:ext cx="7772400" cy="1371600"/>
          </a:xfrm>
        </p:spPr>
        <p:txBody>
          <a:bodyPr/>
          <a:lstStyle/>
          <a:p>
            <a:r>
              <a:rPr lang="en-US" altLang="en-US"/>
              <a:t>Problem: Grading Multiple-Choice Test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  <a:hlinkClick r:id="rId2" action="ppaction://program"/>
            </a:endParaRP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FBD871C8-7DD3-47F7-B4DB-04C88EE90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40350" y="1905000"/>
            <a:ext cx="3651250" cy="1524000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US" altLang="en-US" sz="2800"/>
              <a:t>Objective: </a:t>
            </a:r>
            <a:r>
              <a:rPr lang="en-US" altLang="en-US" sz="2800">
                <a:cs typeface="Times New Roman" panose="02020603050405020304" pitchFamily="18" charset="0"/>
              </a:rPr>
              <a:t>write a program that grades multiple-choice test</a:t>
            </a:r>
            <a:r>
              <a:rPr lang="en-US" altLang="en-US" sz="34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0725" name="Rectangle 4">
            <a:extLst>
              <a:ext uri="{FF2B5EF4-FFF2-40B4-BE49-F238E27FC236}">
                <a16:creationId xmlns:a16="http://schemas.microsoft.com/office/drawing/2014/main" id="{7A7C5856-8B36-4BF6-8D48-53F91F2A9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1EC99939-3A5E-491E-9143-02E3F7C1B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0727" name="Picture 12">
            <a:extLst>
              <a:ext uri="{FF2B5EF4-FFF2-40B4-BE49-F238E27FC236}">
                <a16:creationId xmlns:a16="http://schemas.microsoft.com/office/drawing/2014/main" id="{724B9F49-85A0-45EB-A942-1EF9561F9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471738"/>
            <a:ext cx="5033963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0728" name="Rectangle 3">
            <a:extLst>
              <a:ext uri="{FF2B5EF4-FFF2-40B4-BE49-F238E27FC236}">
                <a16:creationId xmlns:a16="http://schemas.microsoft.com/office/drawing/2014/main" id="{6EE8F415-7D07-4E16-ABFB-7977E5A99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1752600"/>
            <a:ext cx="2778125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800"/>
              <a:t>Students’ answer</a:t>
            </a:r>
            <a:endParaRPr lang="en-US" altLang="en-US" sz="3400">
              <a:cs typeface="Times New Roman" panose="02020603050405020304" pitchFamily="18" charset="0"/>
            </a:endParaRPr>
          </a:p>
        </p:txBody>
      </p:sp>
      <p:pic>
        <p:nvPicPr>
          <p:cNvPr id="30729" name="Picture 13">
            <a:extLst>
              <a:ext uri="{FF2B5EF4-FFF2-40B4-BE49-F238E27FC236}">
                <a16:creationId xmlns:a16="http://schemas.microsoft.com/office/drawing/2014/main" id="{8C9FAC86-4E19-4AC5-8C0E-8D17BA85A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0" y="3873500"/>
            <a:ext cx="36957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0730" name="Rectangle 12">
            <a:hlinkClick r:id="rId5"/>
            <a:extLst>
              <a:ext uri="{FF2B5EF4-FFF2-40B4-BE49-F238E27FC236}">
                <a16:creationId xmlns:a16="http://schemas.microsoft.com/office/drawing/2014/main" id="{90769D93-3BA2-4744-B078-E1C80F597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5656263"/>
            <a:ext cx="32258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PassTwoDimensionalArray</a:t>
            </a:r>
          </a:p>
        </p:txBody>
      </p:sp>
      <p:sp>
        <p:nvSpPr>
          <p:cNvPr id="30731" name="AutoShape 10">
            <a:hlinkClick r:id="rId6" action="ppaction://program" highlightClick="1"/>
            <a:extLst>
              <a:ext uri="{FF2B5EF4-FFF2-40B4-BE49-F238E27FC236}">
                <a16:creationId xmlns:a16="http://schemas.microsoft.com/office/drawing/2014/main" id="{668B206D-F836-4578-826D-AFD205C0D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4713" y="5656263"/>
            <a:ext cx="700087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BBC96EB9-E059-453C-8723-5D33B1FEBF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9295D16-D294-45F1-A67D-92684CD1B536}" type="slidenum">
              <a:rPr lang="en-US" altLang="en-US" sz="1400"/>
              <a:pPr/>
              <a:t>22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7DEACD9-A258-49D8-A10C-1692A4FB3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375" y="165100"/>
            <a:ext cx="6605588" cy="1066800"/>
          </a:xfrm>
        </p:spPr>
        <p:txBody>
          <a:bodyPr/>
          <a:lstStyle/>
          <a:p>
            <a:r>
              <a:rPr lang="en-US" altLang="en-US" sz="4000"/>
              <a:t>Problem: Finding Two Points Nearest to Each Other</a:t>
            </a:r>
            <a:endParaRPr lang="en-US" altLang="en-US" sz="4000">
              <a:solidFill>
                <a:schemeClr val="tx1"/>
              </a:solidFill>
            </a:endParaRPr>
          </a:p>
        </p:txBody>
      </p:sp>
      <p:sp>
        <p:nvSpPr>
          <p:cNvPr id="31748" name="Rectangle 8">
            <a:extLst>
              <a:ext uri="{FF2B5EF4-FFF2-40B4-BE49-F238E27FC236}">
                <a16:creationId xmlns:a16="http://schemas.microsoft.com/office/drawing/2014/main" id="{F43876C8-0F63-42E7-93EF-04F3404D9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49" name="Rectangle 9">
            <a:extLst>
              <a:ext uri="{FF2B5EF4-FFF2-40B4-BE49-F238E27FC236}">
                <a16:creationId xmlns:a16="http://schemas.microsoft.com/office/drawing/2014/main" id="{F646E4B0-01EC-466E-8458-FA006204C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50" name="Rectangle 12">
            <a:extLst>
              <a:ext uri="{FF2B5EF4-FFF2-40B4-BE49-F238E27FC236}">
                <a16:creationId xmlns:a16="http://schemas.microsoft.com/office/drawing/2014/main" id="{A78040CC-FC6E-4CDC-80BD-84C6580B4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74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51" name="Rectangle 13">
            <a:extLst>
              <a:ext uri="{FF2B5EF4-FFF2-40B4-BE49-F238E27FC236}">
                <a16:creationId xmlns:a16="http://schemas.microsoft.com/office/drawing/2014/main" id="{96671986-C9B3-4098-9F68-A03DF3EF3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830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1752" name="Picture 13">
            <a:extLst>
              <a:ext uri="{FF2B5EF4-FFF2-40B4-BE49-F238E27FC236}">
                <a16:creationId xmlns:a16="http://schemas.microsoft.com/office/drawing/2014/main" id="{5B676231-FC83-416C-A416-3AA6ACEF6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1754188"/>
            <a:ext cx="859155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1753" name="Rectangle 3">
            <a:extLst>
              <a:ext uri="{FF2B5EF4-FFF2-40B4-BE49-F238E27FC236}">
                <a16:creationId xmlns:a16="http://schemas.microsoft.com/office/drawing/2014/main" id="{908B368F-F3A2-4640-BFF5-B5D1523DC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75" y="1322388"/>
            <a:ext cx="41862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800"/>
              <a:t>https://liveexample.pearsoncmg.com/dsanimation/ClosestPaireBook.html</a:t>
            </a:r>
          </a:p>
        </p:txBody>
      </p:sp>
      <p:sp>
        <p:nvSpPr>
          <p:cNvPr id="31754" name="AutoShape 19">
            <a:hlinkClick r:id="rId3" highlightClick="1"/>
            <a:extLst>
              <a:ext uri="{FF2B5EF4-FFF2-40B4-BE49-F238E27FC236}">
                <a16:creationId xmlns:a16="http://schemas.microsoft.com/office/drawing/2014/main" id="{7DB39412-ABBA-4044-9559-155A65890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6375" y="2379663"/>
            <a:ext cx="517525" cy="576262"/>
          </a:xfrm>
          <a:prstGeom prst="actionButtonDocumen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55" name="Rectangle 13">
            <a:hlinkClick r:id="rId4"/>
            <a:extLst>
              <a:ext uri="{FF2B5EF4-FFF2-40B4-BE49-F238E27FC236}">
                <a16:creationId xmlns:a16="http://schemas.microsoft.com/office/drawing/2014/main" id="{BDAD96DA-4846-4A52-AD98-293F88082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488" y="5924550"/>
            <a:ext cx="32258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PassTwoDimensionalArray</a:t>
            </a:r>
          </a:p>
        </p:txBody>
      </p:sp>
      <p:sp>
        <p:nvSpPr>
          <p:cNvPr id="31756" name="AutoShape 10">
            <a:hlinkClick r:id="rId5" action="ppaction://program" highlightClick="1"/>
            <a:extLst>
              <a:ext uri="{FF2B5EF4-FFF2-40B4-BE49-F238E27FC236}">
                <a16:creationId xmlns:a16="http://schemas.microsoft.com/office/drawing/2014/main" id="{AAB10D55-3368-416C-9A64-1CBBBAF05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3813" y="5924550"/>
            <a:ext cx="700087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4">
            <a:extLst>
              <a:ext uri="{FF2B5EF4-FFF2-40B4-BE49-F238E27FC236}">
                <a16:creationId xmlns:a16="http://schemas.microsoft.com/office/drawing/2014/main" id="{F0BF625E-B2DE-45F7-9841-FAE7AA6CD4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2D526B2-5CF5-4BEA-B7A5-F19400D1AA75}" type="slidenum">
              <a:rPr lang="en-US" altLang="en-US" sz="1400"/>
              <a:pPr/>
              <a:t>23</a:t>
            </a:fld>
            <a:endParaRPr lang="en-US" altLang="en-US" sz="1400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CC1547FF-9DE8-4298-849F-4719AAAA6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57250"/>
          </a:xfrm>
        </p:spPr>
        <p:txBody>
          <a:bodyPr/>
          <a:lstStyle/>
          <a:p>
            <a:r>
              <a:rPr lang="en-US" altLang="en-US"/>
              <a:t>What is Sudoku?</a:t>
            </a:r>
          </a:p>
        </p:txBody>
      </p:sp>
      <p:sp>
        <p:nvSpPr>
          <p:cNvPr id="2053" name="Rectangle 3">
            <a:extLst>
              <a:ext uri="{FF2B5EF4-FFF2-40B4-BE49-F238E27FC236}">
                <a16:creationId xmlns:a16="http://schemas.microsoft.com/office/drawing/2014/main" id="{58428877-0422-41A3-AE2A-97B4C02CE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4" name="Rectangle 4">
            <a:extLst>
              <a:ext uri="{FF2B5EF4-FFF2-40B4-BE49-F238E27FC236}">
                <a16:creationId xmlns:a16="http://schemas.microsoft.com/office/drawing/2014/main" id="{DA906646-EC20-4155-BBFE-E0C1B5C70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5" name="Rectangle 5">
            <a:extLst>
              <a:ext uri="{FF2B5EF4-FFF2-40B4-BE49-F238E27FC236}">
                <a16:creationId xmlns:a16="http://schemas.microsoft.com/office/drawing/2014/main" id="{E468EA5F-1D73-4376-99BC-71085B119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050" name="Object 6">
            <a:extLst>
              <a:ext uri="{FF2B5EF4-FFF2-40B4-BE49-F238E27FC236}">
                <a16:creationId xmlns:a16="http://schemas.microsoft.com/office/drawing/2014/main" id="{6EB4FA09-5B1E-488D-80AF-7C7F0C414F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675" y="1624013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Picture" r:id="rId3" imgW="2452001" imgH="2484958" progId="Word.Picture.8">
                  <p:embed/>
                </p:oleObj>
              </mc:Choice>
              <mc:Fallback>
                <p:oleObj name="Picture" r:id="rId3" imgW="2452001" imgH="2484958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24013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7">
            <a:extLst>
              <a:ext uri="{FF2B5EF4-FFF2-40B4-BE49-F238E27FC236}">
                <a16:creationId xmlns:a16="http://schemas.microsoft.com/office/drawing/2014/main" id="{8FC7E99C-0493-409A-BA0D-D6BE80288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7" name="Rectangle 3">
            <a:hlinkClick r:id="rId5"/>
            <a:extLst>
              <a:ext uri="{FF2B5EF4-FFF2-40B4-BE49-F238E27FC236}">
                <a16:creationId xmlns:a16="http://schemas.microsoft.com/office/drawing/2014/main" id="{1E191E55-644C-4E33-9E4E-42884B501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650" y="1751013"/>
            <a:ext cx="5146675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800"/>
              <a:t>https://liveexample.pearsoncmg.com/dsanimation/Sudoku.html</a:t>
            </a:r>
          </a:p>
        </p:txBody>
      </p:sp>
      <p:sp>
        <p:nvSpPr>
          <p:cNvPr id="2058" name="AutoShape 19">
            <a:hlinkClick r:id="rId6" highlightClick="1"/>
            <a:extLst>
              <a:ext uri="{FF2B5EF4-FFF2-40B4-BE49-F238E27FC236}">
                <a16:creationId xmlns:a16="http://schemas.microsoft.com/office/drawing/2014/main" id="{94B9FFAD-236C-4FB4-930D-6A61E7E28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488" y="2698750"/>
            <a:ext cx="517525" cy="576263"/>
          </a:xfrm>
          <a:prstGeom prst="actionButtonDocumen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4">
            <a:extLst>
              <a:ext uri="{FF2B5EF4-FFF2-40B4-BE49-F238E27FC236}">
                <a16:creationId xmlns:a16="http://schemas.microsoft.com/office/drawing/2014/main" id="{E43A2F54-5CDA-4A25-9490-9D214382C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A2AFF88-B756-4806-8DFE-FF667EA76B26}" type="slidenum">
              <a:rPr lang="en-US" altLang="en-US" sz="1400"/>
              <a:pPr/>
              <a:t>24</a:t>
            </a:fld>
            <a:endParaRPr lang="en-US" altLang="en-US" sz="1400"/>
          </a:p>
        </p:txBody>
      </p:sp>
      <p:sp>
        <p:nvSpPr>
          <p:cNvPr id="3077" name="Rectangle 2">
            <a:extLst>
              <a:ext uri="{FF2B5EF4-FFF2-40B4-BE49-F238E27FC236}">
                <a16:creationId xmlns:a16="http://schemas.microsoft.com/office/drawing/2014/main" id="{81A5655C-3E98-40EE-8C0E-F0FAA83D4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Every row contains the numbers 1 to 9</a:t>
            </a:r>
          </a:p>
        </p:txBody>
      </p:sp>
      <p:sp>
        <p:nvSpPr>
          <p:cNvPr id="3078" name="Rectangle 3">
            <a:extLst>
              <a:ext uri="{FF2B5EF4-FFF2-40B4-BE49-F238E27FC236}">
                <a16:creationId xmlns:a16="http://schemas.microsoft.com/office/drawing/2014/main" id="{6B7FCA3E-820C-48AE-AD7B-B239DBD69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9" name="Rectangle 4">
            <a:extLst>
              <a:ext uri="{FF2B5EF4-FFF2-40B4-BE49-F238E27FC236}">
                <a16:creationId xmlns:a16="http://schemas.microsoft.com/office/drawing/2014/main" id="{06D727C5-B641-4337-930B-A66359499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80" name="Rectangle 5">
            <a:extLst>
              <a:ext uri="{FF2B5EF4-FFF2-40B4-BE49-F238E27FC236}">
                <a16:creationId xmlns:a16="http://schemas.microsoft.com/office/drawing/2014/main" id="{BEF69225-7756-4D60-B82E-1C0757419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3074" name="Object 6">
            <a:extLst>
              <a:ext uri="{FF2B5EF4-FFF2-40B4-BE49-F238E27FC236}">
                <a16:creationId xmlns:a16="http://schemas.microsoft.com/office/drawing/2014/main" id="{122B81EC-5CC0-4004-A030-0AAAD80896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675" y="1624013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Picture" r:id="rId3" imgW="2452001" imgH="2484958" progId="Word.Picture.8">
                  <p:embed/>
                </p:oleObj>
              </mc:Choice>
              <mc:Fallback>
                <p:oleObj name="Picture" r:id="rId3" imgW="2452001" imgH="2484958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24013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Rectangle 7">
            <a:extLst>
              <a:ext uri="{FF2B5EF4-FFF2-40B4-BE49-F238E27FC236}">
                <a16:creationId xmlns:a16="http://schemas.microsoft.com/office/drawing/2014/main" id="{908A3882-1D14-433F-8FC6-ADA32EFE7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3075" name="Object 8">
            <a:extLst>
              <a:ext uri="{FF2B5EF4-FFF2-40B4-BE49-F238E27FC236}">
                <a16:creationId xmlns:a16="http://schemas.microsoft.com/office/drawing/2014/main" id="{DE9AE71E-8418-4FD5-8705-E910C9C2E1A6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725988" y="1585913"/>
          <a:ext cx="3336925" cy="337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Picture" r:id="rId5" imgW="2452001" imgH="2484958" progId="Word.Picture.8">
                  <p:embed/>
                </p:oleObj>
              </mc:Choice>
              <mc:Fallback>
                <p:oleObj name="Picture" r:id="rId5" imgW="2452001" imgH="2484958" progId="Word.Picture.8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8" y="1585913"/>
                        <a:ext cx="3336925" cy="337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>
            <a:extLst>
              <a:ext uri="{FF2B5EF4-FFF2-40B4-BE49-F238E27FC236}">
                <a16:creationId xmlns:a16="http://schemas.microsoft.com/office/drawing/2014/main" id="{30EAC23A-1A18-4524-A971-577EAC3E8287}"/>
              </a:ext>
            </a:extLst>
          </p:cNvPr>
          <p:cNvGrpSpPr>
            <a:grpSpLocks/>
          </p:cNvGrpSpPr>
          <p:nvPr/>
        </p:nvGrpSpPr>
        <p:grpSpPr bwMode="auto">
          <a:xfrm>
            <a:off x="4341813" y="1930400"/>
            <a:ext cx="3916362" cy="2689225"/>
            <a:chOff x="2735" y="1216"/>
            <a:chExt cx="2467" cy="1694"/>
          </a:xfrm>
        </p:grpSpPr>
        <p:sp>
          <p:nvSpPr>
            <p:cNvPr id="3083" name="Line 10">
              <a:extLst>
                <a:ext uri="{FF2B5EF4-FFF2-40B4-BE49-F238E27FC236}">
                  <a16:creationId xmlns:a16="http://schemas.microsoft.com/office/drawing/2014/main" id="{B3F1829C-6052-47E4-8AFE-BEAF4C8F41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9" y="1216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4" name="Line 11">
              <a:extLst>
                <a:ext uri="{FF2B5EF4-FFF2-40B4-BE49-F238E27FC236}">
                  <a16:creationId xmlns:a16="http://schemas.microsoft.com/office/drawing/2014/main" id="{C2348528-8902-4658-A02A-5070A54A76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9" y="1410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5" name="Line 12">
              <a:extLst>
                <a:ext uri="{FF2B5EF4-FFF2-40B4-BE49-F238E27FC236}">
                  <a16:creationId xmlns:a16="http://schemas.microsoft.com/office/drawing/2014/main" id="{12F48098-C35D-4C15-9822-4D6BCAE3F5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1628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6" name="Line 13">
              <a:extLst>
                <a:ext uri="{FF2B5EF4-FFF2-40B4-BE49-F238E27FC236}">
                  <a16:creationId xmlns:a16="http://schemas.microsoft.com/office/drawing/2014/main" id="{23A22993-8BE8-4DBC-A334-2DF5B84DC1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1822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7" name="Line 14">
              <a:extLst>
                <a:ext uri="{FF2B5EF4-FFF2-40B4-BE49-F238E27FC236}">
                  <a16:creationId xmlns:a16="http://schemas.microsoft.com/office/drawing/2014/main" id="{2B65D94C-AE15-4F2B-8CDF-F79B278E4C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9" y="2063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8" name="Line 15">
              <a:extLst>
                <a:ext uri="{FF2B5EF4-FFF2-40B4-BE49-F238E27FC236}">
                  <a16:creationId xmlns:a16="http://schemas.microsoft.com/office/drawing/2014/main" id="{43F40087-2999-4504-B9CD-E720547198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9" y="2257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89" name="Line 16">
              <a:extLst>
                <a:ext uri="{FF2B5EF4-FFF2-40B4-BE49-F238E27FC236}">
                  <a16:creationId xmlns:a16="http://schemas.microsoft.com/office/drawing/2014/main" id="{3E49DD2D-2DDB-44BD-A899-EE2D9EA5A2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2475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90" name="Line 17">
              <a:extLst>
                <a:ext uri="{FF2B5EF4-FFF2-40B4-BE49-F238E27FC236}">
                  <a16:creationId xmlns:a16="http://schemas.microsoft.com/office/drawing/2014/main" id="{228242E7-8197-409E-8604-18C915C81A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2669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91" name="Line 18">
              <a:extLst>
                <a:ext uri="{FF2B5EF4-FFF2-40B4-BE49-F238E27FC236}">
                  <a16:creationId xmlns:a16="http://schemas.microsoft.com/office/drawing/2014/main" id="{6899186E-0D27-43E9-BD69-6080B66AF0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2910"/>
              <a:ext cx="2443" cy="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>
            <a:extLst>
              <a:ext uri="{FF2B5EF4-FFF2-40B4-BE49-F238E27FC236}">
                <a16:creationId xmlns:a16="http://schemas.microsoft.com/office/drawing/2014/main" id="{4A1D4C23-1C1B-428A-AC2C-61302E43EB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7D5E626-5507-477A-B058-BAEEA4060DCF}" type="slidenum">
              <a:rPr lang="en-US" altLang="en-US" sz="1400"/>
              <a:pPr/>
              <a:t>25</a:t>
            </a:fld>
            <a:endParaRPr lang="en-US" altLang="en-US" sz="1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1F4EACB6-E456-42F4-8A1D-D368176D5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>
                <a:solidFill>
                  <a:schemeClr val="tx1"/>
                </a:solidFill>
              </a:rPr>
              <a:t>Every column contains the numbers 1 to 9</a:t>
            </a:r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38297633-21EB-4F23-A33B-5FC79E86B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Rectangle 4">
            <a:extLst>
              <a:ext uri="{FF2B5EF4-FFF2-40B4-BE49-F238E27FC236}">
                <a16:creationId xmlns:a16="http://schemas.microsoft.com/office/drawing/2014/main" id="{A11F7165-7215-405D-8BAD-2DDA1793F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3" name="Rectangle 5">
            <a:extLst>
              <a:ext uri="{FF2B5EF4-FFF2-40B4-BE49-F238E27FC236}">
                <a16:creationId xmlns:a16="http://schemas.microsoft.com/office/drawing/2014/main" id="{D2090F8B-6EBE-46C6-8698-7493E886B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4098" name="Object 6">
            <a:extLst>
              <a:ext uri="{FF2B5EF4-FFF2-40B4-BE49-F238E27FC236}">
                <a16:creationId xmlns:a16="http://schemas.microsoft.com/office/drawing/2014/main" id="{E366EE8C-6626-427F-BADA-71E24F35A4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675" y="1624013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5" name="Picture" r:id="rId3" imgW="2452001" imgH="2484958" progId="Word.Picture.8">
                  <p:embed/>
                </p:oleObj>
              </mc:Choice>
              <mc:Fallback>
                <p:oleObj name="Picture" r:id="rId3" imgW="2452001" imgH="2484958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24013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7">
            <a:extLst>
              <a:ext uri="{FF2B5EF4-FFF2-40B4-BE49-F238E27FC236}">
                <a16:creationId xmlns:a16="http://schemas.microsoft.com/office/drawing/2014/main" id="{2BFA3101-AD6D-4326-9EF8-29830C977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5" name="AutoShape 8">
            <a:extLst>
              <a:ext uri="{FF2B5EF4-FFF2-40B4-BE49-F238E27FC236}">
                <a16:creationId xmlns:a16="http://schemas.microsoft.com/office/drawing/2014/main" id="{1E075976-AE51-42D9-A5B5-A859B038C39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725988" y="1585913"/>
            <a:ext cx="333692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106" name="Rectangle 9">
            <a:extLst>
              <a:ext uri="{FF2B5EF4-FFF2-40B4-BE49-F238E27FC236}">
                <a16:creationId xmlns:a16="http://schemas.microsoft.com/office/drawing/2014/main" id="{7C080B93-D13D-49C6-9E0A-977D688ED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8" y="15859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grpSp>
        <p:nvGrpSpPr>
          <p:cNvPr id="4107" name="Group 10">
            <a:extLst>
              <a:ext uri="{FF2B5EF4-FFF2-40B4-BE49-F238E27FC236}">
                <a16:creationId xmlns:a16="http://schemas.microsoft.com/office/drawing/2014/main" id="{D093FB3F-25FB-4087-BF8D-E5F7928A8C6A}"/>
              </a:ext>
            </a:extLst>
          </p:cNvPr>
          <p:cNvGrpSpPr>
            <a:grpSpLocks/>
          </p:cNvGrpSpPr>
          <p:nvPr/>
        </p:nvGrpSpPr>
        <p:grpSpPr bwMode="auto">
          <a:xfrm>
            <a:off x="4897438" y="1757363"/>
            <a:ext cx="2990850" cy="3055937"/>
            <a:chOff x="3085" y="1107"/>
            <a:chExt cx="1884" cy="1925"/>
          </a:xfrm>
        </p:grpSpPr>
        <p:sp>
          <p:nvSpPr>
            <p:cNvPr id="4323" name="Rectangle 11">
              <a:extLst>
                <a:ext uri="{FF2B5EF4-FFF2-40B4-BE49-F238E27FC236}">
                  <a16:creationId xmlns:a16="http://schemas.microsoft.com/office/drawing/2014/main" id="{16036EE1-B3E4-4C7E-B011-2EDB45BBB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5" y="1107"/>
              <a:ext cx="1884" cy="19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24" name="Rectangle 12">
              <a:extLst>
                <a:ext uri="{FF2B5EF4-FFF2-40B4-BE49-F238E27FC236}">
                  <a16:creationId xmlns:a16="http://schemas.microsoft.com/office/drawing/2014/main" id="{BD3BC085-8BC1-48BE-ACAA-65DB4312B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5" y="1107"/>
              <a:ext cx="1884" cy="1925"/>
            </a:xfrm>
            <a:prstGeom prst="rect">
              <a:avLst/>
            </a:prstGeom>
            <a:noFill/>
            <a:ln w="3016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4108" name="Rectangle 13">
            <a:extLst>
              <a:ext uri="{FF2B5EF4-FFF2-40B4-BE49-F238E27FC236}">
                <a16:creationId xmlns:a16="http://schemas.microsoft.com/office/drawing/2014/main" id="{E73D7436-6EB7-42BD-9DF9-12F5647A8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09" name="Rectangle 14">
            <a:extLst>
              <a:ext uri="{FF2B5EF4-FFF2-40B4-BE49-F238E27FC236}">
                <a16:creationId xmlns:a16="http://schemas.microsoft.com/office/drawing/2014/main" id="{64192784-3FE0-4078-B981-2D2CCF976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18049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0" name="Rectangle 15">
            <a:extLst>
              <a:ext uri="{FF2B5EF4-FFF2-40B4-BE49-F238E27FC236}">
                <a16:creationId xmlns:a16="http://schemas.microsoft.com/office/drawing/2014/main" id="{853F89BE-AB26-4C86-8E05-E4092C356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1" name="Rectangle 16">
            <a:extLst>
              <a:ext uri="{FF2B5EF4-FFF2-40B4-BE49-F238E27FC236}">
                <a16:creationId xmlns:a16="http://schemas.microsoft.com/office/drawing/2014/main" id="{4F6505BF-F974-49E6-AE36-203A817EE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2" name="Rectangle 17">
            <a:extLst>
              <a:ext uri="{FF2B5EF4-FFF2-40B4-BE49-F238E27FC236}">
                <a16:creationId xmlns:a16="http://schemas.microsoft.com/office/drawing/2014/main" id="{09774542-1BDF-4B6A-AD1C-43865D80E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3" name="Rectangle 18">
            <a:extLst>
              <a:ext uri="{FF2B5EF4-FFF2-40B4-BE49-F238E27FC236}">
                <a16:creationId xmlns:a16="http://schemas.microsoft.com/office/drawing/2014/main" id="{902E65A4-0FFC-43B7-8ECF-8B4BEE003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4" name="Rectangle 19">
            <a:extLst>
              <a:ext uri="{FF2B5EF4-FFF2-40B4-BE49-F238E27FC236}">
                <a16:creationId xmlns:a16="http://schemas.microsoft.com/office/drawing/2014/main" id="{3E95B3D6-54B5-4A73-B12F-440743C63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1806575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5    3    </a:t>
            </a:r>
            <a:endParaRPr lang="en-US" altLang="en-US"/>
          </a:p>
        </p:txBody>
      </p:sp>
      <p:sp>
        <p:nvSpPr>
          <p:cNvPr id="4115" name="Rectangle 20">
            <a:extLst>
              <a:ext uri="{FF2B5EF4-FFF2-40B4-BE49-F238E27FC236}">
                <a16:creationId xmlns:a16="http://schemas.microsoft.com/office/drawing/2014/main" id="{FF6F31F9-6AE1-41B7-B768-372DEF434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4116" name="Rectangle 21">
            <a:extLst>
              <a:ext uri="{FF2B5EF4-FFF2-40B4-BE49-F238E27FC236}">
                <a16:creationId xmlns:a16="http://schemas.microsoft.com/office/drawing/2014/main" id="{C0CBC313-0D42-4CD0-ACD3-CEE2C2888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18065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4117" name="Rectangle 22">
            <a:extLst>
              <a:ext uri="{FF2B5EF4-FFF2-40B4-BE49-F238E27FC236}">
                <a16:creationId xmlns:a16="http://schemas.microsoft.com/office/drawing/2014/main" id="{DFE94E99-B405-4683-879D-E7CBC3E87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/>
          </a:p>
        </p:txBody>
      </p:sp>
      <p:sp>
        <p:nvSpPr>
          <p:cNvPr id="4118" name="Rectangle 23">
            <a:extLst>
              <a:ext uri="{FF2B5EF4-FFF2-40B4-BE49-F238E27FC236}">
                <a16:creationId xmlns:a16="http://schemas.microsoft.com/office/drawing/2014/main" id="{C6C0EDF0-BC12-4994-92E1-85E6E804A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180657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7     </a:t>
            </a:r>
            <a:endParaRPr lang="en-US" altLang="en-US"/>
          </a:p>
        </p:txBody>
      </p:sp>
      <p:sp>
        <p:nvSpPr>
          <p:cNvPr id="4119" name="Rectangle 24">
            <a:extLst>
              <a:ext uri="{FF2B5EF4-FFF2-40B4-BE49-F238E27FC236}">
                <a16:creationId xmlns:a16="http://schemas.microsoft.com/office/drawing/2014/main" id="{5B52661C-0A5A-4581-8A60-933AB5649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/>
          </a:p>
        </p:txBody>
      </p:sp>
      <p:sp>
        <p:nvSpPr>
          <p:cNvPr id="4120" name="Rectangle 25">
            <a:extLst>
              <a:ext uri="{FF2B5EF4-FFF2-40B4-BE49-F238E27FC236}">
                <a16:creationId xmlns:a16="http://schemas.microsoft.com/office/drawing/2014/main" id="{A2057AEC-D0D1-4163-81CC-5AAE4F192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1806575"/>
            <a:ext cx="15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</a:t>
            </a:r>
            <a:endParaRPr lang="en-US" altLang="en-US"/>
          </a:p>
        </p:txBody>
      </p:sp>
      <p:sp>
        <p:nvSpPr>
          <p:cNvPr id="4121" name="Rectangle 26">
            <a:extLst>
              <a:ext uri="{FF2B5EF4-FFF2-40B4-BE49-F238E27FC236}">
                <a16:creationId xmlns:a16="http://schemas.microsoft.com/office/drawing/2014/main" id="{84FC5056-1F4D-4E6B-88C2-B1CB26499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550" y="18065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122" name="Rectangle 27">
            <a:extLst>
              <a:ext uri="{FF2B5EF4-FFF2-40B4-BE49-F238E27FC236}">
                <a16:creationId xmlns:a16="http://schemas.microsoft.com/office/drawing/2014/main" id="{54C79F54-F93C-4A79-BBE7-AA8E20725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/>
          </a:p>
        </p:txBody>
      </p:sp>
      <p:sp>
        <p:nvSpPr>
          <p:cNvPr id="4123" name="Rectangle 28">
            <a:extLst>
              <a:ext uri="{FF2B5EF4-FFF2-40B4-BE49-F238E27FC236}">
                <a16:creationId xmlns:a16="http://schemas.microsoft.com/office/drawing/2014/main" id="{4E20AD37-B53C-4C60-AC86-E767864D0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18065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4124" name="Rectangle 29">
            <a:extLst>
              <a:ext uri="{FF2B5EF4-FFF2-40B4-BE49-F238E27FC236}">
                <a16:creationId xmlns:a16="http://schemas.microsoft.com/office/drawing/2014/main" id="{0BD885EF-75D5-402F-9869-26167749D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4125" name="Rectangle 30">
            <a:extLst>
              <a:ext uri="{FF2B5EF4-FFF2-40B4-BE49-F238E27FC236}">
                <a16:creationId xmlns:a16="http://schemas.microsoft.com/office/drawing/2014/main" id="{470B0A23-C977-4C49-92B6-489DEEB67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18065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126" name="Rectangle 31">
            <a:extLst>
              <a:ext uri="{FF2B5EF4-FFF2-40B4-BE49-F238E27FC236}">
                <a16:creationId xmlns:a16="http://schemas.microsoft.com/office/drawing/2014/main" id="{0A2EB550-3105-427D-BF39-86279D4FA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4127" name="Rectangle 32">
            <a:extLst>
              <a:ext uri="{FF2B5EF4-FFF2-40B4-BE49-F238E27FC236}">
                <a16:creationId xmlns:a16="http://schemas.microsoft.com/office/drawing/2014/main" id="{192289BD-65DE-4FFB-8528-8D3C05FC2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18065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128" name="Rectangle 33">
            <a:extLst>
              <a:ext uri="{FF2B5EF4-FFF2-40B4-BE49-F238E27FC236}">
                <a16:creationId xmlns:a16="http://schemas.microsoft.com/office/drawing/2014/main" id="{B8664C62-828C-4468-AB8F-455A7E1B0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29" name="Rectangle 34">
            <a:extLst>
              <a:ext uri="{FF2B5EF4-FFF2-40B4-BE49-F238E27FC236}">
                <a16:creationId xmlns:a16="http://schemas.microsoft.com/office/drawing/2014/main" id="{30180E5B-45F8-432D-905E-16AEBA796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30" name="Rectangle 35">
            <a:extLst>
              <a:ext uri="{FF2B5EF4-FFF2-40B4-BE49-F238E27FC236}">
                <a16:creationId xmlns:a16="http://schemas.microsoft.com/office/drawing/2014/main" id="{DCF24EB1-AB19-44C4-A265-3D40ECC0F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31" name="Rectangle 36">
            <a:extLst>
              <a:ext uri="{FF2B5EF4-FFF2-40B4-BE49-F238E27FC236}">
                <a16:creationId xmlns:a16="http://schemas.microsoft.com/office/drawing/2014/main" id="{190E7460-0031-4169-8BC4-6E7D71BD2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32" name="Rectangle 37">
            <a:extLst>
              <a:ext uri="{FF2B5EF4-FFF2-40B4-BE49-F238E27FC236}">
                <a16:creationId xmlns:a16="http://schemas.microsoft.com/office/drawing/2014/main" id="{96570A3B-3CE1-4022-8C59-036D4376D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33" name="Rectangle 38">
            <a:extLst>
              <a:ext uri="{FF2B5EF4-FFF2-40B4-BE49-F238E27FC236}">
                <a16:creationId xmlns:a16="http://schemas.microsoft.com/office/drawing/2014/main" id="{950A32ED-4A27-4911-B4D9-8CEE86977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2132013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6    </a:t>
            </a:r>
            <a:endParaRPr lang="en-US" altLang="en-US"/>
          </a:p>
        </p:txBody>
      </p:sp>
      <p:sp>
        <p:nvSpPr>
          <p:cNvPr id="4134" name="Rectangle 39">
            <a:extLst>
              <a:ext uri="{FF2B5EF4-FFF2-40B4-BE49-F238E27FC236}">
                <a16:creationId xmlns:a16="http://schemas.microsoft.com/office/drawing/2014/main" id="{70A11125-30DC-44BA-A307-A8C9B1AA0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/>
          </a:p>
        </p:txBody>
      </p:sp>
      <p:sp>
        <p:nvSpPr>
          <p:cNvPr id="4135" name="Rectangle 40">
            <a:extLst>
              <a:ext uri="{FF2B5EF4-FFF2-40B4-BE49-F238E27FC236}">
                <a16:creationId xmlns:a16="http://schemas.microsoft.com/office/drawing/2014/main" id="{B701651B-A0A2-455C-8722-4A337DA02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213201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136" name="Rectangle 41">
            <a:extLst>
              <a:ext uri="{FF2B5EF4-FFF2-40B4-BE49-F238E27FC236}">
                <a16:creationId xmlns:a16="http://schemas.microsoft.com/office/drawing/2014/main" id="{2903C041-333D-42B9-9E64-6125C1ED3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4137" name="Rectangle 42">
            <a:extLst>
              <a:ext uri="{FF2B5EF4-FFF2-40B4-BE49-F238E27FC236}">
                <a16:creationId xmlns:a16="http://schemas.microsoft.com/office/drawing/2014/main" id="{B7DF7AC3-8071-4483-96CE-8712CBEB1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2132013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1    9     5   </a:t>
            </a:r>
            <a:endParaRPr lang="en-US" altLang="en-US"/>
          </a:p>
        </p:txBody>
      </p:sp>
      <p:sp>
        <p:nvSpPr>
          <p:cNvPr id="4138" name="Rectangle 43">
            <a:extLst>
              <a:ext uri="{FF2B5EF4-FFF2-40B4-BE49-F238E27FC236}">
                <a16:creationId xmlns:a16="http://schemas.microsoft.com/office/drawing/2014/main" id="{BC781028-807A-47D9-9D08-BE79BF335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550" y="21320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139" name="Rectangle 44">
            <a:extLst>
              <a:ext uri="{FF2B5EF4-FFF2-40B4-BE49-F238E27FC236}">
                <a16:creationId xmlns:a16="http://schemas.microsoft.com/office/drawing/2014/main" id="{E5775A01-87C2-418E-AF0E-DA3039E00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4140" name="Rectangle 45">
            <a:extLst>
              <a:ext uri="{FF2B5EF4-FFF2-40B4-BE49-F238E27FC236}">
                <a16:creationId xmlns:a16="http://schemas.microsoft.com/office/drawing/2014/main" id="{4C042F15-5CE5-49E5-80C8-B0BC6D7FF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13201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141" name="Rectangle 46">
            <a:extLst>
              <a:ext uri="{FF2B5EF4-FFF2-40B4-BE49-F238E27FC236}">
                <a16:creationId xmlns:a16="http://schemas.microsoft.com/office/drawing/2014/main" id="{168103E8-2001-46FE-8520-E1C47CDE2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4142" name="Rectangle 47">
            <a:extLst>
              <a:ext uri="{FF2B5EF4-FFF2-40B4-BE49-F238E27FC236}">
                <a16:creationId xmlns:a16="http://schemas.microsoft.com/office/drawing/2014/main" id="{95495F31-F8AA-40AB-9809-C44C17F75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213201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4143" name="Rectangle 48">
            <a:extLst>
              <a:ext uri="{FF2B5EF4-FFF2-40B4-BE49-F238E27FC236}">
                <a16:creationId xmlns:a16="http://schemas.microsoft.com/office/drawing/2014/main" id="{A80E19F1-CBB2-4336-A86A-9BCD1D655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/>
          </a:p>
        </p:txBody>
      </p:sp>
      <p:sp>
        <p:nvSpPr>
          <p:cNvPr id="4144" name="Rectangle 49">
            <a:extLst>
              <a:ext uri="{FF2B5EF4-FFF2-40B4-BE49-F238E27FC236}">
                <a16:creationId xmlns:a16="http://schemas.microsoft.com/office/drawing/2014/main" id="{D29FB845-3534-46EE-95C7-7F2EABE50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21320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145" name="Rectangle 50">
            <a:extLst>
              <a:ext uri="{FF2B5EF4-FFF2-40B4-BE49-F238E27FC236}">
                <a16:creationId xmlns:a16="http://schemas.microsoft.com/office/drawing/2014/main" id="{E4BA3349-2D20-4D33-AFB6-B0AD6B13A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46" name="Rectangle 51">
            <a:extLst>
              <a:ext uri="{FF2B5EF4-FFF2-40B4-BE49-F238E27FC236}">
                <a16:creationId xmlns:a16="http://schemas.microsoft.com/office/drawing/2014/main" id="{B7563CBC-856A-49C9-B7B0-621679AB1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47" name="Rectangle 52">
            <a:extLst>
              <a:ext uri="{FF2B5EF4-FFF2-40B4-BE49-F238E27FC236}">
                <a16:creationId xmlns:a16="http://schemas.microsoft.com/office/drawing/2014/main" id="{5D95F6B0-240F-41CA-B41C-8FDFCBF1D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48" name="Rectangle 53">
            <a:extLst>
              <a:ext uri="{FF2B5EF4-FFF2-40B4-BE49-F238E27FC236}">
                <a16:creationId xmlns:a16="http://schemas.microsoft.com/office/drawing/2014/main" id="{98BEECAA-EEE9-4EB1-99E0-FEBC3DF9C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49" name="Rectangle 54">
            <a:extLst>
              <a:ext uri="{FF2B5EF4-FFF2-40B4-BE49-F238E27FC236}">
                <a16:creationId xmlns:a16="http://schemas.microsoft.com/office/drawing/2014/main" id="{A5B32882-D989-4BC8-869B-26378107F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50" name="Rectangle 55">
            <a:extLst>
              <a:ext uri="{FF2B5EF4-FFF2-40B4-BE49-F238E27FC236}">
                <a16:creationId xmlns:a16="http://schemas.microsoft.com/office/drawing/2014/main" id="{A915ADCA-1A8C-4A8D-9052-10B36BAEE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51" name="Rectangle 56">
            <a:extLst>
              <a:ext uri="{FF2B5EF4-FFF2-40B4-BE49-F238E27FC236}">
                <a16:creationId xmlns:a16="http://schemas.microsoft.com/office/drawing/2014/main" id="{735F541A-073D-458F-9755-69899D2D9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152" name="Rectangle 57">
            <a:extLst>
              <a:ext uri="{FF2B5EF4-FFF2-40B4-BE49-F238E27FC236}">
                <a16:creationId xmlns:a16="http://schemas.microsoft.com/office/drawing/2014/main" id="{D942269F-E824-46CD-98CC-95B2057C4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153" name="Rectangle 58">
            <a:extLst>
              <a:ext uri="{FF2B5EF4-FFF2-40B4-BE49-F238E27FC236}">
                <a16:creationId xmlns:a16="http://schemas.microsoft.com/office/drawing/2014/main" id="{B972A51C-A6CF-4F2B-84E9-E81C1F570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4154" name="Rectangle 59">
            <a:extLst>
              <a:ext uri="{FF2B5EF4-FFF2-40B4-BE49-F238E27FC236}">
                <a16:creationId xmlns:a16="http://schemas.microsoft.com/office/drawing/2014/main" id="{B4D1935B-6ED9-43EC-883E-B9986D9A3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2454275"/>
            <a:ext cx="86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9    8     </a:t>
            </a:r>
            <a:endParaRPr lang="en-US" altLang="en-US"/>
          </a:p>
        </p:txBody>
      </p:sp>
      <p:sp>
        <p:nvSpPr>
          <p:cNvPr id="4155" name="Rectangle 60">
            <a:extLst>
              <a:ext uri="{FF2B5EF4-FFF2-40B4-BE49-F238E27FC236}">
                <a16:creationId xmlns:a16="http://schemas.microsoft.com/office/drawing/2014/main" id="{07B6B90B-CD44-4929-A7DF-2762488E4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4156" name="Rectangle 61">
            <a:extLst>
              <a:ext uri="{FF2B5EF4-FFF2-40B4-BE49-F238E27FC236}">
                <a16:creationId xmlns:a16="http://schemas.microsoft.com/office/drawing/2014/main" id="{BBA8BE5E-259E-4672-88F4-5A1590E25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4542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157" name="Rectangle 62">
            <a:extLst>
              <a:ext uri="{FF2B5EF4-FFF2-40B4-BE49-F238E27FC236}">
                <a16:creationId xmlns:a16="http://schemas.microsoft.com/office/drawing/2014/main" id="{5E6E7379-3801-4942-8C3E-396D27884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4158" name="Rectangle 63">
            <a:extLst>
              <a:ext uri="{FF2B5EF4-FFF2-40B4-BE49-F238E27FC236}">
                <a16:creationId xmlns:a16="http://schemas.microsoft.com/office/drawing/2014/main" id="{1152C30F-6843-4FD9-89CF-5744CF135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24542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4159" name="Rectangle 64">
            <a:extLst>
              <a:ext uri="{FF2B5EF4-FFF2-40B4-BE49-F238E27FC236}">
                <a16:creationId xmlns:a16="http://schemas.microsoft.com/office/drawing/2014/main" id="{B525A302-50A0-446F-A963-B5A56A82C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4160" name="Rectangle 65">
            <a:extLst>
              <a:ext uri="{FF2B5EF4-FFF2-40B4-BE49-F238E27FC236}">
                <a16:creationId xmlns:a16="http://schemas.microsoft.com/office/drawing/2014/main" id="{2363078D-A2C3-4C63-A3BC-26349B9F3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24542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161" name="Rectangle 66">
            <a:extLst>
              <a:ext uri="{FF2B5EF4-FFF2-40B4-BE49-F238E27FC236}">
                <a16:creationId xmlns:a16="http://schemas.microsoft.com/office/drawing/2014/main" id="{2F2B1EE5-A4CE-45D2-AF55-93DFA41FA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/>
          </a:p>
        </p:txBody>
      </p:sp>
      <p:sp>
        <p:nvSpPr>
          <p:cNvPr id="4162" name="Rectangle 67">
            <a:extLst>
              <a:ext uri="{FF2B5EF4-FFF2-40B4-BE49-F238E27FC236}">
                <a16:creationId xmlns:a16="http://schemas.microsoft.com/office/drawing/2014/main" id="{5C5E296A-C762-43F5-A4B3-3BA2407033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45427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6     </a:t>
            </a:r>
            <a:endParaRPr lang="en-US" altLang="en-US"/>
          </a:p>
        </p:txBody>
      </p:sp>
      <p:sp>
        <p:nvSpPr>
          <p:cNvPr id="4163" name="Rectangle 68">
            <a:extLst>
              <a:ext uri="{FF2B5EF4-FFF2-40B4-BE49-F238E27FC236}">
                <a16:creationId xmlns:a16="http://schemas.microsoft.com/office/drawing/2014/main" id="{0F478650-634E-4E34-9127-22B6C7181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/>
          </a:p>
        </p:txBody>
      </p:sp>
      <p:sp>
        <p:nvSpPr>
          <p:cNvPr id="4164" name="Rectangle 69">
            <a:extLst>
              <a:ext uri="{FF2B5EF4-FFF2-40B4-BE49-F238E27FC236}">
                <a16:creationId xmlns:a16="http://schemas.microsoft.com/office/drawing/2014/main" id="{A9F0BBA5-A44F-4B82-9DB6-3CBBFDB20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165" name="Rectangle 70">
            <a:extLst>
              <a:ext uri="{FF2B5EF4-FFF2-40B4-BE49-F238E27FC236}">
                <a16:creationId xmlns:a16="http://schemas.microsoft.com/office/drawing/2014/main" id="{73C2D939-27DC-49A0-9A2E-7BA9DEE8F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66" name="Rectangle 71">
            <a:extLst>
              <a:ext uri="{FF2B5EF4-FFF2-40B4-BE49-F238E27FC236}">
                <a16:creationId xmlns:a16="http://schemas.microsoft.com/office/drawing/2014/main" id="{E3F47E93-4B1A-40CD-AAA2-7D3BB886C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67" name="Rectangle 72">
            <a:extLst>
              <a:ext uri="{FF2B5EF4-FFF2-40B4-BE49-F238E27FC236}">
                <a16:creationId xmlns:a16="http://schemas.microsoft.com/office/drawing/2014/main" id="{5F46E00F-9DA1-4FF6-BCD4-4D5D2C765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7955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68" name="Rectangle 73">
            <a:extLst>
              <a:ext uri="{FF2B5EF4-FFF2-40B4-BE49-F238E27FC236}">
                <a16:creationId xmlns:a16="http://schemas.microsoft.com/office/drawing/2014/main" id="{00A54DD1-E8DE-4516-B870-75DB1540F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69" name="Rectangle 74">
            <a:extLst>
              <a:ext uri="{FF2B5EF4-FFF2-40B4-BE49-F238E27FC236}">
                <a16:creationId xmlns:a16="http://schemas.microsoft.com/office/drawing/2014/main" id="{8C155E7E-A98A-43B6-8950-8EA85F8A5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70" name="Rectangle 75">
            <a:extLst>
              <a:ext uri="{FF2B5EF4-FFF2-40B4-BE49-F238E27FC236}">
                <a16:creationId xmlns:a16="http://schemas.microsoft.com/office/drawing/2014/main" id="{1D530CF5-E7A4-41DC-A8FB-A6BBA95E8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71" name="Rectangle 76">
            <a:extLst>
              <a:ext uri="{FF2B5EF4-FFF2-40B4-BE49-F238E27FC236}">
                <a16:creationId xmlns:a16="http://schemas.microsoft.com/office/drawing/2014/main" id="{1E07F255-E0F0-4CA3-89F3-F7E566D45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279717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8    </a:t>
            </a:r>
            <a:endParaRPr lang="en-US" altLang="en-US"/>
          </a:p>
        </p:txBody>
      </p:sp>
      <p:sp>
        <p:nvSpPr>
          <p:cNvPr id="4172" name="Rectangle 77">
            <a:extLst>
              <a:ext uri="{FF2B5EF4-FFF2-40B4-BE49-F238E27FC236}">
                <a16:creationId xmlns:a16="http://schemas.microsoft.com/office/drawing/2014/main" id="{5FBC2AED-915F-42DA-AF37-4C6269054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/>
          </a:p>
        </p:txBody>
      </p:sp>
      <p:sp>
        <p:nvSpPr>
          <p:cNvPr id="4173" name="Rectangle 78">
            <a:extLst>
              <a:ext uri="{FF2B5EF4-FFF2-40B4-BE49-F238E27FC236}">
                <a16:creationId xmlns:a16="http://schemas.microsoft.com/office/drawing/2014/main" id="{8B3DF065-C353-4473-8741-10A4C6184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174" name="Rectangle 79">
            <a:extLst>
              <a:ext uri="{FF2B5EF4-FFF2-40B4-BE49-F238E27FC236}">
                <a16:creationId xmlns:a16="http://schemas.microsoft.com/office/drawing/2014/main" id="{58E283B1-CC66-4F2D-9261-2455BE7CA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/>
          </a:p>
        </p:txBody>
      </p:sp>
      <p:sp>
        <p:nvSpPr>
          <p:cNvPr id="4175" name="Rectangle 80">
            <a:extLst>
              <a:ext uri="{FF2B5EF4-FFF2-40B4-BE49-F238E27FC236}">
                <a16:creationId xmlns:a16="http://schemas.microsoft.com/office/drawing/2014/main" id="{1D45E16F-DA74-4969-B577-E0D51466E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27971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4176" name="Rectangle 81">
            <a:extLst>
              <a:ext uri="{FF2B5EF4-FFF2-40B4-BE49-F238E27FC236}">
                <a16:creationId xmlns:a16="http://schemas.microsoft.com/office/drawing/2014/main" id="{21648C6C-8B26-499B-91BA-309B366A5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/>
          </a:p>
        </p:txBody>
      </p:sp>
      <p:sp>
        <p:nvSpPr>
          <p:cNvPr id="4177" name="Rectangle 82">
            <a:extLst>
              <a:ext uri="{FF2B5EF4-FFF2-40B4-BE49-F238E27FC236}">
                <a16:creationId xmlns:a16="http://schemas.microsoft.com/office/drawing/2014/main" id="{F78B35B6-B9C7-43FB-83A8-7EEC05A14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797175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6    </a:t>
            </a:r>
            <a:endParaRPr lang="en-US" altLang="en-US"/>
          </a:p>
        </p:txBody>
      </p:sp>
      <p:sp>
        <p:nvSpPr>
          <p:cNvPr id="4178" name="Rectangle 83">
            <a:extLst>
              <a:ext uri="{FF2B5EF4-FFF2-40B4-BE49-F238E27FC236}">
                <a16:creationId xmlns:a16="http://schemas.microsoft.com/office/drawing/2014/main" id="{9A27C198-58EA-477C-B42B-03C9DC5D5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7971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179" name="Rectangle 84">
            <a:extLst>
              <a:ext uri="{FF2B5EF4-FFF2-40B4-BE49-F238E27FC236}">
                <a16:creationId xmlns:a16="http://schemas.microsoft.com/office/drawing/2014/main" id="{F5DF9170-564A-4609-8027-C7A3CAB21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4180" name="Rectangle 85">
            <a:extLst>
              <a:ext uri="{FF2B5EF4-FFF2-40B4-BE49-F238E27FC236}">
                <a16:creationId xmlns:a16="http://schemas.microsoft.com/office/drawing/2014/main" id="{7F87B410-3D71-4C08-8C48-649E68790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181" name="Rectangle 86">
            <a:extLst>
              <a:ext uri="{FF2B5EF4-FFF2-40B4-BE49-F238E27FC236}">
                <a16:creationId xmlns:a16="http://schemas.microsoft.com/office/drawing/2014/main" id="{29E08718-420B-436D-9990-6F195E667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4182" name="Rectangle 87">
            <a:extLst>
              <a:ext uri="{FF2B5EF4-FFF2-40B4-BE49-F238E27FC236}">
                <a16:creationId xmlns:a16="http://schemas.microsoft.com/office/drawing/2014/main" id="{4C94EE9D-B92E-4489-8605-3143DD489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183" name="Rectangle 88">
            <a:extLst>
              <a:ext uri="{FF2B5EF4-FFF2-40B4-BE49-F238E27FC236}">
                <a16:creationId xmlns:a16="http://schemas.microsoft.com/office/drawing/2014/main" id="{811D8545-AF76-4575-A96B-12199F115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4184" name="Rectangle 89">
            <a:extLst>
              <a:ext uri="{FF2B5EF4-FFF2-40B4-BE49-F238E27FC236}">
                <a16:creationId xmlns:a16="http://schemas.microsoft.com/office/drawing/2014/main" id="{B88C11FC-505A-48B2-A100-83C263EE0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279717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3</a:t>
            </a:r>
            <a:endParaRPr lang="en-US" altLang="en-US"/>
          </a:p>
        </p:txBody>
      </p:sp>
      <p:sp>
        <p:nvSpPr>
          <p:cNvPr id="4185" name="Rectangle 90">
            <a:extLst>
              <a:ext uri="{FF2B5EF4-FFF2-40B4-BE49-F238E27FC236}">
                <a16:creationId xmlns:a16="http://schemas.microsoft.com/office/drawing/2014/main" id="{565B3420-344D-48AD-BA61-C5029603E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27971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186" name="Rectangle 91">
            <a:extLst>
              <a:ext uri="{FF2B5EF4-FFF2-40B4-BE49-F238E27FC236}">
                <a16:creationId xmlns:a16="http://schemas.microsoft.com/office/drawing/2014/main" id="{6D89A449-0997-49ED-AA8E-74EA0BD90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87" name="Rectangle 92">
            <a:extLst>
              <a:ext uri="{FF2B5EF4-FFF2-40B4-BE49-F238E27FC236}">
                <a16:creationId xmlns:a16="http://schemas.microsoft.com/office/drawing/2014/main" id="{F986AE97-27F5-4B1E-9572-B74236DA0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88" name="Rectangle 93">
            <a:extLst>
              <a:ext uri="{FF2B5EF4-FFF2-40B4-BE49-F238E27FC236}">
                <a16:creationId xmlns:a16="http://schemas.microsoft.com/office/drawing/2014/main" id="{92BE050B-3B3A-47A7-B107-445F919F9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154363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89" name="Rectangle 94">
            <a:extLst>
              <a:ext uri="{FF2B5EF4-FFF2-40B4-BE49-F238E27FC236}">
                <a16:creationId xmlns:a16="http://schemas.microsoft.com/office/drawing/2014/main" id="{28B3E72B-7280-4C14-A4A7-1F4FD819D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0" name="Rectangle 95">
            <a:extLst>
              <a:ext uri="{FF2B5EF4-FFF2-40B4-BE49-F238E27FC236}">
                <a16:creationId xmlns:a16="http://schemas.microsoft.com/office/drawing/2014/main" id="{65B9AFE3-45C3-4975-8BA8-C81815067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1" name="Rectangle 96">
            <a:extLst>
              <a:ext uri="{FF2B5EF4-FFF2-40B4-BE49-F238E27FC236}">
                <a16:creationId xmlns:a16="http://schemas.microsoft.com/office/drawing/2014/main" id="{7681D4BF-E195-4E5F-B480-157CF0823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3157538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4    </a:t>
            </a:r>
            <a:endParaRPr lang="en-US" altLang="en-US"/>
          </a:p>
        </p:txBody>
      </p:sp>
      <p:sp>
        <p:nvSpPr>
          <p:cNvPr id="4192" name="Rectangle 97">
            <a:extLst>
              <a:ext uri="{FF2B5EF4-FFF2-40B4-BE49-F238E27FC236}">
                <a16:creationId xmlns:a16="http://schemas.microsoft.com/office/drawing/2014/main" id="{A1D592C0-E378-49E0-B120-439334E97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4193" name="Rectangle 98">
            <a:extLst>
              <a:ext uri="{FF2B5EF4-FFF2-40B4-BE49-F238E27FC236}">
                <a16:creationId xmlns:a16="http://schemas.microsoft.com/office/drawing/2014/main" id="{9EFCE8C4-17EF-456F-94EB-1ED8ECCA4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31575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194" name="Rectangle 99">
            <a:extLst>
              <a:ext uri="{FF2B5EF4-FFF2-40B4-BE49-F238E27FC236}">
                <a16:creationId xmlns:a16="http://schemas.microsoft.com/office/drawing/2014/main" id="{942121CD-6B43-423F-9B4F-194322081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/>
          </a:p>
        </p:txBody>
      </p:sp>
      <p:sp>
        <p:nvSpPr>
          <p:cNvPr id="4195" name="Rectangle 100">
            <a:extLst>
              <a:ext uri="{FF2B5EF4-FFF2-40B4-BE49-F238E27FC236}">
                <a16:creationId xmlns:a16="http://schemas.microsoft.com/office/drawing/2014/main" id="{BE7C2129-DBB9-4118-8C20-FC543A3DF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3157538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8    </a:t>
            </a:r>
            <a:endParaRPr lang="en-US" altLang="en-US"/>
          </a:p>
        </p:txBody>
      </p:sp>
      <p:sp>
        <p:nvSpPr>
          <p:cNvPr id="4196" name="Rectangle 101">
            <a:extLst>
              <a:ext uri="{FF2B5EF4-FFF2-40B4-BE49-F238E27FC236}">
                <a16:creationId xmlns:a16="http://schemas.microsoft.com/office/drawing/2014/main" id="{DC540248-1704-470C-B044-44E2C0B55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/>
          </a:p>
        </p:txBody>
      </p:sp>
      <p:sp>
        <p:nvSpPr>
          <p:cNvPr id="4197" name="Rectangle 102">
            <a:extLst>
              <a:ext uri="{FF2B5EF4-FFF2-40B4-BE49-F238E27FC236}">
                <a16:creationId xmlns:a16="http://schemas.microsoft.com/office/drawing/2014/main" id="{ED5E7D39-502C-4F4A-9F64-0F7909878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3157538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3    </a:t>
            </a:r>
            <a:endParaRPr lang="en-US" altLang="en-US"/>
          </a:p>
        </p:txBody>
      </p:sp>
      <p:sp>
        <p:nvSpPr>
          <p:cNvPr id="4198" name="Rectangle 103">
            <a:extLst>
              <a:ext uri="{FF2B5EF4-FFF2-40B4-BE49-F238E27FC236}">
                <a16:creationId xmlns:a16="http://schemas.microsoft.com/office/drawing/2014/main" id="{0AD98EA6-4602-4510-BE95-11CAFA40B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/>
          </a:p>
        </p:txBody>
      </p:sp>
      <p:sp>
        <p:nvSpPr>
          <p:cNvPr id="4199" name="Rectangle 104">
            <a:extLst>
              <a:ext uri="{FF2B5EF4-FFF2-40B4-BE49-F238E27FC236}">
                <a16:creationId xmlns:a16="http://schemas.microsoft.com/office/drawing/2014/main" id="{DE00FE07-B006-4184-B473-398B011E9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31575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200" name="Rectangle 105">
            <a:extLst>
              <a:ext uri="{FF2B5EF4-FFF2-40B4-BE49-F238E27FC236}">
                <a16:creationId xmlns:a16="http://schemas.microsoft.com/office/drawing/2014/main" id="{1FFF4BC7-5ECE-45E1-8312-C2DCEC7FB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/>
          </a:p>
        </p:txBody>
      </p:sp>
      <p:sp>
        <p:nvSpPr>
          <p:cNvPr id="4201" name="Rectangle 106">
            <a:extLst>
              <a:ext uri="{FF2B5EF4-FFF2-40B4-BE49-F238E27FC236}">
                <a16:creationId xmlns:a16="http://schemas.microsoft.com/office/drawing/2014/main" id="{82733B48-0E7D-49A4-A895-6B4AF2E66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31575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202" name="Rectangle 107">
            <a:extLst>
              <a:ext uri="{FF2B5EF4-FFF2-40B4-BE49-F238E27FC236}">
                <a16:creationId xmlns:a16="http://schemas.microsoft.com/office/drawing/2014/main" id="{99FD62D3-581A-4C31-92CC-40D80B606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3157538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1</a:t>
            </a:r>
            <a:endParaRPr lang="en-US" altLang="en-US"/>
          </a:p>
        </p:txBody>
      </p:sp>
      <p:sp>
        <p:nvSpPr>
          <p:cNvPr id="4203" name="Rectangle 108">
            <a:extLst>
              <a:ext uri="{FF2B5EF4-FFF2-40B4-BE49-F238E27FC236}">
                <a16:creationId xmlns:a16="http://schemas.microsoft.com/office/drawing/2014/main" id="{FAEEB469-EC19-4DC5-BB1F-1893591E8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31575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204" name="Rectangle 109">
            <a:extLst>
              <a:ext uri="{FF2B5EF4-FFF2-40B4-BE49-F238E27FC236}">
                <a16:creationId xmlns:a16="http://schemas.microsoft.com/office/drawing/2014/main" id="{25ECC82C-E723-4E47-BFBC-CE9D74F64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05" name="Rectangle 110">
            <a:extLst>
              <a:ext uri="{FF2B5EF4-FFF2-40B4-BE49-F238E27FC236}">
                <a16:creationId xmlns:a16="http://schemas.microsoft.com/office/drawing/2014/main" id="{89562DD9-A8AA-4C1F-BF75-626D6D30B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06" name="Rectangle 111">
            <a:extLst>
              <a:ext uri="{FF2B5EF4-FFF2-40B4-BE49-F238E27FC236}">
                <a16:creationId xmlns:a16="http://schemas.microsoft.com/office/drawing/2014/main" id="{AE784F36-21E0-4EB1-8A80-112D1F9DD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3513138"/>
            <a:ext cx="104775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07" name="Rectangle 112">
            <a:extLst>
              <a:ext uri="{FF2B5EF4-FFF2-40B4-BE49-F238E27FC236}">
                <a16:creationId xmlns:a16="http://schemas.microsoft.com/office/drawing/2014/main" id="{FD427C87-B9DD-4908-AA28-7B541252D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08" name="Rectangle 113">
            <a:extLst>
              <a:ext uri="{FF2B5EF4-FFF2-40B4-BE49-F238E27FC236}">
                <a16:creationId xmlns:a16="http://schemas.microsoft.com/office/drawing/2014/main" id="{571D7F3A-83B5-4C61-A71D-4DA1E4991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09" name="Rectangle 114">
            <a:extLst>
              <a:ext uri="{FF2B5EF4-FFF2-40B4-BE49-F238E27FC236}">
                <a16:creationId xmlns:a16="http://schemas.microsoft.com/office/drawing/2014/main" id="{C52121E2-3A5B-4B29-982F-DAB72FF71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10" name="Rectangle 115">
            <a:extLst>
              <a:ext uri="{FF2B5EF4-FFF2-40B4-BE49-F238E27FC236}">
                <a16:creationId xmlns:a16="http://schemas.microsoft.com/office/drawing/2014/main" id="{78E17A35-B052-47FE-81EF-0E3838A41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351472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7    </a:t>
            </a:r>
            <a:endParaRPr lang="en-US" altLang="en-US"/>
          </a:p>
        </p:txBody>
      </p:sp>
      <p:sp>
        <p:nvSpPr>
          <p:cNvPr id="4211" name="Rectangle 116">
            <a:extLst>
              <a:ext uri="{FF2B5EF4-FFF2-40B4-BE49-F238E27FC236}">
                <a16:creationId xmlns:a16="http://schemas.microsoft.com/office/drawing/2014/main" id="{A5C1A37B-2557-4F72-AC2B-0F4A3A3F0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4212" name="Rectangle 117">
            <a:extLst>
              <a:ext uri="{FF2B5EF4-FFF2-40B4-BE49-F238E27FC236}">
                <a16:creationId xmlns:a16="http://schemas.microsoft.com/office/drawing/2014/main" id="{31E2954C-CD69-490D-A5C2-E4F11D66A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213" name="Rectangle 118">
            <a:extLst>
              <a:ext uri="{FF2B5EF4-FFF2-40B4-BE49-F238E27FC236}">
                <a16:creationId xmlns:a16="http://schemas.microsoft.com/office/drawing/2014/main" id="{2BB28505-0253-4128-91F4-FBFC93722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4214" name="Rectangle 119">
            <a:extLst>
              <a:ext uri="{FF2B5EF4-FFF2-40B4-BE49-F238E27FC236}">
                <a16:creationId xmlns:a16="http://schemas.microsoft.com/office/drawing/2014/main" id="{CA079A86-B84D-48DB-9B18-F26AAAB5E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351472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4215" name="Rectangle 120">
            <a:extLst>
              <a:ext uri="{FF2B5EF4-FFF2-40B4-BE49-F238E27FC236}">
                <a16:creationId xmlns:a16="http://schemas.microsoft.com/office/drawing/2014/main" id="{778D2846-F2F0-470D-A741-DD71EB1E3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/>
          </a:p>
        </p:txBody>
      </p:sp>
      <p:sp>
        <p:nvSpPr>
          <p:cNvPr id="4216" name="Rectangle 121">
            <a:extLst>
              <a:ext uri="{FF2B5EF4-FFF2-40B4-BE49-F238E27FC236}">
                <a16:creationId xmlns:a16="http://schemas.microsoft.com/office/drawing/2014/main" id="{7002772C-7BC6-47E3-B2D1-C52643BD8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351472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2     </a:t>
            </a:r>
            <a:endParaRPr lang="en-US" altLang="en-US"/>
          </a:p>
        </p:txBody>
      </p:sp>
      <p:sp>
        <p:nvSpPr>
          <p:cNvPr id="4217" name="Rectangle 122">
            <a:extLst>
              <a:ext uri="{FF2B5EF4-FFF2-40B4-BE49-F238E27FC236}">
                <a16:creationId xmlns:a16="http://schemas.microsoft.com/office/drawing/2014/main" id="{9ADCF38C-6EE1-484E-A43F-85ED5BA49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4218" name="Rectangle 123">
            <a:extLst>
              <a:ext uri="{FF2B5EF4-FFF2-40B4-BE49-F238E27FC236}">
                <a16:creationId xmlns:a16="http://schemas.microsoft.com/office/drawing/2014/main" id="{159A9B53-BCBD-4B02-806C-206D88D0D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219" name="Rectangle 124">
            <a:extLst>
              <a:ext uri="{FF2B5EF4-FFF2-40B4-BE49-F238E27FC236}">
                <a16:creationId xmlns:a16="http://schemas.microsoft.com/office/drawing/2014/main" id="{B634461D-0CF2-4C0F-A248-C167B4EAA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/>
          </a:p>
        </p:txBody>
      </p:sp>
      <p:sp>
        <p:nvSpPr>
          <p:cNvPr id="4220" name="Rectangle 125">
            <a:extLst>
              <a:ext uri="{FF2B5EF4-FFF2-40B4-BE49-F238E27FC236}">
                <a16:creationId xmlns:a16="http://schemas.microsoft.com/office/drawing/2014/main" id="{A8A51EE6-A531-44D0-90C6-9CEE44DEE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221" name="Rectangle 126">
            <a:extLst>
              <a:ext uri="{FF2B5EF4-FFF2-40B4-BE49-F238E27FC236}">
                <a16:creationId xmlns:a16="http://schemas.microsoft.com/office/drawing/2014/main" id="{D20A7E12-61D4-403F-B6C5-A2147DEDF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/>
          </a:p>
        </p:txBody>
      </p:sp>
      <p:sp>
        <p:nvSpPr>
          <p:cNvPr id="4222" name="Rectangle 127">
            <a:extLst>
              <a:ext uri="{FF2B5EF4-FFF2-40B4-BE49-F238E27FC236}">
                <a16:creationId xmlns:a16="http://schemas.microsoft.com/office/drawing/2014/main" id="{EBE307CC-C254-49D2-A932-B0DA4B7D3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351472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6</a:t>
            </a:r>
            <a:endParaRPr lang="en-US" altLang="en-US"/>
          </a:p>
        </p:txBody>
      </p:sp>
      <p:sp>
        <p:nvSpPr>
          <p:cNvPr id="4223" name="Rectangle 128">
            <a:extLst>
              <a:ext uri="{FF2B5EF4-FFF2-40B4-BE49-F238E27FC236}">
                <a16:creationId xmlns:a16="http://schemas.microsoft.com/office/drawing/2014/main" id="{CBFA4891-3563-4B9C-81AE-6B6D4109E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351472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224" name="Rectangle 129">
            <a:extLst>
              <a:ext uri="{FF2B5EF4-FFF2-40B4-BE49-F238E27FC236}">
                <a16:creationId xmlns:a16="http://schemas.microsoft.com/office/drawing/2014/main" id="{CA5E8AE0-B592-452D-9A69-8D0906066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25" name="Rectangle 130">
            <a:extLst>
              <a:ext uri="{FF2B5EF4-FFF2-40B4-BE49-F238E27FC236}">
                <a16:creationId xmlns:a16="http://schemas.microsoft.com/office/drawing/2014/main" id="{772FBAAF-CF10-4644-AE70-1550AFF8E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26" name="Rectangle 131">
            <a:extLst>
              <a:ext uri="{FF2B5EF4-FFF2-40B4-BE49-F238E27FC236}">
                <a16:creationId xmlns:a16="http://schemas.microsoft.com/office/drawing/2014/main" id="{77F1F451-9D6F-4709-BBAC-5C3ABA963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27" name="Rectangle 132">
            <a:extLst>
              <a:ext uri="{FF2B5EF4-FFF2-40B4-BE49-F238E27FC236}">
                <a16:creationId xmlns:a16="http://schemas.microsoft.com/office/drawing/2014/main" id="{29CDCB33-98D5-4E9B-8A10-5E1028D32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28" name="Rectangle 133">
            <a:extLst>
              <a:ext uri="{FF2B5EF4-FFF2-40B4-BE49-F238E27FC236}">
                <a16:creationId xmlns:a16="http://schemas.microsoft.com/office/drawing/2014/main" id="{FB5ADFD4-2510-4D13-AD59-6C6AF1448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29" name="Rectangle 134">
            <a:extLst>
              <a:ext uri="{FF2B5EF4-FFF2-40B4-BE49-F238E27FC236}">
                <a16:creationId xmlns:a16="http://schemas.microsoft.com/office/drawing/2014/main" id="{56AC45E8-4CC9-408C-993F-F4DFCE7DD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30" name="Rectangle 135">
            <a:extLst>
              <a:ext uri="{FF2B5EF4-FFF2-40B4-BE49-F238E27FC236}">
                <a16:creationId xmlns:a16="http://schemas.microsoft.com/office/drawing/2014/main" id="{6EAAF3D7-1B79-4281-A4B5-A4515B463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31" name="Rectangle 136">
            <a:extLst>
              <a:ext uri="{FF2B5EF4-FFF2-40B4-BE49-F238E27FC236}">
                <a16:creationId xmlns:a16="http://schemas.microsoft.com/office/drawing/2014/main" id="{C8E68BD4-F084-45FA-B240-BD34B6A44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32" name="Rectangle 137">
            <a:extLst>
              <a:ext uri="{FF2B5EF4-FFF2-40B4-BE49-F238E27FC236}">
                <a16:creationId xmlns:a16="http://schemas.microsoft.com/office/drawing/2014/main" id="{3BDC6934-1392-43F7-96E9-ADE6140C6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</a:t>
            </a:r>
            <a:endParaRPr lang="en-US" altLang="en-US"/>
          </a:p>
        </p:txBody>
      </p:sp>
      <p:sp>
        <p:nvSpPr>
          <p:cNvPr id="4233" name="Rectangle 138">
            <a:extLst>
              <a:ext uri="{FF2B5EF4-FFF2-40B4-BE49-F238E27FC236}">
                <a16:creationId xmlns:a16="http://schemas.microsoft.com/office/drawing/2014/main" id="{6F422132-2992-490F-91B7-BED9FE7A3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/>
          </a:p>
        </p:txBody>
      </p:sp>
      <p:sp>
        <p:nvSpPr>
          <p:cNvPr id="4234" name="Rectangle 139">
            <a:extLst>
              <a:ext uri="{FF2B5EF4-FFF2-40B4-BE49-F238E27FC236}">
                <a16:creationId xmlns:a16="http://schemas.microsoft.com/office/drawing/2014/main" id="{17BB99A8-8066-4500-A1EA-C27F4BD41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3840163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6    </a:t>
            </a:r>
            <a:endParaRPr lang="en-US" altLang="en-US"/>
          </a:p>
        </p:txBody>
      </p:sp>
      <p:sp>
        <p:nvSpPr>
          <p:cNvPr id="4235" name="Rectangle 140">
            <a:extLst>
              <a:ext uri="{FF2B5EF4-FFF2-40B4-BE49-F238E27FC236}">
                <a16:creationId xmlns:a16="http://schemas.microsoft.com/office/drawing/2014/main" id="{11988554-D032-4039-B32E-C7EA2BF8E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4236" name="Rectangle 141">
            <a:extLst>
              <a:ext uri="{FF2B5EF4-FFF2-40B4-BE49-F238E27FC236}">
                <a16:creationId xmlns:a16="http://schemas.microsoft.com/office/drawing/2014/main" id="{5D0CEC6C-EC5A-46E1-B086-147A60F0F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4237" name="Rectangle 142">
            <a:extLst>
              <a:ext uri="{FF2B5EF4-FFF2-40B4-BE49-F238E27FC236}">
                <a16:creationId xmlns:a16="http://schemas.microsoft.com/office/drawing/2014/main" id="{A3F929FB-BAC9-424C-BEE3-F791D180F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/>
          </a:p>
        </p:txBody>
      </p:sp>
      <p:sp>
        <p:nvSpPr>
          <p:cNvPr id="4238" name="Rectangle 143">
            <a:extLst>
              <a:ext uri="{FF2B5EF4-FFF2-40B4-BE49-F238E27FC236}">
                <a16:creationId xmlns:a16="http://schemas.microsoft.com/office/drawing/2014/main" id="{9967196D-67DF-4052-922B-2C53EEE47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239" name="Rectangle 144">
            <a:extLst>
              <a:ext uri="{FF2B5EF4-FFF2-40B4-BE49-F238E27FC236}">
                <a16:creationId xmlns:a16="http://schemas.microsoft.com/office/drawing/2014/main" id="{A736A2EA-FD27-4059-B03C-6DC2F9B97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4240" name="Rectangle 145">
            <a:extLst>
              <a:ext uri="{FF2B5EF4-FFF2-40B4-BE49-F238E27FC236}">
                <a16:creationId xmlns:a16="http://schemas.microsoft.com/office/drawing/2014/main" id="{4C53FB1B-5239-485F-8F6F-BBF3CBB93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4241" name="Rectangle 146">
            <a:extLst>
              <a:ext uri="{FF2B5EF4-FFF2-40B4-BE49-F238E27FC236}">
                <a16:creationId xmlns:a16="http://schemas.microsoft.com/office/drawing/2014/main" id="{6F2F3EE4-2B0A-4F4D-A89D-CCBBAA240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/>
          </a:p>
        </p:txBody>
      </p:sp>
      <p:sp>
        <p:nvSpPr>
          <p:cNvPr id="4242" name="Rectangle 147">
            <a:extLst>
              <a:ext uri="{FF2B5EF4-FFF2-40B4-BE49-F238E27FC236}">
                <a16:creationId xmlns:a16="http://schemas.microsoft.com/office/drawing/2014/main" id="{D5411F0F-46B0-4F33-97A5-3C401F85B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243" name="Rectangle 148">
            <a:extLst>
              <a:ext uri="{FF2B5EF4-FFF2-40B4-BE49-F238E27FC236}">
                <a16:creationId xmlns:a16="http://schemas.microsoft.com/office/drawing/2014/main" id="{C5E0F3E9-B365-4012-9C31-162974ACD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4244" name="Rectangle 149">
            <a:extLst>
              <a:ext uri="{FF2B5EF4-FFF2-40B4-BE49-F238E27FC236}">
                <a16:creationId xmlns:a16="http://schemas.microsoft.com/office/drawing/2014/main" id="{014E127D-1204-43A9-A8E0-69A0642C1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4245" name="Rectangle 150">
            <a:extLst>
              <a:ext uri="{FF2B5EF4-FFF2-40B4-BE49-F238E27FC236}">
                <a16:creationId xmlns:a16="http://schemas.microsoft.com/office/drawing/2014/main" id="{7084FF8E-50E5-486E-B5EC-8E059B714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/>
          </a:p>
        </p:txBody>
      </p:sp>
      <p:sp>
        <p:nvSpPr>
          <p:cNvPr id="4246" name="Rectangle 151">
            <a:extLst>
              <a:ext uri="{FF2B5EF4-FFF2-40B4-BE49-F238E27FC236}">
                <a16:creationId xmlns:a16="http://schemas.microsoft.com/office/drawing/2014/main" id="{7257CDEC-B6C4-42BF-BFF3-EDE4A3829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247" name="Rectangle 152">
            <a:extLst>
              <a:ext uri="{FF2B5EF4-FFF2-40B4-BE49-F238E27FC236}">
                <a16:creationId xmlns:a16="http://schemas.microsoft.com/office/drawing/2014/main" id="{E6DCCDB6-23AE-42D6-AB1F-29875C847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4248" name="Rectangle 153">
            <a:extLst>
              <a:ext uri="{FF2B5EF4-FFF2-40B4-BE49-F238E27FC236}">
                <a16:creationId xmlns:a16="http://schemas.microsoft.com/office/drawing/2014/main" id="{2D118379-AEF1-4370-9CCB-A0F309448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384016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249" name="Rectangle 154">
            <a:extLst>
              <a:ext uri="{FF2B5EF4-FFF2-40B4-BE49-F238E27FC236}">
                <a16:creationId xmlns:a16="http://schemas.microsoft.com/office/drawing/2014/main" id="{B1F9A727-81EE-4B31-9ABE-A1C95FB49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50" name="Rectangle 155">
            <a:extLst>
              <a:ext uri="{FF2B5EF4-FFF2-40B4-BE49-F238E27FC236}">
                <a16:creationId xmlns:a16="http://schemas.microsoft.com/office/drawing/2014/main" id="{9C1AD6D8-71E1-46B4-A334-FCC5E3E37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51" name="Rectangle 156">
            <a:extLst>
              <a:ext uri="{FF2B5EF4-FFF2-40B4-BE49-F238E27FC236}">
                <a16:creationId xmlns:a16="http://schemas.microsoft.com/office/drawing/2014/main" id="{B9B13A97-DE15-4F32-9B2F-7B28C6CF8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52" name="Rectangle 157">
            <a:extLst>
              <a:ext uri="{FF2B5EF4-FFF2-40B4-BE49-F238E27FC236}">
                <a16:creationId xmlns:a16="http://schemas.microsoft.com/office/drawing/2014/main" id="{A95C97E5-38DD-4B67-897A-FDC75B2CF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41798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53" name="Rectangle 158">
            <a:extLst>
              <a:ext uri="{FF2B5EF4-FFF2-40B4-BE49-F238E27FC236}">
                <a16:creationId xmlns:a16="http://schemas.microsoft.com/office/drawing/2014/main" id="{D929CDE2-3F79-498B-90AF-6E0115446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54" name="Rectangle 159">
            <a:extLst>
              <a:ext uri="{FF2B5EF4-FFF2-40B4-BE49-F238E27FC236}">
                <a16:creationId xmlns:a16="http://schemas.microsoft.com/office/drawing/2014/main" id="{FC138B94-45CA-4B15-919E-E9707096E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</a:t>
            </a:r>
            <a:endParaRPr lang="en-US" altLang="en-US"/>
          </a:p>
        </p:txBody>
      </p:sp>
      <p:sp>
        <p:nvSpPr>
          <p:cNvPr id="4255" name="Rectangle 160">
            <a:extLst>
              <a:ext uri="{FF2B5EF4-FFF2-40B4-BE49-F238E27FC236}">
                <a16:creationId xmlns:a16="http://schemas.microsoft.com/office/drawing/2014/main" id="{8C26F569-065C-42A0-BFA5-6B5904161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4256" name="Rectangle 161">
            <a:extLst>
              <a:ext uri="{FF2B5EF4-FFF2-40B4-BE49-F238E27FC236}">
                <a16:creationId xmlns:a16="http://schemas.microsoft.com/office/drawing/2014/main" id="{34EB8BB1-F85E-4290-9501-B90D7E92E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417988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257" name="Rectangle 162">
            <a:extLst>
              <a:ext uri="{FF2B5EF4-FFF2-40B4-BE49-F238E27FC236}">
                <a16:creationId xmlns:a16="http://schemas.microsoft.com/office/drawing/2014/main" id="{CD163942-C595-490C-B3D5-F0AB0C1D0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/>
          </a:p>
        </p:txBody>
      </p:sp>
      <p:sp>
        <p:nvSpPr>
          <p:cNvPr id="4258" name="Rectangle 163">
            <a:extLst>
              <a:ext uri="{FF2B5EF4-FFF2-40B4-BE49-F238E27FC236}">
                <a16:creationId xmlns:a16="http://schemas.microsoft.com/office/drawing/2014/main" id="{D9485241-3684-479D-8574-12DB41FEB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417988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259" name="Rectangle 164">
            <a:extLst>
              <a:ext uri="{FF2B5EF4-FFF2-40B4-BE49-F238E27FC236}">
                <a16:creationId xmlns:a16="http://schemas.microsoft.com/office/drawing/2014/main" id="{256F495A-C5DA-4673-9F6E-A7A1854B6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/>
          </a:p>
        </p:txBody>
      </p:sp>
      <p:sp>
        <p:nvSpPr>
          <p:cNvPr id="4260" name="Rectangle 165">
            <a:extLst>
              <a:ext uri="{FF2B5EF4-FFF2-40B4-BE49-F238E27FC236}">
                <a16:creationId xmlns:a16="http://schemas.microsoft.com/office/drawing/2014/main" id="{3E08A808-E3AD-468C-930C-9C2C34665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4179888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4    1     9   </a:t>
            </a:r>
            <a:endParaRPr lang="en-US" altLang="en-US"/>
          </a:p>
        </p:txBody>
      </p:sp>
      <p:sp>
        <p:nvSpPr>
          <p:cNvPr id="4261" name="Rectangle 166">
            <a:extLst>
              <a:ext uri="{FF2B5EF4-FFF2-40B4-BE49-F238E27FC236}">
                <a16:creationId xmlns:a16="http://schemas.microsoft.com/office/drawing/2014/main" id="{7401C886-D8A0-41DE-803F-B25C900D2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550" y="417988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262" name="Rectangle 167">
            <a:extLst>
              <a:ext uri="{FF2B5EF4-FFF2-40B4-BE49-F238E27FC236}">
                <a16:creationId xmlns:a16="http://schemas.microsoft.com/office/drawing/2014/main" id="{43F912C6-DBA8-4B13-AA92-C8EC85A6F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/>
          </a:p>
        </p:txBody>
      </p:sp>
      <p:sp>
        <p:nvSpPr>
          <p:cNvPr id="4263" name="Rectangle 168">
            <a:extLst>
              <a:ext uri="{FF2B5EF4-FFF2-40B4-BE49-F238E27FC236}">
                <a16:creationId xmlns:a16="http://schemas.microsoft.com/office/drawing/2014/main" id="{EF86DF49-E5B3-48A9-9D5F-A9CBAF833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417988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4264" name="Rectangle 169">
            <a:extLst>
              <a:ext uri="{FF2B5EF4-FFF2-40B4-BE49-F238E27FC236}">
                <a16:creationId xmlns:a16="http://schemas.microsoft.com/office/drawing/2014/main" id="{109F6BDD-A555-4181-BC6C-10544C193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4265" name="Rectangle 170">
            <a:extLst>
              <a:ext uri="{FF2B5EF4-FFF2-40B4-BE49-F238E27FC236}">
                <a16:creationId xmlns:a16="http://schemas.microsoft.com/office/drawing/2014/main" id="{910CAE26-6866-455A-931C-048376A0D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4179888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5</a:t>
            </a:r>
            <a:endParaRPr lang="en-US" altLang="en-US"/>
          </a:p>
        </p:txBody>
      </p:sp>
      <p:sp>
        <p:nvSpPr>
          <p:cNvPr id="4266" name="Rectangle 171">
            <a:extLst>
              <a:ext uri="{FF2B5EF4-FFF2-40B4-BE49-F238E27FC236}">
                <a16:creationId xmlns:a16="http://schemas.microsoft.com/office/drawing/2014/main" id="{784FB5E1-2AF2-4030-8398-FDC752EDE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417988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267" name="Rectangle 172">
            <a:extLst>
              <a:ext uri="{FF2B5EF4-FFF2-40B4-BE49-F238E27FC236}">
                <a16:creationId xmlns:a16="http://schemas.microsoft.com/office/drawing/2014/main" id="{792268B5-A602-4261-9DF8-0A97664DF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68" name="Rectangle 173">
            <a:extLst>
              <a:ext uri="{FF2B5EF4-FFF2-40B4-BE49-F238E27FC236}">
                <a16:creationId xmlns:a16="http://schemas.microsoft.com/office/drawing/2014/main" id="{2FF84767-8043-4931-AD82-5FF9A83E5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69" name="Rectangle 174">
            <a:extLst>
              <a:ext uri="{FF2B5EF4-FFF2-40B4-BE49-F238E27FC236}">
                <a16:creationId xmlns:a16="http://schemas.microsoft.com/office/drawing/2014/main" id="{8AAAD803-B561-4C7B-B051-6AA666278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70" name="Rectangle 175">
            <a:extLst>
              <a:ext uri="{FF2B5EF4-FFF2-40B4-BE49-F238E27FC236}">
                <a16:creationId xmlns:a16="http://schemas.microsoft.com/office/drawing/2014/main" id="{FFB79C63-2BE3-4765-BC11-AE24EAA68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4521200"/>
            <a:ext cx="104775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71" name="Rectangle 176">
            <a:extLst>
              <a:ext uri="{FF2B5EF4-FFF2-40B4-BE49-F238E27FC236}">
                <a16:creationId xmlns:a16="http://schemas.microsoft.com/office/drawing/2014/main" id="{C9AFCE57-29C5-4B2E-A90B-CFB9D08DD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72" name="Rectangle 177">
            <a:extLst>
              <a:ext uri="{FF2B5EF4-FFF2-40B4-BE49-F238E27FC236}">
                <a16:creationId xmlns:a16="http://schemas.microsoft.com/office/drawing/2014/main" id="{07C6BD58-E37E-42EE-8418-85E406306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273" name="Rectangle 178">
            <a:extLst>
              <a:ext uri="{FF2B5EF4-FFF2-40B4-BE49-F238E27FC236}">
                <a16:creationId xmlns:a16="http://schemas.microsoft.com/office/drawing/2014/main" id="{203F66A9-FDB9-4051-B27C-180AB1672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</a:t>
            </a:r>
            <a:endParaRPr lang="en-US" altLang="en-US"/>
          </a:p>
        </p:txBody>
      </p:sp>
      <p:sp>
        <p:nvSpPr>
          <p:cNvPr id="4274" name="Rectangle 179">
            <a:extLst>
              <a:ext uri="{FF2B5EF4-FFF2-40B4-BE49-F238E27FC236}">
                <a16:creationId xmlns:a16="http://schemas.microsoft.com/office/drawing/2014/main" id="{1189521D-20B1-4DCF-9651-865217E27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4275" name="Rectangle 180">
            <a:extLst>
              <a:ext uri="{FF2B5EF4-FFF2-40B4-BE49-F238E27FC236}">
                <a16:creationId xmlns:a16="http://schemas.microsoft.com/office/drawing/2014/main" id="{07A4F606-619B-44C7-BF23-8DAE7E02E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276" name="Rectangle 181">
            <a:extLst>
              <a:ext uri="{FF2B5EF4-FFF2-40B4-BE49-F238E27FC236}">
                <a16:creationId xmlns:a16="http://schemas.microsoft.com/office/drawing/2014/main" id="{1F931571-212C-419F-B476-3E457DD77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4277" name="Rectangle 182">
            <a:extLst>
              <a:ext uri="{FF2B5EF4-FFF2-40B4-BE49-F238E27FC236}">
                <a16:creationId xmlns:a16="http://schemas.microsoft.com/office/drawing/2014/main" id="{4315C587-F084-4727-A286-0DE358B80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278" name="Rectangle 183">
            <a:extLst>
              <a:ext uri="{FF2B5EF4-FFF2-40B4-BE49-F238E27FC236}">
                <a16:creationId xmlns:a16="http://schemas.microsoft.com/office/drawing/2014/main" id="{AAEA7437-E50C-4AF9-8875-931E1ADFE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/>
          </a:p>
        </p:txBody>
      </p:sp>
      <p:sp>
        <p:nvSpPr>
          <p:cNvPr id="4279" name="Rectangle 184">
            <a:extLst>
              <a:ext uri="{FF2B5EF4-FFF2-40B4-BE49-F238E27FC236}">
                <a16:creationId xmlns:a16="http://schemas.microsoft.com/office/drawing/2014/main" id="{ABBAAE16-6F3C-4AAF-98D0-FE3071336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452913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4280" name="Rectangle 185">
            <a:extLst>
              <a:ext uri="{FF2B5EF4-FFF2-40B4-BE49-F238E27FC236}">
                <a16:creationId xmlns:a16="http://schemas.microsoft.com/office/drawing/2014/main" id="{55FA3C18-442A-4755-862E-1C000FA89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4281" name="Rectangle 186">
            <a:extLst>
              <a:ext uri="{FF2B5EF4-FFF2-40B4-BE49-F238E27FC236}">
                <a16:creationId xmlns:a16="http://schemas.microsoft.com/office/drawing/2014/main" id="{B87D0DDC-0E24-46C4-8F81-26D07CA71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282" name="Rectangle 187">
            <a:extLst>
              <a:ext uri="{FF2B5EF4-FFF2-40B4-BE49-F238E27FC236}">
                <a16:creationId xmlns:a16="http://schemas.microsoft.com/office/drawing/2014/main" id="{15822B1E-1450-43FB-9F88-CA36A4988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452913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8     </a:t>
            </a:r>
            <a:endParaRPr lang="en-US" altLang="en-US"/>
          </a:p>
        </p:txBody>
      </p:sp>
      <p:sp>
        <p:nvSpPr>
          <p:cNvPr id="4283" name="Rectangle 188">
            <a:extLst>
              <a:ext uri="{FF2B5EF4-FFF2-40B4-BE49-F238E27FC236}">
                <a16:creationId xmlns:a16="http://schemas.microsoft.com/office/drawing/2014/main" id="{1B02E14D-0F1E-4154-87FA-9914632D0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/>
          </a:p>
        </p:txBody>
      </p:sp>
      <p:sp>
        <p:nvSpPr>
          <p:cNvPr id="4284" name="Rectangle 189">
            <a:extLst>
              <a:ext uri="{FF2B5EF4-FFF2-40B4-BE49-F238E27FC236}">
                <a16:creationId xmlns:a16="http://schemas.microsoft.com/office/drawing/2014/main" id="{6FC2925B-7EC5-4E2F-9302-D0F56F70E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4285" name="Rectangle 190">
            <a:extLst>
              <a:ext uri="{FF2B5EF4-FFF2-40B4-BE49-F238E27FC236}">
                <a16:creationId xmlns:a16="http://schemas.microsoft.com/office/drawing/2014/main" id="{82416767-86E9-4DBE-AB97-DFC181F60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4286" name="Rectangle 191">
            <a:extLst>
              <a:ext uri="{FF2B5EF4-FFF2-40B4-BE49-F238E27FC236}">
                <a16:creationId xmlns:a16="http://schemas.microsoft.com/office/drawing/2014/main" id="{69652618-66B6-4F3B-9A29-9E235D511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4529138"/>
            <a:ext cx="660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7    9</a:t>
            </a:r>
            <a:endParaRPr lang="en-US" altLang="en-US"/>
          </a:p>
        </p:txBody>
      </p:sp>
      <p:sp>
        <p:nvSpPr>
          <p:cNvPr id="4287" name="Rectangle 192">
            <a:extLst>
              <a:ext uri="{FF2B5EF4-FFF2-40B4-BE49-F238E27FC236}">
                <a16:creationId xmlns:a16="http://schemas.microsoft.com/office/drawing/2014/main" id="{C0B60AE9-541C-4472-847D-06F989091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45291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4288" name="Line 193">
            <a:extLst>
              <a:ext uri="{FF2B5EF4-FFF2-40B4-BE49-F238E27FC236}">
                <a16:creationId xmlns:a16="http://schemas.microsoft.com/office/drawing/2014/main" id="{778B9929-4FAA-477F-BBCD-99AED9D562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8588" y="1757363"/>
            <a:ext cx="1587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289" name="Line 194">
            <a:extLst>
              <a:ext uri="{FF2B5EF4-FFF2-40B4-BE49-F238E27FC236}">
                <a16:creationId xmlns:a16="http://schemas.microsoft.com/office/drawing/2014/main" id="{6591D9B3-5848-45C9-82B0-0B66EEB781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7200" y="1757363"/>
            <a:ext cx="1588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290" name="Line 195">
            <a:extLst>
              <a:ext uri="{FF2B5EF4-FFF2-40B4-BE49-F238E27FC236}">
                <a16:creationId xmlns:a16="http://schemas.microsoft.com/office/drawing/2014/main" id="{8815D549-DEBA-4E19-8A92-02C8CE518B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3275" y="1757363"/>
            <a:ext cx="1588" cy="3038475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291" name="Line 196">
            <a:extLst>
              <a:ext uri="{FF2B5EF4-FFF2-40B4-BE49-F238E27FC236}">
                <a16:creationId xmlns:a16="http://schemas.microsoft.com/office/drawing/2014/main" id="{7D119CA0-6F1A-4B2F-8917-D790E7F281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6963" y="1757363"/>
            <a:ext cx="17462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292" name="Line 197">
            <a:extLst>
              <a:ext uri="{FF2B5EF4-FFF2-40B4-BE49-F238E27FC236}">
                <a16:creationId xmlns:a16="http://schemas.microsoft.com/office/drawing/2014/main" id="{515EE3E3-084D-4773-9595-5F02334F45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0500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293" name="Line 198">
            <a:extLst>
              <a:ext uri="{FF2B5EF4-FFF2-40B4-BE49-F238E27FC236}">
                <a16:creationId xmlns:a16="http://schemas.microsoft.com/office/drawing/2014/main" id="{1B297DDF-41CB-496E-9770-70D8CE90E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0500" y="1757363"/>
            <a:ext cx="1588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294" name="Line 199">
            <a:extLst>
              <a:ext uri="{FF2B5EF4-FFF2-40B4-BE49-F238E27FC236}">
                <a16:creationId xmlns:a16="http://schemas.microsoft.com/office/drawing/2014/main" id="{28EA797A-A1BB-4A89-A273-D3924FB61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7525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295" name="Line 200">
            <a:extLst>
              <a:ext uri="{FF2B5EF4-FFF2-40B4-BE49-F238E27FC236}">
                <a16:creationId xmlns:a16="http://schemas.microsoft.com/office/drawing/2014/main" id="{EFD75BE4-E47E-47ED-9C63-14C97321F7D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3600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296" name="Line 201">
            <a:extLst>
              <a:ext uri="{FF2B5EF4-FFF2-40B4-BE49-F238E27FC236}">
                <a16:creationId xmlns:a16="http://schemas.microsoft.com/office/drawing/2014/main" id="{A6F5304B-0641-46EA-904E-4FA94B2659DD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3600" y="1757363"/>
            <a:ext cx="1588" cy="305593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297" name="Line 202">
            <a:extLst>
              <a:ext uri="{FF2B5EF4-FFF2-40B4-BE49-F238E27FC236}">
                <a16:creationId xmlns:a16="http://schemas.microsoft.com/office/drawing/2014/main" id="{EC220050-D6CF-4986-AEB2-3B3EDBA4F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2213" y="1757363"/>
            <a:ext cx="1587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298" name="Line 203">
            <a:extLst>
              <a:ext uri="{FF2B5EF4-FFF2-40B4-BE49-F238E27FC236}">
                <a16:creationId xmlns:a16="http://schemas.microsoft.com/office/drawing/2014/main" id="{89702686-A798-4BC2-AAFD-6B7DA98FA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8288" y="1757363"/>
            <a:ext cx="1587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299" name="Line 204">
            <a:extLst>
              <a:ext uri="{FF2B5EF4-FFF2-40B4-BE49-F238E27FC236}">
                <a16:creationId xmlns:a16="http://schemas.microsoft.com/office/drawing/2014/main" id="{44A991A6-D81C-45C6-983C-AE6A261E8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7525" y="1757363"/>
            <a:ext cx="1588" cy="30559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0" name="Line 205">
            <a:extLst>
              <a:ext uri="{FF2B5EF4-FFF2-40B4-BE49-F238E27FC236}">
                <a16:creationId xmlns:a16="http://schemas.microsoft.com/office/drawing/2014/main" id="{943904A4-CB4C-4676-BF92-815ADC9953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051050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1" name="Line 206">
            <a:extLst>
              <a:ext uri="{FF2B5EF4-FFF2-40B4-BE49-F238E27FC236}">
                <a16:creationId xmlns:a16="http://schemas.microsoft.com/office/drawing/2014/main" id="{9A570A9F-0B6E-4E71-AE04-E8C3EE16A2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39712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2" name="Line 207">
            <a:extLst>
              <a:ext uri="{FF2B5EF4-FFF2-40B4-BE49-F238E27FC236}">
                <a16:creationId xmlns:a16="http://schemas.microsoft.com/office/drawing/2014/main" id="{1575432B-0739-408F-96E8-3524CF6A2C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39712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3" name="Line 208">
            <a:extLst>
              <a:ext uri="{FF2B5EF4-FFF2-40B4-BE49-F238E27FC236}">
                <a16:creationId xmlns:a16="http://schemas.microsoft.com/office/drawing/2014/main" id="{FDDD71B3-A177-4EE5-9499-F9BE159EA6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741613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4" name="Line 209">
            <a:extLst>
              <a:ext uri="{FF2B5EF4-FFF2-40B4-BE49-F238E27FC236}">
                <a16:creationId xmlns:a16="http://schemas.microsoft.com/office/drawing/2014/main" id="{1E7D40E0-4512-40B0-A7B0-06F4EA78AB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741613"/>
            <a:ext cx="3008313" cy="1587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5" name="Line 210">
            <a:extLst>
              <a:ext uri="{FF2B5EF4-FFF2-40B4-BE49-F238E27FC236}">
                <a16:creationId xmlns:a16="http://schemas.microsoft.com/office/drawing/2014/main" id="{FA086F2C-D93B-416E-A0F8-9891181CFA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3087688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6" name="Line 211">
            <a:extLst>
              <a:ext uri="{FF2B5EF4-FFF2-40B4-BE49-F238E27FC236}">
                <a16:creationId xmlns:a16="http://schemas.microsoft.com/office/drawing/2014/main" id="{EC93ED61-4871-415A-88B3-93D2C1564F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343217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7" name="Line 212">
            <a:extLst>
              <a:ext uri="{FF2B5EF4-FFF2-40B4-BE49-F238E27FC236}">
                <a16:creationId xmlns:a16="http://schemas.microsoft.com/office/drawing/2014/main" id="{5C408CC6-5947-4088-82F9-FD1A388985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343217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8" name="Line 213">
            <a:extLst>
              <a:ext uri="{FF2B5EF4-FFF2-40B4-BE49-F238E27FC236}">
                <a16:creationId xmlns:a16="http://schemas.microsoft.com/office/drawing/2014/main" id="{13B8DFE5-85B7-41A7-A09A-53D9163150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3778250"/>
            <a:ext cx="3008313" cy="1588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09" name="Line 214">
            <a:extLst>
              <a:ext uri="{FF2B5EF4-FFF2-40B4-BE49-F238E27FC236}">
                <a16:creationId xmlns:a16="http://schemas.microsoft.com/office/drawing/2014/main" id="{320A3FDA-F776-44CE-A298-B0A8CAA545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4122738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10" name="Line 215">
            <a:extLst>
              <a:ext uri="{FF2B5EF4-FFF2-40B4-BE49-F238E27FC236}">
                <a16:creationId xmlns:a16="http://schemas.microsoft.com/office/drawing/2014/main" id="{DC00FC17-970C-47AB-A0B2-59509AD03F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2513" y="4468813"/>
            <a:ext cx="3008312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11" name="Line 216">
            <a:extLst>
              <a:ext uri="{FF2B5EF4-FFF2-40B4-BE49-F238E27FC236}">
                <a16:creationId xmlns:a16="http://schemas.microsoft.com/office/drawing/2014/main" id="{CCC7B11A-6AE2-425A-B2AC-7A667DA4AE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97438" y="4468813"/>
            <a:ext cx="2990850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12" name="Line 217">
            <a:extLst>
              <a:ext uri="{FF2B5EF4-FFF2-40B4-BE49-F238E27FC236}">
                <a16:creationId xmlns:a16="http://schemas.microsoft.com/office/drawing/2014/main" id="{D4F9BD83-B0D7-4B16-B5B7-68BDCB00A7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2513" y="4813300"/>
            <a:ext cx="3008312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3" name="Group 218">
            <a:extLst>
              <a:ext uri="{FF2B5EF4-FFF2-40B4-BE49-F238E27FC236}">
                <a16:creationId xmlns:a16="http://schemas.microsoft.com/office/drawing/2014/main" id="{A8749A14-5E8E-4B72-8418-5C65CAA0540B}"/>
              </a:ext>
            </a:extLst>
          </p:cNvPr>
          <p:cNvGrpSpPr>
            <a:grpSpLocks/>
          </p:cNvGrpSpPr>
          <p:nvPr/>
        </p:nvGrpSpPr>
        <p:grpSpPr bwMode="auto">
          <a:xfrm>
            <a:off x="5072063" y="1585913"/>
            <a:ext cx="2649537" cy="3417887"/>
            <a:chOff x="3195" y="999"/>
            <a:chExt cx="1669" cy="2153"/>
          </a:xfrm>
        </p:grpSpPr>
        <p:sp>
          <p:nvSpPr>
            <p:cNvPr id="4314" name="Line 219">
              <a:extLst>
                <a:ext uri="{FF2B5EF4-FFF2-40B4-BE49-F238E27FC236}">
                  <a16:creationId xmlns:a16="http://schemas.microsoft.com/office/drawing/2014/main" id="{CDD5AB63-31F7-4D79-AE85-6DC3A241B8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5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5" name="Line 220">
              <a:extLst>
                <a:ext uri="{FF2B5EF4-FFF2-40B4-BE49-F238E27FC236}">
                  <a16:creationId xmlns:a16="http://schemas.microsoft.com/office/drawing/2014/main" id="{8A796EBE-F876-429F-8617-DD1C7E1721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8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6" name="Line 221">
              <a:extLst>
                <a:ext uri="{FF2B5EF4-FFF2-40B4-BE49-F238E27FC236}">
                  <a16:creationId xmlns:a16="http://schemas.microsoft.com/office/drawing/2014/main" id="{A22FCB00-F9EF-410C-9055-A61B3CFBB9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6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7" name="Line 222">
              <a:extLst>
                <a:ext uri="{FF2B5EF4-FFF2-40B4-BE49-F238E27FC236}">
                  <a16:creationId xmlns:a16="http://schemas.microsoft.com/office/drawing/2014/main" id="{29E9365B-480F-445C-BB41-75C932D5AC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9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8" name="Line 223">
              <a:extLst>
                <a:ext uri="{FF2B5EF4-FFF2-40B4-BE49-F238E27FC236}">
                  <a16:creationId xmlns:a16="http://schemas.microsoft.com/office/drawing/2014/main" id="{63D96A7E-4F94-4F0D-82E9-964A4CDDB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7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19" name="Line 224">
              <a:extLst>
                <a:ext uri="{FF2B5EF4-FFF2-40B4-BE49-F238E27FC236}">
                  <a16:creationId xmlns:a16="http://schemas.microsoft.com/office/drawing/2014/main" id="{D47E5491-5EA3-409A-B141-7CB0CCA651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0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20" name="Line 225">
              <a:extLst>
                <a:ext uri="{FF2B5EF4-FFF2-40B4-BE49-F238E27FC236}">
                  <a16:creationId xmlns:a16="http://schemas.microsoft.com/office/drawing/2014/main" id="{E2D1B403-33D6-4FA2-A35B-38EBCC6B03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8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21" name="Line 226">
              <a:extLst>
                <a:ext uri="{FF2B5EF4-FFF2-40B4-BE49-F238E27FC236}">
                  <a16:creationId xmlns:a16="http://schemas.microsoft.com/office/drawing/2014/main" id="{B2B3899C-75B8-4A79-8738-01E5DA5F14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6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22" name="Line 227">
              <a:extLst>
                <a:ext uri="{FF2B5EF4-FFF2-40B4-BE49-F238E27FC236}">
                  <a16:creationId xmlns:a16="http://schemas.microsoft.com/office/drawing/2014/main" id="{95D17ACC-C890-4E63-BC41-2F2098AE30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4" y="999"/>
              <a:ext cx="0" cy="2153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>
            <a:extLst>
              <a:ext uri="{FF2B5EF4-FFF2-40B4-BE49-F238E27FC236}">
                <a16:creationId xmlns:a16="http://schemas.microsoft.com/office/drawing/2014/main" id="{C9FEA766-8CB4-4015-820A-03BE6ADF19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FFBEF9C9-062B-409E-A1FC-56377F330DE9}" type="slidenum">
              <a:rPr lang="en-US" altLang="en-US" sz="1400"/>
              <a:pPr/>
              <a:t>26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7E909014-80DD-459C-B35D-3A478C7A5D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1963" y="285750"/>
            <a:ext cx="8142287" cy="1143000"/>
          </a:xfrm>
        </p:spPr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</a:rPr>
              <a:t>Every 3×3 box contains the numbers 1 to 9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2AC95F73-33CD-4D48-9C9D-9D9F2DFE4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4">
            <a:extLst>
              <a:ext uri="{FF2B5EF4-FFF2-40B4-BE49-F238E27FC236}">
                <a16:creationId xmlns:a16="http://schemas.microsoft.com/office/drawing/2014/main" id="{C8AF6BEA-251E-4D2D-87B6-E539721A5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7" name="Rectangle 5">
            <a:extLst>
              <a:ext uri="{FF2B5EF4-FFF2-40B4-BE49-F238E27FC236}">
                <a16:creationId xmlns:a16="http://schemas.microsoft.com/office/drawing/2014/main" id="{7F99956B-4C39-42BB-9AAF-40E959B61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5122" name="Object 6">
            <a:extLst>
              <a:ext uri="{FF2B5EF4-FFF2-40B4-BE49-F238E27FC236}">
                <a16:creationId xmlns:a16="http://schemas.microsoft.com/office/drawing/2014/main" id="{F9651B34-D587-492A-AC62-79FF2672D7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675" y="1624013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8" name="Picture" r:id="rId3" imgW="2452001" imgH="2484958" progId="Word.Picture.8">
                  <p:embed/>
                </p:oleObj>
              </mc:Choice>
              <mc:Fallback>
                <p:oleObj name="Picture" r:id="rId3" imgW="2452001" imgH="2484958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24013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7">
            <a:extLst>
              <a:ext uri="{FF2B5EF4-FFF2-40B4-BE49-F238E27FC236}">
                <a16:creationId xmlns:a16="http://schemas.microsoft.com/office/drawing/2014/main" id="{8D8C7C94-1C60-42DD-A2FF-9425A3F84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9" name="AutoShape 8">
            <a:extLst>
              <a:ext uri="{FF2B5EF4-FFF2-40B4-BE49-F238E27FC236}">
                <a16:creationId xmlns:a16="http://schemas.microsoft.com/office/drawing/2014/main" id="{7C25C526-B40D-44DC-9659-3AEBA2BBC40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725988" y="1585913"/>
            <a:ext cx="333692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130" name="Rectangle 9">
            <a:extLst>
              <a:ext uri="{FF2B5EF4-FFF2-40B4-BE49-F238E27FC236}">
                <a16:creationId xmlns:a16="http://schemas.microsoft.com/office/drawing/2014/main" id="{3F21472F-2AE5-4E80-8B46-84876D9A4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8" y="15859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grpSp>
        <p:nvGrpSpPr>
          <p:cNvPr id="5131" name="Group 10">
            <a:extLst>
              <a:ext uri="{FF2B5EF4-FFF2-40B4-BE49-F238E27FC236}">
                <a16:creationId xmlns:a16="http://schemas.microsoft.com/office/drawing/2014/main" id="{8D8FADCA-3AE4-4C3A-A07E-4AB1D8DE2F8E}"/>
              </a:ext>
            </a:extLst>
          </p:cNvPr>
          <p:cNvGrpSpPr>
            <a:grpSpLocks/>
          </p:cNvGrpSpPr>
          <p:nvPr/>
        </p:nvGrpSpPr>
        <p:grpSpPr bwMode="auto">
          <a:xfrm>
            <a:off x="4897438" y="1757363"/>
            <a:ext cx="2990850" cy="3055937"/>
            <a:chOff x="3085" y="1107"/>
            <a:chExt cx="1884" cy="1925"/>
          </a:xfrm>
        </p:grpSpPr>
        <p:sp>
          <p:nvSpPr>
            <p:cNvPr id="5346" name="Rectangle 11">
              <a:extLst>
                <a:ext uri="{FF2B5EF4-FFF2-40B4-BE49-F238E27FC236}">
                  <a16:creationId xmlns:a16="http://schemas.microsoft.com/office/drawing/2014/main" id="{C4AB3600-8FC9-45C8-9FE3-5667D0280B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5" y="1107"/>
              <a:ext cx="1884" cy="19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347" name="Rectangle 12">
              <a:extLst>
                <a:ext uri="{FF2B5EF4-FFF2-40B4-BE49-F238E27FC236}">
                  <a16:creationId xmlns:a16="http://schemas.microsoft.com/office/drawing/2014/main" id="{B6B39B2A-75A0-41BA-908A-73405FFCB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5" y="1107"/>
              <a:ext cx="1884" cy="1925"/>
            </a:xfrm>
            <a:prstGeom prst="rect">
              <a:avLst/>
            </a:prstGeom>
            <a:noFill/>
            <a:ln w="30163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5132" name="Rectangle 13">
            <a:extLst>
              <a:ext uri="{FF2B5EF4-FFF2-40B4-BE49-F238E27FC236}">
                <a16:creationId xmlns:a16="http://schemas.microsoft.com/office/drawing/2014/main" id="{B8B4E115-015E-4AE6-8672-5C2B031FB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3" name="Rectangle 14">
            <a:extLst>
              <a:ext uri="{FF2B5EF4-FFF2-40B4-BE49-F238E27FC236}">
                <a16:creationId xmlns:a16="http://schemas.microsoft.com/office/drawing/2014/main" id="{20AC6951-58AD-4980-B7F8-1A56F075F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18049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4" name="Rectangle 15">
            <a:extLst>
              <a:ext uri="{FF2B5EF4-FFF2-40B4-BE49-F238E27FC236}">
                <a16:creationId xmlns:a16="http://schemas.microsoft.com/office/drawing/2014/main" id="{37B4EE92-95B7-4906-83C6-F5A9D95BB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5" name="Rectangle 16">
            <a:extLst>
              <a:ext uri="{FF2B5EF4-FFF2-40B4-BE49-F238E27FC236}">
                <a16:creationId xmlns:a16="http://schemas.microsoft.com/office/drawing/2014/main" id="{75B64B9C-605B-4258-B2D2-438DF57EB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18049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6" name="Rectangle 17">
            <a:extLst>
              <a:ext uri="{FF2B5EF4-FFF2-40B4-BE49-F238E27FC236}">
                <a16:creationId xmlns:a16="http://schemas.microsoft.com/office/drawing/2014/main" id="{9BE0EDD8-9073-4B19-9C16-FB0E27C91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7" name="Rectangle 18">
            <a:extLst>
              <a:ext uri="{FF2B5EF4-FFF2-40B4-BE49-F238E27FC236}">
                <a16:creationId xmlns:a16="http://schemas.microsoft.com/office/drawing/2014/main" id="{09DE8A56-B314-4C4D-87B0-400527F48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18049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8" name="Rectangle 19">
            <a:extLst>
              <a:ext uri="{FF2B5EF4-FFF2-40B4-BE49-F238E27FC236}">
                <a16:creationId xmlns:a16="http://schemas.microsoft.com/office/drawing/2014/main" id="{0F2E5ED5-B281-471D-8E12-64A52DAE4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1806575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5    3    </a:t>
            </a:r>
            <a:endParaRPr lang="en-US" altLang="en-US"/>
          </a:p>
        </p:txBody>
      </p:sp>
      <p:sp>
        <p:nvSpPr>
          <p:cNvPr id="5139" name="Rectangle 20">
            <a:extLst>
              <a:ext uri="{FF2B5EF4-FFF2-40B4-BE49-F238E27FC236}">
                <a16:creationId xmlns:a16="http://schemas.microsoft.com/office/drawing/2014/main" id="{54FA9BFB-6FDA-4138-8352-EF1434AA2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5140" name="Rectangle 21">
            <a:extLst>
              <a:ext uri="{FF2B5EF4-FFF2-40B4-BE49-F238E27FC236}">
                <a16:creationId xmlns:a16="http://schemas.microsoft.com/office/drawing/2014/main" id="{4F253C17-1881-44BC-9CC4-730DCC871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18065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5141" name="Rectangle 22">
            <a:extLst>
              <a:ext uri="{FF2B5EF4-FFF2-40B4-BE49-F238E27FC236}">
                <a16:creationId xmlns:a16="http://schemas.microsoft.com/office/drawing/2014/main" id="{C75117A0-EF1B-4E48-A02F-EF9DE6E8F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/>
          </a:p>
        </p:txBody>
      </p:sp>
      <p:sp>
        <p:nvSpPr>
          <p:cNvPr id="5142" name="Rectangle 23">
            <a:extLst>
              <a:ext uri="{FF2B5EF4-FFF2-40B4-BE49-F238E27FC236}">
                <a16:creationId xmlns:a16="http://schemas.microsoft.com/office/drawing/2014/main" id="{592A40F6-75E1-4A82-A930-285529CF9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180657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7     </a:t>
            </a:r>
            <a:endParaRPr lang="en-US" altLang="en-US"/>
          </a:p>
        </p:txBody>
      </p:sp>
      <p:sp>
        <p:nvSpPr>
          <p:cNvPr id="5143" name="Rectangle 24">
            <a:extLst>
              <a:ext uri="{FF2B5EF4-FFF2-40B4-BE49-F238E27FC236}">
                <a16:creationId xmlns:a16="http://schemas.microsoft.com/office/drawing/2014/main" id="{72E504E3-4D03-4F5A-8FFD-4F79B63A3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/>
          </a:p>
        </p:txBody>
      </p:sp>
      <p:sp>
        <p:nvSpPr>
          <p:cNvPr id="5144" name="Rectangle 25">
            <a:extLst>
              <a:ext uri="{FF2B5EF4-FFF2-40B4-BE49-F238E27FC236}">
                <a16:creationId xmlns:a16="http://schemas.microsoft.com/office/drawing/2014/main" id="{7668085B-C9A2-4E31-9A03-95EEF4F1B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1806575"/>
            <a:ext cx="152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</a:t>
            </a:r>
            <a:endParaRPr lang="en-US" altLang="en-US"/>
          </a:p>
        </p:txBody>
      </p:sp>
      <p:sp>
        <p:nvSpPr>
          <p:cNvPr id="5145" name="Rectangle 26">
            <a:extLst>
              <a:ext uri="{FF2B5EF4-FFF2-40B4-BE49-F238E27FC236}">
                <a16:creationId xmlns:a16="http://schemas.microsoft.com/office/drawing/2014/main" id="{4BDF1F34-19ED-432D-8370-66D547C59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550" y="18065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146" name="Rectangle 27">
            <a:extLst>
              <a:ext uri="{FF2B5EF4-FFF2-40B4-BE49-F238E27FC236}">
                <a16:creationId xmlns:a16="http://schemas.microsoft.com/office/drawing/2014/main" id="{0FADC5CC-5524-4099-8E6E-7E0E2B90B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/>
          </a:p>
        </p:txBody>
      </p:sp>
      <p:sp>
        <p:nvSpPr>
          <p:cNvPr id="5147" name="Rectangle 28">
            <a:extLst>
              <a:ext uri="{FF2B5EF4-FFF2-40B4-BE49-F238E27FC236}">
                <a16:creationId xmlns:a16="http://schemas.microsoft.com/office/drawing/2014/main" id="{4E844385-F541-4B1A-A42C-961D86666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18065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5148" name="Rectangle 29">
            <a:extLst>
              <a:ext uri="{FF2B5EF4-FFF2-40B4-BE49-F238E27FC236}">
                <a16:creationId xmlns:a16="http://schemas.microsoft.com/office/drawing/2014/main" id="{F8F1E287-1D24-4823-841F-D8D940816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5149" name="Rectangle 30">
            <a:extLst>
              <a:ext uri="{FF2B5EF4-FFF2-40B4-BE49-F238E27FC236}">
                <a16:creationId xmlns:a16="http://schemas.microsoft.com/office/drawing/2014/main" id="{C59F861D-A1D3-4BAD-BA52-AE58435AC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18065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150" name="Rectangle 31">
            <a:extLst>
              <a:ext uri="{FF2B5EF4-FFF2-40B4-BE49-F238E27FC236}">
                <a16:creationId xmlns:a16="http://schemas.microsoft.com/office/drawing/2014/main" id="{1AEE00CA-56F0-4813-B72D-C76D382D5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18065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5151" name="Rectangle 32">
            <a:extLst>
              <a:ext uri="{FF2B5EF4-FFF2-40B4-BE49-F238E27FC236}">
                <a16:creationId xmlns:a16="http://schemas.microsoft.com/office/drawing/2014/main" id="{03815E97-B929-471B-917D-AA8C3034A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18065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152" name="Rectangle 33">
            <a:extLst>
              <a:ext uri="{FF2B5EF4-FFF2-40B4-BE49-F238E27FC236}">
                <a16:creationId xmlns:a16="http://schemas.microsoft.com/office/drawing/2014/main" id="{A30991FF-A2A9-4B46-A399-FAB758E58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53" name="Rectangle 34">
            <a:extLst>
              <a:ext uri="{FF2B5EF4-FFF2-40B4-BE49-F238E27FC236}">
                <a16:creationId xmlns:a16="http://schemas.microsoft.com/office/drawing/2014/main" id="{4386ABF5-E625-45E1-883F-0EFD7CF3B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54" name="Rectangle 35">
            <a:extLst>
              <a:ext uri="{FF2B5EF4-FFF2-40B4-BE49-F238E27FC236}">
                <a16:creationId xmlns:a16="http://schemas.microsoft.com/office/drawing/2014/main" id="{FA3DB5B6-4381-49CA-9A0D-A278E99DC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55" name="Rectangle 36">
            <a:extLst>
              <a:ext uri="{FF2B5EF4-FFF2-40B4-BE49-F238E27FC236}">
                <a16:creationId xmlns:a16="http://schemas.microsoft.com/office/drawing/2014/main" id="{095ADC66-2594-4FE4-A851-E80EC0C1A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2130425"/>
            <a:ext cx="103187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56" name="Rectangle 37">
            <a:extLst>
              <a:ext uri="{FF2B5EF4-FFF2-40B4-BE49-F238E27FC236}">
                <a16:creationId xmlns:a16="http://schemas.microsoft.com/office/drawing/2014/main" id="{9E797B3F-9497-4502-A069-4DCA33B4E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130425"/>
            <a:ext cx="103188" cy="2365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57" name="Rectangle 38">
            <a:extLst>
              <a:ext uri="{FF2B5EF4-FFF2-40B4-BE49-F238E27FC236}">
                <a16:creationId xmlns:a16="http://schemas.microsoft.com/office/drawing/2014/main" id="{366E96FC-CD65-410E-9DCE-1FDEC21D6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2132013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6    </a:t>
            </a:r>
            <a:endParaRPr lang="en-US" altLang="en-US"/>
          </a:p>
        </p:txBody>
      </p:sp>
      <p:sp>
        <p:nvSpPr>
          <p:cNvPr id="5158" name="Rectangle 39">
            <a:extLst>
              <a:ext uri="{FF2B5EF4-FFF2-40B4-BE49-F238E27FC236}">
                <a16:creationId xmlns:a16="http://schemas.microsoft.com/office/drawing/2014/main" id="{13CE56B1-2C8A-4AA0-A067-7DF907D50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/>
          </a:p>
        </p:txBody>
      </p:sp>
      <p:sp>
        <p:nvSpPr>
          <p:cNvPr id="5159" name="Rectangle 40">
            <a:extLst>
              <a:ext uri="{FF2B5EF4-FFF2-40B4-BE49-F238E27FC236}">
                <a16:creationId xmlns:a16="http://schemas.microsoft.com/office/drawing/2014/main" id="{0E82EF88-A568-4C1B-8FF0-B5A14D0D4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213201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160" name="Rectangle 41">
            <a:extLst>
              <a:ext uri="{FF2B5EF4-FFF2-40B4-BE49-F238E27FC236}">
                <a16:creationId xmlns:a16="http://schemas.microsoft.com/office/drawing/2014/main" id="{2FDB04E2-42F1-4F23-AA09-60FBC1A7C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5161" name="Rectangle 42">
            <a:extLst>
              <a:ext uri="{FF2B5EF4-FFF2-40B4-BE49-F238E27FC236}">
                <a16:creationId xmlns:a16="http://schemas.microsoft.com/office/drawing/2014/main" id="{5BB345E9-F092-4018-BF06-4F21757DF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2132013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1    9     5   </a:t>
            </a:r>
            <a:endParaRPr lang="en-US" altLang="en-US"/>
          </a:p>
        </p:txBody>
      </p:sp>
      <p:sp>
        <p:nvSpPr>
          <p:cNvPr id="5162" name="Rectangle 43">
            <a:extLst>
              <a:ext uri="{FF2B5EF4-FFF2-40B4-BE49-F238E27FC236}">
                <a16:creationId xmlns:a16="http://schemas.microsoft.com/office/drawing/2014/main" id="{A7A9FC32-9168-4965-A609-FBAED4B46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550" y="21320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163" name="Rectangle 44">
            <a:extLst>
              <a:ext uri="{FF2B5EF4-FFF2-40B4-BE49-F238E27FC236}">
                <a16:creationId xmlns:a16="http://schemas.microsoft.com/office/drawing/2014/main" id="{A442B027-44F9-4B84-8095-37A7D44C8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5164" name="Rectangle 45">
            <a:extLst>
              <a:ext uri="{FF2B5EF4-FFF2-40B4-BE49-F238E27FC236}">
                <a16:creationId xmlns:a16="http://schemas.microsoft.com/office/drawing/2014/main" id="{2F1514D5-BAFF-4F60-8BF5-723DDCC96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13201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165" name="Rectangle 46">
            <a:extLst>
              <a:ext uri="{FF2B5EF4-FFF2-40B4-BE49-F238E27FC236}">
                <a16:creationId xmlns:a16="http://schemas.microsoft.com/office/drawing/2014/main" id="{47DD5474-E699-40B9-8944-BC769927F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5166" name="Rectangle 47">
            <a:extLst>
              <a:ext uri="{FF2B5EF4-FFF2-40B4-BE49-F238E27FC236}">
                <a16:creationId xmlns:a16="http://schemas.microsoft.com/office/drawing/2014/main" id="{BE3B9E52-F3A9-48A9-9434-366ED6FB7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213201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5167" name="Rectangle 48">
            <a:extLst>
              <a:ext uri="{FF2B5EF4-FFF2-40B4-BE49-F238E27FC236}">
                <a16:creationId xmlns:a16="http://schemas.microsoft.com/office/drawing/2014/main" id="{A870610D-E787-495F-9BEC-16DD2DFD5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1320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/>
          </a:p>
        </p:txBody>
      </p:sp>
      <p:sp>
        <p:nvSpPr>
          <p:cNvPr id="5168" name="Rectangle 49">
            <a:extLst>
              <a:ext uri="{FF2B5EF4-FFF2-40B4-BE49-F238E27FC236}">
                <a16:creationId xmlns:a16="http://schemas.microsoft.com/office/drawing/2014/main" id="{C015B5FE-49FD-4993-970B-783D0BC64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213201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169" name="Rectangle 50">
            <a:extLst>
              <a:ext uri="{FF2B5EF4-FFF2-40B4-BE49-F238E27FC236}">
                <a16:creationId xmlns:a16="http://schemas.microsoft.com/office/drawing/2014/main" id="{708FD3B4-635E-42A6-822D-BE27A72E9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70" name="Rectangle 51">
            <a:extLst>
              <a:ext uri="{FF2B5EF4-FFF2-40B4-BE49-F238E27FC236}">
                <a16:creationId xmlns:a16="http://schemas.microsoft.com/office/drawing/2014/main" id="{59D1DD81-6644-4492-9AAB-B523BC726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71" name="Rectangle 52">
            <a:extLst>
              <a:ext uri="{FF2B5EF4-FFF2-40B4-BE49-F238E27FC236}">
                <a16:creationId xmlns:a16="http://schemas.microsoft.com/office/drawing/2014/main" id="{198FCF09-DE87-4969-A7A4-0BB95A386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2454275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72" name="Rectangle 53">
            <a:extLst>
              <a:ext uri="{FF2B5EF4-FFF2-40B4-BE49-F238E27FC236}">
                <a16:creationId xmlns:a16="http://schemas.microsoft.com/office/drawing/2014/main" id="{9EC0A96A-AB88-4127-8494-F52F3F799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73" name="Rectangle 54">
            <a:extLst>
              <a:ext uri="{FF2B5EF4-FFF2-40B4-BE49-F238E27FC236}">
                <a16:creationId xmlns:a16="http://schemas.microsoft.com/office/drawing/2014/main" id="{F2D98FA8-5181-4B07-8ABB-F013ECD5F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454275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74" name="Rectangle 55">
            <a:extLst>
              <a:ext uri="{FF2B5EF4-FFF2-40B4-BE49-F238E27FC236}">
                <a16:creationId xmlns:a16="http://schemas.microsoft.com/office/drawing/2014/main" id="{D06D8EB9-FA9F-4A3C-BC95-7967B6758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454275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75" name="Rectangle 56">
            <a:extLst>
              <a:ext uri="{FF2B5EF4-FFF2-40B4-BE49-F238E27FC236}">
                <a16:creationId xmlns:a16="http://schemas.microsoft.com/office/drawing/2014/main" id="{ECAA126C-ADFF-4C42-B7DF-FC688AF58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176" name="Rectangle 57">
            <a:extLst>
              <a:ext uri="{FF2B5EF4-FFF2-40B4-BE49-F238E27FC236}">
                <a16:creationId xmlns:a16="http://schemas.microsoft.com/office/drawing/2014/main" id="{75F2BCEE-F992-4813-A96C-81E283CCC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177" name="Rectangle 58">
            <a:extLst>
              <a:ext uri="{FF2B5EF4-FFF2-40B4-BE49-F238E27FC236}">
                <a16:creationId xmlns:a16="http://schemas.microsoft.com/office/drawing/2014/main" id="{458170D9-8EA9-4236-A9A2-0BA3C6BB9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5178" name="Rectangle 59">
            <a:extLst>
              <a:ext uri="{FF2B5EF4-FFF2-40B4-BE49-F238E27FC236}">
                <a16:creationId xmlns:a16="http://schemas.microsoft.com/office/drawing/2014/main" id="{D7FAF54C-1777-4F39-9560-78A87F746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2454275"/>
            <a:ext cx="86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9    8     </a:t>
            </a:r>
            <a:endParaRPr lang="en-US" altLang="en-US"/>
          </a:p>
        </p:txBody>
      </p:sp>
      <p:sp>
        <p:nvSpPr>
          <p:cNvPr id="5179" name="Rectangle 60">
            <a:extLst>
              <a:ext uri="{FF2B5EF4-FFF2-40B4-BE49-F238E27FC236}">
                <a16:creationId xmlns:a16="http://schemas.microsoft.com/office/drawing/2014/main" id="{47B4C011-842B-48D9-B362-D418C377A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5180" name="Rectangle 61">
            <a:extLst>
              <a:ext uri="{FF2B5EF4-FFF2-40B4-BE49-F238E27FC236}">
                <a16:creationId xmlns:a16="http://schemas.microsoft.com/office/drawing/2014/main" id="{493EC149-98B8-413B-BF2A-E0473396B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4542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181" name="Rectangle 62">
            <a:extLst>
              <a:ext uri="{FF2B5EF4-FFF2-40B4-BE49-F238E27FC236}">
                <a16:creationId xmlns:a16="http://schemas.microsoft.com/office/drawing/2014/main" id="{1887E978-7EFD-4F5B-839E-880FD9573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5182" name="Rectangle 63">
            <a:extLst>
              <a:ext uri="{FF2B5EF4-FFF2-40B4-BE49-F238E27FC236}">
                <a16:creationId xmlns:a16="http://schemas.microsoft.com/office/drawing/2014/main" id="{7C66428B-85C4-4512-A047-3C1331888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24542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5183" name="Rectangle 64">
            <a:extLst>
              <a:ext uri="{FF2B5EF4-FFF2-40B4-BE49-F238E27FC236}">
                <a16:creationId xmlns:a16="http://schemas.microsoft.com/office/drawing/2014/main" id="{A606E04A-F38E-4004-B904-4CC790BDE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5184" name="Rectangle 65">
            <a:extLst>
              <a:ext uri="{FF2B5EF4-FFF2-40B4-BE49-F238E27FC236}">
                <a16:creationId xmlns:a16="http://schemas.microsoft.com/office/drawing/2014/main" id="{A6FB3060-22D2-4BBC-82AC-751EC79FB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24542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185" name="Rectangle 66">
            <a:extLst>
              <a:ext uri="{FF2B5EF4-FFF2-40B4-BE49-F238E27FC236}">
                <a16:creationId xmlns:a16="http://schemas.microsoft.com/office/drawing/2014/main" id="{20E28915-FC4B-4685-BA1B-7429682D2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/>
          </a:p>
        </p:txBody>
      </p:sp>
      <p:sp>
        <p:nvSpPr>
          <p:cNvPr id="5186" name="Rectangle 67">
            <a:extLst>
              <a:ext uri="{FF2B5EF4-FFF2-40B4-BE49-F238E27FC236}">
                <a16:creationId xmlns:a16="http://schemas.microsoft.com/office/drawing/2014/main" id="{AA699F1B-4FD4-4807-B88F-4E9E8630D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45427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6     </a:t>
            </a:r>
            <a:endParaRPr lang="en-US" altLang="en-US"/>
          </a:p>
        </p:txBody>
      </p:sp>
      <p:sp>
        <p:nvSpPr>
          <p:cNvPr id="5187" name="Rectangle 68">
            <a:extLst>
              <a:ext uri="{FF2B5EF4-FFF2-40B4-BE49-F238E27FC236}">
                <a16:creationId xmlns:a16="http://schemas.microsoft.com/office/drawing/2014/main" id="{C535BD0C-87A5-40B9-A4BC-D3A5A160F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4542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/>
          </a:p>
        </p:txBody>
      </p:sp>
      <p:sp>
        <p:nvSpPr>
          <p:cNvPr id="5188" name="Rectangle 69">
            <a:extLst>
              <a:ext uri="{FF2B5EF4-FFF2-40B4-BE49-F238E27FC236}">
                <a16:creationId xmlns:a16="http://schemas.microsoft.com/office/drawing/2014/main" id="{91E9CFFF-F86B-4421-9588-F92380E6C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24542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189" name="Rectangle 70">
            <a:extLst>
              <a:ext uri="{FF2B5EF4-FFF2-40B4-BE49-F238E27FC236}">
                <a16:creationId xmlns:a16="http://schemas.microsoft.com/office/drawing/2014/main" id="{F756744C-4E8A-40C4-A3C8-34DBD5C21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90" name="Rectangle 71">
            <a:extLst>
              <a:ext uri="{FF2B5EF4-FFF2-40B4-BE49-F238E27FC236}">
                <a16:creationId xmlns:a16="http://schemas.microsoft.com/office/drawing/2014/main" id="{EA8BBA0C-67E9-40BD-82D1-41BE26A41D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7955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91" name="Rectangle 72">
            <a:extLst>
              <a:ext uri="{FF2B5EF4-FFF2-40B4-BE49-F238E27FC236}">
                <a16:creationId xmlns:a16="http://schemas.microsoft.com/office/drawing/2014/main" id="{F593F62E-708D-462D-BBDB-EC2108400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795588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92" name="Rectangle 73">
            <a:extLst>
              <a:ext uri="{FF2B5EF4-FFF2-40B4-BE49-F238E27FC236}">
                <a16:creationId xmlns:a16="http://schemas.microsoft.com/office/drawing/2014/main" id="{E40CC266-F94E-47CE-AE80-294170DA9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93" name="Rectangle 74">
            <a:extLst>
              <a:ext uri="{FF2B5EF4-FFF2-40B4-BE49-F238E27FC236}">
                <a16:creationId xmlns:a16="http://schemas.microsoft.com/office/drawing/2014/main" id="{14EEE99C-A4BC-4033-80DE-C6D831F8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94" name="Rectangle 75">
            <a:extLst>
              <a:ext uri="{FF2B5EF4-FFF2-40B4-BE49-F238E27FC236}">
                <a16:creationId xmlns:a16="http://schemas.microsoft.com/office/drawing/2014/main" id="{2D47DEF3-3928-41C1-8A41-0BEFFC60B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27955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95" name="Rectangle 76">
            <a:extLst>
              <a:ext uri="{FF2B5EF4-FFF2-40B4-BE49-F238E27FC236}">
                <a16:creationId xmlns:a16="http://schemas.microsoft.com/office/drawing/2014/main" id="{4B5B44A5-70EF-434B-A071-BAE2CD922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279717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8    </a:t>
            </a:r>
            <a:endParaRPr lang="en-US" altLang="en-US"/>
          </a:p>
        </p:txBody>
      </p:sp>
      <p:sp>
        <p:nvSpPr>
          <p:cNvPr id="5196" name="Rectangle 77">
            <a:extLst>
              <a:ext uri="{FF2B5EF4-FFF2-40B4-BE49-F238E27FC236}">
                <a16:creationId xmlns:a16="http://schemas.microsoft.com/office/drawing/2014/main" id="{0285472F-3718-4A43-8E0E-E331B4470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/>
          </a:p>
        </p:txBody>
      </p:sp>
      <p:sp>
        <p:nvSpPr>
          <p:cNvPr id="5197" name="Rectangle 78">
            <a:extLst>
              <a:ext uri="{FF2B5EF4-FFF2-40B4-BE49-F238E27FC236}">
                <a16:creationId xmlns:a16="http://schemas.microsoft.com/office/drawing/2014/main" id="{E0B84A9E-1A5D-4196-B444-CB7859AD8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198" name="Rectangle 79">
            <a:extLst>
              <a:ext uri="{FF2B5EF4-FFF2-40B4-BE49-F238E27FC236}">
                <a16:creationId xmlns:a16="http://schemas.microsoft.com/office/drawing/2014/main" id="{FD08CAD4-52B1-4271-BB7A-AA5533F28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/>
          </a:p>
        </p:txBody>
      </p:sp>
      <p:sp>
        <p:nvSpPr>
          <p:cNvPr id="5199" name="Rectangle 80">
            <a:extLst>
              <a:ext uri="{FF2B5EF4-FFF2-40B4-BE49-F238E27FC236}">
                <a16:creationId xmlns:a16="http://schemas.microsoft.com/office/drawing/2014/main" id="{600EB78C-FE6E-4EE4-820B-144440495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279717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5200" name="Rectangle 81">
            <a:extLst>
              <a:ext uri="{FF2B5EF4-FFF2-40B4-BE49-F238E27FC236}">
                <a16:creationId xmlns:a16="http://schemas.microsoft.com/office/drawing/2014/main" id="{9CFDBAB5-935F-4F12-9808-C2F19DBAC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/>
          </a:p>
        </p:txBody>
      </p:sp>
      <p:sp>
        <p:nvSpPr>
          <p:cNvPr id="5201" name="Rectangle 82">
            <a:extLst>
              <a:ext uri="{FF2B5EF4-FFF2-40B4-BE49-F238E27FC236}">
                <a16:creationId xmlns:a16="http://schemas.microsoft.com/office/drawing/2014/main" id="{948C7089-DB97-4F62-9434-E75CA27D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797175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6    </a:t>
            </a:r>
            <a:endParaRPr lang="en-US" altLang="en-US"/>
          </a:p>
        </p:txBody>
      </p:sp>
      <p:sp>
        <p:nvSpPr>
          <p:cNvPr id="5202" name="Rectangle 83">
            <a:extLst>
              <a:ext uri="{FF2B5EF4-FFF2-40B4-BE49-F238E27FC236}">
                <a16:creationId xmlns:a16="http://schemas.microsoft.com/office/drawing/2014/main" id="{B412AADF-450E-4E1E-8CE6-A8D8001CC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7971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203" name="Rectangle 84">
            <a:extLst>
              <a:ext uri="{FF2B5EF4-FFF2-40B4-BE49-F238E27FC236}">
                <a16:creationId xmlns:a16="http://schemas.microsoft.com/office/drawing/2014/main" id="{D76EA678-94DE-4503-97C6-0E95EE9E5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5204" name="Rectangle 85">
            <a:extLst>
              <a:ext uri="{FF2B5EF4-FFF2-40B4-BE49-F238E27FC236}">
                <a16:creationId xmlns:a16="http://schemas.microsoft.com/office/drawing/2014/main" id="{DE61A5DF-3EC4-4294-91BA-680BB151B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205" name="Rectangle 86">
            <a:extLst>
              <a:ext uri="{FF2B5EF4-FFF2-40B4-BE49-F238E27FC236}">
                <a16:creationId xmlns:a16="http://schemas.microsoft.com/office/drawing/2014/main" id="{BC8696D3-D8D0-4B54-976C-86667534F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5206" name="Rectangle 87">
            <a:extLst>
              <a:ext uri="{FF2B5EF4-FFF2-40B4-BE49-F238E27FC236}">
                <a16:creationId xmlns:a16="http://schemas.microsoft.com/office/drawing/2014/main" id="{A99A4E6C-475B-4195-8A3A-B8C2F24EB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79717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207" name="Rectangle 88">
            <a:extLst>
              <a:ext uri="{FF2B5EF4-FFF2-40B4-BE49-F238E27FC236}">
                <a16:creationId xmlns:a16="http://schemas.microsoft.com/office/drawing/2014/main" id="{73194C5B-1913-46CB-94E2-388C571AC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27971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5208" name="Rectangle 89">
            <a:extLst>
              <a:ext uri="{FF2B5EF4-FFF2-40B4-BE49-F238E27FC236}">
                <a16:creationId xmlns:a16="http://schemas.microsoft.com/office/drawing/2014/main" id="{C18FBBC8-AB7D-476F-A536-3E4DAFCBE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279717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3</a:t>
            </a:r>
            <a:endParaRPr lang="en-US" altLang="en-US"/>
          </a:p>
        </p:txBody>
      </p:sp>
      <p:sp>
        <p:nvSpPr>
          <p:cNvPr id="5209" name="Rectangle 90">
            <a:extLst>
              <a:ext uri="{FF2B5EF4-FFF2-40B4-BE49-F238E27FC236}">
                <a16:creationId xmlns:a16="http://schemas.microsoft.com/office/drawing/2014/main" id="{BF1E8C19-7DDC-42D3-AFA0-C53BCA565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279717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210" name="Rectangle 91">
            <a:extLst>
              <a:ext uri="{FF2B5EF4-FFF2-40B4-BE49-F238E27FC236}">
                <a16:creationId xmlns:a16="http://schemas.microsoft.com/office/drawing/2014/main" id="{023EEAA4-6FFB-44EA-B026-9E6392B50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11" name="Rectangle 92">
            <a:extLst>
              <a:ext uri="{FF2B5EF4-FFF2-40B4-BE49-F238E27FC236}">
                <a16:creationId xmlns:a16="http://schemas.microsoft.com/office/drawing/2014/main" id="{5E37DFA1-E87C-4B7B-90DC-7816D59F6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154363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12" name="Rectangle 93">
            <a:extLst>
              <a:ext uri="{FF2B5EF4-FFF2-40B4-BE49-F238E27FC236}">
                <a16:creationId xmlns:a16="http://schemas.microsoft.com/office/drawing/2014/main" id="{B402ADE1-BB81-4131-B676-CFF9D7C00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154363"/>
            <a:ext cx="104775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13" name="Rectangle 94">
            <a:extLst>
              <a:ext uri="{FF2B5EF4-FFF2-40B4-BE49-F238E27FC236}">
                <a16:creationId xmlns:a16="http://schemas.microsoft.com/office/drawing/2014/main" id="{298F51D8-309A-4CDA-AEBB-5C8B49EBF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14" name="Rectangle 95">
            <a:extLst>
              <a:ext uri="{FF2B5EF4-FFF2-40B4-BE49-F238E27FC236}">
                <a16:creationId xmlns:a16="http://schemas.microsoft.com/office/drawing/2014/main" id="{35AF2DE8-4720-420D-96E4-A78F82123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3154363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15" name="Rectangle 96">
            <a:extLst>
              <a:ext uri="{FF2B5EF4-FFF2-40B4-BE49-F238E27FC236}">
                <a16:creationId xmlns:a16="http://schemas.microsoft.com/office/drawing/2014/main" id="{192B054A-FD39-4EAF-B146-BD2D7E3F9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3157538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4    </a:t>
            </a:r>
            <a:endParaRPr lang="en-US" altLang="en-US"/>
          </a:p>
        </p:txBody>
      </p:sp>
      <p:sp>
        <p:nvSpPr>
          <p:cNvPr id="5216" name="Rectangle 97">
            <a:extLst>
              <a:ext uri="{FF2B5EF4-FFF2-40B4-BE49-F238E27FC236}">
                <a16:creationId xmlns:a16="http://schemas.microsoft.com/office/drawing/2014/main" id="{B59E5B62-998C-4A5E-B440-10871EC10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5217" name="Rectangle 98">
            <a:extLst>
              <a:ext uri="{FF2B5EF4-FFF2-40B4-BE49-F238E27FC236}">
                <a16:creationId xmlns:a16="http://schemas.microsoft.com/office/drawing/2014/main" id="{9BF769FD-D92B-4042-9B1F-825AFF181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31575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218" name="Rectangle 99">
            <a:extLst>
              <a:ext uri="{FF2B5EF4-FFF2-40B4-BE49-F238E27FC236}">
                <a16:creationId xmlns:a16="http://schemas.microsoft.com/office/drawing/2014/main" id="{06E10E10-C0B2-40A5-97E5-646836443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/>
          </a:p>
        </p:txBody>
      </p:sp>
      <p:sp>
        <p:nvSpPr>
          <p:cNvPr id="5219" name="Rectangle 100">
            <a:extLst>
              <a:ext uri="{FF2B5EF4-FFF2-40B4-BE49-F238E27FC236}">
                <a16:creationId xmlns:a16="http://schemas.microsoft.com/office/drawing/2014/main" id="{02ACCFD4-4541-495A-8FB4-486E774B6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3157538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8    </a:t>
            </a:r>
            <a:endParaRPr lang="en-US" altLang="en-US"/>
          </a:p>
        </p:txBody>
      </p:sp>
      <p:sp>
        <p:nvSpPr>
          <p:cNvPr id="5220" name="Rectangle 101">
            <a:extLst>
              <a:ext uri="{FF2B5EF4-FFF2-40B4-BE49-F238E27FC236}">
                <a16:creationId xmlns:a16="http://schemas.microsoft.com/office/drawing/2014/main" id="{E5B30385-C340-47CF-8547-6998D3EE8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/>
          </a:p>
        </p:txBody>
      </p:sp>
      <p:sp>
        <p:nvSpPr>
          <p:cNvPr id="5221" name="Rectangle 102">
            <a:extLst>
              <a:ext uri="{FF2B5EF4-FFF2-40B4-BE49-F238E27FC236}">
                <a16:creationId xmlns:a16="http://schemas.microsoft.com/office/drawing/2014/main" id="{86251A99-6830-482C-AEB7-74633D744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3157538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3    </a:t>
            </a:r>
            <a:endParaRPr lang="en-US" altLang="en-US"/>
          </a:p>
        </p:txBody>
      </p:sp>
      <p:sp>
        <p:nvSpPr>
          <p:cNvPr id="5222" name="Rectangle 103">
            <a:extLst>
              <a:ext uri="{FF2B5EF4-FFF2-40B4-BE49-F238E27FC236}">
                <a16:creationId xmlns:a16="http://schemas.microsoft.com/office/drawing/2014/main" id="{E31686D1-2B36-43F3-BA74-33FBDBED4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/>
          </a:p>
        </p:txBody>
      </p:sp>
      <p:sp>
        <p:nvSpPr>
          <p:cNvPr id="5223" name="Rectangle 104">
            <a:extLst>
              <a:ext uri="{FF2B5EF4-FFF2-40B4-BE49-F238E27FC236}">
                <a16:creationId xmlns:a16="http://schemas.microsoft.com/office/drawing/2014/main" id="{6C84C21E-B67A-42E7-B336-55025A6F5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31575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224" name="Rectangle 105">
            <a:extLst>
              <a:ext uri="{FF2B5EF4-FFF2-40B4-BE49-F238E27FC236}">
                <a16:creationId xmlns:a16="http://schemas.microsoft.com/office/drawing/2014/main" id="{F2E068F7-B9A5-463C-8E8E-C0686661C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31575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/>
          </a:p>
        </p:txBody>
      </p:sp>
      <p:sp>
        <p:nvSpPr>
          <p:cNvPr id="5225" name="Rectangle 106">
            <a:extLst>
              <a:ext uri="{FF2B5EF4-FFF2-40B4-BE49-F238E27FC236}">
                <a16:creationId xmlns:a16="http://schemas.microsoft.com/office/drawing/2014/main" id="{D3C24A03-D873-4641-8F7E-38A73C337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31575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226" name="Rectangle 107">
            <a:extLst>
              <a:ext uri="{FF2B5EF4-FFF2-40B4-BE49-F238E27FC236}">
                <a16:creationId xmlns:a16="http://schemas.microsoft.com/office/drawing/2014/main" id="{59BF8E56-C120-4FB1-9C32-633A81551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3157538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1</a:t>
            </a:r>
            <a:endParaRPr lang="en-US" altLang="en-US"/>
          </a:p>
        </p:txBody>
      </p:sp>
      <p:sp>
        <p:nvSpPr>
          <p:cNvPr id="5227" name="Rectangle 108">
            <a:extLst>
              <a:ext uri="{FF2B5EF4-FFF2-40B4-BE49-F238E27FC236}">
                <a16:creationId xmlns:a16="http://schemas.microsoft.com/office/drawing/2014/main" id="{A72EFC44-DE8A-4375-921C-1BAAB3F85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31575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228" name="Rectangle 109">
            <a:extLst>
              <a:ext uri="{FF2B5EF4-FFF2-40B4-BE49-F238E27FC236}">
                <a16:creationId xmlns:a16="http://schemas.microsoft.com/office/drawing/2014/main" id="{D03F35DE-7BF3-4833-9B83-295528E8C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29" name="Rectangle 110">
            <a:extLst>
              <a:ext uri="{FF2B5EF4-FFF2-40B4-BE49-F238E27FC236}">
                <a16:creationId xmlns:a16="http://schemas.microsoft.com/office/drawing/2014/main" id="{B463B2C5-BFF3-49EE-99BC-2BB5D9A9F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513138"/>
            <a:ext cx="103188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30" name="Rectangle 111">
            <a:extLst>
              <a:ext uri="{FF2B5EF4-FFF2-40B4-BE49-F238E27FC236}">
                <a16:creationId xmlns:a16="http://schemas.microsoft.com/office/drawing/2014/main" id="{C763C82B-6425-4A05-B816-488AF1385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3513138"/>
            <a:ext cx="104775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31" name="Rectangle 112">
            <a:extLst>
              <a:ext uri="{FF2B5EF4-FFF2-40B4-BE49-F238E27FC236}">
                <a16:creationId xmlns:a16="http://schemas.microsoft.com/office/drawing/2014/main" id="{A6E6679A-7E36-46E4-BED0-6D075AEB5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32" name="Rectangle 113">
            <a:extLst>
              <a:ext uri="{FF2B5EF4-FFF2-40B4-BE49-F238E27FC236}">
                <a16:creationId xmlns:a16="http://schemas.microsoft.com/office/drawing/2014/main" id="{8D918275-EA4F-4AD3-9806-A5C7A7D65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33" name="Rectangle 114">
            <a:extLst>
              <a:ext uri="{FF2B5EF4-FFF2-40B4-BE49-F238E27FC236}">
                <a16:creationId xmlns:a16="http://schemas.microsoft.com/office/drawing/2014/main" id="{17A21690-D529-4431-AA5D-7CA95B557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3513138"/>
            <a:ext cx="103187" cy="239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34" name="Rectangle 115">
            <a:extLst>
              <a:ext uri="{FF2B5EF4-FFF2-40B4-BE49-F238E27FC236}">
                <a16:creationId xmlns:a16="http://schemas.microsoft.com/office/drawing/2014/main" id="{10817CF4-020E-4E8A-A08F-DCB6A0A8C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3514725"/>
            <a:ext cx="40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7    </a:t>
            </a:r>
            <a:endParaRPr lang="en-US" altLang="en-US"/>
          </a:p>
        </p:txBody>
      </p:sp>
      <p:sp>
        <p:nvSpPr>
          <p:cNvPr id="5235" name="Rectangle 116">
            <a:extLst>
              <a:ext uri="{FF2B5EF4-FFF2-40B4-BE49-F238E27FC236}">
                <a16:creationId xmlns:a16="http://schemas.microsoft.com/office/drawing/2014/main" id="{C3EF19B0-75CB-4D26-8D0D-D1B5B4298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5236" name="Rectangle 117">
            <a:extLst>
              <a:ext uri="{FF2B5EF4-FFF2-40B4-BE49-F238E27FC236}">
                <a16:creationId xmlns:a16="http://schemas.microsoft.com/office/drawing/2014/main" id="{758D03E2-BBDA-4DB5-AE76-AEEF0A938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237" name="Rectangle 118">
            <a:extLst>
              <a:ext uri="{FF2B5EF4-FFF2-40B4-BE49-F238E27FC236}">
                <a16:creationId xmlns:a16="http://schemas.microsoft.com/office/drawing/2014/main" id="{2148495C-41DA-433D-BC54-6CAD45546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5238" name="Rectangle 119">
            <a:extLst>
              <a:ext uri="{FF2B5EF4-FFF2-40B4-BE49-F238E27FC236}">
                <a16:creationId xmlns:a16="http://schemas.microsoft.com/office/drawing/2014/main" id="{EBCB3138-4F98-42E5-A6B3-E311310F0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3514725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5239" name="Rectangle 120">
            <a:extLst>
              <a:ext uri="{FF2B5EF4-FFF2-40B4-BE49-F238E27FC236}">
                <a16:creationId xmlns:a16="http://schemas.microsoft.com/office/drawing/2014/main" id="{666CB5F7-A3F3-4184-8FC6-B94CC8A3D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/>
          </a:p>
        </p:txBody>
      </p:sp>
      <p:sp>
        <p:nvSpPr>
          <p:cNvPr id="5240" name="Rectangle 121">
            <a:extLst>
              <a:ext uri="{FF2B5EF4-FFF2-40B4-BE49-F238E27FC236}">
                <a16:creationId xmlns:a16="http://schemas.microsoft.com/office/drawing/2014/main" id="{235307FA-E8BA-47E2-B515-C4EAEDD9E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3514725"/>
            <a:ext cx="55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2     </a:t>
            </a:r>
            <a:endParaRPr lang="en-US" altLang="en-US"/>
          </a:p>
        </p:txBody>
      </p:sp>
      <p:sp>
        <p:nvSpPr>
          <p:cNvPr id="5241" name="Rectangle 122">
            <a:extLst>
              <a:ext uri="{FF2B5EF4-FFF2-40B4-BE49-F238E27FC236}">
                <a16:creationId xmlns:a16="http://schemas.microsoft.com/office/drawing/2014/main" id="{6408433C-2253-45E3-9EC7-5AC829EE8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5242" name="Rectangle 123">
            <a:extLst>
              <a:ext uri="{FF2B5EF4-FFF2-40B4-BE49-F238E27FC236}">
                <a16:creationId xmlns:a16="http://schemas.microsoft.com/office/drawing/2014/main" id="{4AAB3A55-AA08-49EE-8BF7-13499EBEE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243" name="Rectangle 124">
            <a:extLst>
              <a:ext uri="{FF2B5EF4-FFF2-40B4-BE49-F238E27FC236}">
                <a16:creationId xmlns:a16="http://schemas.microsoft.com/office/drawing/2014/main" id="{9DA2CF26-CB40-4B9C-986D-101E73C04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/>
          </a:p>
        </p:txBody>
      </p:sp>
      <p:sp>
        <p:nvSpPr>
          <p:cNvPr id="5244" name="Rectangle 125">
            <a:extLst>
              <a:ext uri="{FF2B5EF4-FFF2-40B4-BE49-F238E27FC236}">
                <a16:creationId xmlns:a16="http://schemas.microsoft.com/office/drawing/2014/main" id="{7CA49581-2705-49D6-9118-BB4717008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3514725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245" name="Rectangle 126">
            <a:extLst>
              <a:ext uri="{FF2B5EF4-FFF2-40B4-BE49-F238E27FC236}">
                <a16:creationId xmlns:a16="http://schemas.microsoft.com/office/drawing/2014/main" id="{5CAB74C6-550B-459F-84E0-5158C2DE8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088" y="3514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/>
          </a:p>
        </p:txBody>
      </p:sp>
      <p:sp>
        <p:nvSpPr>
          <p:cNvPr id="5246" name="Rectangle 127">
            <a:extLst>
              <a:ext uri="{FF2B5EF4-FFF2-40B4-BE49-F238E27FC236}">
                <a16:creationId xmlns:a16="http://schemas.microsoft.com/office/drawing/2014/main" id="{BBEDA186-6098-4CF7-884B-858AD41F9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3514725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6</a:t>
            </a:r>
            <a:endParaRPr lang="en-US" altLang="en-US"/>
          </a:p>
        </p:txBody>
      </p:sp>
      <p:sp>
        <p:nvSpPr>
          <p:cNvPr id="5247" name="Rectangle 128">
            <a:extLst>
              <a:ext uri="{FF2B5EF4-FFF2-40B4-BE49-F238E27FC236}">
                <a16:creationId xmlns:a16="http://schemas.microsoft.com/office/drawing/2014/main" id="{5C98E19E-8900-437C-AC1A-4A35B9F2D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3514725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248" name="Rectangle 129">
            <a:extLst>
              <a:ext uri="{FF2B5EF4-FFF2-40B4-BE49-F238E27FC236}">
                <a16:creationId xmlns:a16="http://schemas.microsoft.com/office/drawing/2014/main" id="{B968BB86-2ED7-4354-8AA4-04B49F9E8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49" name="Rectangle 130">
            <a:extLst>
              <a:ext uri="{FF2B5EF4-FFF2-40B4-BE49-F238E27FC236}">
                <a16:creationId xmlns:a16="http://schemas.microsoft.com/office/drawing/2014/main" id="{F6D6C844-5D82-4AFD-A82D-17DE03625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50" name="Rectangle 131">
            <a:extLst>
              <a:ext uri="{FF2B5EF4-FFF2-40B4-BE49-F238E27FC236}">
                <a16:creationId xmlns:a16="http://schemas.microsoft.com/office/drawing/2014/main" id="{3FAA9479-5068-4949-8DBE-370A79822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51" name="Rectangle 132">
            <a:extLst>
              <a:ext uri="{FF2B5EF4-FFF2-40B4-BE49-F238E27FC236}">
                <a16:creationId xmlns:a16="http://schemas.microsoft.com/office/drawing/2014/main" id="{52B2CE75-D1E2-46B7-BCF3-87A0F45EA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840163"/>
            <a:ext cx="104775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52" name="Rectangle 133">
            <a:extLst>
              <a:ext uri="{FF2B5EF4-FFF2-40B4-BE49-F238E27FC236}">
                <a16:creationId xmlns:a16="http://schemas.microsoft.com/office/drawing/2014/main" id="{9EB0A1CA-1758-4D80-AA90-26AC2C9BC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53" name="Rectangle 134">
            <a:extLst>
              <a:ext uri="{FF2B5EF4-FFF2-40B4-BE49-F238E27FC236}">
                <a16:creationId xmlns:a16="http://schemas.microsoft.com/office/drawing/2014/main" id="{E9EDB876-C7DC-4BF8-ACF1-76B2A2A6A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840163"/>
            <a:ext cx="103187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54" name="Rectangle 135">
            <a:extLst>
              <a:ext uri="{FF2B5EF4-FFF2-40B4-BE49-F238E27FC236}">
                <a16:creationId xmlns:a16="http://schemas.microsoft.com/office/drawing/2014/main" id="{862B8257-A3BC-4869-8883-CFF18BA24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55" name="Rectangle 136">
            <a:extLst>
              <a:ext uri="{FF2B5EF4-FFF2-40B4-BE49-F238E27FC236}">
                <a16:creationId xmlns:a16="http://schemas.microsoft.com/office/drawing/2014/main" id="{491AA8AF-C7BA-4716-9611-16465EA3B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840163"/>
            <a:ext cx="103188" cy="2365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56" name="Rectangle 137">
            <a:extLst>
              <a:ext uri="{FF2B5EF4-FFF2-40B4-BE49-F238E27FC236}">
                <a16:creationId xmlns:a16="http://schemas.microsoft.com/office/drawing/2014/main" id="{1516D581-1267-4D3B-A809-106A8BF44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</a:t>
            </a:r>
            <a:endParaRPr lang="en-US" altLang="en-US"/>
          </a:p>
        </p:txBody>
      </p:sp>
      <p:sp>
        <p:nvSpPr>
          <p:cNvPr id="5257" name="Rectangle 138">
            <a:extLst>
              <a:ext uri="{FF2B5EF4-FFF2-40B4-BE49-F238E27FC236}">
                <a16:creationId xmlns:a16="http://schemas.microsoft.com/office/drawing/2014/main" id="{53BD61D8-BA26-4E41-B4A4-751FC45A5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9</a:t>
            </a:r>
            <a:endParaRPr lang="en-US" altLang="en-US"/>
          </a:p>
        </p:txBody>
      </p:sp>
      <p:sp>
        <p:nvSpPr>
          <p:cNvPr id="5258" name="Rectangle 139">
            <a:extLst>
              <a:ext uri="{FF2B5EF4-FFF2-40B4-BE49-F238E27FC236}">
                <a16:creationId xmlns:a16="http://schemas.microsoft.com/office/drawing/2014/main" id="{CAA7C721-1690-4DF3-9EE2-4F8F2CBEE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3840163"/>
            <a:ext cx="508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6    </a:t>
            </a:r>
            <a:endParaRPr lang="en-US" altLang="en-US"/>
          </a:p>
        </p:txBody>
      </p:sp>
      <p:sp>
        <p:nvSpPr>
          <p:cNvPr id="5259" name="Rectangle 140">
            <a:extLst>
              <a:ext uri="{FF2B5EF4-FFF2-40B4-BE49-F238E27FC236}">
                <a16:creationId xmlns:a16="http://schemas.microsoft.com/office/drawing/2014/main" id="{AD6AB569-5468-4997-ACA2-2CFDDA90F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5260" name="Rectangle 141">
            <a:extLst>
              <a:ext uri="{FF2B5EF4-FFF2-40B4-BE49-F238E27FC236}">
                <a16:creationId xmlns:a16="http://schemas.microsoft.com/office/drawing/2014/main" id="{9410CD28-6496-4378-B040-6DD98E9D6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5261" name="Rectangle 142">
            <a:extLst>
              <a:ext uri="{FF2B5EF4-FFF2-40B4-BE49-F238E27FC236}">
                <a16:creationId xmlns:a16="http://schemas.microsoft.com/office/drawing/2014/main" id="{7CC0FA7E-8A91-4397-8C45-376B7FF2A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/>
          </a:p>
        </p:txBody>
      </p:sp>
      <p:sp>
        <p:nvSpPr>
          <p:cNvPr id="5262" name="Rectangle 143">
            <a:extLst>
              <a:ext uri="{FF2B5EF4-FFF2-40B4-BE49-F238E27FC236}">
                <a16:creationId xmlns:a16="http://schemas.microsoft.com/office/drawing/2014/main" id="{F20A6FB0-1E10-40C7-AFE4-24C154133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263" name="Rectangle 144">
            <a:extLst>
              <a:ext uri="{FF2B5EF4-FFF2-40B4-BE49-F238E27FC236}">
                <a16:creationId xmlns:a16="http://schemas.microsoft.com/office/drawing/2014/main" id="{4FE3DF1A-DC4D-473B-820E-66A0236A6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5264" name="Rectangle 145">
            <a:extLst>
              <a:ext uri="{FF2B5EF4-FFF2-40B4-BE49-F238E27FC236}">
                <a16:creationId xmlns:a16="http://schemas.microsoft.com/office/drawing/2014/main" id="{11A104FB-EA18-4751-8935-7FE851494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5265" name="Rectangle 146">
            <a:extLst>
              <a:ext uri="{FF2B5EF4-FFF2-40B4-BE49-F238E27FC236}">
                <a16:creationId xmlns:a16="http://schemas.microsoft.com/office/drawing/2014/main" id="{D494E316-CF43-4CC9-8879-75690DE2A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/>
          </a:p>
        </p:txBody>
      </p:sp>
      <p:sp>
        <p:nvSpPr>
          <p:cNvPr id="5266" name="Rectangle 147">
            <a:extLst>
              <a:ext uri="{FF2B5EF4-FFF2-40B4-BE49-F238E27FC236}">
                <a16:creationId xmlns:a16="http://schemas.microsoft.com/office/drawing/2014/main" id="{D6FE9FEE-F9D9-48A1-B73B-56C0C5085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267" name="Rectangle 148">
            <a:extLst>
              <a:ext uri="{FF2B5EF4-FFF2-40B4-BE49-F238E27FC236}">
                <a16:creationId xmlns:a16="http://schemas.microsoft.com/office/drawing/2014/main" id="{3F39D9EA-E701-48C8-B770-68D8341EC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5268" name="Rectangle 149">
            <a:extLst>
              <a:ext uri="{FF2B5EF4-FFF2-40B4-BE49-F238E27FC236}">
                <a16:creationId xmlns:a16="http://schemas.microsoft.com/office/drawing/2014/main" id="{A9DA9892-3C43-486E-B132-4FFEE4AB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3840163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5269" name="Rectangle 150">
            <a:extLst>
              <a:ext uri="{FF2B5EF4-FFF2-40B4-BE49-F238E27FC236}">
                <a16:creationId xmlns:a16="http://schemas.microsoft.com/office/drawing/2014/main" id="{7E4BACE0-41EC-4770-A198-72A01AF2B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/>
          </a:p>
        </p:txBody>
      </p:sp>
      <p:sp>
        <p:nvSpPr>
          <p:cNvPr id="5270" name="Rectangle 151">
            <a:extLst>
              <a:ext uri="{FF2B5EF4-FFF2-40B4-BE49-F238E27FC236}">
                <a16:creationId xmlns:a16="http://schemas.microsoft.com/office/drawing/2014/main" id="{CFF1D222-1F75-4106-83E8-1298C60C8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3840163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271" name="Rectangle 152">
            <a:extLst>
              <a:ext uri="{FF2B5EF4-FFF2-40B4-BE49-F238E27FC236}">
                <a16:creationId xmlns:a16="http://schemas.microsoft.com/office/drawing/2014/main" id="{68467378-293F-4E81-8BAA-FFD19EF38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84016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5272" name="Rectangle 153">
            <a:extLst>
              <a:ext uri="{FF2B5EF4-FFF2-40B4-BE49-F238E27FC236}">
                <a16:creationId xmlns:a16="http://schemas.microsoft.com/office/drawing/2014/main" id="{FB6B179B-8F28-41F2-89F6-43DB4B6F3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3840163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273" name="Rectangle 154">
            <a:extLst>
              <a:ext uri="{FF2B5EF4-FFF2-40B4-BE49-F238E27FC236}">
                <a16:creationId xmlns:a16="http://schemas.microsoft.com/office/drawing/2014/main" id="{0929DE7A-43FE-4591-8E8B-CDE3BFBBF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74" name="Rectangle 155">
            <a:extLst>
              <a:ext uri="{FF2B5EF4-FFF2-40B4-BE49-F238E27FC236}">
                <a16:creationId xmlns:a16="http://schemas.microsoft.com/office/drawing/2014/main" id="{3B5F8DC3-02AA-450C-8726-5224E6F64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75" name="Rectangle 156">
            <a:extLst>
              <a:ext uri="{FF2B5EF4-FFF2-40B4-BE49-F238E27FC236}">
                <a16:creationId xmlns:a16="http://schemas.microsoft.com/office/drawing/2014/main" id="{132004EF-A23D-4487-A69E-3D8FEA8FE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76" name="Rectangle 157">
            <a:extLst>
              <a:ext uri="{FF2B5EF4-FFF2-40B4-BE49-F238E27FC236}">
                <a16:creationId xmlns:a16="http://schemas.microsoft.com/office/drawing/2014/main" id="{5785C46D-165B-47EF-84AB-8F80A976E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4179888"/>
            <a:ext cx="103187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77" name="Rectangle 158">
            <a:extLst>
              <a:ext uri="{FF2B5EF4-FFF2-40B4-BE49-F238E27FC236}">
                <a16:creationId xmlns:a16="http://schemas.microsoft.com/office/drawing/2014/main" id="{63BACA91-9270-4295-AAA1-7800F3C43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4179888"/>
            <a:ext cx="103188" cy="23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78" name="Rectangle 159">
            <a:extLst>
              <a:ext uri="{FF2B5EF4-FFF2-40B4-BE49-F238E27FC236}">
                <a16:creationId xmlns:a16="http://schemas.microsoft.com/office/drawing/2014/main" id="{FA25A7FA-832C-47E1-B704-E2D219221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</a:t>
            </a:r>
            <a:endParaRPr lang="en-US" altLang="en-US"/>
          </a:p>
        </p:txBody>
      </p:sp>
      <p:sp>
        <p:nvSpPr>
          <p:cNvPr id="5279" name="Rectangle 160">
            <a:extLst>
              <a:ext uri="{FF2B5EF4-FFF2-40B4-BE49-F238E27FC236}">
                <a16:creationId xmlns:a16="http://schemas.microsoft.com/office/drawing/2014/main" id="{1660863F-FBAD-4871-80F5-0326E7E56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5280" name="Rectangle 161">
            <a:extLst>
              <a:ext uri="{FF2B5EF4-FFF2-40B4-BE49-F238E27FC236}">
                <a16:creationId xmlns:a16="http://schemas.microsoft.com/office/drawing/2014/main" id="{CCD78536-9688-493F-94DB-5A263F16D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417988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281" name="Rectangle 162">
            <a:extLst>
              <a:ext uri="{FF2B5EF4-FFF2-40B4-BE49-F238E27FC236}">
                <a16:creationId xmlns:a16="http://schemas.microsoft.com/office/drawing/2014/main" id="{2313C09E-21E2-4E31-AD18-B09AB920F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8</a:t>
            </a:r>
            <a:endParaRPr lang="en-US" altLang="en-US"/>
          </a:p>
        </p:txBody>
      </p:sp>
      <p:sp>
        <p:nvSpPr>
          <p:cNvPr id="5282" name="Rectangle 163">
            <a:extLst>
              <a:ext uri="{FF2B5EF4-FFF2-40B4-BE49-F238E27FC236}">
                <a16:creationId xmlns:a16="http://schemas.microsoft.com/office/drawing/2014/main" id="{48390850-4A3D-4E30-9F92-745A4E6EA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417988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283" name="Rectangle 164">
            <a:extLst>
              <a:ext uri="{FF2B5EF4-FFF2-40B4-BE49-F238E27FC236}">
                <a16:creationId xmlns:a16="http://schemas.microsoft.com/office/drawing/2014/main" id="{8AA1DAE4-F582-4ACF-9B90-5C01BB432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7</a:t>
            </a:r>
            <a:endParaRPr lang="en-US" altLang="en-US"/>
          </a:p>
        </p:txBody>
      </p:sp>
      <p:sp>
        <p:nvSpPr>
          <p:cNvPr id="5284" name="Rectangle 165">
            <a:extLst>
              <a:ext uri="{FF2B5EF4-FFF2-40B4-BE49-F238E27FC236}">
                <a16:creationId xmlns:a16="http://schemas.microsoft.com/office/drawing/2014/main" id="{535232CB-AD26-47DA-A38F-DF93F353C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4179888"/>
            <a:ext cx="1168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4    1     9   </a:t>
            </a:r>
            <a:endParaRPr lang="en-US" altLang="en-US"/>
          </a:p>
        </p:txBody>
      </p:sp>
      <p:sp>
        <p:nvSpPr>
          <p:cNvPr id="5285" name="Rectangle 166">
            <a:extLst>
              <a:ext uri="{FF2B5EF4-FFF2-40B4-BE49-F238E27FC236}">
                <a16:creationId xmlns:a16="http://schemas.microsoft.com/office/drawing/2014/main" id="{4DCDFC81-A910-4920-A1F5-A53DD8804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550" y="417988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286" name="Rectangle 167">
            <a:extLst>
              <a:ext uri="{FF2B5EF4-FFF2-40B4-BE49-F238E27FC236}">
                <a16:creationId xmlns:a16="http://schemas.microsoft.com/office/drawing/2014/main" id="{D1114B46-DBFB-4383-A201-4094545BA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/>
          </a:p>
        </p:txBody>
      </p:sp>
      <p:sp>
        <p:nvSpPr>
          <p:cNvPr id="5287" name="Rectangle 168">
            <a:extLst>
              <a:ext uri="{FF2B5EF4-FFF2-40B4-BE49-F238E27FC236}">
                <a16:creationId xmlns:a16="http://schemas.microsoft.com/office/drawing/2014/main" id="{984EAC96-A1CD-4E85-8269-24A0B6798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417988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5288" name="Rectangle 169">
            <a:extLst>
              <a:ext uri="{FF2B5EF4-FFF2-40B4-BE49-F238E27FC236}">
                <a16:creationId xmlns:a16="http://schemas.microsoft.com/office/drawing/2014/main" id="{A5893668-1D0C-463E-B38B-8D583B740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41798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5289" name="Rectangle 170">
            <a:extLst>
              <a:ext uri="{FF2B5EF4-FFF2-40B4-BE49-F238E27FC236}">
                <a16:creationId xmlns:a16="http://schemas.microsoft.com/office/drawing/2014/main" id="{EBA26D9E-8C14-4305-B152-E31081AA5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663" y="4179888"/>
            <a:ext cx="304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5</a:t>
            </a:r>
            <a:endParaRPr lang="en-US" altLang="en-US"/>
          </a:p>
        </p:txBody>
      </p:sp>
      <p:sp>
        <p:nvSpPr>
          <p:cNvPr id="5290" name="Rectangle 171">
            <a:extLst>
              <a:ext uri="{FF2B5EF4-FFF2-40B4-BE49-F238E27FC236}">
                <a16:creationId xmlns:a16="http://schemas.microsoft.com/office/drawing/2014/main" id="{474690E0-A5C9-4D4E-8C91-D78B773D8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417988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291" name="Rectangle 172">
            <a:extLst>
              <a:ext uri="{FF2B5EF4-FFF2-40B4-BE49-F238E27FC236}">
                <a16:creationId xmlns:a16="http://schemas.microsoft.com/office/drawing/2014/main" id="{51C8CB93-960A-48FA-AF18-7FCB769A5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92" name="Rectangle 173">
            <a:extLst>
              <a:ext uri="{FF2B5EF4-FFF2-40B4-BE49-F238E27FC236}">
                <a16:creationId xmlns:a16="http://schemas.microsoft.com/office/drawing/2014/main" id="{5F404C82-73F9-4296-8162-5890F5033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93" name="Rectangle 174">
            <a:extLst>
              <a:ext uri="{FF2B5EF4-FFF2-40B4-BE49-F238E27FC236}">
                <a16:creationId xmlns:a16="http://schemas.microsoft.com/office/drawing/2014/main" id="{1C47CE5A-10F4-46AE-8651-9938A9D1D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521200"/>
            <a:ext cx="103188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94" name="Rectangle 175">
            <a:extLst>
              <a:ext uri="{FF2B5EF4-FFF2-40B4-BE49-F238E27FC236}">
                <a16:creationId xmlns:a16="http://schemas.microsoft.com/office/drawing/2014/main" id="{30F0AAD7-7F6F-4D17-B219-9FB0D525B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4521200"/>
            <a:ext cx="104775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95" name="Rectangle 176">
            <a:extLst>
              <a:ext uri="{FF2B5EF4-FFF2-40B4-BE49-F238E27FC236}">
                <a16:creationId xmlns:a16="http://schemas.microsoft.com/office/drawing/2014/main" id="{6C32526B-4F7E-47BD-B2E0-F5DCA3E9A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96" name="Rectangle 177">
            <a:extLst>
              <a:ext uri="{FF2B5EF4-FFF2-40B4-BE49-F238E27FC236}">
                <a16:creationId xmlns:a16="http://schemas.microsoft.com/office/drawing/2014/main" id="{49FA04FB-B9E2-4F57-98E4-F10FF9E57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4521200"/>
            <a:ext cx="103187" cy="244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297" name="Rectangle 178">
            <a:extLst>
              <a:ext uri="{FF2B5EF4-FFF2-40B4-BE49-F238E27FC236}">
                <a16:creationId xmlns:a16="http://schemas.microsoft.com/office/drawing/2014/main" id="{24501DC2-1203-4FED-BA67-FB3EB4DBF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9663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</a:t>
            </a:r>
            <a:endParaRPr lang="en-US" altLang="en-US"/>
          </a:p>
        </p:txBody>
      </p:sp>
      <p:sp>
        <p:nvSpPr>
          <p:cNvPr id="5298" name="Rectangle 179">
            <a:extLst>
              <a:ext uri="{FF2B5EF4-FFF2-40B4-BE49-F238E27FC236}">
                <a16:creationId xmlns:a16="http://schemas.microsoft.com/office/drawing/2014/main" id="{81B5D4A7-4D4F-4AA4-BA70-0B533B7A7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285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3</a:t>
            </a:r>
            <a:endParaRPr lang="en-US" altLang="en-US"/>
          </a:p>
        </p:txBody>
      </p:sp>
      <p:sp>
        <p:nvSpPr>
          <p:cNvPr id="5299" name="Rectangle 180">
            <a:extLst>
              <a:ext uri="{FF2B5EF4-FFF2-40B4-BE49-F238E27FC236}">
                <a16:creationId xmlns:a16="http://schemas.microsoft.com/office/drawing/2014/main" id="{70D33A1B-4CAF-4C14-A137-A9CAF5A75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6038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300" name="Rectangle 181">
            <a:extLst>
              <a:ext uri="{FF2B5EF4-FFF2-40B4-BE49-F238E27FC236}">
                <a16:creationId xmlns:a16="http://schemas.microsoft.com/office/drawing/2014/main" id="{2B2CB6A5-8E41-469C-9687-C6F47DE3B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4</a:t>
            </a:r>
            <a:endParaRPr lang="en-US" altLang="en-US"/>
          </a:p>
        </p:txBody>
      </p:sp>
      <p:sp>
        <p:nvSpPr>
          <p:cNvPr id="5301" name="Rectangle 182">
            <a:extLst>
              <a:ext uri="{FF2B5EF4-FFF2-40B4-BE49-F238E27FC236}">
                <a16:creationId xmlns:a16="http://schemas.microsoft.com/office/drawing/2014/main" id="{0F72FD96-856C-43E0-B95D-4176A6084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188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302" name="Rectangle 183">
            <a:extLst>
              <a:ext uri="{FF2B5EF4-FFF2-40B4-BE49-F238E27FC236}">
                <a16:creationId xmlns:a16="http://schemas.microsoft.com/office/drawing/2014/main" id="{77E2D7E2-38A7-4653-B95B-3E218BDC5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5</a:t>
            </a:r>
            <a:endParaRPr lang="en-US" altLang="en-US"/>
          </a:p>
        </p:txBody>
      </p:sp>
      <p:sp>
        <p:nvSpPr>
          <p:cNvPr id="5303" name="Rectangle 184">
            <a:extLst>
              <a:ext uri="{FF2B5EF4-FFF2-40B4-BE49-F238E27FC236}">
                <a16:creationId xmlns:a16="http://schemas.microsoft.com/office/drawing/2014/main" id="{6BF20ED5-C7F2-4FB8-9850-569B2D5D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8" y="4529138"/>
            <a:ext cx="25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 </a:t>
            </a:r>
            <a:endParaRPr lang="en-US" altLang="en-US"/>
          </a:p>
        </p:txBody>
      </p:sp>
      <p:sp>
        <p:nvSpPr>
          <p:cNvPr id="5304" name="Rectangle 185">
            <a:extLst>
              <a:ext uri="{FF2B5EF4-FFF2-40B4-BE49-F238E27FC236}">
                <a16:creationId xmlns:a16="http://schemas.microsoft.com/office/drawing/2014/main" id="{0424CDDD-C56A-448D-B24D-3CD15AFDE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7100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2</a:t>
            </a:r>
            <a:endParaRPr lang="en-US" altLang="en-US"/>
          </a:p>
        </p:txBody>
      </p:sp>
      <p:sp>
        <p:nvSpPr>
          <p:cNvPr id="5305" name="Rectangle 186">
            <a:extLst>
              <a:ext uri="{FF2B5EF4-FFF2-40B4-BE49-F238E27FC236}">
                <a16:creationId xmlns:a16="http://schemas.microsoft.com/office/drawing/2014/main" id="{AAD6A4E1-A30F-4443-BABE-8D9F3BD97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306" name="Rectangle 187">
            <a:extLst>
              <a:ext uri="{FF2B5EF4-FFF2-40B4-BE49-F238E27FC236}">
                <a16:creationId xmlns:a16="http://schemas.microsoft.com/office/drawing/2014/main" id="{BAE986B1-1FA7-48C3-90A3-D748CB75D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4529138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8     </a:t>
            </a:r>
            <a:endParaRPr lang="en-US" altLang="en-US"/>
          </a:p>
        </p:txBody>
      </p:sp>
      <p:sp>
        <p:nvSpPr>
          <p:cNvPr id="5307" name="Rectangle 188">
            <a:extLst>
              <a:ext uri="{FF2B5EF4-FFF2-40B4-BE49-F238E27FC236}">
                <a16:creationId xmlns:a16="http://schemas.microsoft.com/office/drawing/2014/main" id="{A56200B8-192E-4178-974D-86B0BDD9D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788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6</a:t>
            </a:r>
            <a:endParaRPr lang="en-US" altLang="en-US"/>
          </a:p>
        </p:txBody>
      </p:sp>
      <p:sp>
        <p:nvSpPr>
          <p:cNvPr id="5308" name="Rectangle 189">
            <a:extLst>
              <a:ext uri="{FF2B5EF4-FFF2-40B4-BE49-F238E27FC236}">
                <a16:creationId xmlns:a16="http://schemas.microsoft.com/office/drawing/2014/main" id="{A972AC15-FD81-44E5-9D97-5AA1267F0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975" y="4529138"/>
            <a:ext cx="203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    </a:t>
            </a:r>
            <a:endParaRPr lang="en-US" altLang="en-US"/>
          </a:p>
        </p:txBody>
      </p:sp>
      <p:sp>
        <p:nvSpPr>
          <p:cNvPr id="5309" name="Rectangle 190">
            <a:extLst>
              <a:ext uri="{FF2B5EF4-FFF2-40B4-BE49-F238E27FC236}">
                <a16:creationId xmlns:a16="http://schemas.microsoft.com/office/drawing/2014/main" id="{D795D9CF-2F9A-48B4-8777-9F4BADD8B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45291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i="1">
                <a:solidFill>
                  <a:srgbClr val="000000"/>
                </a:solidFill>
              </a:rPr>
              <a:t>1</a:t>
            </a:r>
            <a:endParaRPr lang="en-US" altLang="en-US"/>
          </a:p>
        </p:txBody>
      </p:sp>
      <p:sp>
        <p:nvSpPr>
          <p:cNvPr id="5310" name="Rectangle 191">
            <a:extLst>
              <a:ext uri="{FF2B5EF4-FFF2-40B4-BE49-F238E27FC236}">
                <a16:creationId xmlns:a16="http://schemas.microsoft.com/office/drawing/2014/main" id="{3FF98AC4-20EF-4935-AF1C-75F8051F8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4529138"/>
            <a:ext cx="660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    7    9</a:t>
            </a:r>
            <a:endParaRPr lang="en-US" altLang="en-US"/>
          </a:p>
        </p:txBody>
      </p:sp>
      <p:sp>
        <p:nvSpPr>
          <p:cNvPr id="5311" name="Rectangle 192">
            <a:extLst>
              <a:ext uri="{FF2B5EF4-FFF2-40B4-BE49-F238E27FC236}">
                <a16:creationId xmlns:a16="http://schemas.microsoft.com/office/drawing/2014/main" id="{7FFD474A-070C-4299-8459-4AD67487F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813" y="4529138"/>
            <a:ext cx="50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 </a:t>
            </a:r>
            <a:endParaRPr lang="en-US" altLang="en-US"/>
          </a:p>
        </p:txBody>
      </p:sp>
      <p:sp>
        <p:nvSpPr>
          <p:cNvPr id="5312" name="Line 193">
            <a:extLst>
              <a:ext uri="{FF2B5EF4-FFF2-40B4-BE49-F238E27FC236}">
                <a16:creationId xmlns:a16="http://schemas.microsoft.com/office/drawing/2014/main" id="{20E47AF8-50BD-4B7F-B65A-535558CCD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08588" y="1757363"/>
            <a:ext cx="1587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13" name="Line 194">
            <a:extLst>
              <a:ext uri="{FF2B5EF4-FFF2-40B4-BE49-F238E27FC236}">
                <a16:creationId xmlns:a16="http://schemas.microsoft.com/office/drawing/2014/main" id="{3A32BC10-1D3A-4E7C-B175-33CE7F2D2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7200" y="1757363"/>
            <a:ext cx="1588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14" name="Line 195">
            <a:extLst>
              <a:ext uri="{FF2B5EF4-FFF2-40B4-BE49-F238E27FC236}">
                <a16:creationId xmlns:a16="http://schemas.microsoft.com/office/drawing/2014/main" id="{81E7ED0C-8B52-498F-805A-8B1FF0F8BF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3275" y="1757363"/>
            <a:ext cx="1588" cy="3038475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15" name="Line 196">
            <a:extLst>
              <a:ext uri="{FF2B5EF4-FFF2-40B4-BE49-F238E27FC236}">
                <a16:creationId xmlns:a16="http://schemas.microsoft.com/office/drawing/2014/main" id="{5039B4C8-C12F-4DEE-8984-F7E7AD0048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6963" y="1757363"/>
            <a:ext cx="17462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16" name="Line 197">
            <a:extLst>
              <a:ext uri="{FF2B5EF4-FFF2-40B4-BE49-F238E27FC236}">
                <a16:creationId xmlns:a16="http://schemas.microsoft.com/office/drawing/2014/main" id="{C97FC538-3101-4085-8022-69B2E82FF5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0500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17" name="Line 198">
            <a:extLst>
              <a:ext uri="{FF2B5EF4-FFF2-40B4-BE49-F238E27FC236}">
                <a16:creationId xmlns:a16="http://schemas.microsoft.com/office/drawing/2014/main" id="{8A420ABC-807D-4EDC-9F48-BA29C7F0EB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0500" y="1757363"/>
            <a:ext cx="1588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18" name="Line 199">
            <a:extLst>
              <a:ext uri="{FF2B5EF4-FFF2-40B4-BE49-F238E27FC236}">
                <a16:creationId xmlns:a16="http://schemas.microsoft.com/office/drawing/2014/main" id="{762A1517-CC43-4F3F-94FF-26B8A78E8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7525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19" name="Line 200">
            <a:extLst>
              <a:ext uri="{FF2B5EF4-FFF2-40B4-BE49-F238E27FC236}">
                <a16:creationId xmlns:a16="http://schemas.microsoft.com/office/drawing/2014/main" id="{C141447D-8584-4B08-8193-7B67D0D37FD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3600" y="1757363"/>
            <a:ext cx="1588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20" name="Line 201">
            <a:extLst>
              <a:ext uri="{FF2B5EF4-FFF2-40B4-BE49-F238E27FC236}">
                <a16:creationId xmlns:a16="http://schemas.microsoft.com/office/drawing/2014/main" id="{082BDB20-E204-4E11-82DF-607A10BCC2D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3600" y="1757363"/>
            <a:ext cx="1588" cy="305593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21" name="Line 202">
            <a:extLst>
              <a:ext uri="{FF2B5EF4-FFF2-40B4-BE49-F238E27FC236}">
                <a16:creationId xmlns:a16="http://schemas.microsoft.com/office/drawing/2014/main" id="{4C7A456C-20E8-44F2-AE7E-E5ECB5D11D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2213" y="1757363"/>
            <a:ext cx="1587" cy="3038475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22" name="Line 203">
            <a:extLst>
              <a:ext uri="{FF2B5EF4-FFF2-40B4-BE49-F238E27FC236}">
                <a16:creationId xmlns:a16="http://schemas.microsoft.com/office/drawing/2014/main" id="{A53D250C-88F6-4679-868B-452C85B63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8288" y="1757363"/>
            <a:ext cx="1587" cy="25908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23" name="Line 204">
            <a:extLst>
              <a:ext uri="{FF2B5EF4-FFF2-40B4-BE49-F238E27FC236}">
                <a16:creationId xmlns:a16="http://schemas.microsoft.com/office/drawing/2014/main" id="{104AED7D-94D4-42A0-B3C7-38C9C84587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7525" y="1757363"/>
            <a:ext cx="1588" cy="30559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24" name="Line 205">
            <a:extLst>
              <a:ext uri="{FF2B5EF4-FFF2-40B4-BE49-F238E27FC236}">
                <a16:creationId xmlns:a16="http://schemas.microsoft.com/office/drawing/2014/main" id="{A0454E06-5647-4794-91E2-A8EAEC26CB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051050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25" name="Line 206">
            <a:extLst>
              <a:ext uri="{FF2B5EF4-FFF2-40B4-BE49-F238E27FC236}">
                <a16:creationId xmlns:a16="http://schemas.microsoft.com/office/drawing/2014/main" id="{5393C991-A64B-4180-A791-2CEDB5DC81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39712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26" name="Line 207">
            <a:extLst>
              <a:ext uri="{FF2B5EF4-FFF2-40B4-BE49-F238E27FC236}">
                <a16:creationId xmlns:a16="http://schemas.microsoft.com/office/drawing/2014/main" id="{108D42D7-B6E0-466A-8308-2A71FCCAC4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39712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27" name="Line 208">
            <a:extLst>
              <a:ext uri="{FF2B5EF4-FFF2-40B4-BE49-F238E27FC236}">
                <a16:creationId xmlns:a16="http://schemas.microsoft.com/office/drawing/2014/main" id="{2FBFDD4F-C371-4CFA-88CA-A4E724BCB4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741613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28" name="Line 209">
            <a:extLst>
              <a:ext uri="{FF2B5EF4-FFF2-40B4-BE49-F238E27FC236}">
                <a16:creationId xmlns:a16="http://schemas.microsoft.com/office/drawing/2014/main" id="{879EAB96-7416-4DBB-A3AD-A3382D0F06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2741613"/>
            <a:ext cx="3008313" cy="1587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29" name="Line 210">
            <a:extLst>
              <a:ext uri="{FF2B5EF4-FFF2-40B4-BE49-F238E27FC236}">
                <a16:creationId xmlns:a16="http://schemas.microsoft.com/office/drawing/2014/main" id="{ACAE2700-5CE5-4382-A4C7-7BB93F2A9D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3087688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30" name="Line 211">
            <a:extLst>
              <a:ext uri="{FF2B5EF4-FFF2-40B4-BE49-F238E27FC236}">
                <a16:creationId xmlns:a16="http://schemas.microsoft.com/office/drawing/2014/main" id="{98E10E7F-0F72-46AE-985B-9A80881333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343217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31" name="Line 212">
            <a:extLst>
              <a:ext uri="{FF2B5EF4-FFF2-40B4-BE49-F238E27FC236}">
                <a16:creationId xmlns:a16="http://schemas.microsoft.com/office/drawing/2014/main" id="{7F07ECD0-1F62-4A4D-9F0D-C151B16EDF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3432175"/>
            <a:ext cx="3008313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32" name="Line 213">
            <a:extLst>
              <a:ext uri="{FF2B5EF4-FFF2-40B4-BE49-F238E27FC236}">
                <a16:creationId xmlns:a16="http://schemas.microsoft.com/office/drawing/2014/main" id="{75FA8368-FFF4-49C5-B004-DB38EE7E9E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3778250"/>
            <a:ext cx="3008313" cy="1588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33" name="Line 214">
            <a:extLst>
              <a:ext uri="{FF2B5EF4-FFF2-40B4-BE49-F238E27FC236}">
                <a16:creationId xmlns:a16="http://schemas.microsoft.com/office/drawing/2014/main" id="{F5C4AED1-CE69-4967-8FEA-6864487C80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9975" y="4122738"/>
            <a:ext cx="3008313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34" name="Line 215">
            <a:extLst>
              <a:ext uri="{FF2B5EF4-FFF2-40B4-BE49-F238E27FC236}">
                <a16:creationId xmlns:a16="http://schemas.microsoft.com/office/drawing/2014/main" id="{4DDC59C0-640B-4160-8063-3D5602DA3F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2513" y="4468813"/>
            <a:ext cx="3008312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35" name="Line 216">
            <a:extLst>
              <a:ext uri="{FF2B5EF4-FFF2-40B4-BE49-F238E27FC236}">
                <a16:creationId xmlns:a16="http://schemas.microsoft.com/office/drawing/2014/main" id="{290A5E84-9BE8-4E89-9EF8-902DDE19D0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97438" y="4468813"/>
            <a:ext cx="2990850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336" name="Line 217">
            <a:extLst>
              <a:ext uri="{FF2B5EF4-FFF2-40B4-BE49-F238E27FC236}">
                <a16:creationId xmlns:a16="http://schemas.microsoft.com/office/drawing/2014/main" id="{02E9BB4D-0E74-4550-8E4F-39EB903376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2513" y="4813300"/>
            <a:ext cx="3008312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09818" name="Rectangle 218">
            <a:extLst>
              <a:ext uri="{FF2B5EF4-FFF2-40B4-BE49-F238E27FC236}">
                <a16:creationId xmlns:a16="http://schemas.microsoft.com/office/drawing/2014/main" id="{89F300F7-3D00-48CB-A917-9A1B319D8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075" y="1778000"/>
            <a:ext cx="960438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819" name="Rectangle 219">
            <a:extLst>
              <a:ext uri="{FF2B5EF4-FFF2-40B4-BE49-F238E27FC236}">
                <a16:creationId xmlns:a16="http://schemas.microsoft.com/office/drawing/2014/main" id="{9FCCFA9A-8FC3-4F2F-B333-E5D56252C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1778000"/>
            <a:ext cx="960437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820" name="Rectangle 220">
            <a:extLst>
              <a:ext uri="{FF2B5EF4-FFF2-40B4-BE49-F238E27FC236}">
                <a16:creationId xmlns:a16="http://schemas.microsoft.com/office/drawing/2014/main" id="{83D085B2-69AE-4C80-BF35-230EDB25C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1778000"/>
            <a:ext cx="960438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821" name="Rectangle 221">
            <a:extLst>
              <a:ext uri="{FF2B5EF4-FFF2-40B4-BE49-F238E27FC236}">
                <a16:creationId xmlns:a16="http://schemas.microsoft.com/office/drawing/2014/main" id="{93B21A04-0DF9-42FA-A58C-7BB3BB32B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075" y="2776538"/>
            <a:ext cx="960438" cy="960437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822" name="Rectangle 222">
            <a:extLst>
              <a:ext uri="{FF2B5EF4-FFF2-40B4-BE49-F238E27FC236}">
                <a16:creationId xmlns:a16="http://schemas.microsoft.com/office/drawing/2014/main" id="{43B04564-B05C-4965-B875-952122277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2776538"/>
            <a:ext cx="960437" cy="960437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823" name="Rectangle 223">
            <a:extLst>
              <a:ext uri="{FF2B5EF4-FFF2-40B4-BE49-F238E27FC236}">
                <a16:creationId xmlns:a16="http://schemas.microsoft.com/office/drawing/2014/main" id="{6EBBC108-8D19-4FBB-B249-7096CAC6D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2776538"/>
            <a:ext cx="960438" cy="960437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824" name="Rectangle 224">
            <a:extLst>
              <a:ext uri="{FF2B5EF4-FFF2-40B4-BE49-F238E27FC236}">
                <a16:creationId xmlns:a16="http://schemas.microsoft.com/office/drawing/2014/main" id="{F14F5505-4F90-4078-9FDF-384F46C21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075" y="3813175"/>
            <a:ext cx="960438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825" name="Rectangle 225">
            <a:extLst>
              <a:ext uri="{FF2B5EF4-FFF2-40B4-BE49-F238E27FC236}">
                <a16:creationId xmlns:a16="http://schemas.microsoft.com/office/drawing/2014/main" id="{634E8897-C446-4C12-AD7B-5E48ADB17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3813175"/>
            <a:ext cx="960437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826" name="Rectangle 226">
            <a:extLst>
              <a:ext uri="{FF2B5EF4-FFF2-40B4-BE49-F238E27FC236}">
                <a16:creationId xmlns:a16="http://schemas.microsoft.com/office/drawing/2014/main" id="{F4986A72-44A6-4D01-BCBD-33A836C81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3813175"/>
            <a:ext cx="960438" cy="960438"/>
          </a:xfrm>
          <a:prstGeom prst="rect">
            <a:avLst/>
          </a:prstGeom>
          <a:solidFill>
            <a:schemeClr val="accent1">
              <a:alpha val="12157"/>
            </a:schemeClr>
          </a:solidFill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40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40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18" grpId="0" animBg="1"/>
      <p:bldP spid="409819" grpId="0" animBg="1"/>
      <p:bldP spid="409820" grpId="0" animBg="1"/>
      <p:bldP spid="409821" grpId="0" animBg="1"/>
      <p:bldP spid="409822" grpId="0" animBg="1"/>
      <p:bldP spid="409823" grpId="0" animBg="1"/>
      <p:bldP spid="409824" grpId="0" animBg="1"/>
      <p:bldP spid="409825" grpId="0" animBg="1"/>
      <p:bldP spid="4098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EFDE46E5-5331-4866-9220-7931DA0F03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FDA0D6D2-AD8E-41B3-ADFF-05136A832026}" type="slidenum">
              <a:rPr lang="en-US" altLang="en-US" sz="1400"/>
              <a:pPr/>
              <a:t>27</a:t>
            </a:fld>
            <a:endParaRPr lang="en-US" altLang="en-US" sz="1400"/>
          </a:p>
        </p:txBody>
      </p:sp>
      <p:sp>
        <p:nvSpPr>
          <p:cNvPr id="6149" name="Rectangle 2">
            <a:extLst>
              <a:ext uri="{FF2B5EF4-FFF2-40B4-BE49-F238E27FC236}">
                <a16:creationId xmlns:a16="http://schemas.microsoft.com/office/drawing/2014/main" id="{5877815E-D30C-4EA8-A565-0FBAE6A0B3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3675" y="228600"/>
            <a:ext cx="8794750" cy="857250"/>
          </a:xfrm>
        </p:spPr>
        <p:txBody>
          <a:bodyPr/>
          <a:lstStyle/>
          <a:p>
            <a:r>
              <a:rPr lang="en-US" altLang="en-US" sz="4000"/>
              <a:t>Checking Whether a Solution Is Correct</a:t>
            </a:r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2A4C7891-2618-4084-80F7-47129A0ED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701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1" name="Rectangle 6">
            <a:extLst>
              <a:ext uri="{FF2B5EF4-FFF2-40B4-BE49-F238E27FC236}">
                <a16:creationId xmlns:a16="http://schemas.microsoft.com/office/drawing/2014/main" id="{D515F583-738F-448F-94DF-68379226F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87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2" name="Rectangle 7">
            <a:extLst>
              <a:ext uri="{FF2B5EF4-FFF2-40B4-BE49-F238E27FC236}">
                <a16:creationId xmlns:a16="http://schemas.microsoft.com/office/drawing/2014/main" id="{BDDA1FE4-E665-46EE-A13A-9270912E1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6146" name="Object 8">
            <a:extLst>
              <a:ext uri="{FF2B5EF4-FFF2-40B4-BE49-F238E27FC236}">
                <a16:creationId xmlns:a16="http://schemas.microsoft.com/office/drawing/2014/main" id="{515BDE10-089D-48B5-8968-BC95CBAAD3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0125" y="1277938"/>
          <a:ext cx="3252788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Picture" r:id="rId3" imgW="2452001" imgH="2484958" progId="Word.Picture.8">
                  <p:embed/>
                </p:oleObj>
              </mc:Choice>
              <mc:Fallback>
                <p:oleObj name="Picture" r:id="rId3" imgW="2452001" imgH="2484958" progId="Word.Picture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277938"/>
                        <a:ext cx="3252788" cy="330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9">
            <a:extLst>
              <a:ext uri="{FF2B5EF4-FFF2-40B4-BE49-F238E27FC236}">
                <a16:creationId xmlns:a16="http://schemas.microsoft.com/office/drawing/2014/main" id="{5C7E57F9-220C-44DF-8BC0-21183C5A0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2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6147" name="Object 10">
            <a:extLst>
              <a:ext uri="{FF2B5EF4-FFF2-40B4-BE49-F238E27FC236}">
                <a16:creationId xmlns:a16="http://schemas.microsoft.com/office/drawing/2014/main" id="{C2483007-DDCB-475D-B5E9-10818FA573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56113" y="1277938"/>
          <a:ext cx="3289300" cy="334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Picture" r:id="rId5" imgW="2452001" imgH="2484958" progId="Word.Picture.8">
                  <p:embed/>
                </p:oleObj>
              </mc:Choice>
              <mc:Fallback>
                <p:oleObj name="Picture" r:id="rId5" imgW="2452001" imgH="2484958" progId="Word.Picture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277938"/>
                        <a:ext cx="3289300" cy="334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Rectangle 12">
            <a:hlinkClick r:id="rId7"/>
            <a:extLst>
              <a:ext uri="{FF2B5EF4-FFF2-40B4-BE49-F238E27FC236}">
                <a16:creationId xmlns:a16="http://schemas.microsoft.com/office/drawing/2014/main" id="{099A4B51-DE08-4539-B572-7FB0269F8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138" y="5387975"/>
            <a:ext cx="3227387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CheckSudokuSolution</a:t>
            </a:r>
          </a:p>
        </p:txBody>
      </p:sp>
      <p:sp>
        <p:nvSpPr>
          <p:cNvPr id="6155" name="AutoShape 10">
            <a:hlinkClick r:id="rId8" action="ppaction://program" highlightClick="1"/>
            <a:extLst>
              <a:ext uri="{FF2B5EF4-FFF2-40B4-BE49-F238E27FC236}">
                <a16:creationId xmlns:a16="http://schemas.microsoft.com/office/drawing/2014/main" id="{3D5B5419-4B88-41D6-B538-6DBA070D2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5387975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>
            <a:extLst>
              <a:ext uri="{FF2B5EF4-FFF2-40B4-BE49-F238E27FC236}">
                <a16:creationId xmlns:a16="http://schemas.microsoft.com/office/drawing/2014/main" id="{7F911AB1-3666-45E2-B48A-8CE3CC37B4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A189C2A-B2D1-48A2-B719-991D3927A645}" type="slidenum">
              <a:rPr lang="en-US" altLang="en-US" sz="1400"/>
              <a:pPr/>
              <a:t>28</a:t>
            </a:fld>
            <a:endParaRPr lang="en-US" altLang="en-US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AB5A994-D64B-46D2-BA71-FC074EE244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altLang="en-US"/>
              <a:t>Multidimensional Arrays</a:t>
            </a:r>
            <a:endParaRPr lang="en-US" altLang="en-US" b="1"/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07A83D6-09BD-4512-9673-7817BA1EB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105400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US" altLang="en-US">
                <a:cs typeface="Times New Roman" panose="02020603050405020304" pitchFamily="18" charset="0"/>
              </a:rPr>
              <a:t>Occasionally, you will need to represent n-dimensional data structures. In Java, you can create n-dimensional arrays for any integer n. </a:t>
            </a:r>
          </a:p>
          <a:p>
            <a:pPr marL="0" indent="0">
              <a:buFont typeface="Monotype Sorts"/>
              <a:buNone/>
            </a:pPr>
            <a:r>
              <a:rPr lang="en-US" altLang="en-US">
                <a:cs typeface="Times New Roman" panose="02020603050405020304" pitchFamily="18" charset="0"/>
              </a:rPr>
              <a:t> </a:t>
            </a:r>
          </a:p>
          <a:p>
            <a:pPr marL="0" indent="0">
              <a:buFont typeface="Monotype Sorts"/>
              <a:buNone/>
            </a:pPr>
            <a:r>
              <a:rPr lang="en-US" altLang="en-US">
                <a:cs typeface="Times New Roman" panose="02020603050405020304" pitchFamily="18" charset="0"/>
              </a:rPr>
              <a:t>The way to declare two-dimensional array variables and create two-dimensional arrays can be generalized to declare n-dimensional array variables and create n-dimensional arrays for n &gt;= 3.</a:t>
            </a:r>
          </a:p>
          <a:p>
            <a:pPr marL="0" indent="0">
              <a:buFont typeface="Monotype Sorts"/>
              <a:buNone/>
            </a:pPr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>
            <a:extLst>
              <a:ext uri="{FF2B5EF4-FFF2-40B4-BE49-F238E27FC236}">
                <a16:creationId xmlns:a16="http://schemas.microsoft.com/office/drawing/2014/main" id="{33C6A669-8EF5-4A0A-8AD7-EDA87B33AE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2823A28-94B7-4C7E-A81E-615A472FC41C}" type="slidenum">
              <a:rPr lang="en-US" altLang="en-US" sz="1400"/>
              <a:pPr/>
              <a:t>29</a:t>
            </a:fld>
            <a:endParaRPr lang="en-US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5FAE488B-F866-4E96-83F7-A3D725536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altLang="en-US"/>
              <a:t>Multidimensional Arrays</a:t>
            </a:r>
            <a:endParaRPr lang="en-US" altLang="en-US" b="1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8AB122AA-D809-4D01-A616-42C07DD1F1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324485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en-US" sz="2400">
                <a:solidFill>
                  <a:schemeClr val="tx2"/>
                </a:solidFill>
              </a:rPr>
              <a:t>double</a:t>
            </a:r>
            <a:r>
              <a:rPr lang="en-US" altLang="zh-CN" sz="2400">
                <a:solidFill>
                  <a:schemeClr val="tx2"/>
                </a:solidFill>
                <a:ea typeface="SimSun" panose="02010600030101010101" pitchFamily="2" charset="-122"/>
              </a:rPr>
              <a:t>[][][] scores = {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zh-CN" sz="2400">
                <a:solidFill>
                  <a:schemeClr val="tx2"/>
                </a:solidFill>
                <a:ea typeface="SimSun" panose="02010600030101010101" pitchFamily="2" charset="-122"/>
              </a:rPr>
              <a:t>  {{7.5, 20.5}, {9.0, 22.5}, {15, 33.5}, {13, 21.5}, {15, 2.5}},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zh-CN" sz="2400">
                <a:solidFill>
                  <a:schemeClr val="tx2"/>
                </a:solidFill>
                <a:ea typeface="SimSun" panose="02010600030101010101" pitchFamily="2" charset="-122"/>
              </a:rPr>
              <a:t>  {{4.5, 21.5}, {9.0, 22.5}, {15, 34.5}, {12, 20.5}, {14, 9.5}},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zh-CN" sz="2400">
                <a:solidFill>
                  <a:schemeClr val="tx2"/>
                </a:solidFill>
                <a:ea typeface="SimSun" panose="02010600030101010101" pitchFamily="2" charset="-122"/>
              </a:rPr>
              <a:t>  {{6.5, 30.5}, {9.4, 10.5}, {11, 33.5}, {11, 23.5}, {10, 2.5}},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zh-CN" sz="2400">
                <a:solidFill>
                  <a:schemeClr val="tx2"/>
                </a:solidFill>
                <a:ea typeface="SimSun" panose="02010600030101010101" pitchFamily="2" charset="-122"/>
              </a:rPr>
              <a:t>  {{6.5, 23.5}, {9.4, 32.5}, {13, 34.5}, {11, 20.5}, {16, 7.5}},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zh-CN" sz="2400">
                <a:solidFill>
                  <a:schemeClr val="tx2"/>
                </a:solidFill>
                <a:ea typeface="SimSun" panose="02010600030101010101" pitchFamily="2" charset="-122"/>
              </a:rPr>
              <a:t>  {{8.5, 26.5}, {9.4, 52.5}, {13, 36.5}, {13, 24.5}, {16, 2.5}},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zh-CN" sz="2400">
                <a:solidFill>
                  <a:schemeClr val="tx2"/>
                </a:solidFill>
                <a:ea typeface="SimSun" panose="02010600030101010101" pitchFamily="2" charset="-122"/>
              </a:rPr>
              <a:t>  {{9.5, 20.5}, {9.4, 42.5}, {13, 31.5}, {12, 20.5}, {16, 6.5}}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zh-CN" sz="2400">
                <a:solidFill>
                  <a:schemeClr val="tx2"/>
                </a:solidFill>
                <a:ea typeface="SimSun" panose="02010600030101010101" pitchFamily="2" charset="-122"/>
              </a:rPr>
              <a:t>};</a:t>
            </a:r>
            <a:endParaRPr lang="en-US" altLang="en-US" sz="2400">
              <a:solidFill>
                <a:schemeClr val="tx2"/>
              </a:solidFill>
            </a:endParaRPr>
          </a:p>
        </p:txBody>
      </p:sp>
      <p:graphicFrame>
        <p:nvGraphicFramePr>
          <p:cNvPr id="7170" name="Object 4">
            <a:extLst>
              <a:ext uri="{FF2B5EF4-FFF2-40B4-BE49-F238E27FC236}">
                <a16:creationId xmlns:a16="http://schemas.microsoft.com/office/drawing/2014/main" id="{6E4D4E40-3C84-4DB7-8845-7FD6327029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4556125"/>
          <a:ext cx="9144000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Picture" r:id="rId3" imgW="6406746" imgH="1318071" progId="Word.Picture.8">
                  <p:embed/>
                </p:oleObj>
              </mc:Choice>
              <mc:Fallback>
                <p:oleObj name="Picture" r:id="rId3" imgW="6406746" imgH="1318071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56125"/>
                        <a:ext cx="9144000" cy="188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id="{38D84E00-829C-416A-8E76-DEE4AEF567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634C2DE-036C-4299-8B9F-C557578D14AE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DADE4E9-D149-4ADA-A948-6E2995863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altLang="en-US"/>
              <a:t>Motivations</a:t>
            </a:r>
            <a:endParaRPr lang="en-US" altLang="en-US" b="1"/>
          </a:p>
        </p:txBody>
      </p:sp>
      <p:sp>
        <p:nvSpPr>
          <p:cNvPr id="12292" name="Rectangle 6">
            <a:extLst>
              <a:ext uri="{FF2B5EF4-FFF2-40B4-BE49-F238E27FC236}">
                <a16:creationId xmlns:a16="http://schemas.microsoft.com/office/drawing/2014/main" id="{D4D43256-38EA-45F8-AEA8-C65D40ED9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2293" name="Picture 2">
            <a:extLst>
              <a:ext uri="{FF2B5EF4-FFF2-40B4-BE49-F238E27FC236}">
                <a16:creationId xmlns:a16="http://schemas.microsoft.com/office/drawing/2014/main" id="{8E21E365-7FB2-47D8-AA18-B765F33D1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09775"/>
            <a:ext cx="62484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>
            <a:extLst>
              <a:ext uri="{FF2B5EF4-FFF2-40B4-BE49-F238E27FC236}">
                <a16:creationId xmlns:a16="http://schemas.microsoft.com/office/drawing/2014/main" id="{646E141A-3273-4B0C-A7EA-253285846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4D8375E7-8F19-4FF1-B430-69F5DE73CFFA}" type="slidenum">
              <a:rPr lang="en-US" altLang="en-US" sz="1400"/>
              <a:pPr/>
              <a:t>30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020627F2-B04F-4D30-976C-F8BF787F7B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066800"/>
          </a:xfrm>
        </p:spPr>
        <p:txBody>
          <a:bodyPr/>
          <a:lstStyle/>
          <a:p>
            <a:r>
              <a:rPr lang="en-US" altLang="en-US" sz="4000"/>
              <a:t>Problem: Calculating Total Scores</a:t>
            </a:r>
            <a:endParaRPr lang="en-US" altLang="en-US" sz="4000">
              <a:solidFill>
                <a:schemeClr val="tx1"/>
              </a:solidFill>
              <a:latin typeface="Book Antiqua" panose="02040602050305030304" pitchFamily="18" charset="0"/>
              <a:hlinkClick r:id="rId2" action="ppaction://program"/>
            </a:endParaRP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06D0A3A-F428-49FF-910A-674A472C28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" y="1393825"/>
            <a:ext cx="8763000" cy="3886200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US" altLang="en-US" sz="2400"/>
              <a:t>Objective: </a:t>
            </a:r>
            <a:r>
              <a:rPr lang="en-US" altLang="en-US" sz="2400">
                <a:cs typeface="Times New Roman" panose="02020603050405020304" pitchFamily="18" charset="0"/>
              </a:rPr>
              <a:t>write a program that calculates the total score for students in a class. Suppose the scores are stored in a three-dimensional array named </a:t>
            </a:r>
            <a:r>
              <a:rPr lang="en-US" altLang="en-US" sz="2400" u="sng">
                <a:cs typeface="Times New Roman" panose="02020603050405020304" pitchFamily="18" charset="0"/>
              </a:rPr>
              <a:t>scores</a:t>
            </a:r>
            <a:r>
              <a:rPr lang="en-US" altLang="en-US" sz="2400">
                <a:cs typeface="Times New Roman" panose="02020603050405020304" pitchFamily="18" charset="0"/>
              </a:rPr>
              <a:t>. The first index in </a:t>
            </a:r>
            <a:r>
              <a:rPr lang="en-US" altLang="en-US" sz="2400" u="sng">
                <a:cs typeface="Times New Roman" panose="02020603050405020304" pitchFamily="18" charset="0"/>
              </a:rPr>
              <a:t>scores</a:t>
            </a:r>
            <a:r>
              <a:rPr lang="en-US" altLang="en-US" sz="2400">
                <a:cs typeface="Times New Roman" panose="02020603050405020304" pitchFamily="18" charset="0"/>
              </a:rPr>
              <a:t> refers to a student, the second refers to an exam, and the third refers to the part of the exam. Suppose there are 7 students, 5 exams, and each exam has two parts--the multiple-choice part and the programming part. So, </a:t>
            </a:r>
            <a:r>
              <a:rPr lang="en-US" altLang="en-US" sz="2400" u="sng">
                <a:cs typeface="Times New Roman" panose="02020603050405020304" pitchFamily="18" charset="0"/>
              </a:rPr>
              <a:t>scores[i][j][0]</a:t>
            </a:r>
            <a:r>
              <a:rPr lang="en-US" altLang="en-US" sz="2400">
                <a:cs typeface="Times New Roman" panose="02020603050405020304" pitchFamily="18" charset="0"/>
              </a:rPr>
              <a:t> represents the score on the multiple-choice part for the </a:t>
            </a:r>
            <a:r>
              <a:rPr lang="en-US" altLang="en-US" sz="2400" u="sng">
                <a:cs typeface="Times New Roman" panose="02020603050405020304" pitchFamily="18" charset="0"/>
              </a:rPr>
              <a:t>i</a:t>
            </a:r>
            <a:r>
              <a:rPr lang="en-US" altLang="en-US" sz="2400">
                <a:cs typeface="Times New Roman" panose="02020603050405020304" pitchFamily="18" charset="0"/>
              </a:rPr>
              <a:t>’s student on the </a:t>
            </a:r>
            <a:r>
              <a:rPr lang="en-US" altLang="en-US" sz="2400" u="sng">
                <a:cs typeface="Times New Roman" panose="02020603050405020304" pitchFamily="18" charset="0"/>
              </a:rPr>
              <a:t>j</a:t>
            </a:r>
            <a:r>
              <a:rPr lang="en-US" altLang="en-US" sz="2400">
                <a:cs typeface="Times New Roman" panose="02020603050405020304" pitchFamily="18" charset="0"/>
              </a:rPr>
              <a:t>’s exam. Your program displays the total score for each student</a:t>
            </a:r>
            <a:r>
              <a:rPr lang="en-US" altLang="en-US" sz="30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336DE6B8-36C1-4BD5-A94B-B9106D668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798" name="Rectangle 8">
            <a:extLst>
              <a:ext uri="{FF2B5EF4-FFF2-40B4-BE49-F238E27FC236}">
                <a16:creationId xmlns:a16="http://schemas.microsoft.com/office/drawing/2014/main" id="{4BDACF1C-886C-4024-A9CB-ED60CCC70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799" name="Rectangle 12">
            <a:hlinkClick r:id="rId3"/>
            <a:extLst>
              <a:ext uri="{FF2B5EF4-FFF2-40B4-BE49-F238E27FC236}">
                <a16:creationId xmlns:a16="http://schemas.microsoft.com/office/drawing/2014/main" id="{A8CDC256-BD64-410F-8B53-E8FA3956E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188" y="5187950"/>
            <a:ext cx="130810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TotalScore</a:t>
            </a:r>
          </a:p>
        </p:txBody>
      </p:sp>
      <p:sp>
        <p:nvSpPr>
          <p:cNvPr id="33800" name="AutoShape 10">
            <a:hlinkClick r:id="rId4" action="ppaction://program" highlightClick="1"/>
            <a:extLst>
              <a:ext uri="{FF2B5EF4-FFF2-40B4-BE49-F238E27FC236}">
                <a16:creationId xmlns:a16="http://schemas.microsoft.com/office/drawing/2014/main" id="{13D08AFA-463B-4D48-BBAF-C4324C0CE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3" y="5187950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>
            <a:extLst>
              <a:ext uri="{FF2B5EF4-FFF2-40B4-BE49-F238E27FC236}">
                <a16:creationId xmlns:a16="http://schemas.microsoft.com/office/drawing/2014/main" id="{56B520DB-0319-4DE5-8C7B-EB4489C353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72D57409-3C3C-4D4C-A6B5-896C8ED4EE2A}" type="slidenum">
              <a:rPr lang="en-US" altLang="en-US" sz="1400"/>
              <a:pPr/>
              <a:t>31</a:t>
            </a:fld>
            <a:endParaRPr lang="en-US" altLang="en-US" sz="140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A0E71DA-4B1B-4261-87F0-A045B53D1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875" y="228600"/>
            <a:ext cx="8564563" cy="1066800"/>
          </a:xfrm>
        </p:spPr>
        <p:txBody>
          <a:bodyPr/>
          <a:lstStyle/>
          <a:p>
            <a:r>
              <a:rPr lang="en-US" altLang="en-US" sz="4100"/>
              <a:t>Problem: Weather Information</a:t>
            </a:r>
            <a:endParaRPr lang="en-US" altLang="en-US" sz="4800">
              <a:hlinkClick r:id="rId3" action="ppaction://program"/>
            </a:endParaRPr>
          </a:p>
        </p:txBody>
      </p:sp>
      <p:sp>
        <p:nvSpPr>
          <p:cNvPr id="8198" name="Rectangle 3">
            <a:extLst>
              <a:ext uri="{FF2B5EF4-FFF2-40B4-BE49-F238E27FC236}">
                <a16:creationId xmlns:a16="http://schemas.microsoft.com/office/drawing/2014/main" id="{6A097A26-9810-4BCA-AE57-A2B8B5A24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9875" y="1163638"/>
            <a:ext cx="8874125" cy="255905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Monotype Sorts"/>
              <a:buNone/>
            </a:pPr>
            <a:r>
              <a:rPr lang="en-US" altLang="en-US" sz="3000"/>
              <a:t>Suppose a meteorology station records the temperature and humidity at each hour of every day and stores the data for the past ten days in a text file named weather.txt. Each line of the file consists of four numbers that indicate the day, hour, temperature, and humidity. Your task is to write a program that calculates the average daily temperature and humidity for the </a:t>
            </a:r>
            <a:r>
              <a:rPr lang="en-US" altLang="en-US" sz="3000" u="sng"/>
              <a:t>10</a:t>
            </a:r>
            <a:r>
              <a:rPr lang="en-US" altLang="en-US" sz="3000"/>
              <a:t> days. </a:t>
            </a:r>
          </a:p>
        </p:txBody>
      </p:sp>
      <p:sp>
        <p:nvSpPr>
          <p:cNvPr id="8199" name="Rectangle 4">
            <a:extLst>
              <a:ext uri="{FF2B5EF4-FFF2-40B4-BE49-F238E27FC236}">
                <a16:creationId xmlns:a16="http://schemas.microsoft.com/office/drawing/2014/main" id="{B4A60589-4B6F-4F96-8B10-4BE21660A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0" name="Rectangle 5">
            <a:extLst>
              <a:ext uri="{FF2B5EF4-FFF2-40B4-BE49-F238E27FC236}">
                <a16:creationId xmlns:a16="http://schemas.microsoft.com/office/drawing/2014/main" id="{F13D7752-1B2C-4647-9909-C2DA6BBEC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1B50095F-3689-4EF9-A631-8DF3012C1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8194" name="Object 8">
            <a:extLst>
              <a:ext uri="{FF2B5EF4-FFF2-40B4-BE49-F238E27FC236}">
                <a16:creationId xmlns:a16="http://schemas.microsoft.com/office/drawing/2014/main" id="{60C09E19-96D4-435C-B320-E60E7438A5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4356100"/>
          <a:ext cx="3303588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Picture" r:id="rId4" imgW="2746725" imgH="1496366" progId="Word.Picture.8">
                  <p:embed/>
                </p:oleObj>
              </mc:Choice>
              <mc:Fallback>
                <p:oleObj name="Picture" r:id="rId4" imgW="2746725" imgH="1496366" progId="Word.Picture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56100"/>
                        <a:ext cx="3303588" cy="180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1">
            <a:extLst>
              <a:ext uri="{FF2B5EF4-FFF2-40B4-BE49-F238E27FC236}">
                <a16:creationId xmlns:a16="http://schemas.microsoft.com/office/drawing/2014/main" id="{B8D20636-4851-44A5-8EE5-A8B8563A5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8195" name="Object 10">
            <a:extLst>
              <a:ext uri="{FF2B5EF4-FFF2-40B4-BE49-F238E27FC236}">
                <a16:creationId xmlns:a16="http://schemas.microsoft.com/office/drawing/2014/main" id="{CF822891-75F5-44F9-A99E-DC45CC62EB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81375" y="4351338"/>
          <a:ext cx="3187700" cy="173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Picture" r:id="rId6" imgW="2746725" imgH="1496366" progId="Word.Picture.8">
                  <p:embed/>
                </p:oleObj>
              </mc:Choice>
              <mc:Fallback>
                <p:oleObj name="Picture" r:id="rId6" imgW="2746725" imgH="1496366" progId="Word.Picture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4351338"/>
                        <a:ext cx="3187700" cy="173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Rectangle 12">
            <a:hlinkClick r:id="rId8"/>
            <a:extLst>
              <a:ext uri="{FF2B5EF4-FFF2-40B4-BE49-F238E27FC236}">
                <a16:creationId xmlns:a16="http://schemas.microsoft.com/office/drawing/2014/main" id="{33985350-B4EA-4E09-9ADA-42F45BB6F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7650" y="5772150"/>
            <a:ext cx="1306513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Weather</a:t>
            </a:r>
          </a:p>
        </p:txBody>
      </p:sp>
      <p:sp>
        <p:nvSpPr>
          <p:cNvPr id="8204" name="AutoShape 10">
            <a:hlinkClick r:id="rId9" action="ppaction://program" highlightClick="1"/>
            <a:extLst>
              <a:ext uri="{FF2B5EF4-FFF2-40B4-BE49-F238E27FC236}">
                <a16:creationId xmlns:a16="http://schemas.microsoft.com/office/drawing/2014/main" id="{6708D19E-1FA3-4F65-9B38-7F4A59BAB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688" y="5772150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7BE62130-CC59-4843-8655-528FA4AC66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DEF9D2F-6BF6-40F8-BF2A-345123FF39BB}" type="slidenum">
              <a:rPr lang="en-US" altLang="en-US" sz="1400"/>
              <a:pPr/>
              <a:t>32</a:t>
            </a:fld>
            <a:endParaRPr lang="en-US" altLang="en-US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EE902C7-A59E-4B45-B651-801D62F70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875" y="228600"/>
            <a:ext cx="8564563" cy="1066800"/>
          </a:xfrm>
        </p:spPr>
        <p:txBody>
          <a:bodyPr/>
          <a:lstStyle/>
          <a:p>
            <a:r>
              <a:rPr lang="en-US" altLang="en-US" sz="3700"/>
              <a:t>Problem: Guessing Birthday</a:t>
            </a:r>
            <a:endParaRPr lang="en-US" altLang="en-US">
              <a:hlinkClick r:id="rId2" action="ppaction://program"/>
            </a:endParaRP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6ECE173F-22F2-4372-8A7E-EFFF85485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475" y="1316038"/>
            <a:ext cx="8870950" cy="3227387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Monotype Sorts"/>
              <a:buNone/>
            </a:pPr>
            <a:r>
              <a:rPr lang="en-US" altLang="en-US" sz="3500"/>
              <a:t>Listing 4.3, GuessBirthday.java, gives a program that guesses a birthday. The program can be simplified by storing the numbers in five sets in a three-dimensional array, and it prompts the user for the answers using a loop. </a:t>
            </a:r>
          </a:p>
        </p:txBody>
      </p:sp>
      <p:sp>
        <p:nvSpPr>
          <p:cNvPr id="34821" name="Rectangle 4">
            <a:extLst>
              <a:ext uri="{FF2B5EF4-FFF2-40B4-BE49-F238E27FC236}">
                <a16:creationId xmlns:a16="http://schemas.microsoft.com/office/drawing/2014/main" id="{3F71F849-6CA0-45E0-A770-6DA4CCFD5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CBEEB8B8-8614-4D84-975D-A73B97B92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23" name="Rectangle 8">
            <a:extLst>
              <a:ext uri="{FF2B5EF4-FFF2-40B4-BE49-F238E27FC236}">
                <a16:creationId xmlns:a16="http://schemas.microsoft.com/office/drawing/2014/main" id="{829BB1D2-9E73-4427-BCF5-43396641B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24" name="Rectangle 10">
            <a:extLst>
              <a:ext uri="{FF2B5EF4-FFF2-40B4-BE49-F238E27FC236}">
                <a16:creationId xmlns:a16="http://schemas.microsoft.com/office/drawing/2014/main" id="{7BD6E64F-818F-4CFE-8182-0C76DD045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25" name="Rectangle 12">
            <a:hlinkClick r:id="rId3"/>
            <a:extLst>
              <a:ext uri="{FF2B5EF4-FFF2-40B4-BE49-F238E27FC236}">
                <a16:creationId xmlns:a16="http://schemas.microsoft.com/office/drawing/2014/main" id="{3361DF6D-3F38-46A0-947F-A1096B85F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87913"/>
            <a:ext cx="3168650" cy="381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GuessBirthdayUsingArray</a:t>
            </a:r>
          </a:p>
        </p:txBody>
      </p:sp>
      <p:sp>
        <p:nvSpPr>
          <p:cNvPr id="34826" name="AutoShape 10">
            <a:hlinkClick r:id="rId4" action="ppaction://program" highlightClick="1"/>
            <a:extLst>
              <a:ext uri="{FF2B5EF4-FFF2-40B4-BE49-F238E27FC236}">
                <a16:creationId xmlns:a16="http://schemas.microsoft.com/office/drawing/2014/main" id="{CBF7DCB4-09E7-48C3-87C6-2DA3CFF0D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7175" y="4887913"/>
            <a:ext cx="698500" cy="381000"/>
          </a:xfrm>
          <a:prstGeom prst="actionButtonBlank">
            <a:avLst/>
          </a:prstGeom>
          <a:solidFill>
            <a:srgbClr val="38A1BA"/>
          </a:solidFill>
          <a:ln>
            <a:noFill/>
          </a:ln>
          <a:effectLst>
            <a:prstShdw prst="shdw17" dist="17961" dir="2700000">
              <a:srgbClr val="226170"/>
            </a:prst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800">
                <a:latin typeface="Book Antiqua" panose="02040602050305030304" pitchFamily="18" charset="0"/>
              </a:rPr>
              <a:t>Run</a:t>
            </a:r>
            <a:endParaRPr lang="en-US" altLang="en-U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>
            <a:extLst>
              <a:ext uri="{FF2B5EF4-FFF2-40B4-BE49-F238E27FC236}">
                <a16:creationId xmlns:a16="http://schemas.microsoft.com/office/drawing/2014/main" id="{D533027E-2371-4CFC-B8D9-59AE4E28AD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4A910D9-FEF0-4678-8C5D-E6DF5E1556AF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A2CB59C-1770-4ACA-B97C-631B4C2EF3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73075"/>
          </a:xfrm>
        </p:spPr>
        <p:txBody>
          <a:bodyPr/>
          <a:lstStyle/>
          <a:p>
            <a:r>
              <a:rPr lang="en-US" altLang="en-US"/>
              <a:t>Objectives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CB86622-35E3-44A6-8906-891ADAB23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855663"/>
            <a:ext cx="8991600" cy="55451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300"/>
              <a:t>To give examples of representing data using two-dimensional arrays (§8.1).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300"/>
              <a:t>To declare variables for two-dimensional arrays, create arrays, and access array elements in a two-dimensional array using row and column indexes (§8.2).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300"/>
              <a:t>To program common operations for two-dimensional arrays (displaying arrays, summing all elements, finding the minimum and maximum elements, and random shuffling) (§8.3).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300"/>
              <a:t>To pass two-dimensional arrays to methods (§8.4).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300"/>
              <a:t>To write a program for grading multiple-choice questions using two-dimensional arrays (§8.5).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300"/>
              <a:t>To solve the closest-pair problem using two-dimensional arrays (§8.6).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300"/>
              <a:t>To check a Sudoku solution using two-dimensional arrays (§8.7).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300"/>
              <a:t>To use multidimensional arrays (§8.8).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n-US" sz="2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>
            <a:extLst>
              <a:ext uri="{FF2B5EF4-FFF2-40B4-BE49-F238E27FC236}">
                <a16:creationId xmlns:a16="http://schemas.microsoft.com/office/drawing/2014/main" id="{75288142-F1E7-4B6B-BBD1-5564B5E750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52E14B0-BA6E-4D07-AE61-098F83915838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435254F-3E53-44FB-9E3F-F78FEECED8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875" y="357188"/>
            <a:ext cx="8564563" cy="958850"/>
          </a:xfrm>
        </p:spPr>
        <p:txBody>
          <a:bodyPr/>
          <a:lstStyle/>
          <a:p>
            <a:r>
              <a:rPr lang="en-US" altLang="en-US" sz="4000"/>
              <a:t>Declare/Create Two-dimensional Arrays</a:t>
            </a:r>
            <a:endParaRPr lang="en-US" altLang="en-US" sz="4000" b="1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AE4B740-A6B1-4D0B-94F2-DC3631473E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9563" y="1431925"/>
            <a:ext cx="8602662" cy="4470400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// Declare array ref var</a:t>
            </a:r>
          </a:p>
          <a:p>
            <a:pPr marL="0" indent="0">
              <a:buFont typeface="Monotype Sorts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dataType[][] refVar; </a:t>
            </a:r>
          </a:p>
          <a:p>
            <a:pPr marL="0" indent="0">
              <a:buFont typeface="Monotype Sorts"/>
              <a:buNone/>
            </a:pPr>
            <a:endParaRPr lang="en-US" altLang="en-US" sz="20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marL="0" indent="0">
              <a:buFont typeface="Monotype Sorts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// Create array and assign its reference to variable</a:t>
            </a:r>
          </a:p>
          <a:p>
            <a:pPr marL="0" indent="0">
              <a:buFont typeface="Monotype Sorts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refVar = new dataType[10][10]; </a:t>
            </a:r>
          </a:p>
          <a:p>
            <a:pPr marL="0" indent="0">
              <a:buFont typeface="Monotype Sorts"/>
              <a:buNone/>
            </a:pPr>
            <a:endParaRPr lang="en-US" altLang="en-US" sz="20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marL="0" indent="0">
              <a:buFont typeface="Monotype Sorts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// Combine declaration and creation in one statement</a:t>
            </a:r>
          </a:p>
          <a:p>
            <a:pPr marL="0" indent="0">
              <a:buFont typeface="Monotype Sorts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dataType[][] refVar = new dataType[10][10]; </a:t>
            </a:r>
          </a:p>
          <a:p>
            <a:pPr marL="0" indent="0">
              <a:buFont typeface="Monotype Sorts"/>
              <a:buNone/>
            </a:pPr>
            <a:endParaRPr lang="en-US" altLang="en-US" sz="20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marL="0" indent="0">
              <a:buFont typeface="Monotype Sorts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// Alternative syntax</a:t>
            </a:r>
          </a:p>
          <a:p>
            <a:pPr marL="0" indent="0">
              <a:buFont typeface="Monotype Sorts"/>
              <a:buNone/>
            </a:pP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dataType refVar[][] = new dataType[10][10];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>
            <a:extLst>
              <a:ext uri="{FF2B5EF4-FFF2-40B4-BE49-F238E27FC236}">
                <a16:creationId xmlns:a16="http://schemas.microsoft.com/office/drawing/2014/main" id="{3F72E9F3-A1CB-4076-BB97-2127E6AA63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79C090BA-B804-4D5D-9814-72FD7EA6F14D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9E87B9D-DCF2-47FF-9A5E-8FA8808A5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752600"/>
          </a:xfrm>
        </p:spPr>
        <p:txBody>
          <a:bodyPr/>
          <a:lstStyle/>
          <a:p>
            <a:r>
              <a:rPr lang="en-US" altLang="en-US" sz="4000"/>
              <a:t>Declaring Variables of Two-dimensional Arrays and Creating Two-dimensional Arrays 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83CEBCF-32A5-41BA-B6E1-9CF05558E5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991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/>
              <a:buNone/>
            </a:pPr>
            <a:endParaRPr lang="en-US" altLang="en-US" sz="2400">
              <a:solidFill>
                <a:schemeClr val="bg2"/>
              </a:solidFill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int[][] matrix = new int[10][10];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altLang="en-US" sz="2800" b="1">
                <a:solidFill>
                  <a:schemeClr val="tx2"/>
                </a:solidFill>
              </a:rPr>
              <a:t>  or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int matrix[][] = new int[10][10];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matrix[0][0] = 3;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endParaRPr lang="en-US" altLang="en-US" sz="24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for (int i = 0; i &lt; matrix.length; i++)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  for (int j = 0; j &lt; matrix[i].length; j++)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Monotype Sorts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    matrix[i][j] = (int)(Math.random() * 1000);</a:t>
            </a:r>
          </a:p>
          <a:p>
            <a:pPr marL="0" indent="0">
              <a:lnSpc>
                <a:spcPct val="90000"/>
              </a:lnSpc>
              <a:buFont typeface="Monotype Sorts"/>
              <a:buNone/>
            </a:pPr>
            <a:endParaRPr lang="en-US" altLang="en-US" sz="24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Font typeface="Monotype Sorts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double[][] x;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>
            <a:extLst>
              <a:ext uri="{FF2B5EF4-FFF2-40B4-BE49-F238E27FC236}">
                <a16:creationId xmlns:a16="http://schemas.microsoft.com/office/drawing/2014/main" id="{7B297A5F-6C25-4190-878F-F645C01631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D4795B9-9D9E-4302-83B8-18E7AC4799CC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732836C-D45B-4FEE-9FD4-B631670AD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34400" cy="1066800"/>
          </a:xfrm>
        </p:spPr>
        <p:txBody>
          <a:bodyPr/>
          <a:lstStyle/>
          <a:p>
            <a:r>
              <a:rPr lang="en-US" altLang="en-US"/>
              <a:t>Two-dimensional Array Illustration</a:t>
            </a:r>
            <a:endParaRPr lang="en-US" altLang="en-US" b="1"/>
          </a:p>
        </p:txBody>
      </p:sp>
      <p:sp>
        <p:nvSpPr>
          <p:cNvPr id="16388" name="Rectangle 7">
            <a:extLst>
              <a:ext uri="{FF2B5EF4-FFF2-40B4-BE49-F238E27FC236}">
                <a16:creationId xmlns:a16="http://schemas.microsoft.com/office/drawing/2014/main" id="{31858E16-C57D-490F-B056-1A504578F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100" y="2476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Text Box 9">
            <a:extLst>
              <a:ext uri="{FF2B5EF4-FFF2-40B4-BE49-F238E27FC236}">
                <a16:creationId xmlns:a16="http://schemas.microsoft.com/office/drawing/2014/main" id="{79E62B09-94A1-4CEF-A8B6-4D4D42E38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700" y="5233988"/>
            <a:ext cx="2743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array.length?  4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array[0].length? 3</a:t>
            </a:r>
          </a:p>
        </p:txBody>
      </p:sp>
      <p:sp>
        <p:nvSpPr>
          <p:cNvPr id="16390" name="Text Box 8">
            <a:extLst>
              <a:ext uri="{FF2B5EF4-FFF2-40B4-BE49-F238E27FC236}">
                <a16:creationId xmlns:a16="http://schemas.microsoft.com/office/drawing/2014/main" id="{0396C4C6-8DA1-4E72-B541-9B61552FF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5195888"/>
            <a:ext cx="2743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matrix.length?  5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matrix[0].length? 5</a:t>
            </a:r>
          </a:p>
        </p:txBody>
      </p:sp>
      <p:pic>
        <p:nvPicPr>
          <p:cNvPr id="16391" name="Picture 8">
            <a:extLst>
              <a:ext uri="{FF2B5EF4-FFF2-40B4-BE49-F238E27FC236}">
                <a16:creationId xmlns:a16="http://schemas.microsoft.com/office/drawing/2014/main" id="{FA63D08D-8DCD-4EA0-90F5-9E6AE382F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9513"/>
            <a:ext cx="9128125" cy="391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>
            <a:extLst>
              <a:ext uri="{FF2B5EF4-FFF2-40B4-BE49-F238E27FC236}">
                <a16:creationId xmlns:a16="http://schemas.microsoft.com/office/drawing/2014/main" id="{AD91E1F8-028B-4F07-9C3A-AC0733722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43F352D-C7F3-41A1-B005-7B20D61D0FC3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2432821-73B6-460D-96DA-D5018AA024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</p:spPr>
        <p:txBody>
          <a:bodyPr/>
          <a:lstStyle/>
          <a:p>
            <a:r>
              <a:rPr lang="en-US" altLang="en-US" sz="3600"/>
              <a:t>Declaring, Creating, and Initializing Using Shorthand Notations</a:t>
            </a:r>
            <a:endParaRPr lang="en-US" altLang="en-US" sz="3600" b="1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D1156C1-F9A3-42EF-931A-5949917C47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1143000"/>
          </a:xfrm>
        </p:spPr>
        <p:txBody>
          <a:bodyPr/>
          <a:lstStyle/>
          <a:p>
            <a:pPr>
              <a:buFont typeface="Monotype Sorts"/>
              <a:buNone/>
            </a:pPr>
            <a:r>
              <a:rPr lang="en-US" altLang="en-US" sz="2800"/>
              <a:t>You can also use an array initializer to declare, create and initialize a two-dimensional array. For example,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DFFF74D9-A1AB-4586-B2F7-98F44B681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124200"/>
            <a:ext cx="5178425" cy="1905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1800" b="1">
                <a:solidFill>
                  <a:schemeClr val="tx2"/>
                </a:solidFill>
                <a:cs typeface="Times New Roman" panose="02020603050405020304" pitchFamily="18" charset="0"/>
              </a:rPr>
              <a:t>int[][] array = new int[4][3];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1800" b="1">
                <a:solidFill>
                  <a:schemeClr val="tx2"/>
                </a:solidFill>
                <a:cs typeface="Times New Roman" panose="02020603050405020304" pitchFamily="18" charset="0"/>
              </a:rPr>
              <a:t>array[0][0] = 1; array[0][1] = 2; array[0][2] = 3;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1800" b="1">
                <a:solidFill>
                  <a:schemeClr val="tx2"/>
                </a:solidFill>
                <a:cs typeface="Times New Roman" panose="02020603050405020304" pitchFamily="18" charset="0"/>
              </a:rPr>
              <a:t>array[1][0] = 4; array[1][1] = 5; array[1][2] = 6;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1800" b="1">
                <a:solidFill>
                  <a:schemeClr val="tx2"/>
                </a:solidFill>
                <a:cs typeface="Times New Roman" panose="02020603050405020304" pitchFamily="18" charset="0"/>
              </a:rPr>
              <a:t>array[2][0] = 7; array[2][1] = 8; array[2][2] = 9;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1800" b="1">
                <a:solidFill>
                  <a:schemeClr val="tx2"/>
                </a:solidFill>
                <a:cs typeface="Times New Roman" panose="02020603050405020304" pitchFamily="18" charset="0"/>
              </a:rPr>
              <a:t>array[3][0] = 10; array[3][1] = 11; array[3][2] = 12</a:t>
            </a:r>
            <a:r>
              <a:rPr lang="en-US" altLang="en-US" sz="1800">
                <a:solidFill>
                  <a:schemeClr val="tx2"/>
                </a:solidFill>
                <a:cs typeface="Times New Roman" panose="02020603050405020304" pitchFamily="18" charset="0"/>
              </a:rPr>
              <a:t>;</a:t>
            </a:r>
            <a:r>
              <a:rPr lang="en-US" altLang="en-US" sz="1800">
                <a:solidFill>
                  <a:schemeClr val="tx2"/>
                </a:solidFill>
                <a:latin typeface="Courier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414" name="Rectangle 5">
            <a:extLst>
              <a:ext uri="{FF2B5EF4-FFF2-40B4-BE49-F238E27FC236}">
                <a16:creationId xmlns:a16="http://schemas.microsoft.com/office/drawing/2014/main" id="{7104FEE1-33CD-43D2-9219-353FBFB0D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971800"/>
            <a:ext cx="1905000" cy="228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000" b="1">
                <a:solidFill>
                  <a:schemeClr val="tx2"/>
                </a:solidFill>
                <a:cs typeface="Times New Roman" panose="02020603050405020304" pitchFamily="18" charset="0"/>
              </a:rPr>
              <a:t>int[][] array = {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000" b="1">
                <a:solidFill>
                  <a:schemeClr val="tx2"/>
                </a:solidFill>
                <a:cs typeface="Times New Roman" panose="02020603050405020304" pitchFamily="18" charset="0"/>
              </a:rPr>
              <a:t>  {1, 2, 3},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000" b="1">
                <a:solidFill>
                  <a:schemeClr val="tx2"/>
                </a:solidFill>
                <a:cs typeface="Times New Roman" panose="02020603050405020304" pitchFamily="18" charset="0"/>
              </a:rPr>
              <a:t>  {4, 5, 6},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000" b="1">
                <a:solidFill>
                  <a:schemeClr val="tx2"/>
                </a:solidFill>
                <a:cs typeface="Times New Roman" panose="02020603050405020304" pitchFamily="18" charset="0"/>
              </a:rPr>
              <a:t>  {7, 8, 9},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000" b="1">
                <a:solidFill>
                  <a:schemeClr val="tx2"/>
                </a:solidFill>
                <a:cs typeface="Times New Roman" panose="02020603050405020304" pitchFamily="18" charset="0"/>
              </a:rPr>
              <a:t>  {10, 11, 12}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 sz="2000" b="1">
                <a:solidFill>
                  <a:schemeClr val="tx2"/>
                </a:solidFill>
                <a:cs typeface="Times New Roman" panose="02020603050405020304" pitchFamily="18" charset="0"/>
              </a:rPr>
              <a:t>};</a:t>
            </a:r>
            <a:endParaRPr lang="en-US" altLang="en-US" sz="1600" b="1">
              <a:solidFill>
                <a:schemeClr val="tx2"/>
              </a:solidFill>
              <a:latin typeface="Courier"/>
              <a:cs typeface="Times New Roman" panose="02020603050405020304" pitchFamily="18" charset="0"/>
            </a:endParaRPr>
          </a:p>
        </p:txBody>
      </p:sp>
      <p:sp>
        <p:nvSpPr>
          <p:cNvPr id="17415" name="Line 6">
            <a:extLst>
              <a:ext uri="{FF2B5EF4-FFF2-40B4-BE49-F238E27FC236}">
                <a16:creationId xmlns:a16="http://schemas.microsoft.com/office/drawing/2014/main" id="{0E467F3E-2DFF-4CB4-995B-CA4C228C37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191000"/>
            <a:ext cx="1600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7416" name="Rectangle 7">
            <a:extLst>
              <a:ext uri="{FF2B5EF4-FFF2-40B4-BE49-F238E27FC236}">
                <a16:creationId xmlns:a16="http://schemas.microsoft.com/office/drawing/2014/main" id="{9B93A98A-DF68-4E00-A6D9-6F13EA583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6576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en-US" altLang="en-US"/>
              <a:t>Same as</a:t>
            </a:r>
          </a:p>
        </p:txBody>
      </p:sp>
      <p:sp>
        <p:nvSpPr>
          <p:cNvPr id="17417" name="Line 8">
            <a:extLst>
              <a:ext uri="{FF2B5EF4-FFF2-40B4-BE49-F238E27FC236}">
                <a16:creationId xmlns:a16="http://schemas.microsoft.com/office/drawing/2014/main" id="{958CEB5E-EEAE-4FE1-A2C3-8E8AC16AC5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114800"/>
            <a:ext cx="16002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7418" name="Line 9">
            <a:extLst>
              <a:ext uri="{FF2B5EF4-FFF2-40B4-BE49-F238E27FC236}">
                <a16:creationId xmlns:a16="http://schemas.microsoft.com/office/drawing/2014/main" id="{7BFDE382-5E26-473E-879B-2250F39910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1905000"/>
            <a:ext cx="2743200" cy="1752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>
            <a:extLst>
              <a:ext uri="{FF2B5EF4-FFF2-40B4-BE49-F238E27FC236}">
                <a16:creationId xmlns:a16="http://schemas.microsoft.com/office/drawing/2014/main" id="{8D568813-08CE-42CB-9EA6-A9C3C1739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3C7737B-C5E1-499E-A8B2-916E1A13AF8F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17F8118-7461-45E1-A289-AA7CBC4805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altLang="en-US"/>
              <a:t>Lengths of Two-dimensional Arrays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  <a:hlinkClick r:id="rId2" action="ppaction://program"/>
            </a:endParaRPr>
          </a:p>
        </p:txBody>
      </p:sp>
      <p:sp>
        <p:nvSpPr>
          <p:cNvPr id="18436" name="Rectangle 12">
            <a:extLst>
              <a:ext uri="{FF2B5EF4-FFF2-40B4-BE49-F238E27FC236}">
                <a16:creationId xmlns:a16="http://schemas.microsoft.com/office/drawing/2014/main" id="{3539EB0F-5600-4E2E-9800-806C8B6D8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975" y="27908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37" name="Rectangle 17">
            <a:extLst>
              <a:ext uri="{FF2B5EF4-FFF2-40B4-BE49-F238E27FC236}">
                <a16:creationId xmlns:a16="http://schemas.microsoft.com/office/drawing/2014/main" id="{351DCB6C-E76A-4C8C-A21B-38B85431D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57350"/>
            <a:ext cx="6553200" cy="628650"/>
          </a:xfrm>
        </p:spPr>
        <p:txBody>
          <a:bodyPr/>
          <a:lstStyle/>
          <a:p>
            <a:pPr>
              <a:buFont typeface="Monotype Sorts"/>
              <a:buNone/>
            </a:pPr>
            <a:r>
              <a:rPr lang="en-US" altLang="en-US">
                <a:cs typeface="Times New Roman" panose="02020603050405020304" pitchFamily="18" charset="0"/>
              </a:rPr>
              <a:t>int[][] x = new int[3][4];</a:t>
            </a:r>
          </a:p>
        </p:txBody>
      </p:sp>
      <p:pic>
        <p:nvPicPr>
          <p:cNvPr id="18438" name="Picture 7">
            <a:extLst>
              <a:ext uri="{FF2B5EF4-FFF2-40B4-BE49-F238E27FC236}">
                <a16:creationId xmlns:a16="http://schemas.microsoft.com/office/drawing/2014/main" id="{3E69C9A1-6843-47BD-9C23-59DBF0DF9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471738"/>
            <a:ext cx="890905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ternational">
  <a:themeElements>
    <a:clrScheme name="International 3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BCBCB"/>
      </a:accent1>
      <a:accent2>
        <a:srgbClr val="969696"/>
      </a:accent2>
      <a:accent3>
        <a:srgbClr val="FFFFFF"/>
      </a:accent3>
      <a:accent4>
        <a:srgbClr val="000000"/>
      </a:accent4>
      <a:accent5>
        <a:srgbClr val="E2E2E2"/>
      </a:accent5>
      <a:accent6>
        <a:srgbClr val="878787"/>
      </a:accent6>
      <a:hlink>
        <a:srgbClr val="DDDDDD"/>
      </a:hlink>
      <a:folHlink>
        <a:srgbClr val="EAEAEA"/>
      </a:folHlink>
    </a:clrScheme>
    <a:fontScheme name="Internati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International 1">
        <a:dk1>
          <a:srgbClr val="00000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8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000080"/>
        </a:dk2>
        <a:lt2>
          <a:srgbClr val="003399"/>
        </a:lt2>
        <a:accent1>
          <a:srgbClr val="9999FF"/>
        </a:accent1>
        <a:accent2>
          <a:srgbClr val="FF99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8AE7"/>
        </a:accent6>
        <a:hlink>
          <a:srgbClr val="85AD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Designs\International.pot</Template>
  <TotalTime>33861</TotalTime>
  <Words>2214</Words>
  <Application>Microsoft Office PowerPoint</Application>
  <PresentationFormat>Ekran Gösterisi (4:3)</PresentationFormat>
  <Paragraphs>478</Paragraphs>
  <Slides>32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32</vt:i4>
      </vt:variant>
    </vt:vector>
  </HeadingPairs>
  <TitlesOfParts>
    <vt:vector size="43" baseType="lpstr">
      <vt:lpstr>Times New Roman</vt:lpstr>
      <vt:lpstr>Arial</vt:lpstr>
      <vt:lpstr>Monotype Sorts</vt:lpstr>
      <vt:lpstr>Wingdings</vt:lpstr>
      <vt:lpstr>Courier New</vt:lpstr>
      <vt:lpstr>Courier</vt:lpstr>
      <vt:lpstr>Book Antiqua</vt:lpstr>
      <vt:lpstr>SimSun</vt:lpstr>
      <vt:lpstr>International</vt:lpstr>
      <vt:lpstr>Microsoft Word Picture</vt:lpstr>
      <vt:lpstr>Picture</vt:lpstr>
      <vt:lpstr>Chapter 8 Multidimensional Arrays</vt:lpstr>
      <vt:lpstr>Motivations</vt:lpstr>
      <vt:lpstr>Motivations</vt:lpstr>
      <vt:lpstr>Objectives</vt:lpstr>
      <vt:lpstr>Declare/Create Two-dimensional Arrays</vt:lpstr>
      <vt:lpstr>Declaring Variables of Two-dimensional Arrays and Creating Two-dimensional Arrays </vt:lpstr>
      <vt:lpstr>Two-dimensional Array Illustration</vt:lpstr>
      <vt:lpstr>Declaring, Creating, and Initializing Using Shorthand Notations</vt:lpstr>
      <vt:lpstr>Lengths of Two-dimensional Arrays</vt:lpstr>
      <vt:lpstr>Lengths of Two-dimensional Arrays, cont.</vt:lpstr>
      <vt:lpstr>Ragged Arrays</vt:lpstr>
      <vt:lpstr>Ragged Arrays, cont.</vt:lpstr>
      <vt:lpstr>Processing Two-Dimensional Arrays</vt:lpstr>
      <vt:lpstr>Initializing arrays with input values</vt:lpstr>
      <vt:lpstr>Initializing arrays with random values</vt:lpstr>
      <vt:lpstr>Printing arrays</vt:lpstr>
      <vt:lpstr>Summing all elements</vt:lpstr>
      <vt:lpstr>Summing elements by column</vt:lpstr>
      <vt:lpstr>Random shuffling</vt:lpstr>
      <vt:lpstr>Passing Tow-Dimensional Arrays to Methods</vt:lpstr>
      <vt:lpstr>Problem: Grading Multiple-Choice Test</vt:lpstr>
      <vt:lpstr>Problem: Finding Two Points Nearest to Each Other</vt:lpstr>
      <vt:lpstr>What is Sudoku?</vt:lpstr>
      <vt:lpstr>Every row contains the numbers 1 to 9</vt:lpstr>
      <vt:lpstr>Every column contains the numbers 1 to 9</vt:lpstr>
      <vt:lpstr>Every 3×3 box contains the numbers 1 to 9</vt:lpstr>
      <vt:lpstr>Checking Whether a Solution Is Correct</vt:lpstr>
      <vt:lpstr>Multidimensional Arrays</vt:lpstr>
      <vt:lpstr>Multidimensional Arrays</vt:lpstr>
      <vt:lpstr>Problem: Calculating Total Scores</vt:lpstr>
      <vt:lpstr>Problem: Weather Information</vt:lpstr>
      <vt:lpstr>Problem: Guessing Birthday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Arrays</dc:title>
  <dc:creator>Y. Daniel Liang</dc:creator>
  <cp:lastModifiedBy>Murat Umut İzer</cp:lastModifiedBy>
  <cp:revision>294</cp:revision>
  <dcterms:created xsi:type="dcterms:W3CDTF">1995-06-10T17:31:50Z</dcterms:created>
  <dcterms:modified xsi:type="dcterms:W3CDTF">2020-10-12T16:47:18Z</dcterms:modified>
</cp:coreProperties>
</file>