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4"/>
  </p:notesMasterIdLst>
  <p:handoutMasterIdLst>
    <p:handoutMasterId r:id="rId65"/>
  </p:handoutMasterIdLst>
  <p:sldIdLst>
    <p:sldId id="256" r:id="rId2"/>
    <p:sldId id="570" r:id="rId3"/>
    <p:sldId id="520" r:id="rId4"/>
    <p:sldId id="444" r:id="rId5"/>
    <p:sldId id="514" r:id="rId6"/>
    <p:sldId id="515" r:id="rId7"/>
    <p:sldId id="516" r:id="rId8"/>
    <p:sldId id="586" r:id="rId9"/>
    <p:sldId id="469" r:id="rId10"/>
    <p:sldId id="450" r:id="rId11"/>
    <p:sldId id="576" r:id="rId12"/>
    <p:sldId id="451" r:id="rId13"/>
    <p:sldId id="499" r:id="rId14"/>
    <p:sldId id="447" r:id="rId15"/>
    <p:sldId id="517" r:id="rId16"/>
    <p:sldId id="445" r:id="rId17"/>
    <p:sldId id="449" r:id="rId18"/>
    <p:sldId id="497" r:id="rId19"/>
    <p:sldId id="534" r:id="rId20"/>
    <p:sldId id="535" r:id="rId21"/>
    <p:sldId id="545" r:id="rId22"/>
    <p:sldId id="546" r:id="rId23"/>
    <p:sldId id="547" r:id="rId24"/>
    <p:sldId id="548" r:id="rId25"/>
    <p:sldId id="549" r:id="rId26"/>
    <p:sldId id="452" r:id="rId27"/>
    <p:sldId id="525" r:id="rId28"/>
    <p:sldId id="533" r:id="rId29"/>
    <p:sldId id="531" r:id="rId30"/>
    <p:sldId id="527" r:id="rId31"/>
    <p:sldId id="448" r:id="rId32"/>
    <p:sldId id="470" r:id="rId33"/>
    <p:sldId id="471" r:id="rId34"/>
    <p:sldId id="498" r:id="rId35"/>
    <p:sldId id="512" r:id="rId36"/>
    <p:sldId id="541" r:id="rId37"/>
    <p:sldId id="542" r:id="rId38"/>
    <p:sldId id="543" r:id="rId39"/>
    <p:sldId id="577" r:id="rId40"/>
    <p:sldId id="455" r:id="rId41"/>
    <p:sldId id="473" r:id="rId42"/>
    <p:sldId id="475" r:id="rId43"/>
    <p:sldId id="474" r:id="rId44"/>
    <p:sldId id="457" r:id="rId45"/>
    <p:sldId id="453" r:id="rId46"/>
    <p:sldId id="513" r:id="rId47"/>
    <p:sldId id="585" r:id="rId48"/>
    <p:sldId id="532" r:id="rId49"/>
    <p:sldId id="507" r:id="rId50"/>
    <p:sldId id="468" r:id="rId51"/>
    <p:sldId id="571" r:id="rId52"/>
    <p:sldId id="572" r:id="rId53"/>
    <p:sldId id="573" r:id="rId54"/>
    <p:sldId id="574" r:id="rId55"/>
    <p:sldId id="575" r:id="rId56"/>
    <p:sldId id="578" r:id="rId57"/>
    <p:sldId id="579" r:id="rId58"/>
    <p:sldId id="580" r:id="rId59"/>
    <p:sldId id="581" r:id="rId60"/>
    <p:sldId id="582" r:id="rId61"/>
    <p:sldId id="583" r:id="rId62"/>
    <p:sldId id="584" r:id="rId6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576">
          <p15:clr>
            <a:srgbClr val="A4A3A4"/>
          </p15:clr>
        </p15:guide>
        <p15:guide id="2" pos="576">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43" autoAdjust="0"/>
    <p:restoredTop sz="95405" autoAdjust="0"/>
  </p:normalViewPr>
  <p:slideViewPr>
    <p:cSldViewPr>
      <p:cViewPr varScale="1">
        <p:scale>
          <a:sx n="86" d="100"/>
          <a:sy n="86" d="100"/>
        </p:scale>
        <p:origin x="797" y="58"/>
      </p:cViewPr>
      <p:guideLst>
        <p:guide orient="horz" pos="576"/>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8146"/>
    </p:cViewPr>
  </p:sorterViewPr>
  <p:notesViewPr>
    <p:cSldViewPr>
      <p:cViewPr varScale="1">
        <p:scale>
          <a:sx n="68" d="100"/>
          <a:sy n="68" d="100"/>
        </p:scale>
        <p:origin x="2189" y="58"/>
      </p:cViewPr>
      <p:guideLst>
        <p:guide orient="horz" pos="2160"/>
        <p:guide pos="2880"/>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209EC1A-2F49-4C3B-905C-0CF8B1FEA009}"/>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19050" tIns="0" rIns="19050" bIns="0" numCol="1" anchor="t" anchorCtr="0" compatLnSpc="1">
            <a:prstTxWarp prst="textNoShape">
              <a:avLst/>
            </a:prstTxWarp>
          </a:bodyPr>
          <a:lstStyle>
            <a:lvl1pPr>
              <a:defRPr sz="1000" i="1"/>
            </a:lvl1pPr>
          </a:lstStyle>
          <a:p>
            <a:pPr>
              <a:defRPr/>
            </a:pPr>
            <a:endParaRPr lang="en-US"/>
          </a:p>
        </p:txBody>
      </p:sp>
      <p:sp>
        <p:nvSpPr>
          <p:cNvPr id="2051" name="Rectangle 3">
            <a:extLst>
              <a:ext uri="{FF2B5EF4-FFF2-40B4-BE49-F238E27FC236}">
                <a16:creationId xmlns:a16="http://schemas.microsoft.com/office/drawing/2014/main" id="{9AB4DF17-284E-4729-A1E2-F7DCEF3DC464}"/>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19050" tIns="0" rIns="19050" bIns="0" numCol="1" anchor="t" anchorCtr="0" compatLnSpc="1">
            <a:prstTxWarp prst="textNoShape">
              <a:avLst/>
            </a:prstTxWarp>
          </a:bodyPr>
          <a:lstStyle>
            <a:lvl1pPr algn="r">
              <a:defRPr sz="1000" i="1"/>
            </a:lvl1pPr>
          </a:lstStyle>
          <a:p>
            <a:pPr>
              <a:defRPr/>
            </a:pPr>
            <a:endParaRPr lang="en-US"/>
          </a:p>
        </p:txBody>
      </p:sp>
      <p:sp>
        <p:nvSpPr>
          <p:cNvPr id="3076" name="Rectangle 4">
            <a:extLst>
              <a:ext uri="{FF2B5EF4-FFF2-40B4-BE49-F238E27FC236}">
                <a16:creationId xmlns:a16="http://schemas.microsoft.com/office/drawing/2014/main" id="{D507BE71-910A-494E-AA86-27596B0D5F71}"/>
              </a:ext>
            </a:extLst>
          </p:cNvPr>
          <p:cNvSpPr>
            <a:spLocks noGrp="1" noRot="1" noChangeAspect="1" noChangeArrowheads="1" noTextEdit="1"/>
          </p:cNvSpPr>
          <p:nvPr>
            <p:ph type="sldImg" idx="2"/>
          </p:nvPr>
        </p:nvSpPr>
        <p:spPr bwMode="auto">
          <a:xfrm>
            <a:off x="1150938" y="692150"/>
            <a:ext cx="4556125"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D7E3FCD5-79A6-490F-93DD-1735EEC8DDC5}"/>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3584D62D-7D8C-49F5-96DB-88C5592B5C73}"/>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19050" tIns="0" rIns="19050" bIns="0" numCol="1" anchor="b" anchorCtr="0" compatLnSpc="1">
            <a:prstTxWarp prst="textNoShape">
              <a:avLst/>
            </a:prstTxWarp>
          </a:bodyPr>
          <a:lstStyle>
            <a:lvl1pPr>
              <a:defRPr sz="1000" i="1"/>
            </a:lvl1pPr>
          </a:lstStyle>
          <a:p>
            <a:pPr>
              <a:defRPr/>
            </a:pPr>
            <a:endParaRPr lang="en-US"/>
          </a:p>
        </p:txBody>
      </p:sp>
      <p:sp>
        <p:nvSpPr>
          <p:cNvPr id="2055" name="Rectangle 7">
            <a:extLst>
              <a:ext uri="{FF2B5EF4-FFF2-40B4-BE49-F238E27FC236}">
                <a16:creationId xmlns:a16="http://schemas.microsoft.com/office/drawing/2014/main" id="{963CF741-008C-4759-94E1-DD6BA919C798}"/>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19050" tIns="0" rIns="19050" bIns="0" numCol="1" anchor="b" anchorCtr="0" compatLnSpc="1">
            <a:prstTxWarp prst="textNoShape">
              <a:avLst/>
            </a:prstTxWarp>
          </a:bodyPr>
          <a:lstStyle>
            <a:lvl1pPr algn="r">
              <a:defRPr sz="1000" i="1"/>
            </a:lvl1pPr>
          </a:lstStyle>
          <a:p>
            <a:fld id="{68EDFE5A-B412-4DE3-AC50-B3A476D7B87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99D5AADA-728E-421E-A2E1-9C68302F3EF4}"/>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053D9570-B253-4E2E-9998-9C07EFB1454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20" name="Slide Number Placeholder 3">
            <a:extLst>
              <a:ext uri="{FF2B5EF4-FFF2-40B4-BE49-F238E27FC236}">
                <a16:creationId xmlns:a16="http://schemas.microsoft.com/office/drawing/2014/main" id="{D9539988-32C7-4397-BF25-D6D84E9011E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AB96C89-7101-44EA-A9F4-667FD3F9C768}" type="slidenum">
              <a:rPr lang="en-US" altLang="en-US" sz="1000"/>
              <a:pPr/>
              <a:t>5</a:t>
            </a:fld>
            <a:endParaRPr lang="en-US" altLang="en-US"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1">
            <a:extLst>
              <a:ext uri="{FF2B5EF4-FFF2-40B4-BE49-F238E27FC236}">
                <a16:creationId xmlns:a16="http://schemas.microsoft.com/office/drawing/2014/main" id="{A6AB7D5F-93D4-4A98-9FEB-B05FFFE6C189}"/>
              </a:ext>
            </a:extLst>
          </p:cNvPr>
          <p:cNvGrpSpPr>
            <a:grpSpLocks/>
          </p:cNvGrpSpPr>
          <p:nvPr/>
        </p:nvGrpSpPr>
        <p:grpSpPr bwMode="auto">
          <a:xfrm>
            <a:off x="0" y="114300"/>
            <a:ext cx="9142413" cy="6742113"/>
            <a:chOff x="0" y="72"/>
            <a:chExt cx="5759" cy="4247"/>
          </a:xfrm>
        </p:grpSpPr>
        <p:sp>
          <p:nvSpPr>
            <p:cNvPr id="5" name="Rectangle 2">
              <a:extLst>
                <a:ext uri="{FF2B5EF4-FFF2-40B4-BE49-F238E27FC236}">
                  <a16:creationId xmlns:a16="http://schemas.microsoft.com/office/drawing/2014/main" id="{AABDDF33-F289-4ED0-A6A4-BEF6A9BE3D54}"/>
                </a:ext>
              </a:extLst>
            </p:cNvPr>
            <p:cNvSpPr>
              <a:spLocks noChangeArrowheads="1"/>
            </p:cNvSpPr>
            <p:nvPr/>
          </p:nvSpPr>
          <p:spPr bwMode="hidden">
            <a:xfrm>
              <a:off x="0" y="2112"/>
              <a:ext cx="5759" cy="22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grpSp>
          <p:nvGrpSpPr>
            <p:cNvPr id="6" name="Group 30">
              <a:extLst>
                <a:ext uri="{FF2B5EF4-FFF2-40B4-BE49-F238E27FC236}">
                  <a16:creationId xmlns:a16="http://schemas.microsoft.com/office/drawing/2014/main" id="{E36554F3-09D8-43D1-9A88-B00BD9E52DBE}"/>
                </a:ext>
              </a:extLst>
            </p:cNvPr>
            <p:cNvGrpSpPr>
              <a:grpSpLocks/>
            </p:cNvGrpSpPr>
            <p:nvPr/>
          </p:nvGrpSpPr>
          <p:grpSpPr bwMode="auto">
            <a:xfrm>
              <a:off x="0" y="72"/>
              <a:ext cx="5759" cy="2040"/>
              <a:chOff x="0" y="72"/>
              <a:chExt cx="5759" cy="2040"/>
            </a:xfrm>
          </p:grpSpPr>
          <p:sp>
            <p:nvSpPr>
              <p:cNvPr id="7" name="Rectangle 3">
                <a:extLst>
                  <a:ext uri="{FF2B5EF4-FFF2-40B4-BE49-F238E27FC236}">
                    <a16:creationId xmlns:a16="http://schemas.microsoft.com/office/drawing/2014/main" id="{EB0C274B-ED6B-43C2-B949-7404C2CD4020}"/>
                  </a:ext>
                </a:extLst>
              </p:cNvPr>
              <p:cNvSpPr>
                <a:spLocks noChangeArrowheads="1"/>
              </p:cNvSpPr>
              <p:nvPr/>
            </p:nvSpPr>
            <p:spPr bwMode="hidden">
              <a:xfrm>
                <a:off x="0" y="1872"/>
                <a:ext cx="5759" cy="240"/>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grpSp>
            <p:nvGrpSpPr>
              <p:cNvPr id="8" name="Group 9">
                <a:extLst>
                  <a:ext uri="{FF2B5EF4-FFF2-40B4-BE49-F238E27FC236}">
                    <a16:creationId xmlns:a16="http://schemas.microsoft.com/office/drawing/2014/main" id="{553F2873-8003-4587-B70A-9003AE58B407}"/>
                  </a:ext>
                </a:extLst>
              </p:cNvPr>
              <p:cNvGrpSpPr>
                <a:grpSpLocks/>
              </p:cNvGrpSpPr>
              <p:nvPr/>
            </p:nvGrpSpPr>
            <p:grpSpPr bwMode="auto">
              <a:xfrm>
                <a:off x="2289" y="72"/>
                <a:ext cx="1440" cy="1984"/>
                <a:chOff x="2289" y="72"/>
                <a:chExt cx="1440" cy="1984"/>
              </a:xfrm>
            </p:grpSpPr>
            <p:sp>
              <p:nvSpPr>
                <p:cNvPr id="29" name="Freeform 4">
                  <a:extLst>
                    <a:ext uri="{FF2B5EF4-FFF2-40B4-BE49-F238E27FC236}">
                      <a16:creationId xmlns:a16="http://schemas.microsoft.com/office/drawing/2014/main" id="{A866C398-319E-432A-8FAF-904F29D55A30}"/>
                    </a:ext>
                  </a:extLst>
                </p:cNvPr>
                <p:cNvSpPr>
                  <a:spLocks/>
                </p:cNvSpPr>
                <p:nvPr/>
              </p:nvSpPr>
              <p:spPr bwMode="ltGray">
                <a:xfrm>
                  <a:off x="2289" y="127"/>
                  <a:ext cx="1440" cy="1770"/>
                </a:xfrm>
                <a:custGeom>
                  <a:avLst/>
                  <a:gdLst>
                    <a:gd name="T0" fmla="*/ 901 w 1440"/>
                    <a:gd name="T1" fmla="*/ 33 h 1770"/>
                    <a:gd name="T2" fmla="*/ 1066 w 1440"/>
                    <a:gd name="T3" fmla="*/ 129 h 1770"/>
                    <a:gd name="T4" fmla="*/ 1207 w 1440"/>
                    <a:gd name="T5" fmla="*/ 256 h 1770"/>
                    <a:gd name="T6" fmla="*/ 1316 w 1440"/>
                    <a:gd name="T7" fmla="*/ 410 h 1770"/>
                    <a:gd name="T8" fmla="*/ 1394 w 1440"/>
                    <a:gd name="T9" fmla="*/ 581 h 1770"/>
                    <a:gd name="T10" fmla="*/ 1435 w 1440"/>
                    <a:gd name="T11" fmla="*/ 766 h 1770"/>
                    <a:gd name="T12" fmla="*/ 1435 w 1440"/>
                    <a:gd name="T13" fmla="*/ 958 h 1770"/>
                    <a:gd name="T14" fmla="*/ 1394 w 1440"/>
                    <a:gd name="T15" fmla="*/ 1143 h 1770"/>
                    <a:gd name="T16" fmla="*/ 1316 w 1440"/>
                    <a:gd name="T17" fmla="*/ 1314 h 1770"/>
                    <a:gd name="T18" fmla="*/ 1207 w 1440"/>
                    <a:gd name="T19" fmla="*/ 1468 h 1770"/>
                    <a:gd name="T20" fmla="*/ 1066 w 1440"/>
                    <a:gd name="T21" fmla="*/ 1597 h 1770"/>
                    <a:gd name="T22" fmla="*/ 901 w 1440"/>
                    <a:gd name="T23" fmla="*/ 1691 h 1770"/>
                    <a:gd name="T24" fmla="*/ 721 w 1440"/>
                    <a:gd name="T25" fmla="*/ 1749 h 1770"/>
                    <a:gd name="T26" fmla="*/ 533 w 1440"/>
                    <a:gd name="T27" fmla="*/ 1769 h 1770"/>
                    <a:gd name="T28" fmla="*/ 344 w 1440"/>
                    <a:gd name="T29" fmla="*/ 1749 h 1770"/>
                    <a:gd name="T30" fmla="*/ 165 w 1440"/>
                    <a:gd name="T31" fmla="*/ 1691 h 1770"/>
                    <a:gd name="T32" fmla="*/ 0 w 1440"/>
                    <a:gd name="T33" fmla="*/ 1597 h 1770"/>
                    <a:gd name="T34" fmla="*/ 125 w 1440"/>
                    <a:gd name="T35" fmla="*/ 1571 h 1770"/>
                    <a:gd name="T36" fmla="*/ 281 w 1440"/>
                    <a:gd name="T37" fmla="*/ 1640 h 1770"/>
                    <a:gd name="T38" fmla="*/ 446 w 1440"/>
                    <a:gd name="T39" fmla="*/ 1675 h 1770"/>
                    <a:gd name="T40" fmla="*/ 618 w 1440"/>
                    <a:gd name="T41" fmla="*/ 1675 h 1770"/>
                    <a:gd name="T42" fmla="*/ 785 w 1440"/>
                    <a:gd name="T43" fmla="*/ 1640 h 1770"/>
                    <a:gd name="T44" fmla="*/ 941 w 1440"/>
                    <a:gd name="T45" fmla="*/ 1571 h 1770"/>
                    <a:gd name="T46" fmla="*/ 1080 w 1440"/>
                    <a:gd name="T47" fmla="*/ 1470 h 1770"/>
                    <a:gd name="T48" fmla="*/ 1194 w 1440"/>
                    <a:gd name="T49" fmla="*/ 1343 h 1770"/>
                    <a:gd name="T50" fmla="*/ 1281 w 1440"/>
                    <a:gd name="T51" fmla="*/ 1194 h 1770"/>
                    <a:gd name="T52" fmla="*/ 1332 w 1440"/>
                    <a:gd name="T53" fmla="*/ 1032 h 1770"/>
                    <a:gd name="T54" fmla="*/ 1350 w 1440"/>
                    <a:gd name="T55" fmla="*/ 862 h 1770"/>
                    <a:gd name="T56" fmla="*/ 1332 w 1440"/>
                    <a:gd name="T57" fmla="*/ 691 h 1770"/>
                    <a:gd name="T58" fmla="*/ 1281 w 1440"/>
                    <a:gd name="T59" fmla="*/ 530 h 1770"/>
                    <a:gd name="T60" fmla="*/ 1194 w 1440"/>
                    <a:gd name="T61" fmla="*/ 381 h 1770"/>
                    <a:gd name="T62" fmla="*/ 1080 w 1440"/>
                    <a:gd name="T63" fmla="*/ 254 h 1770"/>
                    <a:gd name="T64" fmla="*/ 941 w 1440"/>
                    <a:gd name="T65" fmla="*/ 154 h 1770"/>
                    <a:gd name="T66" fmla="*/ 785 w 1440"/>
                    <a:gd name="T67" fmla="*/ 85 h 1770"/>
                    <a:gd name="T68" fmla="*/ 812 w 1440"/>
                    <a:gd name="T69" fmla="*/ 0 h 17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0" h="1770">
                      <a:moveTo>
                        <a:pt x="812" y="0"/>
                      </a:moveTo>
                      <a:lnTo>
                        <a:pt x="901" y="33"/>
                      </a:lnTo>
                      <a:lnTo>
                        <a:pt x="986" y="78"/>
                      </a:lnTo>
                      <a:lnTo>
                        <a:pt x="1066" y="129"/>
                      </a:lnTo>
                      <a:lnTo>
                        <a:pt x="1140" y="187"/>
                      </a:lnTo>
                      <a:lnTo>
                        <a:pt x="1207" y="256"/>
                      </a:lnTo>
                      <a:lnTo>
                        <a:pt x="1265" y="330"/>
                      </a:lnTo>
                      <a:lnTo>
                        <a:pt x="1316" y="410"/>
                      </a:lnTo>
                      <a:lnTo>
                        <a:pt x="1361" y="492"/>
                      </a:lnTo>
                      <a:lnTo>
                        <a:pt x="1394" y="581"/>
                      </a:lnTo>
                      <a:lnTo>
                        <a:pt x="1419" y="673"/>
                      </a:lnTo>
                      <a:lnTo>
                        <a:pt x="1435" y="766"/>
                      </a:lnTo>
                      <a:lnTo>
                        <a:pt x="1439" y="862"/>
                      </a:lnTo>
                      <a:lnTo>
                        <a:pt x="1435" y="958"/>
                      </a:lnTo>
                      <a:lnTo>
                        <a:pt x="1419" y="1052"/>
                      </a:lnTo>
                      <a:lnTo>
                        <a:pt x="1394" y="1143"/>
                      </a:lnTo>
                      <a:lnTo>
                        <a:pt x="1361" y="1230"/>
                      </a:lnTo>
                      <a:lnTo>
                        <a:pt x="1316" y="1314"/>
                      </a:lnTo>
                      <a:lnTo>
                        <a:pt x="1265" y="1395"/>
                      </a:lnTo>
                      <a:lnTo>
                        <a:pt x="1207" y="1468"/>
                      </a:lnTo>
                      <a:lnTo>
                        <a:pt x="1140" y="1537"/>
                      </a:lnTo>
                      <a:lnTo>
                        <a:pt x="1066" y="1597"/>
                      </a:lnTo>
                      <a:lnTo>
                        <a:pt x="986" y="1646"/>
                      </a:lnTo>
                      <a:lnTo>
                        <a:pt x="901" y="1691"/>
                      </a:lnTo>
                      <a:lnTo>
                        <a:pt x="812" y="1724"/>
                      </a:lnTo>
                      <a:lnTo>
                        <a:pt x="721" y="1749"/>
                      </a:lnTo>
                      <a:lnTo>
                        <a:pt x="627" y="1765"/>
                      </a:lnTo>
                      <a:lnTo>
                        <a:pt x="533" y="1769"/>
                      </a:lnTo>
                      <a:lnTo>
                        <a:pt x="437" y="1765"/>
                      </a:lnTo>
                      <a:lnTo>
                        <a:pt x="344" y="1749"/>
                      </a:lnTo>
                      <a:lnTo>
                        <a:pt x="252" y="1724"/>
                      </a:lnTo>
                      <a:lnTo>
                        <a:pt x="165" y="1691"/>
                      </a:lnTo>
                      <a:lnTo>
                        <a:pt x="80" y="1646"/>
                      </a:lnTo>
                      <a:lnTo>
                        <a:pt x="0" y="1597"/>
                      </a:lnTo>
                      <a:lnTo>
                        <a:pt x="51" y="1524"/>
                      </a:lnTo>
                      <a:lnTo>
                        <a:pt x="125" y="1571"/>
                      </a:lnTo>
                      <a:lnTo>
                        <a:pt x="201" y="1609"/>
                      </a:lnTo>
                      <a:lnTo>
                        <a:pt x="281" y="1640"/>
                      </a:lnTo>
                      <a:lnTo>
                        <a:pt x="364" y="1662"/>
                      </a:lnTo>
                      <a:lnTo>
                        <a:pt x="446" y="1675"/>
                      </a:lnTo>
                      <a:lnTo>
                        <a:pt x="533" y="1680"/>
                      </a:lnTo>
                      <a:lnTo>
                        <a:pt x="618" y="1675"/>
                      </a:lnTo>
                      <a:lnTo>
                        <a:pt x="703" y="1662"/>
                      </a:lnTo>
                      <a:lnTo>
                        <a:pt x="785" y="1640"/>
                      </a:lnTo>
                      <a:lnTo>
                        <a:pt x="866" y="1609"/>
                      </a:lnTo>
                      <a:lnTo>
                        <a:pt x="941" y="1571"/>
                      </a:lnTo>
                      <a:lnTo>
                        <a:pt x="1013" y="1524"/>
                      </a:lnTo>
                      <a:lnTo>
                        <a:pt x="1080" y="1470"/>
                      </a:lnTo>
                      <a:lnTo>
                        <a:pt x="1140" y="1410"/>
                      </a:lnTo>
                      <a:lnTo>
                        <a:pt x="1194" y="1343"/>
                      </a:lnTo>
                      <a:lnTo>
                        <a:pt x="1240" y="1270"/>
                      </a:lnTo>
                      <a:lnTo>
                        <a:pt x="1281" y="1194"/>
                      </a:lnTo>
                      <a:lnTo>
                        <a:pt x="1312" y="1116"/>
                      </a:lnTo>
                      <a:lnTo>
                        <a:pt x="1332" y="1032"/>
                      </a:lnTo>
                      <a:lnTo>
                        <a:pt x="1345" y="947"/>
                      </a:lnTo>
                      <a:lnTo>
                        <a:pt x="1350" y="862"/>
                      </a:lnTo>
                      <a:lnTo>
                        <a:pt x="1345" y="775"/>
                      </a:lnTo>
                      <a:lnTo>
                        <a:pt x="1332" y="691"/>
                      </a:lnTo>
                      <a:lnTo>
                        <a:pt x="1312" y="608"/>
                      </a:lnTo>
                      <a:lnTo>
                        <a:pt x="1281" y="530"/>
                      </a:lnTo>
                      <a:lnTo>
                        <a:pt x="1240" y="452"/>
                      </a:lnTo>
                      <a:lnTo>
                        <a:pt x="1194" y="381"/>
                      </a:lnTo>
                      <a:lnTo>
                        <a:pt x="1140" y="314"/>
                      </a:lnTo>
                      <a:lnTo>
                        <a:pt x="1080" y="254"/>
                      </a:lnTo>
                      <a:lnTo>
                        <a:pt x="1013" y="201"/>
                      </a:lnTo>
                      <a:lnTo>
                        <a:pt x="941" y="154"/>
                      </a:lnTo>
                      <a:lnTo>
                        <a:pt x="866" y="114"/>
                      </a:lnTo>
                      <a:lnTo>
                        <a:pt x="785" y="85"/>
                      </a:lnTo>
                      <a:lnTo>
                        <a:pt x="788" y="78"/>
                      </a:lnTo>
                      <a:lnTo>
                        <a:pt x="812" y="0"/>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30" name="Line 5">
                  <a:extLst>
                    <a:ext uri="{FF2B5EF4-FFF2-40B4-BE49-F238E27FC236}">
                      <a16:creationId xmlns:a16="http://schemas.microsoft.com/office/drawing/2014/main" id="{F9CAFB35-41FD-423D-9B96-7BF2E57D6258}"/>
                    </a:ext>
                  </a:extLst>
                </p:cNvPr>
                <p:cNvSpPr>
                  <a:spLocks noChangeShapeType="1"/>
                </p:cNvSpPr>
                <p:nvPr/>
              </p:nvSpPr>
              <p:spPr bwMode="ltGray">
                <a:xfrm flipV="1">
                  <a:off x="2324" y="1620"/>
                  <a:ext cx="143" cy="258"/>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31" name="Line 6">
                  <a:extLst>
                    <a:ext uri="{FF2B5EF4-FFF2-40B4-BE49-F238E27FC236}">
                      <a16:creationId xmlns:a16="http://schemas.microsoft.com/office/drawing/2014/main" id="{C7C83DB6-AAAB-4978-8120-39DEFCB60F58}"/>
                    </a:ext>
                  </a:extLst>
                </p:cNvPr>
                <p:cNvSpPr>
                  <a:spLocks noChangeShapeType="1"/>
                </p:cNvSpPr>
                <p:nvPr/>
              </p:nvSpPr>
              <p:spPr bwMode="ltGray">
                <a:xfrm flipV="1">
                  <a:off x="3119" y="243"/>
                  <a:ext cx="50" cy="99"/>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32" name="Line 7">
                  <a:extLst>
                    <a:ext uri="{FF2B5EF4-FFF2-40B4-BE49-F238E27FC236}">
                      <a16:creationId xmlns:a16="http://schemas.microsoft.com/office/drawing/2014/main" id="{997F17E3-15ED-4ED7-AF1A-0405524E0FFA}"/>
                    </a:ext>
                  </a:extLst>
                </p:cNvPr>
                <p:cNvSpPr>
                  <a:spLocks noChangeShapeType="1"/>
                </p:cNvSpPr>
                <p:nvPr/>
              </p:nvSpPr>
              <p:spPr bwMode="ltGray">
                <a:xfrm flipV="1">
                  <a:off x="3203" y="72"/>
                  <a:ext cx="50" cy="99"/>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33" name="Freeform 8">
                  <a:extLst>
                    <a:ext uri="{FF2B5EF4-FFF2-40B4-BE49-F238E27FC236}">
                      <a16:creationId xmlns:a16="http://schemas.microsoft.com/office/drawing/2014/main" id="{2BAD96AE-62B6-4BD4-9212-63F0E46DE95A}"/>
                    </a:ext>
                  </a:extLst>
                </p:cNvPr>
                <p:cNvSpPr>
                  <a:spLocks/>
                </p:cNvSpPr>
                <p:nvPr/>
              </p:nvSpPr>
              <p:spPr bwMode="ltGray">
                <a:xfrm>
                  <a:off x="2483" y="1903"/>
                  <a:ext cx="841" cy="153"/>
                </a:xfrm>
                <a:custGeom>
                  <a:avLst/>
                  <a:gdLst>
                    <a:gd name="T0" fmla="*/ 3 w 841"/>
                    <a:gd name="T1" fmla="*/ 98 h 153"/>
                    <a:gd name="T2" fmla="*/ 20 w 841"/>
                    <a:gd name="T3" fmla="*/ 80 h 153"/>
                    <a:gd name="T4" fmla="*/ 44 w 841"/>
                    <a:gd name="T5" fmla="*/ 65 h 153"/>
                    <a:gd name="T6" fmla="*/ 89 w 841"/>
                    <a:gd name="T7" fmla="*/ 43 h 153"/>
                    <a:gd name="T8" fmla="*/ 140 w 841"/>
                    <a:gd name="T9" fmla="*/ 30 h 153"/>
                    <a:gd name="T10" fmla="*/ 188 w 841"/>
                    <a:gd name="T11" fmla="*/ 19 h 153"/>
                    <a:gd name="T12" fmla="*/ 253 w 841"/>
                    <a:gd name="T13" fmla="*/ 9 h 153"/>
                    <a:gd name="T14" fmla="*/ 314 w 841"/>
                    <a:gd name="T15" fmla="*/ 3 h 153"/>
                    <a:gd name="T16" fmla="*/ 386 w 841"/>
                    <a:gd name="T17" fmla="*/ 0 h 153"/>
                    <a:gd name="T18" fmla="*/ 475 w 841"/>
                    <a:gd name="T19" fmla="*/ 1 h 153"/>
                    <a:gd name="T20" fmla="*/ 567 w 841"/>
                    <a:gd name="T21" fmla="*/ 6 h 153"/>
                    <a:gd name="T22" fmla="*/ 632 w 841"/>
                    <a:gd name="T23" fmla="*/ 14 h 153"/>
                    <a:gd name="T24" fmla="*/ 700 w 841"/>
                    <a:gd name="T25" fmla="*/ 27 h 153"/>
                    <a:gd name="T26" fmla="*/ 765 w 841"/>
                    <a:gd name="T27" fmla="*/ 47 h 153"/>
                    <a:gd name="T28" fmla="*/ 799 w 841"/>
                    <a:gd name="T29" fmla="*/ 66 h 153"/>
                    <a:gd name="T30" fmla="*/ 820 w 841"/>
                    <a:gd name="T31" fmla="*/ 82 h 153"/>
                    <a:gd name="T32" fmla="*/ 840 w 841"/>
                    <a:gd name="T33" fmla="*/ 108 h 153"/>
                    <a:gd name="T34" fmla="*/ 806 w 841"/>
                    <a:gd name="T35" fmla="*/ 122 h 153"/>
                    <a:gd name="T36" fmla="*/ 748 w 841"/>
                    <a:gd name="T37" fmla="*/ 133 h 153"/>
                    <a:gd name="T38" fmla="*/ 676 w 841"/>
                    <a:gd name="T39" fmla="*/ 141 h 153"/>
                    <a:gd name="T40" fmla="*/ 608 w 841"/>
                    <a:gd name="T41" fmla="*/ 148 h 153"/>
                    <a:gd name="T42" fmla="*/ 526 w 841"/>
                    <a:gd name="T43" fmla="*/ 151 h 153"/>
                    <a:gd name="T44" fmla="*/ 437 w 841"/>
                    <a:gd name="T45" fmla="*/ 152 h 153"/>
                    <a:gd name="T46" fmla="*/ 352 w 841"/>
                    <a:gd name="T47" fmla="*/ 152 h 153"/>
                    <a:gd name="T48" fmla="*/ 263 w 841"/>
                    <a:gd name="T49" fmla="*/ 151 h 153"/>
                    <a:gd name="T50" fmla="*/ 164 w 841"/>
                    <a:gd name="T51" fmla="*/ 143 h 153"/>
                    <a:gd name="T52" fmla="*/ 85 w 841"/>
                    <a:gd name="T53" fmla="*/ 135 h 153"/>
                    <a:gd name="T54" fmla="*/ 20 w 841"/>
                    <a:gd name="T55" fmla="*/ 120 h 153"/>
                    <a:gd name="T56" fmla="*/ 0 w 841"/>
                    <a:gd name="T57" fmla="*/ 109 h 153"/>
                    <a:gd name="T58" fmla="*/ 3 w 841"/>
                    <a:gd name="T59" fmla="*/ 98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41" h="153">
                      <a:moveTo>
                        <a:pt x="3" y="98"/>
                      </a:moveTo>
                      <a:lnTo>
                        <a:pt x="20" y="80"/>
                      </a:lnTo>
                      <a:lnTo>
                        <a:pt x="44" y="65"/>
                      </a:lnTo>
                      <a:lnTo>
                        <a:pt x="89" y="43"/>
                      </a:lnTo>
                      <a:lnTo>
                        <a:pt x="140" y="30"/>
                      </a:lnTo>
                      <a:lnTo>
                        <a:pt x="188" y="19"/>
                      </a:lnTo>
                      <a:lnTo>
                        <a:pt x="253" y="9"/>
                      </a:lnTo>
                      <a:lnTo>
                        <a:pt x="314" y="3"/>
                      </a:lnTo>
                      <a:lnTo>
                        <a:pt x="386" y="0"/>
                      </a:lnTo>
                      <a:lnTo>
                        <a:pt x="475" y="1"/>
                      </a:lnTo>
                      <a:lnTo>
                        <a:pt x="567" y="6"/>
                      </a:lnTo>
                      <a:lnTo>
                        <a:pt x="632" y="14"/>
                      </a:lnTo>
                      <a:lnTo>
                        <a:pt x="700" y="27"/>
                      </a:lnTo>
                      <a:lnTo>
                        <a:pt x="765" y="47"/>
                      </a:lnTo>
                      <a:lnTo>
                        <a:pt x="799" y="66"/>
                      </a:lnTo>
                      <a:lnTo>
                        <a:pt x="820" y="82"/>
                      </a:lnTo>
                      <a:lnTo>
                        <a:pt x="840" y="108"/>
                      </a:lnTo>
                      <a:lnTo>
                        <a:pt x="806" y="122"/>
                      </a:lnTo>
                      <a:lnTo>
                        <a:pt x="748" y="133"/>
                      </a:lnTo>
                      <a:lnTo>
                        <a:pt x="676" y="141"/>
                      </a:lnTo>
                      <a:lnTo>
                        <a:pt x="608" y="148"/>
                      </a:lnTo>
                      <a:lnTo>
                        <a:pt x="526" y="151"/>
                      </a:lnTo>
                      <a:lnTo>
                        <a:pt x="437" y="152"/>
                      </a:lnTo>
                      <a:lnTo>
                        <a:pt x="352" y="152"/>
                      </a:lnTo>
                      <a:lnTo>
                        <a:pt x="263" y="151"/>
                      </a:lnTo>
                      <a:lnTo>
                        <a:pt x="164" y="143"/>
                      </a:lnTo>
                      <a:lnTo>
                        <a:pt x="85" y="135"/>
                      </a:lnTo>
                      <a:lnTo>
                        <a:pt x="20" y="120"/>
                      </a:lnTo>
                      <a:lnTo>
                        <a:pt x="0" y="109"/>
                      </a:lnTo>
                      <a:lnTo>
                        <a:pt x="3" y="98"/>
                      </a:lnTo>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grpSp>
          <p:sp>
            <p:nvSpPr>
              <p:cNvPr id="9" name="Oval 10">
                <a:extLst>
                  <a:ext uri="{FF2B5EF4-FFF2-40B4-BE49-F238E27FC236}">
                    <a16:creationId xmlns:a16="http://schemas.microsoft.com/office/drawing/2014/main" id="{BF34D2CD-55A7-46E9-9E05-512EA76E096A}"/>
                  </a:ext>
                </a:extLst>
              </p:cNvPr>
              <p:cNvSpPr>
                <a:spLocks noChangeArrowheads="1"/>
              </p:cNvSpPr>
              <p:nvPr/>
            </p:nvSpPr>
            <p:spPr bwMode="blackWhite">
              <a:xfrm>
                <a:off x="2071" y="250"/>
                <a:ext cx="1497" cy="1494"/>
              </a:xfrm>
              <a:prstGeom prst="ellipse">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grpSp>
            <p:nvGrpSpPr>
              <p:cNvPr id="10" name="Group 29">
                <a:extLst>
                  <a:ext uri="{FF2B5EF4-FFF2-40B4-BE49-F238E27FC236}">
                    <a16:creationId xmlns:a16="http://schemas.microsoft.com/office/drawing/2014/main" id="{11C06552-36BC-4C08-9EB8-2A126424640A}"/>
                  </a:ext>
                </a:extLst>
              </p:cNvPr>
              <p:cNvGrpSpPr>
                <a:grpSpLocks/>
              </p:cNvGrpSpPr>
              <p:nvPr/>
            </p:nvGrpSpPr>
            <p:grpSpPr bwMode="auto">
              <a:xfrm>
                <a:off x="2071" y="406"/>
                <a:ext cx="1392" cy="1109"/>
                <a:chOff x="2071" y="406"/>
                <a:chExt cx="1392" cy="1109"/>
              </a:xfrm>
            </p:grpSpPr>
            <p:sp>
              <p:nvSpPr>
                <p:cNvPr id="11" name="Freeform 11">
                  <a:extLst>
                    <a:ext uri="{FF2B5EF4-FFF2-40B4-BE49-F238E27FC236}">
                      <a16:creationId xmlns:a16="http://schemas.microsoft.com/office/drawing/2014/main" id="{DBAA8FF9-F237-45BE-9A15-FED534400C4F}"/>
                    </a:ext>
                  </a:extLst>
                </p:cNvPr>
                <p:cNvSpPr>
                  <a:spLocks/>
                </p:cNvSpPr>
                <p:nvPr/>
              </p:nvSpPr>
              <p:spPr bwMode="grayWhite">
                <a:xfrm>
                  <a:off x="2268" y="812"/>
                  <a:ext cx="1" cy="17"/>
                </a:xfrm>
                <a:custGeom>
                  <a:avLst/>
                  <a:gdLst>
                    <a:gd name="T0" fmla="*/ 0 w 1"/>
                    <a:gd name="T1" fmla="*/ 0 h 17"/>
                    <a:gd name="T2" fmla="*/ 0 w 1"/>
                    <a:gd name="T3" fmla="*/ 16 h 17"/>
                    <a:gd name="T4" fmla="*/ 0 w 1"/>
                    <a:gd name="T5" fmla="*/ 16 h 17"/>
                    <a:gd name="T6" fmla="*/ 0 w 1"/>
                    <a:gd name="T7" fmla="*/ 6 h 17"/>
                    <a:gd name="T8" fmla="*/ 0 w 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7">
                      <a:moveTo>
                        <a:pt x="0" y="0"/>
                      </a:moveTo>
                      <a:lnTo>
                        <a:pt x="0" y="16"/>
                      </a:lnTo>
                      <a:lnTo>
                        <a:pt x="0" y="6"/>
                      </a:lnTo>
                      <a:lnTo>
                        <a:pt x="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2" name="Freeform 12">
                  <a:extLst>
                    <a:ext uri="{FF2B5EF4-FFF2-40B4-BE49-F238E27FC236}">
                      <a16:creationId xmlns:a16="http://schemas.microsoft.com/office/drawing/2014/main" id="{25799D97-3B2E-45CE-B926-2435DDFCFFC1}"/>
                    </a:ext>
                  </a:extLst>
                </p:cNvPr>
                <p:cNvSpPr>
                  <a:spLocks/>
                </p:cNvSpPr>
                <p:nvPr/>
              </p:nvSpPr>
              <p:spPr bwMode="grayWhite">
                <a:xfrm>
                  <a:off x="2292" y="843"/>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16" y="16"/>
                      </a:lnTo>
                      <a:lnTo>
                        <a:pt x="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3" name="Freeform 13">
                  <a:extLst>
                    <a:ext uri="{FF2B5EF4-FFF2-40B4-BE49-F238E27FC236}">
                      <a16:creationId xmlns:a16="http://schemas.microsoft.com/office/drawing/2014/main" id="{E9580998-D487-47B6-A310-D955071E5F80}"/>
                    </a:ext>
                  </a:extLst>
                </p:cNvPr>
                <p:cNvSpPr>
                  <a:spLocks/>
                </p:cNvSpPr>
                <p:nvPr/>
              </p:nvSpPr>
              <p:spPr bwMode="grayWhite">
                <a:xfrm>
                  <a:off x="2372" y="802"/>
                  <a:ext cx="51" cy="48"/>
                </a:xfrm>
                <a:custGeom>
                  <a:avLst/>
                  <a:gdLst>
                    <a:gd name="T0" fmla="*/ 50 w 51"/>
                    <a:gd name="T1" fmla="*/ 0 h 48"/>
                    <a:gd name="T2" fmla="*/ 31 w 51"/>
                    <a:gd name="T3" fmla="*/ 0 h 48"/>
                    <a:gd name="T4" fmla="*/ 20 w 51"/>
                    <a:gd name="T5" fmla="*/ 13 h 48"/>
                    <a:gd name="T6" fmla="*/ 13 w 51"/>
                    <a:gd name="T7" fmla="*/ 13 h 48"/>
                    <a:gd name="T8" fmla="*/ 7 w 51"/>
                    <a:gd name="T9" fmla="*/ 19 h 48"/>
                    <a:gd name="T10" fmla="*/ 0 w 51"/>
                    <a:gd name="T11" fmla="*/ 19 h 48"/>
                    <a:gd name="T12" fmla="*/ 0 w 51"/>
                    <a:gd name="T13" fmla="*/ 35 h 48"/>
                    <a:gd name="T14" fmla="*/ 12 w 51"/>
                    <a:gd name="T15" fmla="*/ 47 h 48"/>
                    <a:gd name="T16" fmla="*/ 41 w 51"/>
                    <a:gd name="T17" fmla="*/ 47 h 48"/>
                    <a:gd name="T18" fmla="*/ 50 w 51"/>
                    <a:gd name="T19" fmla="*/ 35 h 48"/>
                    <a:gd name="T20" fmla="*/ 50 w 5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48">
                      <a:moveTo>
                        <a:pt x="50" y="0"/>
                      </a:moveTo>
                      <a:lnTo>
                        <a:pt x="31" y="0"/>
                      </a:lnTo>
                      <a:lnTo>
                        <a:pt x="20" y="13"/>
                      </a:lnTo>
                      <a:lnTo>
                        <a:pt x="13" y="13"/>
                      </a:lnTo>
                      <a:lnTo>
                        <a:pt x="7" y="19"/>
                      </a:lnTo>
                      <a:lnTo>
                        <a:pt x="0" y="19"/>
                      </a:lnTo>
                      <a:lnTo>
                        <a:pt x="0" y="35"/>
                      </a:lnTo>
                      <a:lnTo>
                        <a:pt x="12" y="47"/>
                      </a:lnTo>
                      <a:lnTo>
                        <a:pt x="41" y="47"/>
                      </a:lnTo>
                      <a:lnTo>
                        <a:pt x="50" y="35"/>
                      </a:lnTo>
                      <a:lnTo>
                        <a:pt x="5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4" name="Freeform 14">
                  <a:extLst>
                    <a:ext uri="{FF2B5EF4-FFF2-40B4-BE49-F238E27FC236}">
                      <a16:creationId xmlns:a16="http://schemas.microsoft.com/office/drawing/2014/main" id="{ECCCA6E5-A3CC-4EFA-92E6-307F1846BA0B}"/>
                    </a:ext>
                  </a:extLst>
                </p:cNvPr>
                <p:cNvSpPr>
                  <a:spLocks/>
                </p:cNvSpPr>
                <p:nvPr/>
              </p:nvSpPr>
              <p:spPr bwMode="grayWhite">
                <a:xfrm>
                  <a:off x="2071" y="840"/>
                  <a:ext cx="451" cy="587"/>
                </a:xfrm>
                <a:custGeom>
                  <a:avLst/>
                  <a:gdLst>
                    <a:gd name="T0" fmla="*/ 107 w 451"/>
                    <a:gd name="T1" fmla="*/ 0 h 587"/>
                    <a:gd name="T2" fmla="*/ 99 w 451"/>
                    <a:gd name="T3" fmla="*/ 16 h 587"/>
                    <a:gd name="T4" fmla="*/ 64 w 451"/>
                    <a:gd name="T5" fmla="*/ 47 h 587"/>
                    <a:gd name="T6" fmla="*/ 56 w 451"/>
                    <a:gd name="T7" fmla="*/ 75 h 587"/>
                    <a:gd name="T8" fmla="*/ 30 w 451"/>
                    <a:gd name="T9" fmla="*/ 95 h 587"/>
                    <a:gd name="T10" fmla="*/ 12 w 451"/>
                    <a:gd name="T11" fmla="*/ 135 h 587"/>
                    <a:gd name="T12" fmla="*/ 12 w 451"/>
                    <a:gd name="T13" fmla="*/ 159 h 587"/>
                    <a:gd name="T14" fmla="*/ 0 w 451"/>
                    <a:gd name="T15" fmla="*/ 201 h 587"/>
                    <a:gd name="T16" fmla="*/ 16 w 451"/>
                    <a:gd name="T17" fmla="*/ 219 h 587"/>
                    <a:gd name="T18" fmla="*/ 56 w 451"/>
                    <a:gd name="T19" fmla="*/ 272 h 587"/>
                    <a:gd name="T20" fmla="*/ 68 w 451"/>
                    <a:gd name="T21" fmla="*/ 265 h 587"/>
                    <a:gd name="T22" fmla="*/ 139 w 451"/>
                    <a:gd name="T23" fmla="*/ 265 h 587"/>
                    <a:gd name="T24" fmla="*/ 172 w 451"/>
                    <a:gd name="T25" fmla="*/ 278 h 587"/>
                    <a:gd name="T26" fmla="*/ 169 w 451"/>
                    <a:gd name="T27" fmla="*/ 319 h 587"/>
                    <a:gd name="T28" fmla="*/ 193 w 451"/>
                    <a:gd name="T29" fmla="*/ 374 h 587"/>
                    <a:gd name="T30" fmla="*/ 191 w 451"/>
                    <a:gd name="T31" fmla="*/ 389 h 587"/>
                    <a:gd name="T32" fmla="*/ 201 w 451"/>
                    <a:gd name="T33" fmla="*/ 406 h 587"/>
                    <a:gd name="T34" fmla="*/ 186 w 451"/>
                    <a:gd name="T35" fmla="*/ 445 h 587"/>
                    <a:gd name="T36" fmla="*/ 204 w 451"/>
                    <a:gd name="T37" fmla="*/ 494 h 587"/>
                    <a:gd name="T38" fmla="*/ 214 w 451"/>
                    <a:gd name="T39" fmla="*/ 532 h 587"/>
                    <a:gd name="T40" fmla="*/ 226 w 451"/>
                    <a:gd name="T41" fmla="*/ 556 h 587"/>
                    <a:gd name="T42" fmla="*/ 239 w 451"/>
                    <a:gd name="T43" fmla="*/ 586 h 587"/>
                    <a:gd name="T44" fmla="*/ 263 w 451"/>
                    <a:gd name="T45" fmla="*/ 582 h 587"/>
                    <a:gd name="T46" fmla="*/ 302 w 451"/>
                    <a:gd name="T47" fmla="*/ 560 h 587"/>
                    <a:gd name="T48" fmla="*/ 320 w 451"/>
                    <a:gd name="T49" fmla="*/ 533 h 587"/>
                    <a:gd name="T50" fmla="*/ 319 w 451"/>
                    <a:gd name="T51" fmla="*/ 515 h 587"/>
                    <a:gd name="T52" fmla="*/ 342 w 451"/>
                    <a:gd name="T53" fmla="*/ 500 h 587"/>
                    <a:gd name="T54" fmla="*/ 338 w 451"/>
                    <a:gd name="T55" fmla="*/ 474 h 587"/>
                    <a:gd name="T56" fmla="*/ 373 w 451"/>
                    <a:gd name="T57" fmla="*/ 432 h 587"/>
                    <a:gd name="T58" fmla="*/ 378 w 451"/>
                    <a:gd name="T59" fmla="*/ 398 h 587"/>
                    <a:gd name="T60" fmla="*/ 369 w 451"/>
                    <a:gd name="T61" fmla="*/ 386 h 587"/>
                    <a:gd name="T62" fmla="*/ 373 w 451"/>
                    <a:gd name="T63" fmla="*/ 372 h 587"/>
                    <a:gd name="T64" fmla="*/ 365 w 451"/>
                    <a:gd name="T65" fmla="*/ 360 h 587"/>
                    <a:gd name="T66" fmla="*/ 391 w 451"/>
                    <a:gd name="T67" fmla="*/ 327 h 587"/>
                    <a:gd name="T68" fmla="*/ 391 w 451"/>
                    <a:gd name="T69" fmla="*/ 310 h 587"/>
                    <a:gd name="T70" fmla="*/ 427 w 451"/>
                    <a:gd name="T71" fmla="*/ 282 h 587"/>
                    <a:gd name="T72" fmla="*/ 450 w 451"/>
                    <a:gd name="T73" fmla="*/ 207 h 587"/>
                    <a:gd name="T74" fmla="*/ 417 w 451"/>
                    <a:gd name="T75" fmla="*/ 226 h 587"/>
                    <a:gd name="T76" fmla="*/ 388 w 451"/>
                    <a:gd name="T77" fmla="*/ 218 h 587"/>
                    <a:gd name="T78" fmla="*/ 392 w 451"/>
                    <a:gd name="T79" fmla="*/ 200 h 587"/>
                    <a:gd name="T80" fmla="*/ 363 w 451"/>
                    <a:gd name="T81" fmla="*/ 180 h 587"/>
                    <a:gd name="T82" fmla="*/ 349 w 451"/>
                    <a:gd name="T83" fmla="*/ 132 h 587"/>
                    <a:gd name="T84" fmla="*/ 321 w 451"/>
                    <a:gd name="T85" fmla="*/ 93 h 587"/>
                    <a:gd name="T86" fmla="*/ 321 w 451"/>
                    <a:gd name="T87" fmla="*/ 66 h 587"/>
                    <a:gd name="T88" fmla="*/ 306 w 451"/>
                    <a:gd name="T89" fmla="*/ 65 h 587"/>
                    <a:gd name="T90" fmla="*/ 296 w 451"/>
                    <a:gd name="T91" fmla="*/ 69 h 587"/>
                    <a:gd name="T92" fmla="*/ 254 w 451"/>
                    <a:gd name="T93" fmla="*/ 54 h 587"/>
                    <a:gd name="T94" fmla="*/ 243 w 451"/>
                    <a:gd name="T95" fmla="*/ 65 h 587"/>
                    <a:gd name="T96" fmla="*/ 234 w 451"/>
                    <a:gd name="T97" fmla="*/ 78 h 587"/>
                    <a:gd name="T98" fmla="*/ 211 w 451"/>
                    <a:gd name="T99" fmla="*/ 53 h 587"/>
                    <a:gd name="T100" fmla="*/ 189 w 451"/>
                    <a:gd name="T101" fmla="*/ 47 h 587"/>
                    <a:gd name="T102" fmla="*/ 187 w 451"/>
                    <a:gd name="T103" fmla="*/ 15 h 587"/>
                    <a:gd name="T104" fmla="*/ 155 w 451"/>
                    <a:gd name="T105" fmla="*/ 20 h 587"/>
                    <a:gd name="T106" fmla="*/ 135 w 451"/>
                    <a:gd name="T107" fmla="*/ 13 h 587"/>
                    <a:gd name="T108" fmla="*/ 107 w 451"/>
                    <a:gd name="T109" fmla="*/ 0 h 5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1" h="587">
                      <a:moveTo>
                        <a:pt x="107" y="0"/>
                      </a:moveTo>
                      <a:lnTo>
                        <a:pt x="99" y="16"/>
                      </a:lnTo>
                      <a:lnTo>
                        <a:pt x="64" y="47"/>
                      </a:lnTo>
                      <a:lnTo>
                        <a:pt x="56" y="75"/>
                      </a:lnTo>
                      <a:lnTo>
                        <a:pt x="30" y="95"/>
                      </a:lnTo>
                      <a:lnTo>
                        <a:pt x="12" y="135"/>
                      </a:lnTo>
                      <a:lnTo>
                        <a:pt x="12" y="159"/>
                      </a:lnTo>
                      <a:lnTo>
                        <a:pt x="0" y="201"/>
                      </a:lnTo>
                      <a:lnTo>
                        <a:pt x="16" y="219"/>
                      </a:lnTo>
                      <a:lnTo>
                        <a:pt x="56" y="272"/>
                      </a:lnTo>
                      <a:lnTo>
                        <a:pt x="68" y="265"/>
                      </a:lnTo>
                      <a:lnTo>
                        <a:pt x="139" y="265"/>
                      </a:lnTo>
                      <a:lnTo>
                        <a:pt x="172" y="278"/>
                      </a:lnTo>
                      <a:lnTo>
                        <a:pt x="169" y="319"/>
                      </a:lnTo>
                      <a:lnTo>
                        <a:pt x="193" y="374"/>
                      </a:lnTo>
                      <a:lnTo>
                        <a:pt x="191" y="389"/>
                      </a:lnTo>
                      <a:lnTo>
                        <a:pt x="201" y="406"/>
                      </a:lnTo>
                      <a:lnTo>
                        <a:pt x="186" y="445"/>
                      </a:lnTo>
                      <a:lnTo>
                        <a:pt x="204" y="494"/>
                      </a:lnTo>
                      <a:lnTo>
                        <a:pt x="214" y="532"/>
                      </a:lnTo>
                      <a:lnTo>
                        <a:pt x="226" y="556"/>
                      </a:lnTo>
                      <a:lnTo>
                        <a:pt x="239" y="586"/>
                      </a:lnTo>
                      <a:lnTo>
                        <a:pt x="263" y="582"/>
                      </a:lnTo>
                      <a:lnTo>
                        <a:pt x="302" y="560"/>
                      </a:lnTo>
                      <a:lnTo>
                        <a:pt x="320" y="533"/>
                      </a:lnTo>
                      <a:lnTo>
                        <a:pt x="319" y="515"/>
                      </a:lnTo>
                      <a:lnTo>
                        <a:pt x="342" y="500"/>
                      </a:lnTo>
                      <a:lnTo>
                        <a:pt x="338" y="474"/>
                      </a:lnTo>
                      <a:lnTo>
                        <a:pt x="373" y="432"/>
                      </a:lnTo>
                      <a:lnTo>
                        <a:pt x="378" y="398"/>
                      </a:lnTo>
                      <a:lnTo>
                        <a:pt x="369" y="386"/>
                      </a:lnTo>
                      <a:lnTo>
                        <a:pt x="373" y="372"/>
                      </a:lnTo>
                      <a:lnTo>
                        <a:pt x="365" y="360"/>
                      </a:lnTo>
                      <a:lnTo>
                        <a:pt x="391" y="327"/>
                      </a:lnTo>
                      <a:lnTo>
                        <a:pt x="391" y="310"/>
                      </a:lnTo>
                      <a:lnTo>
                        <a:pt x="427" y="282"/>
                      </a:lnTo>
                      <a:lnTo>
                        <a:pt x="450" y="207"/>
                      </a:lnTo>
                      <a:lnTo>
                        <a:pt x="417" y="226"/>
                      </a:lnTo>
                      <a:lnTo>
                        <a:pt x="388" y="218"/>
                      </a:lnTo>
                      <a:lnTo>
                        <a:pt x="392" y="200"/>
                      </a:lnTo>
                      <a:lnTo>
                        <a:pt x="363" y="180"/>
                      </a:lnTo>
                      <a:lnTo>
                        <a:pt x="349" y="132"/>
                      </a:lnTo>
                      <a:lnTo>
                        <a:pt x="321" y="93"/>
                      </a:lnTo>
                      <a:lnTo>
                        <a:pt x="321" y="66"/>
                      </a:lnTo>
                      <a:lnTo>
                        <a:pt x="306" y="65"/>
                      </a:lnTo>
                      <a:lnTo>
                        <a:pt x="296" y="69"/>
                      </a:lnTo>
                      <a:lnTo>
                        <a:pt x="254" y="54"/>
                      </a:lnTo>
                      <a:lnTo>
                        <a:pt x="243" y="65"/>
                      </a:lnTo>
                      <a:lnTo>
                        <a:pt x="234" y="78"/>
                      </a:lnTo>
                      <a:lnTo>
                        <a:pt x="211" y="53"/>
                      </a:lnTo>
                      <a:lnTo>
                        <a:pt x="189" y="47"/>
                      </a:lnTo>
                      <a:lnTo>
                        <a:pt x="187" y="15"/>
                      </a:lnTo>
                      <a:lnTo>
                        <a:pt x="155" y="20"/>
                      </a:lnTo>
                      <a:lnTo>
                        <a:pt x="135" y="13"/>
                      </a:lnTo>
                      <a:lnTo>
                        <a:pt x="107"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5" name="Freeform 15">
                  <a:extLst>
                    <a:ext uri="{FF2B5EF4-FFF2-40B4-BE49-F238E27FC236}">
                      <a16:creationId xmlns:a16="http://schemas.microsoft.com/office/drawing/2014/main" id="{2FD3BD5A-E1A4-4F54-B831-D8356FDF1094}"/>
                    </a:ext>
                  </a:extLst>
                </p:cNvPr>
                <p:cNvSpPr>
                  <a:spLocks/>
                </p:cNvSpPr>
                <p:nvPr/>
              </p:nvSpPr>
              <p:spPr bwMode="grayWhite">
                <a:xfrm>
                  <a:off x="3112" y="987"/>
                  <a:ext cx="17" cy="28"/>
                </a:xfrm>
                <a:custGeom>
                  <a:avLst/>
                  <a:gdLst>
                    <a:gd name="T0" fmla="*/ 7 w 17"/>
                    <a:gd name="T1" fmla="*/ 0 h 28"/>
                    <a:gd name="T2" fmla="*/ 9 w 17"/>
                    <a:gd name="T3" fmla="*/ 8 h 28"/>
                    <a:gd name="T4" fmla="*/ 7 w 17"/>
                    <a:gd name="T5" fmla="*/ 14 h 28"/>
                    <a:gd name="T6" fmla="*/ 7 w 17"/>
                    <a:gd name="T7" fmla="*/ 19 h 28"/>
                    <a:gd name="T8" fmla="*/ 16 w 17"/>
                    <a:gd name="T9" fmla="*/ 23 h 28"/>
                    <a:gd name="T10" fmla="*/ 16 w 17"/>
                    <a:gd name="T11" fmla="*/ 27 h 28"/>
                    <a:gd name="T12" fmla="*/ 9 w 17"/>
                    <a:gd name="T13" fmla="*/ 23 h 28"/>
                    <a:gd name="T14" fmla="*/ 3 w 17"/>
                    <a:gd name="T15" fmla="*/ 27 h 28"/>
                    <a:gd name="T16" fmla="*/ 0 w 17"/>
                    <a:gd name="T17" fmla="*/ 23 h 28"/>
                    <a:gd name="T18" fmla="*/ 3 w 17"/>
                    <a:gd name="T19" fmla="*/ 19 h 28"/>
                    <a:gd name="T20" fmla="*/ 0 w 17"/>
                    <a:gd name="T21" fmla="*/ 14 h 28"/>
                    <a:gd name="T22" fmla="*/ 3 w 17"/>
                    <a:gd name="T23" fmla="*/ 4 h 28"/>
                    <a:gd name="T24" fmla="*/ 7 w 17"/>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8">
                      <a:moveTo>
                        <a:pt x="7" y="0"/>
                      </a:moveTo>
                      <a:lnTo>
                        <a:pt x="9" y="8"/>
                      </a:lnTo>
                      <a:lnTo>
                        <a:pt x="7" y="14"/>
                      </a:lnTo>
                      <a:lnTo>
                        <a:pt x="7" y="19"/>
                      </a:lnTo>
                      <a:lnTo>
                        <a:pt x="16" y="23"/>
                      </a:lnTo>
                      <a:lnTo>
                        <a:pt x="16" y="27"/>
                      </a:lnTo>
                      <a:lnTo>
                        <a:pt x="9" y="23"/>
                      </a:lnTo>
                      <a:lnTo>
                        <a:pt x="3" y="27"/>
                      </a:lnTo>
                      <a:lnTo>
                        <a:pt x="0" y="23"/>
                      </a:lnTo>
                      <a:lnTo>
                        <a:pt x="3" y="19"/>
                      </a:lnTo>
                      <a:lnTo>
                        <a:pt x="0" y="14"/>
                      </a:lnTo>
                      <a:lnTo>
                        <a:pt x="3" y="4"/>
                      </a:lnTo>
                      <a:lnTo>
                        <a:pt x="7"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6" name="Freeform 16">
                  <a:extLst>
                    <a:ext uri="{FF2B5EF4-FFF2-40B4-BE49-F238E27FC236}">
                      <a16:creationId xmlns:a16="http://schemas.microsoft.com/office/drawing/2014/main" id="{40AF874D-CFFD-4ADD-85F7-9E5FFE501D38}"/>
                    </a:ext>
                  </a:extLst>
                </p:cNvPr>
                <p:cNvSpPr>
                  <a:spLocks/>
                </p:cNvSpPr>
                <p:nvPr/>
              </p:nvSpPr>
              <p:spPr bwMode="grayWhite">
                <a:xfrm>
                  <a:off x="3027" y="1109"/>
                  <a:ext cx="68" cy="97"/>
                </a:xfrm>
                <a:custGeom>
                  <a:avLst/>
                  <a:gdLst>
                    <a:gd name="T0" fmla="*/ 0 w 68"/>
                    <a:gd name="T1" fmla="*/ 48 h 97"/>
                    <a:gd name="T2" fmla="*/ 24 w 68"/>
                    <a:gd name="T3" fmla="*/ 48 h 97"/>
                    <a:gd name="T4" fmla="*/ 52 w 68"/>
                    <a:gd name="T5" fmla="*/ 0 h 97"/>
                    <a:gd name="T6" fmla="*/ 67 w 68"/>
                    <a:gd name="T7" fmla="*/ 28 h 97"/>
                    <a:gd name="T8" fmla="*/ 55 w 68"/>
                    <a:gd name="T9" fmla="*/ 96 h 97"/>
                    <a:gd name="T10" fmla="*/ 5 w 68"/>
                    <a:gd name="T11" fmla="*/ 80 h 97"/>
                    <a:gd name="T12" fmla="*/ 0 w 68"/>
                    <a:gd name="T13" fmla="*/ 48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97">
                      <a:moveTo>
                        <a:pt x="0" y="48"/>
                      </a:moveTo>
                      <a:lnTo>
                        <a:pt x="24" y="48"/>
                      </a:lnTo>
                      <a:lnTo>
                        <a:pt x="52" y="0"/>
                      </a:lnTo>
                      <a:lnTo>
                        <a:pt x="67" y="28"/>
                      </a:lnTo>
                      <a:lnTo>
                        <a:pt x="55" y="96"/>
                      </a:lnTo>
                      <a:lnTo>
                        <a:pt x="5" y="80"/>
                      </a:lnTo>
                      <a:lnTo>
                        <a:pt x="0" y="48"/>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7" name="Freeform 17">
                  <a:extLst>
                    <a:ext uri="{FF2B5EF4-FFF2-40B4-BE49-F238E27FC236}">
                      <a16:creationId xmlns:a16="http://schemas.microsoft.com/office/drawing/2014/main" id="{FC6AA643-B94F-4F54-AD16-CAE0F0CFA222}"/>
                    </a:ext>
                  </a:extLst>
                </p:cNvPr>
                <p:cNvSpPr>
                  <a:spLocks/>
                </p:cNvSpPr>
                <p:nvPr/>
              </p:nvSpPr>
              <p:spPr bwMode="grayWhite">
                <a:xfrm>
                  <a:off x="3162" y="1146"/>
                  <a:ext cx="117" cy="94"/>
                </a:xfrm>
                <a:custGeom>
                  <a:avLst/>
                  <a:gdLst>
                    <a:gd name="T0" fmla="*/ 7 w 117"/>
                    <a:gd name="T1" fmla="*/ 22 h 94"/>
                    <a:gd name="T2" fmla="*/ 0 w 117"/>
                    <a:gd name="T3" fmla="*/ 0 h 94"/>
                    <a:gd name="T4" fmla="*/ 39 w 117"/>
                    <a:gd name="T5" fmla="*/ 9 h 94"/>
                    <a:gd name="T6" fmla="*/ 95 w 117"/>
                    <a:gd name="T7" fmla="*/ 32 h 94"/>
                    <a:gd name="T8" fmla="*/ 95 w 117"/>
                    <a:gd name="T9" fmla="*/ 49 h 94"/>
                    <a:gd name="T10" fmla="*/ 116 w 117"/>
                    <a:gd name="T11" fmla="*/ 93 h 94"/>
                    <a:gd name="T12" fmla="*/ 73 w 117"/>
                    <a:gd name="T13" fmla="*/ 51 h 94"/>
                    <a:gd name="T14" fmla="*/ 44 w 117"/>
                    <a:gd name="T15" fmla="*/ 54 h 94"/>
                    <a:gd name="T16" fmla="*/ 7 w 117"/>
                    <a:gd name="T17" fmla="*/ 22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94">
                      <a:moveTo>
                        <a:pt x="7" y="22"/>
                      </a:moveTo>
                      <a:lnTo>
                        <a:pt x="0" y="0"/>
                      </a:lnTo>
                      <a:lnTo>
                        <a:pt x="39" y="9"/>
                      </a:lnTo>
                      <a:lnTo>
                        <a:pt x="95" y="32"/>
                      </a:lnTo>
                      <a:lnTo>
                        <a:pt x="95" y="49"/>
                      </a:lnTo>
                      <a:lnTo>
                        <a:pt x="116" y="93"/>
                      </a:lnTo>
                      <a:lnTo>
                        <a:pt x="73" y="51"/>
                      </a:lnTo>
                      <a:lnTo>
                        <a:pt x="44" y="54"/>
                      </a:lnTo>
                      <a:lnTo>
                        <a:pt x="7" y="22"/>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8" name="Freeform 18">
                  <a:extLst>
                    <a:ext uri="{FF2B5EF4-FFF2-40B4-BE49-F238E27FC236}">
                      <a16:creationId xmlns:a16="http://schemas.microsoft.com/office/drawing/2014/main" id="{8EBD26AB-F875-448E-A7C5-115BF10CD901}"/>
                    </a:ext>
                  </a:extLst>
                </p:cNvPr>
                <p:cNvSpPr>
                  <a:spLocks/>
                </p:cNvSpPr>
                <p:nvPr/>
              </p:nvSpPr>
              <p:spPr bwMode="grayWhite">
                <a:xfrm>
                  <a:off x="3384" y="1337"/>
                  <a:ext cx="79" cy="101"/>
                </a:xfrm>
                <a:custGeom>
                  <a:avLst/>
                  <a:gdLst>
                    <a:gd name="T0" fmla="*/ 48 w 79"/>
                    <a:gd name="T1" fmla="*/ 0 h 101"/>
                    <a:gd name="T2" fmla="*/ 78 w 79"/>
                    <a:gd name="T3" fmla="*/ 30 h 101"/>
                    <a:gd name="T4" fmla="*/ 16 w 79"/>
                    <a:gd name="T5" fmla="*/ 100 h 101"/>
                    <a:gd name="T6" fmla="*/ 0 w 79"/>
                    <a:gd name="T7" fmla="*/ 84 h 101"/>
                    <a:gd name="T8" fmla="*/ 45 w 79"/>
                    <a:gd name="T9" fmla="*/ 39 h 101"/>
                    <a:gd name="T10" fmla="*/ 48 w 79"/>
                    <a:gd name="T11" fmla="*/ 0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01">
                      <a:moveTo>
                        <a:pt x="48" y="0"/>
                      </a:moveTo>
                      <a:lnTo>
                        <a:pt x="78" y="30"/>
                      </a:lnTo>
                      <a:lnTo>
                        <a:pt x="16" y="100"/>
                      </a:lnTo>
                      <a:lnTo>
                        <a:pt x="0" y="84"/>
                      </a:lnTo>
                      <a:lnTo>
                        <a:pt x="45" y="39"/>
                      </a:lnTo>
                      <a:lnTo>
                        <a:pt x="48"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9" name="Freeform 19">
                  <a:extLst>
                    <a:ext uri="{FF2B5EF4-FFF2-40B4-BE49-F238E27FC236}">
                      <a16:creationId xmlns:a16="http://schemas.microsoft.com/office/drawing/2014/main" id="{61C712E6-489E-4891-8E95-75328AE87A56}"/>
                    </a:ext>
                  </a:extLst>
                </p:cNvPr>
                <p:cNvSpPr>
                  <a:spLocks/>
                </p:cNvSpPr>
                <p:nvPr/>
              </p:nvSpPr>
              <p:spPr bwMode="grayWhite">
                <a:xfrm>
                  <a:off x="2211" y="651"/>
                  <a:ext cx="39" cy="66"/>
                </a:xfrm>
                <a:custGeom>
                  <a:avLst/>
                  <a:gdLst>
                    <a:gd name="T0" fmla="*/ 38 w 39"/>
                    <a:gd name="T1" fmla="*/ 51 h 66"/>
                    <a:gd name="T2" fmla="*/ 28 w 39"/>
                    <a:gd name="T3" fmla="*/ 43 h 66"/>
                    <a:gd name="T4" fmla="*/ 28 w 39"/>
                    <a:gd name="T5" fmla="*/ 14 h 66"/>
                    <a:gd name="T6" fmla="*/ 33 w 39"/>
                    <a:gd name="T7" fmla="*/ 8 h 66"/>
                    <a:gd name="T8" fmla="*/ 24 w 39"/>
                    <a:gd name="T9" fmla="*/ 8 h 66"/>
                    <a:gd name="T10" fmla="*/ 29 w 39"/>
                    <a:gd name="T11" fmla="*/ 0 h 66"/>
                    <a:gd name="T12" fmla="*/ 22 w 39"/>
                    <a:gd name="T13" fmla="*/ 0 h 66"/>
                    <a:gd name="T14" fmla="*/ 14 w 39"/>
                    <a:gd name="T15" fmla="*/ 9 h 66"/>
                    <a:gd name="T16" fmla="*/ 14 w 39"/>
                    <a:gd name="T17" fmla="*/ 27 h 66"/>
                    <a:gd name="T18" fmla="*/ 18 w 39"/>
                    <a:gd name="T19" fmla="*/ 31 h 66"/>
                    <a:gd name="T20" fmla="*/ 18 w 39"/>
                    <a:gd name="T21" fmla="*/ 39 h 66"/>
                    <a:gd name="T22" fmla="*/ 16 w 39"/>
                    <a:gd name="T23" fmla="*/ 39 h 66"/>
                    <a:gd name="T24" fmla="*/ 9 w 39"/>
                    <a:gd name="T25" fmla="*/ 46 h 66"/>
                    <a:gd name="T26" fmla="*/ 9 w 39"/>
                    <a:gd name="T27" fmla="*/ 53 h 66"/>
                    <a:gd name="T28" fmla="*/ 0 w 39"/>
                    <a:gd name="T29" fmla="*/ 65 h 66"/>
                    <a:gd name="T30" fmla="*/ 29 w 39"/>
                    <a:gd name="T31" fmla="*/ 65 h 66"/>
                    <a:gd name="T32" fmla="*/ 38 w 39"/>
                    <a:gd name="T33" fmla="*/ 51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66">
                      <a:moveTo>
                        <a:pt x="38" y="51"/>
                      </a:moveTo>
                      <a:lnTo>
                        <a:pt x="28" y="43"/>
                      </a:lnTo>
                      <a:lnTo>
                        <a:pt x="28" y="14"/>
                      </a:lnTo>
                      <a:lnTo>
                        <a:pt x="33" y="8"/>
                      </a:lnTo>
                      <a:lnTo>
                        <a:pt x="24" y="8"/>
                      </a:lnTo>
                      <a:lnTo>
                        <a:pt x="29" y="0"/>
                      </a:lnTo>
                      <a:lnTo>
                        <a:pt x="22" y="0"/>
                      </a:lnTo>
                      <a:lnTo>
                        <a:pt x="14" y="9"/>
                      </a:lnTo>
                      <a:lnTo>
                        <a:pt x="14" y="27"/>
                      </a:lnTo>
                      <a:lnTo>
                        <a:pt x="18" y="31"/>
                      </a:lnTo>
                      <a:lnTo>
                        <a:pt x="18" y="39"/>
                      </a:lnTo>
                      <a:lnTo>
                        <a:pt x="16" y="39"/>
                      </a:lnTo>
                      <a:lnTo>
                        <a:pt x="9" y="46"/>
                      </a:lnTo>
                      <a:lnTo>
                        <a:pt x="9" y="53"/>
                      </a:lnTo>
                      <a:lnTo>
                        <a:pt x="0" y="65"/>
                      </a:lnTo>
                      <a:lnTo>
                        <a:pt x="29" y="65"/>
                      </a:lnTo>
                      <a:lnTo>
                        <a:pt x="38" y="51"/>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20" name="Freeform 20">
                  <a:extLst>
                    <a:ext uri="{FF2B5EF4-FFF2-40B4-BE49-F238E27FC236}">
                      <a16:creationId xmlns:a16="http://schemas.microsoft.com/office/drawing/2014/main" id="{9FA10E65-BCAA-4E58-AFC7-F894F067D2EA}"/>
                    </a:ext>
                  </a:extLst>
                </p:cNvPr>
                <p:cNvSpPr>
                  <a:spLocks/>
                </p:cNvSpPr>
                <p:nvPr/>
              </p:nvSpPr>
              <p:spPr bwMode="grayWhite">
                <a:xfrm>
                  <a:off x="2198" y="673"/>
                  <a:ext cx="21" cy="24"/>
                </a:xfrm>
                <a:custGeom>
                  <a:avLst/>
                  <a:gdLst>
                    <a:gd name="T0" fmla="*/ 17 w 21"/>
                    <a:gd name="T1" fmla="*/ 8 h 24"/>
                    <a:gd name="T2" fmla="*/ 20 w 21"/>
                    <a:gd name="T3" fmla="*/ 8 h 24"/>
                    <a:gd name="T4" fmla="*/ 20 w 21"/>
                    <a:gd name="T5" fmla="*/ 0 h 24"/>
                    <a:gd name="T6" fmla="*/ 13 w 21"/>
                    <a:gd name="T7" fmla="*/ 0 h 24"/>
                    <a:gd name="T8" fmla="*/ 0 w 21"/>
                    <a:gd name="T9" fmla="*/ 15 h 24"/>
                    <a:gd name="T10" fmla="*/ 0 w 21"/>
                    <a:gd name="T11" fmla="*/ 23 h 24"/>
                    <a:gd name="T12" fmla="*/ 12 w 21"/>
                    <a:gd name="T13" fmla="*/ 23 h 24"/>
                    <a:gd name="T14" fmla="*/ 17 w 21"/>
                    <a:gd name="T15" fmla="*/ 17 h 24"/>
                    <a:gd name="T16" fmla="*/ 17 w 21"/>
                    <a:gd name="T17" fmla="*/ 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4">
                      <a:moveTo>
                        <a:pt x="17" y="8"/>
                      </a:moveTo>
                      <a:lnTo>
                        <a:pt x="20" y="8"/>
                      </a:lnTo>
                      <a:lnTo>
                        <a:pt x="20" y="0"/>
                      </a:lnTo>
                      <a:lnTo>
                        <a:pt x="13" y="0"/>
                      </a:lnTo>
                      <a:lnTo>
                        <a:pt x="0" y="15"/>
                      </a:lnTo>
                      <a:lnTo>
                        <a:pt x="0" y="23"/>
                      </a:lnTo>
                      <a:lnTo>
                        <a:pt x="12" y="23"/>
                      </a:lnTo>
                      <a:lnTo>
                        <a:pt x="17" y="17"/>
                      </a:lnTo>
                      <a:lnTo>
                        <a:pt x="17" y="8"/>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21" name="Freeform 21">
                  <a:extLst>
                    <a:ext uri="{FF2B5EF4-FFF2-40B4-BE49-F238E27FC236}">
                      <a16:creationId xmlns:a16="http://schemas.microsoft.com/office/drawing/2014/main" id="{52608F87-A20B-444E-AA68-9FAB2FC0DCD2}"/>
                    </a:ext>
                  </a:extLst>
                </p:cNvPr>
                <p:cNvSpPr>
                  <a:spLocks/>
                </p:cNvSpPr>
                <p:nvPr/>
              </p:nvSpPr>
              <p:spPr bwMode="grayWhite">
                <a:xfrm>
                  <a:off x="2167" y="634"/>
                  <a:ext cx="256" cy="216"/>
                </a:xfrm>
                <a:custGeom>
                  <a:avLst/>
                  <a:gdLst>
                    <a:gd name="T0" fmla="*/ 168 w 256"/>
                    <a:gd name="T1" fmla="*/ 15 h 216"/>
                    <a:gd name="T2" fmla="*/ 201 w 256"/>
                    <a:gd name="T3" fmla="*/ 20 h 216"/>
                    <a:gd name="T4" fmla="*/ 181 w 256"/>
                    <a:gd name="T5" fmla="*/ 28 h 216"/>
                    <a:gd name="T6" fmla="*/ 172 w 256"/>
                    <a:gd name="T7" fmla="*/ 41 h 216"/>
                    <a:gd name="T8" fmla="*/ 160 w 256"/>
                    <a:gd name="T9" fmla="*/ 70 h 216"/>
                    <a:gd name="T10" fmla="*/ 140 w 256"/>
                    <a:gd name="T11" fmla="*/ 72 h 216"/>
                    <a:gd name="T12" fmla="*/ 123 w 256"/>
                    <a:gd name="T13" fmla="*/ 69 h 216"/>
                    <a:gd name="T14" fmla="*/ 131 w 256"/>
                    <a:gd name="T15" fmla="*/ 55 h 216"/>
                    <a:gd name="T16" fmla="*/ 124 w 256"/>
                    <a:gd name="T17" fmla="*/ 37 h 216"/>
                    <a:gd name="T18" fmla="*/ 114 w 256"/>
                    <a:gd name="T19" fmla="*/ 69 h 216"/>
                    <a:gd name="T20" fmla="*/ 87 w 256"/>
                    <a:gd name="T21" fmla="*/ 84 h 216"/>
                    <a:gd name="T22" fmla="*/ 73 w 256"/>
                    <a:gd name="T23" fmla="*/ 94 h 216"/>
                    <a:gd name="T24" fmla="*/ 53 w 256"/>
                    <a:gd name="T25" fmla="*/ 108 h 216"/>
                    <a:gd name="T26" fmla="*/ 43 w 256"/>
                    <a:gd name="T27" fmla="*/ 143 h 216"/>
                    <a:gd name="T28" fmla="*/ 8 w 256"/>
                    <a:gd name="T29" fmla="*/ 130 h 216"/>
                    <a:gd name="T30" fmla="*/ 0 w 256"/>
                    <a:gd name="T31" fmla="*/ 156 h 216"/>
                    <a:gd name="T32" fmla="*/ 15 w 256"/>
                    <a:gd name="T33" fmla="*/ 194 h 216"/>
                    <a:gd name="T34" fmla="*/ 71 w 256"/>
                    <a:gd name="T35" fmla="*/ 153 h 216"/>
                    <a:gd name="T36" fmla="*/ 105 w 256"/>
                    <a:gd name="T37" fmla="*/ 145 h 216"/>
                    <a:gd name="T38" fmla="*/ 111 w 256"/>
                    <a:gd name="T39" fmla="*/ 161 h 216"/>
                    <a:gd name="T40" fmla="*/ 139 w 256"/>
                    <a:gd name="T41" fmla="*/ 201 h 216"/>
                    <a:gd name="T42" fmla="*/ 142 w 256"/>
                    <a:gd name="T43" fmla="*/ 189 h 216"/>
                    <a:gd name="T44" fmla="*/ 150 w 256"/>
                    <a:gd name="T45" fmla="*/ 189 h 216"/>
                    <a:gd name="T46" fmla="*/ 123 w 256"/>
                    <a:gd name="T47" fmla="*/ 152 h 216"/>
                    <a:gd name="T48" fmla="*/ 131 w 256"/>
                    <a:gd name="T49" fmla="*/ 139 h 216"/>
                    <a:gd name="T50" fmla="*/ 160 w 256"/>
                    <a:gd name="T51" fmla="*/ 178 h 216"/>
                    <a:gd name="T52" fmla="*/ 172 w 256"/>
                    <a:gd name="T53" fmla="*/ 202 h 216"/>
                    <a:gd name="T54" fmla="*/ 178 w 256"/>
                    <a:gd name="T55" fmla="*/ 215 h 216"/>
                    <a:gd name="T56" fmla="*/ 183 w 256"/>
                    <a:gd name="T57" fmla="*/ 191 h 216"/>
                    <a:gd name="T58" fmla="*/ 202 w 256"/>
                    <a:gd name="T59" fmla="*/ 182 h 216"/>
                    <a:gd name="T60" fmla="*/ 214 w 256"/>
                    <a:gd name="T61" fmla="*/ 177 h 216"/>
                    <a:gd name="T62" fmla="*/ 210 w 256"/>
                    <a:gd name="T63" fmla="*/ 158 h 216"/>
                    <a:gd name="T64" fmla="*/ 219 w 256"/>
                    <a:gd name="T65" fmla="*/ 126 h 216"/>
                    <a:gd name="T66" fmla="*/ 232 w 256"/>
                    <a:gd name="T67" fmla="*/ 130 h 216"/>
                    <a:gd name="T68" fmla="*/ 236 w 256"/>
                    <a:gd name="T69" fmla="*/ 145 h 216"/>
                    <a:gd name="T70" fmla="*/ 247 w 256"/>
                    <a:gd name="T71" fmla="*/ 137 h 216"/>
                    <a:gd name="T72" fmla="*/ 244 w 256"/>
                    <a:gd name="T73" fmla="*/ 134 h 216"/>
                    <a:gd name="T74" fmla="*/ 252 w 256"/>
                    <a:gd name="T75" fmla="*/ 114 h 216"/>
                    <a:gd name="T76" fmla="*/ 255 w 256"/>
                    <a:gd name="T77" fmla="*/ 137 h 216"/>
                    <a:gd name="T78" fmla="*/ 168 w 256"/>
                    <a:gd name="T79" fmla="*/ 0 h 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6" h="216">
                      <a:moveTo>
                        <a:pt x="168" y="0"/>
                      </a:moveTo>
                      <a:lnTo>
                        <a:pt x="168" y="15"/>
                      </a:lnTo>
                      <a:lnTo>
                        <a:pt x="173" y="20"/>
                      </a:lnTo>
                      <a:lnTo>
                        <a:pt x="201" y="20"/>
                      </a:lnTo>
                      <a:lnTo>
                        <a:pt x="201" y="28"/>
                      </a:lnTo>
                      <a:lnTo>
                        <a:pt x="181" y="28"/>
                      </a:lnTo>
                      <a:lnTo>
                        <a:pt x="181" y="52"/>
                      </a:lnTo>
                      <a:lnTo>
                        <a:pt x="172" y="41"/>
                      </a:lnTo>
                      <a:lnTo>
                        <a:pt x="172" y="56"/>
                      </a:lnTo>
                      <a:lnTo>
                        <a:pt x="160" y="70"/>
                      </a:lnTo>
                      <a:lnTo>
                        <a:pt x="152" y="62"/>
                      </a:lnTo>
                      <a:lnTo>
                        <a:pt x="140" y="72"/>
                      </a:lnTo>
                      <a:lnTo>
                        <a:pt x="138" y="69"/>
                      </a:lnTo>
                      <a:lnTo>
                        <a:pt x="123" y="69"/>
                      </a:lnTo>
                      <a:lnTo>
                        <a:pt x="131" y="59"/>
                      </a:lnTo>
                      <a:lnTo>
                        <a:pt x="131" y="55"/>
                      </a:lnTo>
                      <a:lnTo>
                        <a:pt x="124" y="48"/>
                      </a:lnTo>
                      <a:lnTo>
                        <a:pt x="124" y="37"/>
                      </a:lnTo>
                      <a:lnTo>
                        <a:pt x="114" y="48"/>
                      </a:lnTo>
                      <a:lnTo>
                        <a:pt x="114" y="69"/>
                      </a:lnTo>
                      <a:lnTo>
                        <a:pt x="102" y="69"/>
                      </a:lnTo>
                      <a:lnTo>
                        <a:pt x="87" y="84"/>
                      </a:lnTo>
                      <a:lnTo>
                        <a:pt x="81" y="84"/>
                      </a:lnTo>
                      <a:lnTo>
                        <a:pt x="73" y="94"/>
                      </a:lnTo>
                      <a:lnTo>
                        <a:pt x="43" y="94"/>
                      </a:lnTo>
                      <a:lnTo>
                        <a:pt x="53" y="108"/>
                      </a:lnTo>
                      <a:lnTo>
                        <a:pt x="53" y="130"/>
                      </a:lnTo>
                      <a:lnTo>
                        <a:pt x="43" y="143"/>
                      </a:lnTo>
                      <a:lnTo>
                        <a:pt x="31" y="130"/>
                      </a:lnTo>
                      <a:lnTo>
                        <a:pt x="8" y="130"/>
                      </a:lnTo>
                      <a:lnTo>
                        <a:pt x="8" y="146"/>
                      </a:lnTo>
                      <a:lnTo>
                        <a:pt x="0" y="156"/>
                      </a:lnTo>
                      <a:lnTo>
                        <a:pt x="0" y="177"/>
                      </a:lnTo>
                      <a:lnTo>
                        <a:pt x="15" y="194"/>
                      </a:lnTo>
                      <a:lnTo>
                        <a:pt x="37" y="194"/>
                      </a:lnTo>
                      <a:lnTo>
                        <a:pt x="71" y="153"/>
                      </a:lnTo>
                      <a:lnTo>
                        <a:pt x="101" y="153"/>
                      </a:lnTo>
                      <a:lnTo>
                        <a:pt x="105" y="145"/>
                      </a:lnTo>
                      <a:lnTo>
                        <a:pt x="112" y="153"/>
                      </a:lnTo>
                      <a:lnTo>
                        <a:pt x="111" y="161"/>
                      </a:lnTo>
                      <a:lnTo>
                        <a:pt x="139" y="189"/>
                      </a:lnTo>
                      <a:lnTo>
                        <a:pt x="139" y="201"/>
                      </a:lnTo>
                      <a:lnTo>
                        <a:pt x="145" y="196"/>
                      </a:lnTo>
                      <a:lnTo>
                        <a:pt x="142" y="189"/>
                      </a:lnTo>
                      <a:lnTo>
                        <a:pt x="145" y="185"/>
                      </a:lnTo>
                      <a:lnTo>
                        <a:pt x="150" y="189"/>
                      </a:lnTo>
                      <a:lnTo>
                        <a:pt x="152" y="188"/>
                      </a:lnTo>
                      <a:lnTo>
                        <a:pt x="123" y="152"/>
                      </a:lnTo>
                      <a:lnTo>
                        <a:pt x="123" y="139"/>
                      </a:lnTo>
                      <a:lnTo>
                        <a:pt x="131" y="139"/>
                      </a:lnTo>
                      <a:lnTo>
                        <a:pt x="131" y="146"/>
                      </a:lnTo>
                      <a:lnTo>
                        <a:pt x="160" y="178"/>
                      </a:lnTo>
                      <a:lnTo>
                        <a:pt x="160" y="188"/>
                      </a:lnTo>
                      <a:lnTo>
                        <a:pt x="172" y="202"/>
                      </a:lnTo>
                      <a:lnTo>
                        <a:pt x="169" y="205"/>
                      </a:lnTo>
                      <a:lnTo>
                        <a:pt x="178" y="215"/>
                      </a:lnTo>
                      <a:lnTo>
                        <a:pt x="191" y="200"/>
                      </a:lnTo>
                      <a:lnTo>
                        <a:pt x="183" y="191"/>
                      </a:lnTo>
                      <a:lnTo>
                        <a:pt x="191" y="182"/>
                      </a:lnTo>
                      <a:lnTo>
                        <a:pt x="202" y="182"/>
                      </a:lnTo>
                      <a:lnTo>
                        <a:pt x="207" y="177"/>
                      </a:lnTo>
                      <a:lnTo>
                        <a:pt x="214" y="177"/>
                      </a:lnTo>
                      <a:lnTo>
                        <a:pt x="205" y="164"/>
                      </a:lnTo>
                      <a:lnTo>
                        <a:pt x="210" y="158"/>
                      </a:lnTo>
                      <a:lnTo>
                        <a:pt x="210" y="137"/>
                      </a:lnTo>
                      <a:lnTo>
                        <a:pt x="219" y="126"/>
                      </a:lnTo>
                      <a:lnTo>
                        <a:pt x="223" y="130"/>
                      </a:lnTo>
                      <a:lnTo>
                        <a:pt x="232" y="130"/>
                      </a:lnTo>
                      <a:lnTo>
                        <a:pt x="228" y="136"/>
                      </a:lnTo>
                      <a:lnTo>
                        <a:pt x="236" y="145"/>
                      </a:lnTo>
                      <a:lnTo>
                        <a:pt x="241" y="137"/>
                      </a:lnTo>
                      <a:lnTo>
                        <a:pt x="247" y="137"/>
                      </a:lnTo>
                      <a:lnTo>
                        <a:pt x="247" y="134"/>
                      </a:lnTo>
                      <a:lnTo>
                        <a:pt x="244" y="134"/>
                      </a:lnTo>
                      <a:lnTo>
                        <a:pt x="239" y="130"/>
                      </a:lnTo>
                      <a:lnTo>
                        <a:pt x="252" y="114"/>
                      </a:lnTo>
                      <a:lnTo>
                        <a:pt x="252" y="137"/>
                      </a:lnTo>
                      <a:lnTo>
                        <a:pt x="255" y="137"/>
                      </a:lnTo>
                      <a:lnTo>
                        <a:pt x="255" y="0"/>
                      </a:lnTo>
                      <a:lnTo>
                        <a:pt x="168"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22" name="Freeform 22">
                  <a:extLst>
                    <a:ext uri="{FF2B5EF4-FFF2-40B4-BE49-F238E27FC236}">
                      <a16:creationId xmlns:a16="http://schemas.microsoft.com/office/drawing/2014/main" id="{2794195F-FAAC-4F44-8628-1BBF154F784A}"/>
                    </a:ext>
                  </a:extLst>
                </p:cNvPr>
                <p:cNvSpPr>
                  <a:spLocks/>
                </p:cNvSpPr>
                <p:nvPr/>
              </p:nvSpPr>
              <p:spPr bwMode="grayWhite">
                <a:xfrm>
                  <a:off x="2276" y="406"/>
                  <a:ext cx="1089" cy="769"/>
                </a:xfrm>
                <a:custGeom>
                  <a:avLst/>
                  <a:gdLst>
                    <a:gd name="T0" fmla="*/ 32 w 1089"/>
                    <a:gd name="T1" fmla="*/ 202 h 769"/>
                    <a:gd name="T2" fmla="*/ 99 w 1089"/>
                    <a:gd name="T3" fmla="*/ 134 h 769"/>
                    <a:gd name="T4" fmla="*/ 142 w 1089"/>
                    <a:gd name="T5" fmla="*/ 181 h 769"/>
                    <a:gd name="T6" fmla="*/ 118 w 1089"/>
                    <a:gd name="T7" fmla="*/ 179 h 769"/>
                    <a:gd name="T8" fmla="*/ 216 w 1089"/>
                    <a:gd name="T9" fmla="*/ 172 h 769"/>
                    <a:gd name="T10" fmla="*/ 240 w 1089"/>
                    <a:gd name="T11" fmla="*/ 110 h 769"/>
                    <a:gd name="T12" fmla="*/ 241 w 1089"/>
                    <a:gd name="T13" fmla="*/ 124 h 769"/>
                    <a:gd name="T14" fmla="*/ 223 w 1089"/>
                    <a:gd name="T15" fmla="*/ 172 h 769"/>
                    <a:gd name="T16" fmla="*/ 301 w 1089"/>
                    <a:gd name="T17" fmla="*/ 133 h 769"/>
                    <a:gd name="T18" fmla="*/ 460 w 1089"/>
                    <a:gd name="T19" fmla="*/ 23 h 769"/>
                    <a:gd name="T20" fmla="*/ 574 w 1089"/>
                    <a:gd name="T21" fmla="*/ 29 h 769"/>
                    <a:gd name="T22" fmla="*/ 701 w 1089"/>
                    <a:gd name="T23" fmla="*/ 15 h 769"/>
                    <a:gd name="T24" fmla="*/ 840 w 1089"/>
                    <a:gd name="T25" fmla="*/ 71 h 769"/>
                    <a:gd name="T26" fmla="*/ 1001 w 1089"/>
                    <a:gd name="T27" fmla="*/ 91 h 769"/>
                    <a:gd name="T28" fmla="*/ 1080 w 1089"/>
                    <a:gd name="T29" fmla="*/ 156 h 769"/>
                    <a:gd name="T30" fmla="*/ 1019 w 1089"/>
                    <a:gd name="T31" fmla="*/ 206 h 769"/>
                    <a:gd name="T32" fmla="*/ 985 w 1089"/>
                    <a:gd name="T33" fmla="*/ 270 h 769"/>
                    <a:gd name="T34" fmla="*/ 945 w 1089"/>
                    <a:gd name="T35" fmla="*/ 273 h 769"/>
                    <a:gd name="T36" fmla="*/ 958 w 1089"/>
                    <a:gd name="T37" fmla="*/ 184 h 769"/>
                    <a:gd name="T38" fmla="*/ 906 w 1089"/>
                    <a:gd name="T39" fmla="*/ 232 h 769"/>
                    <a:gd name="T40" fmla="*/ 868 w 1089"/>
                    <a:gd name="T41" fmla="*/ 273 h 769"/>
                    <a:gd name="T42" fmla="*/ 881 w 1089"/>
                    <a:gd name="T43" fmla="*/ 318 h 769"/>
                    <a:gd name="T44" fmla="*/ 837 w 1089"/>
                    <a:gd name="T45" fmla="*/ 385 h 769"/>
                    <a:gd name="T46" fmla="*/ 844 w 1089"/>
                    <a:gd name="T47" fmla="*/ 439 h 769"/>
                    <a:gd name="T48" fmla="*/ 839 w 1089"/>
                    <a:gd name="T49" fmla="*/ 413 h 769"/>
                    <a:gd name="T50" fmla="*/ 797 w 1089"/>
                    <a:gd name="T51" fmla="*/ 416 h 769"/>
                    <a:gd name="T52" fmla="*/ 828 w 1089"/>
                    <a:gd name="T53" fmla="*/ 496 h 769"/>
                    <a:gd name="T54" fmla="*/ 751 w 1089"/>
                    <a:gd name="T55" fmla="*/ 589 h 769"/>
                    <a:gd name="T56" fmla="*/ 730 w 1089"/>
                    <a:gd name="T57" fmla="*/ 615 h 769"/>
                    <a:gd name="T58" fmla="*/ 703 w 1089"/>
                    <a:gd name="T59" fmla="*/ 706 h 769"/>
                    <a:gd name="T60" fmla="*/ 665 w 1089"/>
                    <a:gd name="T61" fmla="*/ 708 h 769"/>
                    <a:gd name="T62" fmla="*/ 711 w 1089"/>
                    <a:gd name="T63" fmla="*/ 768 h 769"/>
                    <a:gd name="T64" fmla="*/ 634 w 1089"/>
                    <a:gd name="T65" fmla="*/ 626 h 769"/>
                    <a:gd name="T66" fmla="*/ 545 w 1089"/>
                    <a:gd name="T67" fmla="*/ 596 h 769"/>
                    <a:gd name="T68" fmla="*/ 503 w 1089"/>
                    <a:gd name="T69" fmla="*/ 689 h 769"/>
                    <a:gd name="T70" fmla="*/ 471 w 1089"/>
                    <a:gd name="T71" fmla="*/ 738 h 769"/>
                    <a:gd name="T72" fmla="*/ 416 w 1089"/>
                    <a:gd name="T73" fmla="*/ 592 h 769"/>
                    <a:gd name="T74" fmla="*/ 373 w 1089"/>
                    <a:gd name="T75" fmla="*/ 607 h 769"/>
                    <a:gd name="T76" fmla="*/ 336 w 1089"/>
                    <a:gd name="T77" fmla="*/ 545 h 769"/>
                    <a:gd name="T78" fmla="*/ 223 w 1089"/>
                    <a:gd name="T79" fmla="*/ 510 h 769"/>
                    <a:gd name="T80" fmla="*/ 263 w 1089"/>
                    <a:gd name="T81" fmla="*/ 577 h 769"/>
                    <a:gd name="T82" fmla="*/ 234 w 1089"/>
                    <a:gd name="T83" fmla="*/ 620 h 769"/>
                    <a:gd name="T84" fmla="*/ 190 w 1089"/>
                    <a:gd name="T85" fmla="*/ 605 h 769"/>
                    <a:gd name="T86" fmla="*/ 119 w 1089"/>
                    <a:gd name="T87" fmla="*/ 495 h 769"/>
                    <a:gd name="T88" fmla="*/ 149 w 1089"/>
                    <a:gd name="T89" fmla="*/ 432 h 769"/>
                    <a:gd name="T90" fmla="*/ 166 w 1089"/>
                    <a:gd name="T91" fmla="*/ 385 h 769"/>
                    <a:gd name="T92" fmla="*/ 149 w 1089"/>
                    <a:gd name="T93" fmla="*/ 226 h 769"/>
                    <a:gd name="T94" fmla="*/ 86 w 1089"/>
                    <a:gd name="T95" fmla="*/ 193 h 769"/>
                    <a:gd name="T96" fmla="*/ 55 w 1089"/>
                    <a:gd name="T97" fmla="*/ 210 h 769"/>
                    <a:gd name="T98" fmla="*/ 0 w 1089"/>
                    <a:gd name="T99" fmla="*/ 226 h 7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89" h="769">
                      <a:moveTo>
                        <a:pt x="0" y="226"/>
                      </a:moveTo>
                      <a:lnTo>
                        <a:pt x="32" y="202"/>
                      </a:lnTo>
                      <a:lnTo>
                        <a:pt x="62" y="156"/>
                      </a:lnTo>
                      <a:lnTo>
                        <a:pt x="99" y="134"/>
                      </a:lnTo>
                      <a:lnTo>
                        <a:pt x="137" y="160"/>
                      </a:lnTo>
                      <a:lnTo>
                        <a:pt x="142" y="181"/>
                      </a:lnTo>
                      <a:lnTo>
                        <a:pt x="133" y="181"/>
                      </a:lnTo>
                      <a:lnTo>
                        <a:pt x="118" y="179"/>
                      </a:lnTo>
                      <a:lnTo>
                        <a:pt x="137" y="202"/>
                      </a:lnTo>
                      <a:lnTo>
                        <a:pt x="216" y="172"/>
                      </a:lnTo>
                      <a:lnTo>
                        <a:pt x="206" y="149"/>
                      </a:lnTo>
                      <a:lnTo>
                        <a:pt x="240" y="110"/>
                      </a:lnTo>
                      <a:lnTo>
                        <a:pt x="262" y="111"/>
                      </a:lnTo>
                      <a:lnTo>
                        <a:pt x="241" y="124"/>
                      </a:lnTo>
                      <a:lnTo>
                        <a:pt x="223" y="153"/>
                      </a:lnTo>
                      <a:lnTo>
                        <a:pt x="223" y="172"/>
                      </a:lnTo>
                      <a:lnTo>
                        <a:pt x="255" y="193"/>
                      </a:lnTo>
                      <a:lnTo>
                        <a:pt x="301" y="133"/>
                      </a:lnTo>
                      <a:lnTo>
                        <a:pt x="461" y="63"/>
                      </a:lnTo>
                      <a:lnTo>
                        <a:pt x="460" y="23"/>
                      </a:lnTo>
                      <a:lnTo>
                        <a:pt x="533" y="8"/>
                      </a:lnTo>
                      <a:lnTo>
                        <a:pt x="574" y="29"/>
                      </a:lnTo>
                      <a:lnTo>
                        <a:pt x="671" y="0"/>
                      </a:lnTo>
                      <a:lnTo>
                        <a:pt x="701" y="15"/>
                      </a:lnTo>
                      <a:lnTo>
                        <a:pt x="766" y="85"/>
                      </a:lnTo>
                      <a:lnTo>
                        <a:pt x="840" y="71"/>
                      </a:lnTo>
                      <a:lnTo>
                        <a:pt x="886" y="96"/>
                      </a:lnTo>
                      <a:lnTo>
                        <a:pt x="1001" y="91"/>
                      </a:lnTo>
                      <a:lnTo>
                        <a:pt x="1088" y="118"/>
                      </a:lnTo>
                      <a:lnTo>
                        <a:pt x="1080" y="156"/>
                      </a:lnTo>
                      <a:lnTo>
                        <a:pt x="1006" y="181"/>
                      </a:lnTo>
                      <a:lnTo>
                        <a:pt x="1019" y="206"/>
                      </a:lnTo>
                      <a:lnTo>
                        <a:pt x="987" y="220"/>
                      </a:lnTo>
                      <a:lnTo>
                        <a:pt x="985" y="270"/>
                      </a:lnTo>
                      <a:lnTo>
                        <a:pt x="957" y="304"/>
                      </a:lnTo>
                      <a:lnTo>
                        <a:pt x="945" y="273"/>
                      </a:lnTo>
                      <a:lnTo>
                        <a:pt x="961" y="244"/>
                      </a:lnTo>
                      <a:lnTo>
                        <a:pt x="958" y="184"/>
                      </a:lnTo>
                      <a:lnTo>
                        <a:pt x="929" y="215"/>
                      </a:lnTo>
                      <a:lnTo>
                        <a:pt x="906" y="232"/>
                      </a:lnTo>
                      <a:lnTo>
                        <a:pt x="884" y="205"/>
                      </a:lnTo>
                      <a:lnTo>
                        <a:pt x="868" y="273"/>
                      </a:lnTo>
                      <a:lnTo>
                        <a:pt x="885" y="273"/>
                      </a:lnTo>
                      <a:lnTo>
                        <a:pt x="881" y="318"/>
                      </a:lnTo>
                      <a:lnTo>
                        <a:pt x="861" y="366"/>
                      </a:lnTo>
                      <a:lnTo>
                        <a:pt x="837" y="385"/>
                      </a:lnTo>
                      <a:lnTo>
                        <a:pt x="857" y="417"/>
                      </a:lnTo>
                      <a:lnTo>
                        <a:pt x="844" y="439"/>
                      </a:lnTo>
                      <a:lnTo>
                        <a:pt x="839" y="420"/>
                      </a:lnTo>
                      <a:lnTo>
                        <a:pt x="839" y="413"/>
                      </a:lnTo>
                      <a:lnTo>
                        <a:pt x="823" y="402"/>
                      </a:lnTo>
                      <a:lnTo>
                        <a:pt x="797" y="416"/>
                      </a:lnTo>
                      <a:lnTo>
                        <a:pt x="820" y="469"/>
                      </a:lnTo>
                      <a:lnTo>
                        <a:pt x="828" y="496"/>
                      </a:lnTo>
                      <a:lnTo>
                        <a:pt x="801" y="569"/>
                      </a:lnTo>
                      <a:lnTo>
                        <a:pt x="751" y="589"/>
                      </a:lnTo>
                      <a:lnTo>
                        <a:pt x="710" y="585"/>
                      </a:lnTo>
                      <a:lnTo>
                        <a:pt x="730" y="615"/>
                      </a:lnTo>
                      <a:lnTo>
                        <a:pt x="732" y="657"/>
                      </a:lnTo>
                      <a:lnTo>
                        <a:pt x="703" y="706"/>
                      </a:lnTo>
                      <a:lnTo>
                        <a:pt x="670" y="679"/>
                      </a:lnTo>
                      <a:lnTo>
                        <a:pt x="665" y="708"/>
                      </a:lnTo>
                      <a:lnTo>
                        <a:pt x="690" y="732"/>
                      </a:lnTo>
                      <a:lnTo>
                        <a:pt x="711" y="768"/>
                      </a:lnTo>
                      <a:lnTo>
                        <a:pt x="676" y="747"/>
                      </a:lnTo>
                      <a:lnTo>
                        <a:pt x="634" y="626"/>
                      </a:lnTo>
                      <a:lnTo>
                        <a:pt x="583" y="593"/>
                      </a:lnTo>
                      <a:lnTo>
                        <a:pt x="545" y="596"/>
                      </a:lnTo>
                      <a:lnTo>
                        <a:pt x="497" y="665"/>
                      </a:lnTo>
                      <a:lnTo>
                        <a:pt x="503" y="689"/>
                      </a:lnTo>
                      <a:lnTo>
                        <a:pt x="487" y="738"/>
                      </a:lnTo>
                      <a:lnTo>
                        <a:pt x="471" y="738"/>
                      </a:lnTo>
                      <a:lnTo>
                        <a:pt x="416" y="636"/>
                      </a:lnTo>
                      <a:lnTo>
                        <a:pt x="416" y="592"/>
                      </a:lnTo>
                      <a:lnTo>
                        <a:pt x="404" y="608"/>
                      </a:lnTo>
                      <a:lnTo>
                        <a:pt x="373" y="607"/>
                      </a:lnTo>
                      <a:lnTo>
                        <a:pt x="385" y="580"/>
                      </a:lnTo>
                      <a:lnTo>
                        <a:pt x="336" y="545"/>
                      </a:lnTo>
                      <a:lnTo>
                        <a:pt x="275" y="545"/>
                      </a:lnTo>
                      <a:lnTo>
                        <a:pt x="223" y="510"/>
                      </a:lnTo>
                      <a:lnTo>
                        <a:pt x="220" y="545"/>
                      </a:lnTo>
                      <a:lnTo>
                        <a:pt x="263" y="577"/>
                      </a:lnTo>
                      <a:lnTo>
                        <a:pt x="278" y="576"/>
                      </a:lnTo>
                      <a:lnTo>
                        <a:pt x="234" y="620"/>
                      </a:lnTo>
                      <a:lnTo>
                        <a:pt x="190" y="630"/>
                      </a:lnTo>
                      <a:lnTo>
                        <a:pt x="190" y="605"/>
                      </a:lnTo>
                      <a:lnTo>
                        <a:pt x="127" y="518"/>
                      </a:lnTo>
                      <a:lnTo>
                        <a:pt x="119" y="495"/>
                      </a:lnTo>
                      <a:lnTo>
                        <a:pt x="153" y="467"/>
                      </a:lnTo>
                      <a:lnTo>
                        <a:pt x="149" y="432"/>
                      </a:lnTo>
                      <a:lnTo>
                        <a:pt x="149" y="393"/>
                      </a:lnTo>
                      <a:lnTo>
                        <a:pt x="166" y="385"/>
                      </a:lnTo>
                      <a:lnTo>
                        <a:pt x="149" y="366"/>
                      </a:lnTo>
                      <a:lnTo>
                        <a:pt x="149" y="226"/>
                      </a:lnTo>
                      <a:lnTo>
                        <a:pt x="61" y="226"/>
                      </a:lnTo>
                      <a:lnTo>
                        <a:pt x="86" y="193"/>
                      </a:lnTo>
                      <a:lnTo>
                        <a:pt x="84" y="181"/>
                      </a:lnTo>
                      <a:lnTo>
                        <a:pt x="55" y="210"/>
                      </a:lnTo>
                      <a:lnTo>
                        <a:pt x="45" y="226"/>
                      </a:lnTo>
                      <a:lnTo>
                        <a:pt x="0" y="226"/>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23" name="Freeform 23">
                  <a:extLst>
                    <a:ext uri="{FF2B5EF4-FFF2-40B4-BE49-F238E27FC236}">
                      <a16:creationId xmlns:a16="http://schemas.microsoft.com/office/drawing/2014/main" id="{3955C3DC-8B40-4B4E-92B8-C7D01A553174}"/>
                    </a:ext>
                  </a:extLst>
                </p:cNvPr>
                <p:cNvSpPr>
                  <a:spLocks/>
                </p:cNvSpPr>
                <p:nvPr/>
              </p:nvSpPr>
              <p:spPr bwMode="grayWhite">
                <a:xfrm>
                  <a:off x="3135" y="720"/>
                  <a:ext cx="94" cy="157"/>
                </a:xfrm>
                <a:custGeom>
                  <a:avLst/>
                  <a:gdLst>
                    <a:gd name="T0" fmla="*/ 63 w 94"/>
                    <a:gd name="T1" fmla="*/ 0 h 157"/>
                    <a:gd name="T2" fmla="*/ 63 w 94"/>
                    <a:gd name="T3" fmla="*/ 20 h 157"/>
                    <a:gd name="T4" fmla="*/ 55 w 94"/>
                    <a:gd name="T5" fmla="*/ 33 h 157"/>
                    <a:gd name="T6" fmla="*/ 57 w 94"/>
                    <a:gd name="T7" fmla="*/ 54 h 157"/>
                    <a:gd name="T8" fmla="*/ 47 w 94"/>
                    <a:gd name="T9" fmla="*/ 82 h 157"/>
                    <a:gd name="T10" fmla="*/ 31 w 94"/>
                    <a:gd name="T11" fmla="*/ 108 h 157"/>
                    <a:gd name="T12" fmla="*/ 7 w 94"/>
                    <a:gd name="T13" fmla="*/ 125 h 157"/>
                    <a:gd name="T14" fmla="*/ 0 w 94"/>
                    <a:gd name="T15" fmla="*/ 154 h 157"/>
                    <a:gd name="T16" fmla="*/ 10 w 94"/>
                    <a:gd name="T17" fmla="*/ 156 h 157"/>
                    <a:gd name="T18" fmla="*/ 10 w 94"/>
                    <a:gd name="T19" fmla="*/ 129 h 157"/>
                    <a:gd name="T20" fmla="*/ 44 w 94"/>
                    <a:gd name="T21" fmla="*/ 127 h 157"/>
                    <a:gd name="T22" fmla="*/ 69 w 94"/>
                    <a:gd name="T23" fmla="*/ 109 h 157"/>
                    <a:gd name="T24" fmla="*/ 69 w 94"/>
                    <a:gd name="T25" fmla="*/ 72 h 157"/>
                    <a:gd name="T26" fmla="*/ 77 w 94"/>
                    <a:gd name="T27" fmla="*/ 58 h 157"/>
                    <a:gd name="T28" fmla="*/ 64 w 94"/>
                    <a:gd name="T29" fmla="*/ 34 h 157"/>
                    <a:gd name="T30" fmla="*/ 82 w 94"/>
                    <a:gd name="T31" fmla="*/ 27 h 157"/>
                    <a:gd name="T32" fmla="*/ 93 w 94"/>
                    <a:gd name="T33" fmla="*/ 8 h 157"/>
                    <a:gd name="T34" fmla="*/ 69 w 94"/>
                    <a:gd name="T35" fmla="*/ 11 h 157"/>
                    <a:gd name="T36" fmla="*/ 63 w 94"/>
                    <a:gd name="T37" fmla="*/ 0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4" h="157">
                      <a:moveTo>
                        <a:pt x="63" y="0"/>
                      </a:moveTo>
                      <a:lnTo>
                        <a:pt x="63" y="20"/>
                      </a:lnTo>
                      <a:lnTo>
                        <a:pt x="55" y="33"/>
                      </a:lnTo>
                      <a:lnTo>
                        <a:pt x="57" y="54"/>
                      </a:lnTo>
                      <a:lnTo>
                        <a:pt x="47" y="82"/>
                      </a:lnTo>
                      <a:lnTo>
                        <a:pt x="31" y="108"/>
                      </a:lnTo>
                      <a:lnTo>
                        <a:pt x="7" y="125"/>
                      </a:lnTo>
                      <a:lnTo>
                        <a:pt x="0" y="154"/>
                      </a:lnTo>
                      <a:lnTo>
                        <a:pt x="10" y="156"/>
                      </a:lnTo>
                      <a:lnTo>
                        <a:pt x="10" y="129"/>
                      </a:lnTo>
                      <a:lnTo>
                        <a:pt x="44" y="127"/>
                      </a:lnTo>
                      <a:lnTo>
                        <a:pt x="69" y="109"/>
                      </a:lnTo>
                      <a:lnTo>
                        <a:pt x="69" y="72"/>
                      </a:lnTo>
                      <a:lnTo>
                        <a:pt x="77" y="58"/>
                      </a:lnTo>
                      <a:lnTo>
                        <a:pt x="64" y="34"/>
                      </a:lnTo>
                      <a:lnTo>
                        <a:pt x="82" y="27"/>
                      </a:lnTo>
                      <a:lnTo>
                        <a:pt x="93" y="8"/>
                      </a:lnTo>
                      <a:lnTo>
                        <a:pt x="69" y="11"/>
                      </a:lnTo>
                      <a:lnTo>
                        <a:pt x="63"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24" name="Freeform 24">
                  <a:extLst>
                    <a:ext uri="{FF2B5EF4-FFF2-40B4-BE49-F238E27FC236}">
                      <a16:creationId xmlns:a16="http://schemas.microsoft.com/office/drawing/2014/main" id="{FD4F3F88-7E8D-47A9-A8DA-DF88D04ACDB4}"/>
                    </a:ext>
                  </a:extLst>
                </p:cNvPr>
                <p:cNvSpPr>
                  <a:spLocks/>
                </p:cNvSpPr>
                <p:nvPr/>
              </p:nvSpPr>
              <p:spPr bwMode="grayWhite">
                <a:xfrm>
                  <a:off x="2780" y="1139"/>
                  <a:ext cx="19" cy="36"/>
                </a:xfrm>
                <a:custGeom>
                  <a:avLst/>
                  <a:gdLst>
                    <a:gd name="T0" fmla="*/ 9 w 19"/>
                    <a:gd name="T1" fmla="*/ 0 h 36"/>
                    <a:gd name="T2" fmla="*/ 0 w 19"/>
                    <a:gd name="T3" fmla="*/ 16 h 36"/>
                    <a:gd name="T4" fmla="*/ 6 w 19"/>
                    <a:gd name="T5" fmla="*/ 35 h 36"/>
                    <a:gd name="T6" fmla="*/ 18 w 19"/>
                    <a:gd name="T7" fmla="*/ 21 h 36"/>
                    <a:gd name="T8" fmla="*/ 9 w 1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6">
                      <a:moveTo>
                        <a:pt x="9" y="0"/>
                      </a:moveTo>
                      <a:lnTo>
                        <a:pt x="0" y="16"/>
                      </a:lnTo>
                      <a:lnTo>
                        <a:pt x="6" y="35"/>
                      </a:lnTo>
                      <a:lnTo>
                        <a:pt x="18" y="21"/>
                      </a:lnTo>
                      <a:lnTo>
                        <a:pt x="9"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25" name="Freeform 25">
                  <a:extLst>
                    <a:ext uri="{FF2B5EF4-FFF2-40B4-BE49-F238E27FC236}">
                      <a16:creationId xmlns:a16="http://schemas.microsoft.com/office/drawing/2014/main" id="{B3E89C26-2A81-4AA6-9432-C5300D26FCA7}"/>
                    </a:ext>
                  </a:extLst>
                </p:cNvPr>
                <p:cNvSpPr>
                  <a:spLocks/>
                </p:cNvSpPr>
                <p:nvPr/>
              </p:nvSpPr>
              <p:spPr bwMode="grayWhite">
                <a:xfrm>
                  <a:off x="2923" y="1177"/>
                  <a:ext cx="220" cy="94"/>
                </a:xfrm>
                <a:custGeom>
                  <a:avLst/>
                  <a:gdLst>
                    <a:gd name="T0" fmla="*/ 0 w 220"/>
                    <a:gd name="T1" fmla="*/ 0 h 94"/>
                    <a:gd name="T2" fmla="*/ 33 w 220"/>
                    <a:gd name="T3" fmla="*/ 7 h 94"/>
                    <a:gd name="T4" fmla="*/ 82 w 220"/>
                    <a:gd name="T5" fmla="*/ 41 h 94"/>
                    <a:gd name="T6" fmla="*/ 75 w 220"/>
                    <a:gd name="T7" fmla="*/ 60 h 94"/>
                    <a:gd name="T8" fmla="*/ 115 w 220"/>
                    <a:gd name="T9" fmla="*/ 77 h 94"/>
                    <a:gd name="T10" fmla="*/ 219 w 220"/>
                    <a:gd name="T11" fmla="*/ 77 h 94"/>
                    <a:gd name="T12" fmla="*/ 106 w 220"/>
                    <a:gd name="T13" fmla="*/ 93 h 94"/>
                    <a:gd name="T14" fmla="*/ 75 w 220"/>
                    <a:gd name="T15" fmla="*/ 60 h 94"/>
                    <a:gd name="T16" fmla="*/ 46 w 220"/>
                    <a:gd name="T17" fmla="*/ 54 h 94"/>
                    <a:gd name="T18" fmla="*/ 0 w 220"/>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0" h="94">
                      <a:moveTo>
                        <a:pt x="0" y="0"/>
                      </a:moveTo>
                      <a:lnTo>
                        <a:pt x="33" y="7"/>
                      </a:lnTo>
                      <a:lnTo>
                        <a:pt x="82" y="41"/>
                      </a:lnTo>
                      <a:lnTo>
                        <a:pt x="75" y="60"/>
                      </a:lnTo>
                      <a:lnTo>
                        <a:pt x="115" y="77"/>
                      </a:lnTo>
                      <a:lnTo>
                        <a:pt x="219" y="77"/>
                      </a:lnTo>
                      <a:lnTo>
                        <a:pt x="106" y="93"/>
                      </a:lnTo>
                      <a:lnTo>
                        <a:pt x="75" y="60"/>
                      </a:lnTo>
                      <a:lnTo>
                        <a:pt x="46" y="54"/>
                      </a:lnTo>
                      <a:lnTo>
                        <a:pt x="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26" name="Freeform 26">
                  <a:extLst>
                    <a:ext uri="{FF2B5EF4-FFF2-40B4-BE49-F238E27FC236}">
                      <a16:creationId xmlns:a16="http://schemas.microsoft.com/office/drawing/2014/main" id="{A64FBEF7-FDEF-43AC-8CA7-3C05D79441AC}"/>
                    </a:ext>
                  </a:extLst>
                </p:cNvPr>
                <p:cNvSpPr>
                  <a:spLocks/>
                </p:cNvSpPr>
                <p:nvPr/>
              </p:nvSpPr>
              <p:spPr bwMode="grayWhite">
                <a:xfrm>
                  <a:off x="3098" y="1255"/>
                  <a:ext cx="236" cy="221"/>
                </a:xfrm>
                <a:custGeom>
                  <a:avLst/>
                  <a:gdLst>
                    <a:gd name="T0" fmla="*/ 190 w 236"/>
                    <a:gd name="T1" fmla="*/ 216 h 221"/>
                    <a:gd name="T2" fmla="*/ 179 w 236"/>
                    <a:gd name="T3" fmla="*/ 212 h 221"/>
                    <a:gd name="T4" fmla="*/ 154 w 236"/>
                    <a:gd name="T5" fmla="*/ 187 h 221"/>
                    <a:gd name="T6" fmla="*/ 130 w 236"/>
                    <a:gd name="T7" fmla="*/ 182 h 221"/>
                    <a:gd name="T8" fmla="*/ 124 w 236"/>
                    <a:gd name="T9" fmla="*/ 167 h 221"/>
                    <a:gd name="T10" fmla="*/ 110 w 236"/>
                    <a:gd name="T11" fmla="*/ 155 h 221"/>
                    <a:gd name="T12" fmla="*/ 87 w 236"/>
                    <a:gd name="T13" fmla="*/ 155 h 221"/>
                    <a:gd name="T14" fmla="*/ 62 w 236"/>
                    <a:gd name="T15" fmla="*/ 165 h 221"/>
                    <a:gd name="T16" fmla="*/ 40 w 236"/>
                    <a:gd name="T17" fmla="*/ 169 h 221"/>
                    <a:gd name="T18" fmla="*/ 15 w 236"/>
                    <a:gd name="T19" fmla="*/ 169 h 221"/>
                    <a:gd name="T20" fmla="*/ 14 w 236"/>
                    <a:gd name="T21" fmla="*/ 152 h 221"/>
                    <a:gd name="T22" fmla="*/ 5 w 236"/>
                    <a:gd name="T23" fmla="*/ 127 h 221"/>
                    <a:gd name="T24" fmla="*/ 3 w 236"/>
                    <a:gd name="T25" fmla="*/ 114 h 221"/>
                    <a:gd name="T26" fmla="*/ 3 w 236"/>
                    <a:gd name="T27" fmla="*/ 79 h 221"/>
                    <a:gd name="T28" fmla="*/ 44 w 236"/>
                    <a:gd name="T29" fmla="*/ 60 h 221"/>
                    <a:gd name="T30" fmla="*/ 48 w 236"/>
                    <a:gd name="T31" fmla="*/ 41 h 221"/>
                    <a:gd name="T32" fmla="*/ 57 w 236"/>
                    <a:gd name="T33" fmla="*/ 43 h 221"/>
                    <a:gd name="T34" fmla="*/ 77 w 236"/>
                    <a:gd name="T35" fmla="*/ 22 h 221"/>
                    <a:gd name="T36" fmla="*/ 98 w 236"/>
                    <a:gd name="T37" fmla="*/ 25 h 221"/>
                    <a:gd name="T38" fmla="*/ 113 w 236"/>
                    <a:gd name="T39" fmla="*/ 10 h 221"/>
                    <a:gd name="T40" fmla="*/ 125 w 236"/>
                    <a:gd name="T41" fmla="*/ 8 h 221"/>
                    <a:gd name="T42" fmla="*/ 145 w 236"/>
                    <a:gd name="T43" fmla="*/ 34 h 221"/>
                    <a:gd name="T44" fmla="*/ 163 w 236"/>
                    <a:gd name="T45" fmla="*/ 43 h 221"/>
                    <a:gd name="T46" fmla="*/ 165 w 236"/>
                    <a:gd name="T47" fmla="*/ 16 h 221"/>
                    <a:gd name="T48" fmla="*/ 172 w 236"/>
                    <a:gd name="T49" fmla="*/ 0 h 221"/>
                    <a:gd name="T50" fmla="*/ 185 w 236"/>
                    <a:gd name="T51" fmla="*/ 22 h 221"/>
                    <a:gd name="T52" fmla="*/ 196 w 236"/>
                    <a:gd name="T53" fmla="*/ 60 h 221"/>
                    <a:gd name="T54" fmla="*/ 219 w 236"/>
                    <a:gd name="T55" fmla="*/ 83 h 221"/>
                    <a:gd name="T56" fmla="*/ 232 w 236"/>
                    <a:gd name="T57" fmla="*/ 101 h 221"/>
                    <a:gd name="T58" fmla="*/ 235 w 236"/>
                    <a:gd name="T59" fmla="*/ 133 h 221"/>
                    <a:gd name="T60" fmla="*/ 221 w 236"/>
                    <a:gd name="T61" fmla="*/ 169 h 221"/>
                    <a:gd name="T62" fmla="*/ 217 w 236"/>
                    <a:gd name="T63" fmla="*/ 202 h 221"/>
                    <a:gd name="T64" fmla="*/ 196 w 236"/>
                    <a:gd name="T65" fmla="*/ 215 h 2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6" h="221">
                      <a:moveTo>
                        <a:pt x="196" y="215"/>
                      </a:moveTo>
                      <a:lnTo>
                        <a:pt x="190" y="216"/>
                      </a:lnTo>
                      <a:lnTo>
                        <a:pt x="185" y="220"/>
                      </a:lnTo>
                      <a:lnTo>
                        <a:pt x="179" y="212"/>
                      </a:lnTo>
                      <a:lnTo>
                        <a:pt x="158" y="202"/>
                      </a:lnTo>
                      <a:lnTo>
                        <a:pt x="154" y="187"/>
                      </a:lnTo>
                      <a:lnTo>
                        <a:pt x="147" y="182"/>
                      </a:lnTo>
                      <a:lnTo>
                        <a:pt x="130" y="182"/>
                      </a:lnTo>
                      <a:lnTo>
                        <a:pt x="130" y="170"/>
                      </a:lnTo>
                      <a:lnTo>
                        <a:pt x="124" y="167"/>
                      </a:lnTo>
                      <a:lnTo>
                        <a:pt x="123" y="157"/>
                      </a:lnTo>
                      <a:lnTo>
                        <a:pt x="110" y="155"/>
                      </a:lnTo>
                      <a:lnTo>
                        <a:pt x="98" y="152"/>
                      </a:lnTo>
                      <a:lnTo>
                        <a:pt x="87" y="155"/>
                      </a:lnTo>
                      <a:lnTo>
                        <a:pt x="87" y="157"/>
                      </a:lnTo>
                      <a:lnTo>
                        <a:pt x="62" y="165"/>
                      </a:lnTo>
                      <a:lnTo>
                        <a:pt x="62" y="169"/>
                      </a:lnTo>
                      <a:lnTo>
                        <a:pt x="40" y="169"/>
                      </a:lnTo>
                      <a:lnTo>
                        <a:pt x="28" y="176"/>
                      </a:lnTo>
                      <a:lnTo>
                        <a:pt x="15" y="169"/>
                      </a:lnTo>
                      <a:lnTo>
                        <a:pt x="14" y="167"/>
                      </a:lnTo>
                      <a:lnTo>
                        <a:pt x="14" y="152"/>
                      </a:lnTo>
                      <a:lnTo>
                        <a:pt x="10" y="139"/>
                      </a:lnTo>
                      <a:lnTo>
                        <a:pt x="5" y="127"/>
                      </a:lnTo>
                      <a:lnTo>
                        <a:pt x="8" y="118"/>
                      </a:lnTo>
                      <a:lnTo>
                        <a:pt x="3" y="114"/>
                      </a:lnTo>
                      <a:lnTo>
                        <a:pt x="0" y="93"/>
                      </a:lnTo>
                      <a:lnTo>
                        <a:pt x="3" y="79"/>
                      </a:lnTo>
                      <a:lnTo>
                        <a:pt x="16" y="68"/>
                      </a:lnTo>
                      <a:lnTo>
                        <a:pt x="44" y="60"/>
                      </a:lnTo>
                      <a:lnTo>
                        <a:pt x="51" y="51"/>
                      </a:lnTo>
                      <a:lnTo>
                        <a:pt x="48" y="41"/>
                      </a:lnTo>
                      <a:lnTo>
                        <a:pt x="55" y="38"/>
                      </a:lnTo>
                      <a:lnTo>
                        <a:pt x="57" y="43"/>
                      </a:lnTo>
                      <a:lnTo>
                        <a:pt x="60" y="35"/>
                      </a:lnTo>
                      <a:lnTo>
                        <a:pt x="77" y="22"/>
                      </a:lnTo>
                      <a:lnTo>
                        <a:pt x="87" y="28"/>
                      </a:lnTo>
                      <a:lnTo>
                        <a:pt x="98" y="25"/>
                      </a:lnTo>
                      <a:lnTo>
                        <a:pt x="102" y="13"/>
                      </a:lnTo>
                      <a:lnTo>
                        <a:pt x="113" y="10"/>
                      </a:lnTo>
                      <a:lnTo>
                        <a:pt x="110" y="2"/>
                      </a:lnTo>
                      <a:lnTo>
                        <a:pt x="125" y="8"/>
                      </a:lnTo>
                      <a:lnTo>
                        <a:pt x="138" y="5"/>
                      </a:lnTo>
                      <a:lnTo>
                        <a:pt x="145" y="34"/>
                      </a:lnTo>
                      <a:lnTo>
                        <a:pt x="154" y="43"/>
                      </a:lnTo>
                      <a:lnTo>
                        <a:pt x="163" y="43"/>
                      </a:lnTo>
                      <a:lnTo>
                        <a:pt x="167" y="25"/>
                      </a:lnTo>
                      <a:lnTo>
                        <a:pt x="165" y="16"/>
                      </a:lnTo>
                      <a:lnTo>
                        <a:pt x="167" y="2"/>
                      </a:lnTo>
                      <a:lnTo>
                        <a:pt x="172" y="0"/>
                      </a:lnTo>
                      <a:lnTo>
                        <a:pt x="179" y="18"/>
                      </a:lnTo>
                      <a:lnTo>
                        <a:pt x="185" y="22"/>
                      </a:lnTo>
                      <a:lnTo>
                        <a:pt x="189" y="38"/>
                      </a:lnTo>
                      <a:lnTo>
                        <a:pt x="196" y="60"/>
                      </a:lnTo>
                      <a:lnTo>
                        <a:pt x="206" y="66"/>
                      </a:lnTo>
                      <a:lnTo>
                        <a:pt x="219" y="83"/>
                      </a:lnTo>
                      <a:lnTo>
                        <a:pt x="221" y="91"/>
                      </a:lnTo>
                      <a:lnTo>
                        <a:pt x="232" y="101"/>
                      </a:lnTo>
                      <a:lnTo>
                        <a:pt x="235" y="119"/>
                      </a:lnTo>
                      <a:lnTo>
                        <a:pt x="235" y="133"/>
                      </a:lnTo>
                      <a:lnTo>
                        <a:pt x="232" y="155"/>
                      </a:lnTo>
                      <a:lnTo>
                        <a:pt x="221" y="169"/>
                      </a:lnTo>
                      <a:lnTo>
                        <a:pt x="217" y="187"/>
                      </a:lnTo>
                      <a:lnTo>
                        <a:pt x="217" y="202"/>
                      </a:lnTo>
                      <a:lnTo>
                        <a:pt x="206" y="205"/>
                      </a:lnTo>
                      <a:lnTo>
                        <a:pt x="196" y="215"/>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27" name="Freeform 27">
                  <a:extLst>
                    <a:ext uri="{FF2B5EF4-FFF2-40B4-BE49-F238E27FC236}">
                      <a16:creationId xmlns:a16="http://schemas.microsoft.com/office/drawing/2014/main" id="{36F622BF-93DC-4E4C-8088-2999B2595BCF}"/>
                    </a:ext>
                  </a:extLst>
                </p:cNvPr>
                <p:cNvSpPr>
                  <a:spLocks/>
                </p:cNvSpPr>
                <p:nvPr/>
              </p:nvSpPr>
              <p:spPr bwMode="grayWhite">
                <a:xfrm>
                  <a:off x="3286" y="1488"/>
                  <a:ext cx="18" cy="27"/>
                </a:xfrm>
                <a:custGeom>
                  <a:avLst/>
                  <a:gdLst>
                    <a:gd name="T0" fmla="*/ 9 w 18"/>
                    <a:gd name="T1" fmla="*/ 23 h 27"/>
                    <a:gd name="T2" fmla="*/ 3 w 18"/>
                    <a:gd name="T3" fmla="*/ 19 h 27"/>
                    <a:gd name="T4" fmla="*/ 3 w 18"/>
                    <a:gd name="T5" fmla="*/ 15 h 27"/>
                    <a:gd name="T6" fmla="*/ 3 w 18"/>
                    <a:gd name="T7" fmla="*/ 11 h 27"/>
                    <a:gd name="T8" fmla="*/ 2 w 18"/>
                    <a:gd name="T9" fmla="*/ 7 h 27"/>
                    <a:gd name="T10" fmla="*/ 0 w 18"/>
                    <a:gd name="T11" fmla="*/ 0 h 27"/>
                    <a:gd name="T12" fmla="*/ 3 w 18"/>
                    <a:gd name="T13" fmla="*/ 0 h 27"/>
                    <a:gd name="T14" fmla="*/ 9 w 18"/>
                    <a:gd name="T15" fmla="*/ 4 h 27"/>
                    <a:gd name="T16" fmla="*/ 12 w 18"/>
                    <a:gd name="T17" fmla="*/ 3 h 27"/>
                    <a:gd name="T18" fmla="*/ 13 w 18"/>
                    <a:gd name="T19" fmla="*/ 3 h 27"/>
                    <a:gd name="T20" fmla="*/ 17 w 18"/>
                    <a:gd name="T21" fmla="*/ 0 h 27"/>
                    <a:gd name="T22" fmla="*/ 17 w 18"/>
                    <a:gd name="T23" fmla="*/ 11 h 27"/>
                    <a:gd name="T24" fmla="*/ 15 w 18"/>
                    <a:gd name="T25" fmla="*/ 15 h 27"/>
                    <a:gd name="T26" fmla="*/ 13 w 18"/>
                    <a:gd name="T27" fmla="*/ 19 h 27"/>
                    <a:gd name="T28" fmla="*/ 13 w 18"/>
                    <a:gd name="T29" fmla="*/ 22 h 27"/>
                    <a:gd name="T30" fmla="*/ 12 w 18"/>
                    <a:gd name="T31" fmla="*/ 23 h 27"/>
                    <a:gd name="T32" fmla="*/ 12 w 18"/>
                    <a:gd name="T33" fmla="*/ 26 h 27"/>
                    <a:gd name="T34" fmla="*/ 9 w 18"/>
                    <a:gd name="T35" fmla="*/ 23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 h="27">
                      <a:moveTo>
                        <a:pt x="9" y="23"/>
                      </a:moveTo>
                      <a:lnTo>
                        <a:pt x="3" y="19"/>
                      </a:lnTo>
                      <a:lnTo>
                        <a:pt x="3" y="15"/>
                      </a:lnTo>
                      <a:lnTo>
                        <a:pt x="3" y="11"/>
                      </a:lnTo>
                      <a:lnTo>
                        <a:pt x="2" y="7"/>
                      </a:lnTo>
                      <a:lnTo>
                        <a:pt x="0" y="0"/>
                      </a:lnTo>
                      <a:lnTo>
                        <a:pt x="3" y="0"/>
                      </a:lnTo>
                      <a:lnTo>
                        <a:pt x="9" y="4"/>
                      </a:lnTo>
                      <a:lnTo>
                        <a:pt x="12" y="3"/>
                      </a:lnTo>
                      <a:lnTo>
                        <a:pt x="13" y="3"/>
                      </a:lnTo>
                      <a:lnTo>
                        <a:pt x="17" y="0"/>
                      </a:lnTo>
                      <a:lnTo>
                        <a:pt x="17" y="11"/>
                      </a:lnTo>
                      <a:lnTo>
                        <a:pt x="15" y="15"/>
                      </a:lnTo>
                      <a:lnTo>
                        <a:pt x="13" y="19"/>
                      </a:lnTo>
                      <a:lnTo>
                        <a:pt x="13" y="22"/>
                      </a:lnTo>
                      <a:lnTo>
                        <a:pt x="12" y="23"/>
                      </a:lnTo>
                      <a:lnTo>
                        <a:pt x="12" y="26"/>
                      </a:lnTo>
                      <a:lnTo>
                        <a:pt x="9" y="23"/>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28" name="Freeform 28">
                  <a:extLst>
                    <a:ext uri="{FF2B5EF4-FFF2-40B4-BE49-F238E27FC236}">
                      <a16:creationId xmlns:a16="http://schemas.microsoft.com/office/drawing/2014/main" id="{C4C4B454-F48F-4403-93CE-6B8CD468F457}"/>
                    </a:ext>
                  </a:extLst>
                </p:cNvPr>
                <p:cNvSpPr>
                  <a:spLocks/>
                </p:cNvSpPr>
                <p:nvPr/>
              </p:nvSpPr>
              <p:spPr bwMode="grayWhite">
                <a:xfrm>
                  <a:off x="2463" y="1235"/>
                  <a:ext cx="26" cy="106"/>
                </a:xfrm>
                <a:custGeom>
                  <a:avLst/>
                  <a:gdLst>
                    <a:gd name="T0" fmla="*/ 3 w 26"/>
                    <a:gd name="T1" fmla="*/ 37 h 106"/>
                    <a:gd name="T2" fmla="*/ 13 w 26"/>
                    <a:gd name="T3" fmla="*/ 28 h 106"/>
                    <a:gd name="T4" fmla="*/ 20 w 26"/>
                    <a:gd name="T5" fmla="*/ 0 h 106"/>
                    <a:gd name="T6" fmla="*/ 25 w 26"/>
                    <a:gd name="T7" fmla="*/ 42 h 106"/>
                    <a:gd name="T8" fmla="*/ 17 w 26"/>
                    <a:gd name="T9" fmla="*/ 94 h 106"/>
                    <a:gd name="T10" fmla="*/ 0 w 26"/>
                    <a:gd name="T11" fmla="*/ 105 h 106"/>
                    <a:gd name="T12" fmla="*/ 0 w 26"/>
                    <a:gd name="T13" fmla="*/ 80 h 106"/>
                    <a:gd name="T14" fmla="*/ 5 w 26"/>
                    <a:gd name="T15" fmla="*/ 64 h 106"/>
                    <a:gd name="T16" fmla="*/ 3 w 26"/>
                    <a:gd name="T17" fmla="*/ 3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06">
                      <a:moveTo>
                        <a:pt x="3" y="37"/>
                      </a:moveTo>
                      <a:lnTo>
                        <a:pt x="13" y="28"/>
                      </a:lnTo>
                      <a:lnTo>
                        <a:pt x="20" y="0"/>
                      </a:lnTo>
                      <a:lnTo>
                        <a:pt x="25" y="42"/>
                      </a:lnTo>
                      <a:lnTo>
                        <a:pt x="17" y="94"/>
                      </a:lnTo>
                      <a:lnTo>
                        <a:pt x="0" y="105"/>
                      </a:lnTo>
                      <a:lnTo>
                        <a:pt x="0" y="80"/>
                      </a:lnTo>
                      <a:lnTo>
                        <a:pt x="5" y="64"/>
                      </a:lnTo>
                      <a:lnTo>
                        <a:pt x="3" y="37"/>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grpSp>
        </p:grpSp>
      </p:grpSp>
      <p:sp>
        <p:nvSpPr>
          <p:cNvPr id="34" name="Rectangle 37">
            <a:extLst>
              <a:ext uri="{FF2B5EF4-FFF2-40B4-BE49-F238E27FC236}">
                <a16:creationId xmlns:a16="http://schemas.microsoft.com/office/drawing/2014/main" id="{9B050B16-F90D-4741-8AB3-529BC7B99E50}"/>
              </a:ext>
            </a:extLst>
          </p:cNvPr>
          <p:cNvSpPr>
            <a:spLocks noChangeArrowheads="1"/>
          </p:cNvSpPr>
          <p:nvPr userDrawn="1"/>
        </p:nvSpPr>
        <p:spPr bwMode="auto">
          <a:xfrm>
            <a:off x="1676400" y="6438900"/>
            <a:ext cx="5581650" cy="419100"/>
          </a:xfrm>
          <a:prstGeom prst="rect">
            <a:avLst/>
          </a:prstGeom>
          <a:noFill/>
          <a:ln>
            <a:noFill/>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1000" dirty="0">
                <a:latin typeface="Arial" pitchFamily="34" charset="0"/>
                <a:cs typeface="+mn-cs"/>
              </a:rPr>
              <a:t>Liang, Introduction to Java Programming, Eleventh Edition, (c) 2018 Pearson Education, Ltd. All rights reserved. </a:t>
            </a:r>
          </a:p>
        </p:txBody>
      </p:sp>
      <p:sp>
        <p:nvSpPr>
          <p:cNvPr id="3104" name="Rectangle 32"/>
          <p:cNvSpPr>
            <a:spLocks noGrp="1" noChangeArrowheads="1"/>
          </p:cNvSpPr>
          <p:nvPr>
            <p:ph type="ctrTitle" sz="quarter"/>
          </p:nvPr>
        </p:nvSpPr>
        <p:spPr>
          <a:xfrm>
            <a:off x="685800" y="3429000"/>
            <a:ext cx="7772400" cy="1143000"/>
          </a:xfrm>
        </p:spPr>
        <p:txBody>
          <a:bodyPr/>
          <a:lstStyle>
            <a:lvl1pPr>
              <a:defRPr/>
            </a:lvl1pPr>
          </a:lstStyle>
          <a:p>
            <a:pPr lvl="0"/>
            <a:r>
              <a:rPr lang="en-US" noProof="0"/>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pPr lvl="0"/>
            <a:r>
              <a:rPr lang="en-US" noProof="0"/>
              <a:t>Click to edit Master subtitle style</a:t>
            </a:r>
          </a:p>
        </p:txBody>
      </p:sp>
      <p:sp>
        <p:nvSpPr>
          <p:cNvPr id="35" name="Date Placeholder 34">
            <a:extLst>
              <a:ext uri="{FF2B5EF4-FFF2-40B4-BE49-F238E27FC236}">
                <a16:creationId xmlns:a16="http://schemas.microsoft.com/office/drawing/2014/main" id="{E626F0C7-60A9-4635-B34F-8014BBCFEF15}"/>
              </a:ext>
            </a:extLst>
          </p:cNvPr>
          <p:cNvSpPr>
            <a:spLocks noGrp="1" noChangeArrowheads="1"/>
          </p:cNvSpPr>
          <p:nvPr>
            <p:ph type="dt" sz="quarter" idx="10"/>
          </p:nvPr>
        </p:nvSpPr>
        <p:spPr/>
        <p:txBody>
          <a:bodyPr/>
          <a:lstStyle>
            <a:lvl1pPr>
              <a:defRPr/>
            </a:lvl1pPr>
          </a:lstStyle>
          <a:p>
            <a:pPr>
              <a:defRPr/>
            </a:pPr>
            <a:endParaRPr lang="en-US"/>
          </a:p>
        </p:txBody>
      </p:sp>
      <p:sp>
        <p:nvSpPr>
          <p:cNvPr id="36" name="Rectangle 36">
            <a:extLst>
              <a:ext uri="{FF2B5EF4-FFF2-40B4-BE49-F238E27FC236}">
                <a16:creationId xmlns:a16="http://schemas.microsoft.com/office/drawing/2014/main" id="{12829C5C-CEE9-4CC2-9A52-942845E2988A}"/>
              </a:ext>
            </a:extLst>
          </p:cNvPr>
          <p:cNvSpPr>
            <a:spLocks noGrp="1" noChangeArrowheads="1"/>
          </p:cNvSpPr>
          <p:nvPr>
            <p:ph type="sldNum" sz="quarter" idx="11"/>
          </p:nvPr>
        </p:nvSpPr>
        <p:spPr>
          <a:xfrm>
            <a:off x="6553200" y="6400800"/>
            <a:ext cx="1905000" cy="457200"/>
          </a:xfrm>
        </p:spPr>
        <p:txBody>
          <a:bodyPr/>
          <a:lstStyle>
            <a:lvl1pPr>
              <a:defRPr/>
            </a:lvl1pPr>
          </a:lstStyle>
          <a:p>
            <a:fld id="{7D5DAA50-99C5-41FD-9F17-E2BB210631D3}" type="slidenum">
              <a:rPr lang="en-US" altLang="en-US"/>
              <a:pPr/>
              <a:t>‹#›</a:t>
            </a:fld>
            <a:endParaRPr lang="en-US" altLang="en-US"/>
          </a:p>
        </p:txBody>
      </p:sp>
    </p:spTree>
    <p:extLst>
      <p:ext uri="{BB962C8B-B14F-4D97-AF65-F5344CB8AC3E}">
        <p14:creationId xmlns:p14="http://schemas.microsoft.com/office/powerpoint/2010/main" val="2361295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9A47AD5B-1EFB-4303-A4E2-2F70252972F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id="{D44DD8FB-5FB6-45AF-B9BA-82DEC9506DBF}"/>
              </a:ext>
            </a:extLst>
          </p:cNvPr>
          <p:cNvSpPr>
            <a:spLocks noGrp="1" noChangeArrowheads="1"/>
          </p:cNvSpPr>
          <p:nvPr>
            <p:ph type="sldNum" sz="quarter" idx="11"/>
          </p:nvPr>
        </p:nvSpPr>
        <p:spPr>
          <a:ln/>
        </p:spPr>
        <p:txBody>
          <a:bodyPr/>
          <a:lstStyle>
            <a:lvl1pPr>
              <a:defRPr/>
            </a:lvl1pPr>
          </a:lstStyle>
          <a:p>
            <a:fld id="{7DF85CAE-B6EB-4C4B-8BA2-00D9D3DBA0D3}" type="slidenum">
              <a:rPr lang="en-US" altLang="en-US"/>
              <a:pPr/>
              <a:t>‹#›</a:t>
            </a:fld>
            <a:endParaRPr lang="en-US" altLang="en-US"/>
          </a:p>
        </p:txBody>
      </p:sp>
    </p:spTree>
    <p:extLst>
      <p:ext uri="{BB962C8B-B14F-4D97-AF65-F5344CB8AC3E}">
        <p14:creationId xmlns:p14="http://schemas.microsoft.com/office/powerpoint/2010/main" val="542771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575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0ADEDEB5-9609-4DAF-9B5E-2EA70C6369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id="{FF1E76F2-5FF6-4D25-BD3C-70F6B794C4F7}"/>
              </a:ext>
            </a:extLst>
          </p:cNvPr>
          <p:cNvSpPr>
            <a:spLocks noGrp="1" noChangeArrowheads="1"/>
          </p:cNvSpPr>
          <p:nvPr>
            <p:ph type="sldNum" sz="quarter" idx="11"/>
          </p:nvPr>
        </p:nvSpPr>
        <p:spPr>
          <a:ln/>
        </p:spPr>
        <p:txBody>
          <a:bodyPr/>
          <a:lstStyle>
            <a:lvl1pPr>
              <a:defRPr/>
            </a:lvl1pPr>
          </a:lstStyle>
          <a:p>
            <a:fld id="{4AD9B8B9-B655-41FE-9BB7-AB67A1DF44FF}" type="slidenum">
              <a:rPr lang="en-US" altLang="en-US"/>
              <a:pPr/>
              <a:t>‹#›</a:t>
            </a:fld>
            <a:endParaRPr lang="en-US" altLang="en-US"/>
          </a:p>
        </p:txBody>
      </p:sp>
    </p:spTree>
    <p:extLst>
      <p:ext uri="{BB962C8B-B14F-4D97-AF65-F5344CB8AC3E}">
        <p14:creationId xmlns:p14="http://schemas.microsoft.com/office/powerpoint/2010/main" val="360686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3CEC7376-68FE-4705-891E-6C7CC11527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id="{1398C3A4-4CB1-499A-A86A-21C4C733614A}"/>
              </a:ext>
            </a:extLst>
          </p:cNvPr>
          <p:cNvSpPr>
            <a:spLocks noGrp="1" noChangeArrowheads="1"/>
          </p:cNvSpPr>
          <p:nvPr>
            <p:ph type="sldNum" sz="quarter" idx="11"/>
          </p:nvPr>
        </p:nvSpPr>
        <p:spPr>
          <a:ln/>
        </p:spPr>
        <p:txBody>
          <a:bodyPr/>
          <a:lstStyle>
            <a:lvl1pPr>
              <a:defRPr/>
            </a:lvl1pPr>
          </a:lstStyle>
          <a:p>
            <a:fld id="{86F345D8-3AC3-4E73-902A-EDCE36739749}" type="slidenum">
              <a:rPr lang="en-US" altLang="en-US"/>
              <a:pPr/>
              <a:t>‹#›</a:t>
            </a:fld>
            <a:endParaRPr lang="en-US" altLang="en-US"/>
          </a:p>
        </p:txBody>
      </p:sp>
    </p:spTree>
    <p:extLst>
      <p:ext uri="{BB962C8B-B14F-4D97-AF65-F5344CB8AC3E}">
        <p14:creationId xmlns:p14="http://schemas.microsoft.com/office/powerpoint/2010/main" val="263010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2">
            <a:extLst>
              <a:ext uri="{FF2B5EF4-FFF2-40B4-BE49-F238E27FC236}">
                <a16:creationId xmlns:a16="http://schemas.microsoft.com/office/drawing/2014/main" id="{72C386D2-689E-4C0B-9A3E-CB9ED42F05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id="{70229697-73C9-49A4-A922-1C05CD173012}"/>
              </a:ext>
            </a:extLst>
          </p:cNvPr>
          <p:cNvSpPr>
            <a:spLocks noGrp="1" noChangeArrowheads="1"/>
          </p:cNvSpPr>
          <p:nvPr>
            <p:ph type="sldNum" sz="quarter" idx="11"/>
          </p:nvPr>
        </p:nvSpPr>
        <p:spPr>
          <a:ln/>
        </p:spPr>
        <p:txBody>
          <a:bodyPr/>
          <a:lstStyle>
            <a:lvl1pPr>
              <a:defRPr/>
            </a:lvl1pPr>
          </a:lstStyle>
          <a:p>
            <a:fld id="{74D95CD6-D9F6-47A6-841F-596EB59BC3D1}" type="slidenum">
              <a:rPr lang="en-US" altLang="en-US"/>
              <a:pPr/>
              <a:t>‹#›</a:t>
            </a:fld>
            <a:endParaRPr lang="en-US" altLang="en-US"/>
          </a:p>
        </p:txBody>
      </p:sp>
    </p:spTree>
    <p:extLst>
      <p:ext uri="{BB962C8B-B14F-4D97-AF65-F5344CB8AC3E}">
        <p14:creationId xmlns:p14="http://schemas.microsoft.com/office/powerpoint/2010/main" val="334579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2">
            <a:extLst>
              <a:ext uri="{FF2B5EF4-FFF2-40B4-BE49-F238E27FC236}">
                <a16:creationId xmlns:a16="http://schemas.microsoft.com/office/drawing/2014/main" id="{CF632CE4-42AC-49E9-AEA1-285FFA254F2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4">
            <a:extLst>
              <a:ext uri="{FF2B5EF4-FFF2-40B4-BE49-F238E27FC236}">
                <a16:creationId xmlns:a16="http://schemas.microsoft.com/office/drawing/2014/main" id="{042AEC4A-A0BA-4A17-A009-09E40B7EE43A}"/>
              </a:ext>
            </a:extLst>
          </p:cNvPr>
          <p:cNvSpPr>
            <a:spLocks noGrp="1" noChangeArrowheads="1"/>
          </p:cNvSpPr>
          <p:nvPr>
            <p:ph type="sldNum" sz="quarter" idx="11"/>
          </p:nvPr>
        </p:nvSpPr>
        <p:spPr>
          <a:ln/>
        </p:spPr>
        <p:txBody>
          <a:bodyPr/>
          <a:lstStyle>
            <a:lvl1pPr>
              <a:defRPr/>
            </a:lvl1pPr>
          </a:lstStyle>
          <a:p>
            <a:fld id="{AF93F0E0-C200-4B11-B74D-2D109C6FEA76}" type="slidenum">
              <a:rPr lang="en-US" altLang="en-US"/>
              <a:pPr/>
              <a:t>‹#›</a:t>
            </a:fld>
            <a:endParaRPr lang="en-US" altLang="en-US"/>
          </a:p>
        </p:txBody>
      </p:sp>
    </p:spTree>
    <p:extLst>
      <p:ext uri="{BB962C8B-B14F-4D97-AF65-F5344CB8AC3E}">
        <p14:creationId xmlns:p14="http://schemas.microsoft.com/office/powerpoint/2010/main" val="31581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2">
            <a:extLst>
              <a:ext uri="{FF2B5EF4-FFF2-40B4-BE49-F238E27FC236}">
                <a16:creationId xmlns:a16="http://schemas.microsoft.com/office/drawing/2014/main" id="{EE6B6ED8-CC33-489F-A447-4CECB65A46A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4">
            <a:extLst>
              <a:ext uri="{FF2B5EF4-FFF2-40B4-BE49-F238E27FC236}">
                <a16:creationId xmlns:a16="http://schemas.microsoft.com/office/drawing/2014/main" id="{C6B8088A-E49E-49D0-9B54-20BF40D01815}"/>
              </a:ext>
            </a:extLst>
          </p:cNvPr>
          <p:cNvSpPr>
            <a:spLocks noGrp="1" noChangeArrowheads="1"/>
          </p:cNvSpPr>
          <p:nvPr>
            <p:ph type="sldNum" sz="quarter" idx="11"/>
          </p:nvPr>
        </p:nvSpPr>
        <p:spPr>
          <a:ln/>
        </p:spPr>
        <p:txBody>
          <a:bodyPr/>
          <a:lstStyle>
            <a:lvl1pPr>
              <a:defRPr/>
            </a:lvl1pPr>
          </a:lstStyle>
          <a:p>
            <a:fld id="{FD87BAC8-65A6-4C2B-9079-6C067AF84878}" type="slidenum">
              <a:rPr lang="en-US" altLang="en-US"/>
              <a:pPr/>
              <a:t>‹#›</a:t>
            </a:fld>
            <a:endParaRPr lang="en-US" altLang="en-US"/>
          </a:p>
        </p:txBody>
      </p:sp>
    </p:spTree>
    <p:extLst>
      <p:ext uri="{BB962C8B-B14F-4D97-AF65-F5344CB8AC3E}">
        <p14:creationId xmlns:p14="http://schemas.microsoft.com/office/powerpoint/2010/main" val="416103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2">
            <a:extLst>
              <a:ext uri="{FF2B5EF4-FFF2-40B4-BE49-F238E27FC236}">
                <a16:creationId xmlns:a16="http://schemas.microsoft.com/office/drawing/2014/main" id="{A9EB4D17-355D-4287-8FDF-D78F8A1C869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4">
            <a:extLst>
              <a:ext uri="{FF2B5EF4-FFF2-40B4-BE49-F238E27FC236}">
                <a16:creationId xmlns:a16="http://schemas.microsoft.com/office/drawing/2014/main" id="{8A0EFC5A-5348-44EB-A059-37C3A954DB27}"/>
              </a:ext>
            </a:extLst>
          </p:cNvPr>
          <p:cNvSpPr>
            <a:spLocks noGrp="1" noChangeArrowheads="1"/>
          </p:cNvSpPr>
          <p:nvPr>
            <p:ph type="sldNum" sz="quarter" idx="11"/>
          </p:nvPr>
        </p:nvSpPr>
        <p:spPr>
          <a:ln/>
        </p:spPr>
        <p:txBody>
          <a:bodyPr/>
          <a:lstStyle>
            <a:lvl1pPr>
              <a:defRPr/>
            </a:lvl1pPr>
          </a:lstStyle>
          <a:p>
            <a:fld id="{78F5AE70-C197-4BD5-8671-EA844E219C6B}" type="slidenum">
              <a:rPr lang="en-US" altLang="en-US"/>
              <a:pPr/>
              <a:t>‹#›</a:t>
            </a:fld>
            <a:endParaRPr lang="en-US" altLang="en-US"/>
          </a:p>
        </p:txBody>
      </p:sp>
    </p:spTree>
    <p:extLst>
      <p:ext uri="{BB962C8B-B14F-4D97-AF65-F5344CB8AC3E}">
        <p14:creationId xmlns:p14="http://schemas.microsoft.com/office/powerpoint/2010/main" val="2408795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a:extLst>
              <a:ext uri="{FF2B5EF4-FFF2-40B4-BE49-F238E27FC236}">
                <a16:creationId xmlns:a16="http://schemas.microsoft.com/office/drawing/2014/main" id="{2307BD77-2AC3-4B48-8DB6-41C1AF4D7AC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4">
            <a:extLst>
              <a:ext uri="{FF2B5EF4-FFF2-40B4-BE49-F238E27FC236}">
                <a16:creationId xmlns:a16="http://schemas.microsoft.com/office/drawing/2014/main" id="{EEB11D90-E0DA-4600-AB9C-710D605E1B80}"/>
              </a:ext>
            </a:extLst>
          </p:cNvPr>
          <p:cNvSpPr>
            <a:spLocks noGrp="1" noChangeArrowheads="1"/>
          </p:cNvSpPr>
          <p:nvPr>
            <p:ph type="sldNum" sz="quarter" idx="11"/>
          </p:nvPr>
        </p:nvSpPr>
        <p:spPr>
          <a:ln/>
        </p:spPr>
        <p:txBody>
          <a:bodyPr/>
          <a:lstStyle>
            <a:lvl1pPr>
              <a:defRPr/>
            </a:lvl1pPr>
          </a:lstStyle>
          <a:p>
            <a:fld id="{8CF23B0E-799A-4404-A7CA-CEB398DA9AA0}" type="slidenum">
              <a:rPr lang="en-US" altLang="en-US"/>
              <a:pPr/>
              <a:t>‹#›</a:t>
            </a:fld>
            <a:endParaRPr lang="en-US" altLang="en-US"/>
          </a:p>
        </p:txBody>
      </p:sp>
    </p:spTree>
    <p:extLst>
      <p:ext uri="{BB962C8B-B14F-4D97-AF65-F5344CB8AC3E}">
        <p14:creationId xmlns:p14="http://schemas.microsoft.com/office/powerpoint/2010/main" val="383285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a:extLst>
              <a:ext uri="{FF2B5EF4-FFF2-40B4-BE49-F238E27FC236}">
                <a16:creationId xmlns:a16="http://schemas.microsoft.com/office/drawing/2014/main" id="{46235368-9941-499F-B5B9-385615EB0DA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4">
            <a:extLst>
              <a:ext uri="{FF2B5EF4-FFF2-40B4-BE49-F238E27FC236}">
                <a16:creationId xmlns:a16="http://schemas.microsoft.com/office/drawing/2014/main" id="{2EAB4F0C-4F6E-4169-B4FD-88A9427D3044}"/>
              </a:ext>
            </a:extLst>
          </p:cNvPr>
          <p:cNvSpPr>
            <a:spLocks noGrp="1" noChangeArrowheads="1"/>
          </p:cNvSpPr>
          <p:nvPr>
            <p:ph type="sldNum" sz="quarter" idx="11"/>
          </p:nvPr>
        </p:nvSpPr>
        <p:spPr>
          <a:ln/>
        </p:spPr>
        <p:txBody>
          <a:bodyPr/>
          <a:lstStyle>
            <a:lvl1pPr>
              <a:defRPr/>
            </a:lvl1pPr>
          </a:lstStyle>
          <a:p>
            <a:fld id="{DDCE0367-4DB3-42C1-9EFA-F225F9B91E01}" type="slidenum">
              <a:rPr lang="en-US" altLang="en-US"/>
              <a:pPr/>
              <a:t>‹#›</a:t>
            </a:fld>
            <a:endParaRPr lang="en-US" altLang="en-US"/>
          </a:p>
        </p:txBody>
      </p:sp>
    </p:spTree>
    <p:extLst>
      <p:ext uri="{BB962C8B-B14F-4D97-AF65-F5344CB8AC3E}">
        <p14:creationId xmlns:p14="http://schemas.microsoft.com/office/powerpoint/2010/main" val="939083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a:extLst>
              <a:ext uri="{FF2B5EF4-FFF2-40B4-BE49-F238E27FC236}">
                <a16:creationId xmlns:a16="http://schemas.microsoft.com/office/drawing/2014/main" id="{449DCA95-B0BD-49D3-80F6-C2865E5B6E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4">
            <a:extLst>
              <a:ext uri="{FF2B5EF4-FFF2-40B4-BE49-F238E27FC236}">
                <a16:creationId xmlns:a16="http://schemas.microsoft.com/office/drawing/2014/main" id="{C954CD55-628B-4FFF-AD30-8437D785AFCF}"/>
              </a:ext>
            </a:extLst>
          </p:cNvPr>
          <p:cNvSpPr>
            <a:spLocks noGrp="1" noChangeArrowheads="1"/>
          </p:cNvSpPr>
          <p:nvPr>
            <p:ph type="sldNum" sz="quarter" idx="11"/>
          </p:nvPr>
        </p:nvSpPr>
        <p:spPr>
          <a:ln/>
        </p:spPr>
        <p:txBody>
          <a:bodyPr/>
          <a:lstStyle>
            <a:lvl1pPr>
              <a:defRPr/>
            </a:lvl1pPr>
          </a:lstStyle>
          <a:p>
            <a:fld id="{C1488831-727C-4D66-BFF4-7BA96B530ED6}" type="slidenum">
              <a:rPr lang="en-US" altLang="en-US"/>
              <a:pPr/>
              <a:t>‹#›</a:t>
            </a:fld>
            <a:endParaRPr lang="en-US" altLang="en-US"/>
          </a:p>
        </p:txBody>
      </p:sp>
    </p:spTree>
    <p:extLst>
      <p:ext uri="{BB962C8B-B14F-4D97-AF65-F5344CB8AC3E}">
        <p14:creationId xmlns:p14="http://schemas.microsoft.com/office/powerpoint/2010/main" val="4285260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9">
            <a:extLst>
              <a:ext uri="{FF2B5EF4-FFF2-40B4-BE49-F238E27FC236}">
                <a16:creationId xmlns:a16="http://schemas.microsoft.com/office/drawing/2014/main" id="{A5846227-9718-4054-AB26-39459BF2BD30}"/>
              </a:ext>
            </a:extLst>
          </p:cNvPr>
          <p:cNvGrpSpPr>
            <a:grpSpLocks/>
          </p:cNvGrpSpPr>
          <p:nvPr/>
        </p:nvGrpSpPr>
        <p:grpSpPr bwMode="auto">
          <a:xfrm>
            <a:off x="0" y="4367213"/>
            <a:ext cx="9131300" cy="2478087"/>
            <a:chOff x="0" y="2751"/>
            <a:chExt cx="5752" cy="1561"/>
          </a:xfrm>
        </p:grpSpPr>
        <p:sp>
          <p:nvSpPr>
            <p:cNvPr id="1032" name="Rectangle 2">
              <a:extLst>
                <a:ext uri="{FF2B5EF4-FFF2-40B4-BE49-F238E27FC236}">
                  <a16:creationId xmlns:a16="http://schemas.microsoft.com/office/drawing/2014/main" id="{FB313125-F7CA-44C1-B994-EAB07B639517}"/>
                </a:ext>
              </a:extLst>
            </p:cNvPr>
            <p:cNvSpPr>
              <a:spLocks noChangeArrowheads="1"/>
            </p:cNvSpPr>
            <p:nvPr/>
          </p:nvSpPr>
          <p:spPr bwMode="hidden">
            <a:xfrm>
              <a:off x="0" y="4080"/>
              <a:ext cx="5752" cy="232"/>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grpSp>
          <p:nvGrpSpPr>
            <p:cNvPr id="1033" name="Group 28">
              <a:extLst>
                <a:ext uri="{FF2B5EF4-FFF2-40B4-BE49-F238E27FC236}">
                  <a16:creationId xmlns:a16="http://schemas.microsoft.com/office/drawing/2014/main" id="{6EE78D80-BCC5-4D25-86D8-94A776E3CD4F}"/>
                </a:ext>
              </a:extLst>
            </p:cNvPr>
            <p:cNvGrpSpPr>
              <a:grpSpLocks/>
            </p:cNvGrpSpPr>
            <p:nvPr/>
          </p:nvGrpSpPr>
          <p:grpSpPr bwMode="auto">
            <a:xfrm>
              <a:off x="4458" y="2751"/>
              <a:ext cx="1190" cy="1426"/>
              <a:chOff x="4458" y="2751"/>
              <a:chExt cx="1190" cy="1426"/>
            </a:xfrm>
          </p:grpSpPr>
          <p:sp>
            <p:nvSpPr>
              <p:cNvPr id="1034" name="Freeform 3">
                <a:extLst>
                  <a:ext uri="{FF2B5EF4-FFF2-40B4-BE49-F238E27FC236}">
                    <a16:creationId xmlns:a16="http://schemas.microsoft.com/office/drawing/2014/main" id="{FE88779B-4008-469E-BE2D-18B9ED1C3195}"/>
                  </a:ext>
                </a:extLst>
              </p:cNvPr>
              <p:cNvSpPr>
                <a:spLocks/>
              </p:cNvSpPr>
              <p:nvPr/>
            </p:nvSpPr>
            <p:spPr bwMode="ltGray">
              <a:xfrm>
                <a:off x="4614" y="2790"/>
                <a:ext cx="1034" cy="1273"/>
              </a:xfrm>
              <a:custGeom>
                <a:avLst/>
                <a:gdLst>
                  <a:gd name="T0" fmla="*/ 646 w 1034"/>
                  <a:gd name="T1" fmla="*/ 23 h 1273"/>
                  <a:gd name="T2" fmla="*/ 765 w 1034"/>
                  <a:gd name="T3" fmla="*/ 92 h 1273"/>
                  <a:gd name="T4" fmla="*/ 866 w 1034"/>
                  <a:gd name="T5" fmla="*/ 184 h 1273"/>
                  <a:gd name="T6" fmla="*/ 944 w 1034"/>
                  <a:gd name="T7" fmla="*/ 294 h 1273"/>
                  <a:gd name="T8" fmla="*/ 1000 w 1034"/>
                  <a:gd name="T9" fmla="*/ 417 h 1273"/>
                  <a:gd name="T10" fmla="*/ 1030 w 1034"/>
                  <a:gd name="T11" fmla="*/ 550 h 1273"/>
                  <a:gd name="T12" fmla="*/ 1030 w 1034"/>
                  <a:gd name="T13" fmla="*/ 688 h 1273"/>
                  <a:gd name="T14" fmla="*/ 1000 w 1034"/>
                  <a:gd name="T15" fmla="*/ 821 h 1273"/>
                  <a:gd name="T16" fmla="*/ 944 w 1034"/>
                  <a:gd name="T17" fmla="*/ 944 h 1273"/>
                  <a:gd name="T18" fmla="*/ 866 w 1034"/>
                  <a:gd name="T19" fmla="*/ 1055 h 1273"/>
                  <a:gd name="T20" fmla="*/ 765 w 1034"/>
                  <a:gd name="T21" fmla="*/ 1148 h 1273"/>
                  <a:gd name="T22" fmla="*/ 646 w 1034"/>
                  <a:gd name="T23" fmla="*/ 1215 h 1273"/>
                  <a:gd name="T24" fmla="*/ 517 w 1034"/>
                  <a:gd name="T25" fmla="*/ 1257 h 1273"/>
                  <a:gd name="T26" fmla="*/ 382 w 1034"/>
                  <a:gd name="T27" fmla="*/ 1272 h 1273"/>
                  <a:gd name="T28" fmla="*/ 246 w 1034"/>
                  <a:gd name="T29" fmla="*/ 1257 h 1273"/>
                  <a:gd name="T30" fmla="*/ 118 w 1034"/>
                  <a:gd name="T31" fmla="*/ 1215 h 1273"/>
                  <a:gd name="T32" fmla="*/ 0 w 1034"/>
                  <a:gd name="T33" fmla="*/ 1148 h 1273"/>
                  <a:gd name="T34" fmla="*/ 89 w 1034"/>
                  <a:gd name="T35" fmla="*/ 1129 h 1273"/>
                  <a:gd name="T36" fmla="*/ 201 w 1034"/>
                  <a:gd name="T37" fmla="*/ 1179 h 1273"/>
                  <a:gd name="T38" fmla="*/ 320 w 1034"/>
                  <a:gd name="T39" fmla="*/ 1204 h 1273"/>
                  <a:gd name="T40" fmla="*/ 443 w 1034"/>
                  <a:gd name="T41" fmla="*/ 1204 h 1273"/>
                  <a:gd name="T42" fmla="*/ 563 w 1034"/>
                  <a:gd name="T43" fmla="*/ 1179 h 1273"/>
                  <a:gd name="T44" fmla="*/ 675 w 1034"/>
                  <a:gd name="T45" fmla="*/ 1129 h 1273"/>
                  <a:gd name="T46" fmla="*/ 775 w 1034"/>
                  <a:gd name="T47" fmla="*/ 1057 h 1273"/>
                  <a:gd name="T48" fmla="*/ 857 w 1034"/>
                  <a:gd name="T49" fmla="*/ 965 h 1273"/>
                  <a:gd name="T50" fmla="*/ 919 w 1034"/>
                  <a:gd name="T51" fmla="*/ 858 h 1273"/>
                  <a:gd name="T52" fmla="*/ 956 w 1034"/>
                  <a:gd name="T53" fmla="*/ 742 h 1273"/>
                  <a:gd name="T54" fmla="*/ 969 w 1034"/>
                  <a:gd name="T55" fmla="*/ 619 h 1273"/>
                  <a:gd name="T56" fmla="*/ 956 w 1034"/>
                  <a:gd name="T57" fmla="*/ 496 h 1273"/>
                  <a:gd name="T58" fmla="*/ 919 w 1034"/>
                  <a:gd name="T59" fmla="*/ 381 h 1273"/>
                  <a:gd name="T60" fmla="*/ 857 w 1034"/>
                  <a:gd name="T61" fmla="*/ 273 h 1273"/>
                  <a:gd name="T62" fmla="*/ 775 w 1034"/>
                  <a:gd name="T63" fmla="*/ 182 h 1273"/>
                  <a:gd name="T64" fmla="*/ 675 w 1034"/>
                  <a:gd name="T65" fmla="*/ 110 h 1273"/>
                  <a:gd name="T66" fmla="*/ 563 w 1034"/>
                  <a:gd name="T67" fmla="*/ 61 h 1273"/>
                  <a:gd name="T68" fmla="*/ 582 w 1034"/>
                  <a:gd name="T69" fmla="*/ 0 h 12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34" h="1273">
                    <a:moveTo>
                      <a:pt x="582" y="0"/>
                    </a:moveTo>
                    <a:lnTo>
                      <a:pt x="646" y="23"/>
                    </a:lnTo>
                    <a:lnTo>
                      <a:pt x="707" y="56"/>
                    </a:lnTo>
                    <a:lnTo>
                      <a:pt x="765" y="92"/>
                    </a:lnTo>
                    <a:lnTo>
                      <a:pt x="818" y="134"/>
                    </a:lnTo>
                    <a:lnTo>
                      <a:pt x="866" y="184"/>
                    </a:lnTo>
                    <a:lnTo>
                      <a:pt x="908" y="237"/>
                    </a:lnTo>
                    <a:lnTo>
                      <a:pt x="944" y="294"/>
                    </a:lnTo>
                    <a:lnTo>
                      <a:pt x="977" y="353"/>
                    </a:lnTo>
                    <a:lnTo>
                      <a:pt x="1000" y="417"/>
                    </a:lnTo>
                    <a:lnTo>
                      <a:pt x="1018" y="483"/>
                    </a:lnTo>
                    <a:lnTo>
                      <a:pt x="1030" y="550"/>
                    </a:lnTo>
                    <a:lnTo>
                      <a:pt x="1033" y="619"/>
                    </a:lnTo>
                    <a:lnTo>
                      <a:pt x="1030" y="688"/>
                    </a:lnTo>
                    <a:lnTo>
                      <a:pt x="1018" y="756"/>
                    </a:lnTo>
                    <a:lnTo>
                      <a:pt x="1000" y="821"/>
                    </a:lnTo>
                    <a:lnTo>
                      <a:pt x="977" y="884"/>
                    </a:lnTo>
                    <a:lnTo>
                      <a:pt x="944" y="944"/>
                    </a:lnTo>
                    <a:lnTo>
                      <a:pt x="908" y="1003"/>
                    </a:lnTo>
                    <a:lnTo>
                      <a:pt x="866" y="1055"/>
                    </a:lnTo>
                    <a:lnTo>
                      <a:pt x="818" y="1105"/>
                    </a:lnTo>
                    <a:lnTo>
                      <a:pt x="765" y="1148"/>
                    </a:lnTo>
                    <a:lnTo>
                      <a:pt x="707" y="1183"/>
                    </a:lnTo>
                    <a:lnTo>
                      <a:pt x="646" y="1215"/>
                    </a:lnTo>
                    <a:lnTo>
                      <a:pt x="582" y="1239"/>
                    </a:lnTo>
                    <a:lnTo>
                      <a:pt x="517" y="1257"/>
                    </a:lnTo>
                    <a:lnTo>
                      <a:pt x="450" y="1269"/>
                    </a:lnTo>
                    <a:lnTo>
                      <a:pt x="382" y="1272"/>
                    </a:lnTo>
                    <a:lnTo>
                      <a:pt x="313" y="1269"/>
                    </a:lnTo>
                    <a:lnTo>
                      <a:pt x="246" y="1257"/>
                    </a:lnTo>
                    <a:lnTo>
                      <a:pt x="180" y="1239"/>
                    </a:lnTo>
                    <a:lnTo>
                      <a:pt x="118" y="1215"/>
                    </a:lnTo>
                    <a:lnTo>
                      <a:pt x="57" y="1183"/>
                    </a:lnTo>
                    <a:lnTo>
                      <a:pt x="0" y="1148"/>
                    </a:lnTo>
                    <a:lnTo>
                      <a:pt x="36" y="1095"/>
                    </a:lnTo>
                    <a:lnTo>
                      <a:pt x="89" y="1129"/>
                    </a:lnTo>
                    <a:lnTo>
                      <a:pt x="144" y="1156"/>
                    </a:lnTo>
                    <a:lnTo>
                      <a:pt x="201" y="1179"/>
                    </a:lnTo>
                    <a:lnTo>
                      <a:pt x="261" y="1195"/>
                    </a:lnTo>
                    <a:lnTo>
                      <a:pt x="320" y="1204"/>
                    </a:lnTo>
                    <a:lnTo>
                      <a:pt x="382" y="1208"/>
                    </a:lnTo>
                    <a:lnTo>
                      <a:pt x="443" y="1204"/>
                    </a:lnTo>
                    <a:lnTo>
                      <a:pt x="504" y="1195"/>
                    </a:lnTo>
                    <a:lnTo>
                      <a:pt x="563" y="1179"/>
                    </a:lnTo>
                    <a:lnTo>
                      <a:pt x="621" y="1156"/>
                    </a:lnTo>
                    <a:lnTo>
                      <a:pt x="675" y="1129"/>
                    </a:lnTo>
                    <a:lnTo>
                      <a:pt x="727" y="1095"/>
                    </a:lnTo>
                    <a:lnTo>
                      <a:pt x="775" y="1057"/>
                    </a:lnTo>
                    <a:lnTo>
                      <a:pt x="818" y="1013"/>
                    </a:lnTo>
                    <a:lnTo>
                      <a:pt x="857" y="965"/>
                    </a:lnTo>
                    <a:lnTo>
                      <a:pt x="890" y="913"/>
                    </a:lnTo>
                    <a:lnTo>
                      <a:pt x="919" y="858"/>
                    </a:lnTo>
                    <a:lnTo>
                      <a:pt x="941" y="802"/>
                    </a:lnTo>
                    <a:lnTo>
                      <a:pt x="956" y="742"/>
                    </a:lnTo>
                    <a:lnTo>
                      <a:pt x="965" y="680"/>
                    </a:lnTo>
                    <a:lnTo>
                      <a:pt x="969" y="619"/>
                    </a:lnTo>
                    <a:lnTo>
                      <a:pt x="965" y="557"/>
                    </a:lnTo>
                    <a:lnTo>
                      <a:pt x="956" y="496"/>
                    </a:lnTo>
                    <a:lnTo>
                      <a:pt x="941" y="437"/>
                    </a:lnTo>
                    <a:lnTo>
                      <a:pt x="919" y="381"/>
                    </a:lnTo>
                    <a:lnTo>
                      <a:pt x="890" y="325"/>
                    </a:lnTo>
                    <a:lnTo>
                      <a:pt x="857" y="273"/>
                    </a:lnTo>
                    <a:lnTo>
                      <a:pt x="818" y="225"/>
                    </a:lnTo>
                    <a:lnTo>
                      <a:pt x="775" y="182"/>
                    </a:lnTo>
                    <a:lnTo>
                      <a:pt x="727" y="144"/>
                    </a:lnTo>
                    <a:lnTo>
                      <a:pt x="675" y="110"/>
                    </a:lnTo>
                    <a:lnTo>
                      <a:pt x="621" y="81"/>
                    </a:lnTo>
                    <a:lnTo>
                      <a:pt x="563" y="61"/>
                    </a:lnTo>
                    <a:lnTo>
                      <a:pt x="565" y="56"/>
                    </a:lnTo>
                    <a:lnTo>
                      <a:pt x="582" y="0"/>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035" name="Line 4">
                <a:extLst>
                  <a:ext uri="{FF2B5EF4-FFF2-40B4-BE49-F238E27FC236}">
                    <a16:creationId xmlns:a16="http://schemas.microsoft.com/office/drawing/2014/main" id="{2AF73B5D-4FDE-4DC9-AA24-70306EF2197B}"/>
                  </a:ext>
                </a:extLst>
              </p:cNvPr>
              <p:cNvSpPr>
                <a:spLocks noChangeShapeType="1"/>
              </p:cNvSpPr>
              <p:nvPr/>
            </p:nvSpPr>
            <p:spPr bwMode="ltGray">
              <a:xfrm flipV="1">
                <a:off x="4639" y="3863"/>
                <a:ext cx="103" cy="186"/>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036" name="Line 5">
                <a:extLst>
                  <a:ext uri="{FF2B5EF4-FFF2-40B4-BE49-F238E27FC236}">
                    <a16:creationId xmlns:a16="http://schemas.microsoft.com/office/drawing/2014/main" id="{712CD362-86A1-4BFB-A687-CC2584233E33}"/>
                  </a:ext>
                </a:extLst>
              </p:cNvPr>
              <p:cNvSpPr>
                <a:spLocks noChangeShapeType="1"/>
              </p:cNvSpPr>
              <p:nvPr/>
            </p:nvSpPr>
            <p:spPr bwMode="ltGray">
              <a:xfrm flipV="1">
                <a:off x="5210" y="2874"/>
                <a:ext cx="36" cy="71"/>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037" name="Line 6">
                <a:extLst>
                  <a:ext uri="{FF2B5EF4-FFF2-40B4-BE49-F238E27FC236}">
                    <a16:creationId xmlns:a16="http://schemas.microsoft.com/office/drawing/2014/main" id="{445916DB-B4EB-4CA2-A03E-877343D1EAC2}"/>
                  </a:ext>
                </a:extLst>
              </p:cNvPr>
              <p:cNvSpPr>
                <a:spLocks noChangeShapeType="1"/>
              </p:cNvSpPr>
              <p:nvPr/>
            </p:nvSpPr>
            <p:spPr bwMode="ltGray">
              <a:xfrm flipV="1">
                <a:off x="5270" y="2751"/>
                <a:ext cx="36" cy="71"/>
              </a:xfrm>
              <a:prstGeom prst="line">
                <a:avLst/>
              </a:prstGeom>
              <a:noFill/>
              <a:ln w="254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038" name="Freeform 7">
                <a:extLst>
                  <a:ext uri="{FF2B5EF4-FFF2-40B4-BE49-F238E27FC236}">
                    <a16:creationId xmlns:a16="http://schemas.microsoft.com/office/drawing/2014/main" id="{852CE934-0135-4C82-87B6-B9DDF2961D78}"/>
                  </a:ext>
                </a:extLst>
              </p:cNvPr>
              <p:cNvSpPr>
                <a:spLocks/>
              </p:cNvSpPr>
              <p:nvPr/>
            </p:nvSpPr>
            <p:spPr bwMode="ltGray">
              <a:xfrm>
                <a:off x="4753" y="4067"/>
                <a:ext cx="604" cy="110"/>
              </a:xfrm>
              <a:custGeom>
                <a:avLst/>
                <a:gdLst>
                  <a:gd name="T0" fmla="*/ 2 w 604"/>
                  <a:gd name="T1" fmla="*/ 70 h 110"/>
                  <a:gd name="T2" fmla="*/ 14 w 604"/>
                  <a:gd name="T3" fmla="*/ 57 h 110"/>
                  <a:gd name="T4" fmla="*/ 31 w 604"/>
                  <a:gd name="T5" fmla="*/ 46 h 110"/>
                  <a:gd name="T6" fmla="*/ 63 w 604"/>
                  <a:gd name="T7" fmla="*/ 30 h 110"/>
                  <a:gd name="T8" fmla="*/ 100 w 604"/>
                  <a:gd name="T9" fmla="*/ 21 h 110"/>
                  <a:gd name="T10" fmla="*/ 134 w 604"/>
                  <a:gd name="T11" fmla="*/ 13 h 110"/>
                  <a:gd name="T12" fmla="*/ 181 w 604"/>
                  <a:gd name="T13" fmla="*/ 6 h 110"/>
                  <a:gd name="T14" fmla="*/ 225 w 604"/>
                  <a:gd name="T15" fmla="*/ 2 h 110"/>
                  <a:gd name="T16" fmla="*/ 277 w 604"/>
                  <a:gd name="T17" fmla="*/ 0 h 110"/>
                  <a:gd name="T18" fmla="*/ 340 w 604"/>
                  <a:gd name="T19" fmla="*/ 0 h 110"/>
                  <a:gd name="T20" fmla="*/ 407 w 604"/>
                  <a:gd name="T21" fmla="*/ 4 h 110"/>
                  <a:gd name="T22" fmla="*/ 453 w 604"/>
                  <a:gd name="T23" fmla="*/ 10 h 110"/>
                  <a:gd name="T24" fmla="*/ 502 w 604"/>
                  <a:gd name="T25" fmla="*/ 19 h 110"/>
                  <a:gd name="T26" fmla="*/ 549 w 604"/>
                  <a:gd name="T27" fmla="*/ 33 h 110"/>
                  <a:gd name="T28" fmla="*/ 573 w 604"/>
                  <a:gd name="T29" fmla="*/ 47 h 110"/>
                  <a:gd name="T30" fmla="*/ 588 w 604"/>
                  <a:gd name="T31" fmla="*/ 58 h 110"/>
                  <a:gd name="T32" fmla="*/ 603 w 604"/>
                  <a:gd name="T33" fmla="*/ 77 h 110"/>
                  <a:gd name="T34" fmla="*/ 578 w 604"/>
                  <a:gd name="T35" fmla="*/ 87 h 110"/>
                  <a:gd name="T36" fmla="*/ 536 w 604"/>
                  <a:gd name="T37" fmla="*/ 95 h 110"/>
                  <a:gd name="T38" fmla="*/ 485 w 604"/>
                  <a:gd name="T39" fmla="*/ 101 h 110"/>
                  <a:gd name="T40" fmla="*/ 436 w 604"/>
                  <a:gd name="T41" fmla="*/ 106 h 110"/>
                  <a:gd name="T42" fmla="*/ 377 w 604"/>
                  <a:gd name="T43" fmla="*/ 108 h 110"/>
                  <a:gd name="T44" fmla="*/ 313 w 604"/>
                  <a:gd name="T45" fmla="*/ 109 h 110"/>
                  <a:gd name="T46" fmla="*/ 252 w 604"/>
                  <a:gd name="T47" fmla="*/ 109 h 110"/>
                  <a:gd name="T48" fmla="*/ 188 w 604"/>
                  <a:gd name="T49" fmla="*/ 108 h 110"/>
                  <a:gd name="T50" fmla="*/ 117 w 604"/>
                  <a:gd name="T51" fmla="*/ 102 h 110"/>
                  <a:gd name="T52" fmla="*/ 61 w 604"/>
                  <a:gd name="T53" fmla="*/ 96 h 110"/>
                  <a:gd name="T54" fmla="*/ 14 w 604"/>
                  <a:gd name="T55" fmla="*/ 86 h 110"/>
                  <a:gd name="T56" fmla="*/ 0 w 604"/>
                  <a:gd name="T57" fmla="*/ 78 h 110"/>
                  <a:gd name="T58" fmla="*/ 2 w 604"/>
                  <a:gd name="T59" fmla="*/ 7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4" h="110">
                    <a:moveTo>
                      <a:pt x="2" y="70"/>
                    </a:moveTo>
                    <a:lnTo>
                      <a:pt x="14" y="57"/>
                    </a:lnTo>
                    <a:lnTo>
                      <a:pt x="31" y="46"/>
                    </a:lnTo>
                    <a:lnTo>
                      <a:pt x="63" y="30"/>
                    </a:lnTo>
                    <a:lnTo>
                      <a:pt x="100" y="21"/>
                    </a:lnTo>
                    <a:lnTo>
                      <a:pt x="134" y="13"/>
                    </a:lnTo>
                    <a:lnTo>
                      <a:pt x="181" y="6"/>
                    </a:lnTo>
                    <a:lnTo>
                      <a:pt x="225" y="2"/>
                    </a:lnTo>
                    <a:lnTo>
                      <a:pt x="277" y="0"/>
                    </a:lnTo>
                    <a:lnTo>
                      <a:pt x="340" y="0"/>
                    </a:lnTo>
                    <a:lnTo>
                      <a:pt x="407" y="4"/>
                    </a:lnTo>
                    <a:lnTo>
                      <a:pt x="453" y="10"/>
                    </a:lnTo>
                    <a:lnTo>
                      <a:pt x="502" y="19"/>
                    </a:lnTo>
                    <a:lnTo>
                      <a:pt x="549" y="33"/>
                    </a:lnTo>
                    <a:lnTo>
                      <a:pt x="573" y="47"/>
                    </a:lnTo>
                    <a:lnTo>
                      <a:pt x="588" y="58"/>
                    </a:lnTo>
                    <a:lnTo>
                      <a:pt x="603" y="77"/>
                    </a:lnTo>
                    <a:lnTo>
                      <a:pt x="578" y="87"/>
                    </a:lnTo>
                    <a:lnTo>
                      <a:pt x="536" y="95"/>
                    </a:lnTo>
                    <a:lnTo>
                      <a:pt x="485" y="101"/>
                    </a:lnTo>
                    <a:lnTo>
                      <a:pt x="436" y="106"/>
                    </a:lnTo>
                    <a:lnTo>
                      <a:pt x="377" y="108"/>
                    </a:lnTo>
                    <a:lnTo>
                      <a:pt x="313" y="109"/>
                    </a:lnTo>
                    <a:lnTo>
                      <a:pt x="252" y="109"/>
                    </a:lnTo>
                    <a:lnTo>
                      <a:pt x="188" y="108"/>
                    </a:lnTo>
                    <a:lnTo>
                      <a:pt x="117" y="102"/>
                    </a:lnTo>
                    <a:lnTo>
                      <a:pt x="61" y="96"/>
                    </a:lnTo>
                    <a:lnTo>
                      <a:pt x="14" y="86"/>
                    </a:lnTo>
                    <a:lnTo>
                      <a:pt x="0" y="78"/>
                    </a:lnTo>
                    <a:lnTo>
                      <a:pt x="2" y="70"/>
                    </a:lnTo>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039" name="Oval 8">
                <a:extLst>
                  <a:ext uri="{FF2B5EF4-FFF2-40B4-BE49-F238E27FC236}">
                    <a16:creationId xmlns:a16="http://schemas.microsoft.com/office/drawing/2014/main" id="{3E62353E-7353-46F7-BB9E-E398D1A687CC}"/>
                  </a:ext>
                </a:extLst>
              </p:cNvPr>
              <p:cNvSpPr>
                <a:spLocks noChangeArrowheads="1"/>
              </p:cNvSpPr>
              <p:nvPr/>
            </p:nvSpPr>
            <p:spPr bwMode="grayWhite">
              <a:xfrm>
                <a:off x="4458" y="2879"/>
                <a:ext cx="1074" cy="1073"/>
              </a:xfrm>
              <a:prstGeom prst="ellipse">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grpSp>
            <p:nvGrpSpPr>
              <p:cNvPr id="1040" name="Group 27">
                <a:extLst>
                  <a:ext uri="{FF2B5EF4-FFF2-40B4-BE49-F238E27FC236}">
                    <a16:creationId xmlns:a16="http://schemas.microsoft.com/office/drawing/2014/main" id="{F92B8D2B-D268-4D4E-ADB2-13B2FF75B643}"/>
                  </a:ext>
                </a:extLst>
              </p:cNvPr>
              <p:cNvGrpSpPr>
                <a:grpSpLocks/>
              </p:cNvGrpSpPr>
              <p:nvPr/>
            </p:nvGrpSpPr>
            <p:grpSpPr bwMode="auto">
              <a:xfrm>
                <a:off x="4458" y="2991"/>
                <a:ext cx="999" cy="797"/>
                <a:chOff x="4458" y="2991"/>
                <a:chExt cx="999" cy="797"/>
              </a:xfrm>
            </p:grpSpPr>
            <p:sp>
              <p:nvSpPr>
                <p:cNvPr id="1041" name="Freeform 9">
                  <a:extLst>
                    <a:ext uri="{FF2B5EF4-FFF2-40B4-BE49-F238E27FC236}">
                      <a16:creationId xmlns:a16="http://schemas.microsoft.com/office/drawing/2014/main" id="{8C13B495-0163-4F66-A941-E0ED7C3FDE8F}"/>
                    </a:ext>
                  </a:extLst>
                </p:cNvPr>
                <p:cNvSpPr>
                  <a:spLocks/>
                </p:cNvSpPr>
                <p:nvPr/>
              </p:nvSpPr>
              <p:spPr bwMode="grayWhite">
                <a:xfrm>
                  <a:off x="4599" y="3283"/>
                  <a:ext cx="1" cy="17"/>
                </a:xfrm>
                <a:custGeom>
                  <a:avLst/>
                  <a:gdLst>
                    <a:gd name="T0" fmla="*/ 0 w 1"/>
                    <a:gd name="T1" fmla="*/ 0 h 17"/>
                    <a:gd name="T2" fmla="*/ 0 w 1"/>
                    <a:gd name="T3" fmla="*/ 16 h 17"/>
                    <a:gd name="T4" fmla="*/ 0 w 1"/>
                    <a:gd name="T5" fmla="*/ 16 h 17"/>
                    <a:gd name="T6" fmla="*/ 0 w 1"/>
                    <a:gd name="T7" fmla="*/ 6 h 17"/>
                    <a:gd name="T8" fmla="*/ 0 w 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7">
                      <a:moveTo>
                        <a:pt x="0" y="0"/>
                      </a:moveTo>
                      <a:lnTo>
                        <a:pt x="0" y="16"/>
                      </a:lnTo>
                      <a:lnTo>
                        <a:pt x="0" y="6"/>
                      </a:lnTo>
                      <a:lnTo>
                        <a:pt x="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042" name="Freeform 10">
                  <a:extLst>
                    <a:ext uri="{FF2B5EF4-FFF2-40B4-BE49-F238E27FC236}">
                      <a16:creationId xmlns:a16="http://schemas.microsoft.com/office/drawing/2014/main" id="{F99D792A-3120-42A6-BF69-D2C23DDE4748}"/>
                    </a:ext>
                  </a:extLst>
                </p:cNvPr>
                <p:cNvSpPr>
                  <a:spLocks/>
                </p:cNvSpPr>
                <p:nvPr/>
              </p:nvSpPr>
              <p:spPr bwMode="grayWhite">
                <a:xfrm>
                  <a:off x="4616" y="3305"/>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16" y="16"/>
                      </a:lnTo>
                      <a:lnTo>
                        <a:pt x="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043" name="Freeform 11">
                  <a:extLst>
                    <a:ext uri="{FF2B5EF4-FFF2-40B4-BE49-F238E27FC236}">
                      <a16:creationId xmlns:a16="http://schemas.microsoft.com/office/drawing/2014/main" id="{CFC70C2E-1562-4C4E-B6E4-14888BB060A1}"/>
                    </a:ext>
                  </a:extLst>
                </p:cNvPr>
                <p:cNvSpPr>
                  <a:spLocks/>
                </p:cNvSpPr>
                <p:nvPr/>
              </p:nvSpPr>
              <p:spPr bwMode="grayWhite">
                <a:xfrm>
                  <a:off x="4674" y="3275"/>
                  <a:ext cx="37" cy="35"/>
                </a:xfrm>
                <a:custGeom>
                  <a:avLst/>
                  <a:gdLst>
                    <a:gd name="T0" fmla="*/ 36 w 37"/>
                    <a:gd name="T1" fmla="*/ 0 h 35"/>
                    <a:gd name="T2" fmla="*/ 22 w 37"/>
                    <a:gd name="T3" fmla="*/ 0 h 35"/>
                    <a:gd name="T4" fmla="*/ 14 w 37"/>
                    <a:gd name="T5" fmla="*/ 9 h 35"/>
                    <a:gd name="T6" fmla="*/ 9 w 37"/>
                    <a:gd name="T7" fmla="*/ 9 h 35"/>
                    <a:gd name="T8" fmla="*/ 5 w 37"/>
                    <a:gd name="T9" fmla="*/ 13 h 35"/>
                    <a:gd name="T10" fmla="*/ 0 w 37"/>
                    <a:gd name="T11" fmla="*/ 13 h 35"/>
                    <a:gd name="T12" fmla="*/ 0 w 37"/>
                    <a:gd name="T13" fmla="*/ 25 h 35"/>
                    <a:gd name="T14" fmla="*/ 8 w 37"/>
                    <a:gd name="T15" fmla="*/ 34 h 35"/>
                    <a:gd name="T16" fmla="*/ 29 w 37"/>
                    <a:gd name="T17" fmla="*/ 34 h 35"/>
                    <a:gd name="T18" fmla="*/ 36 w 37"/>
                    <a:gd name="T19" fmla="*/ 25 h 35"/>
                    <a:gd name="T20" fmla="*/ 36 w 37"/>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35">
                      <a:moveTo>
                        <a:pt x="36" y="0"/>
                      </a:moveTo>
                      <a:lnTo>
                        <a:pt x="22" y="0"/>
                      </a:lnTo>
                      <a:lnTo>
                        <a:pt x="14" y="9"/>
                      </a:lnTo>
                      <a:lnTo>
                        <a:pt x="9" y="9"/>
                      </a:lnTo>
                      <a:lnTo>
                        <a:pt x="5" y="13"/>
                      </a:lnTo>
                      <a:lnTo>
                        <a:pt x="0" y="13"/>
                      </a:lnTo>
                      <a:lnTo>
                        <a:pt x="0" y="25"/>
                      </a:lnTo>
                      <a:lnTo>
                        <a:pt x="8" y="34"/>
                      </a:lnTo>
                      <a:lnTo>
                        <a:pt x="29" y="34"/>
                      </a:lnTo>
                      <a:lnTo>
                        <a:pt x="36" y="25"/>
                      </a:lnTo>
                      <a:lnTo>
                        <a:pt x="36"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044" name="Freeform 12">
                  <a:extLst>
                    <a:ext uri="{FF2B5EF4-FFF2-40B4-BE49-F238E27FC236}">
                      <a16:creationId xmlns:a16="http://schemas.microsoft.com/office/drawing/2014/main" id="{402C4B06-425E-4C31-9823-75494C5CB7CD}"/>
                    </a:ext>
                  </a:extLst>
                </p:cNvPr>
                <p:cNvSpPr>
                  <a:spLocks/>
                </p:cNvSpPr>
                <p:nvPr/>
              </p:nvSpPr>
              <p:spPr bwMode="grayWhite">
                <a:xfrm>
                  <a:off x="4458" y="3303"/>
                  <a:ext cx="324" cy="422"/>
                </a:xfrm>
                <a:custGeom>
                  <a:avLst/>
                  <a:gdLst>
                    <a:gd name="T0" fmla="*/ 76 w 324"/>
                    <a:gd name="T1" fmla="*/ 0 h 422"/>
                    <a:gd name="T2" fmla="*/ 71 w 324"/>
                    <a:gd name="T3" fmla="*/ 11 h 422"/>
                    <a:gd name="T4" fmla="*/ 45 w 324"/>
                    <a:gd name="T5" fmla="*/ 33 h 422"/>
                    <a:gd name="T6" fmla="*/ 40 w 324"/>
                    <a:gd name="T7" fmla="*/ 53 h 422"/>
                    <a:gd name="T8" fmla="*/ 21 w 324"/>
                    <a:gd name="T9" fmla="*/ 68 h 422"/>
                    <a:gd name="T10" fmla="*/ 8 w 324"/>
                    <a:gd name="T11" fmla="*/ 96 h 422"/>
                    <a:gd name="T12" fmla="*/ 8 w 324"/>
                    <a:gd name="T13" fmla="*/ 114 h 422"/>
                    <a:gd name="T14" fmla="*/ 0 w 324"/>
                    <a:gd name="T15" fmla="*/ 144 h 422"/>
                    <a:gd name="T16" fmla="*/ 11 w 324"/>
                    <a:gd name="T17" fmla="*/ 157 h 422"/>
                    <a:gd name="T18" fmla="*/ 40 w 324"/>
                    <a:gd name="T19" fmla="*/ 195 h 422"/>
                    <a:gd name="T20" fmla="*/ 48 w 324"/>
                    <a:gd name="T21" fmla="*/ 190 h 422"/>
                    <a:gd name="T22" fmla="*/ 99 w 324"/>
                    <a:gd name="T23" fmla="*/ 190 h 422"/>
                    <a:gd name="T24" fmla="*/ 123 w 324"/>
                    <a:gd name="T25" fmla="*/ 199 h 422"/>
                    <a:gd name="T26" fmla="*/ 121 w 324"/>
                    <a:gd name="T27" fmla="*/ 229 h 422"/>
                    <a:gd name="T28" fmla="*/ 138 w 324"/>
                    <a:gd name="T29" fmla="*/ 268 h 422"/>
                    <a:gd name="T30" fmla="*/ 137 w 324"/>
                    <a:gd name="T31" fmla="*/ 279 h 422"/>
                    <a:gd name="T32" fmla="*/ 144 w 324"/>
                    <a:gd name="T33" fmla="*/ 291 h 422"/>
                    <a:gd name="T34" fmla="*/ 133 w 324"/>
                    <a:gd name="T35" fmla="*/ 319 h 422"/>
                    <a:gd name="T36" fmla="*/ 146 w 324"/>
                    <a:gd name="T37" fmla="*/ 354 h 422"/>
                    <a:gd name="T38" fmla="*/ 153 w 324"/>
                    <a:gd name="T39" fmla="*/ 382 h 422"/>
                    <a:gd name="T40" fmla="*/ 162 w 324"/>
                    <a:gd name="T41" fmla="*/ 399 h 422"/>
                    <a:gd name="T42" fmla="*/ 171 w 324"/>
                    <a:gd name="T43" fmla="*/ 421 h 422"/>
                    <a:gd name="T44" fmla="*/ 188 w 324"/>
                    <a:gd name="T45" fmla="*/ 418 h 422"/>
                    <a:gd name="T46" fmla="*/ 216 w 324"/>
                    <a:gd name="T47" fmla="*/ 402 h 422"/>
                    <a:gd name="T48" fmla="*/ 229 w 324"/>
                    <a:gd name="T49" fmla="*/ 382 h 422"/>
                    <a:gd name="T50" fmla="*/ 228 w 324"/>
                    <a:gd name="T51" fmla="*/ 369 h 422"/>
                    <a:gd name="T52" fmla="*/ 245 w 324"/>
                    <a:gd name="T53" fmla="*/ 359 h 422"/>
                    <a:gd name="T54" fmla="*/ 242 w 324"/>
                    <a:gd name="T55" fmla="*/ 340 h 422"/>
                    <a:gd name="T56" fmla="*/ 267 w 324"/>
                    <a:gd name="T57" fmla="*/ 310 h 422"/>
                    <a:gd name="T58" fmla="*/ 271 w 324"/>
                    <a:gd name="T59" fmla="*/ 285 h 422"/>
                    <a:gd name="T60" fmla="*/ 264 w 324"/>
                    <a:gd name="T61" fmla="*/ 277 h 422"/>
                    <a:gd name="T62" fmla="*/ 267 w 324"/>
                    <a:gd name="T63" fmla="*/ 267 h 422"/>
                    <a:gd name="T64" fmla="*/ 261 w 324"/>
                    <a:gd name="T65" fmla="*/ 258 h 422"/>
                    <a:gd name="T66" fmla="*/ 280 w 324"/>
                    <a:gd name="T67" fmla="*/ 234 h 422"/>
                    <a:gd name="T68" fmla="*/ 280 w 324"/>
                    <a:gd name="T69" fmla="*/ 222 h 422"/>
                    <a:gd name="T70" fmla="*/ 306 w 324"/>
                    <a:gd name="T71" fmla="*/ 202 h 422"/>
                    <a:gd name="T72" fmla="*/ 323 w 324"/>
                    <a:gd name="T73" fmla="*/ 148 h 422"/>
                    <a:gd name="T74" fmla="*/ 299 w 324"/>
                    <a:gd name="T75" fmla="*/ 162 h 422"/>
                    <a:gd name="T76" fmla="*/ 278 w 324"/>
                    <a:gd name="T77" fmla="*/ 156 h 422"/>
                    <a:gd name="T78" fmla="*/ 281 w 324"/>
                    <a:gd name="T79" fmla="*/ 143 h 422"/>
                    <a:gd name="T80" fmla="*/ 260 w 324"/>
                    <a:gd name="T81" fmla="*/ 129 h 422"/>
                    <a:gd name="T82" fmla="*/ 250 w 324"/>
                    <a:gd name="T83" fmla="*/ 94 h 422"/>
                    <a:gd name="T84" fmla="*/ 230 w 324"/>
                    <a:gd name="T85" fmla="*/ 66 h 422"/>
                    <a:gd name="T86" fmla="*/ 230 w 324"/>
                    <a:gd name="T87" fmla="*/ 47 h 422"/>
                    <a:gd name="T88" fmla="*/ 219 w 324"/>
                    <a:gd name="T89" fmla="*/ 46 h 422"/>
                    <a:gd name="T90" fmla="*/ 212 w 324"/>
                    <a:gd name="T91" fmla="*/ 49 h 422"/>
                    <a:gd name="T92" fmla="*/ 182 w 324"/>
                    <a:gd name="T93" fmla="*/ 38 h 422"/>
                    <a:gd name="T94" fmla="*/ 174 w 324"/>
                    <a:gd name="T95" fmla="*/ 46 h 422"/>
                    <a:gd name="T96" fmla="*/ 167 w 324"/>
                    <a:gd name="T97" fmla="*/ 56 h 422"/>
                    <a:gd name="T98" fmla="*/ 151 w 324"/>
                    <a:gd name="T99" fmla="*/ 38 h 422"/>
                    <a:gd name="T100" fmla="*/ 135 w 324"/>
                    <a:gd name="T101" fmla="*/ 33 h 422"/>
                    <a:gd name="T102" fmla="*/ 134 w 324"/>
                    <a:gd name="T103" fmla="*/ 10 h 422"/>
                    <a:gd name="T104" fmla="*/ 111 w 324"/>
                    <a:gd name="T105" fmla="*/ 14 h 422"/>
                    <a:gd name="T106" fmla="*/ 96 w 324"/>
                    <a:gd name="T107" fmla="*/ 9 h 422"/>
                    <a:gd name="T108" fmla="*/ 76 w 324"/>
                    <a:gd name="T109" fmla="*/ 0 h 4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24" h="422">
                      <a:moveTo>
                        <a:pt x="76" y="0"/>
                      </a:moveTo>
                      <a:lnTo>
                        <a:pt x="71" y="11"/>
                      </a:lnTo>
                      <a:lnTo>
                        <a:pt x="45" y="33"/>
                      </a:lnTo>
                      <a:lnTo>
                        <a:pt x="40" y="53"/>
                      </a:lnTo>
                      <a:lnTo>
                        <a:pt x="21" y="68"/>
                      </a:lnTo>
                      <a:lnTo>
                        <a:pt x="8" y="96"/>
                      </a:lnTo>
                      <a:lnTo>
                        <a:pt x="8" y="114"/>
                      </a:lnTo>
                      <a:lnTo>
                        <a:pt x="0" y="144"/>
                      </a:lnTo>
                      <a:lnTo>
                        <a:pt x="11" y="157"/>
                      </a:lnTo>
                      <a:lnTo>
                        <a:pt x="40" y="195"/>
                      </a:lnTo>
                      <a:lnTo>
                        <a:pt x="48" y="190"/>
                      </a:lnTo>
                      <a:lnTo>
                        <a:pt x="99" y="190"/>
                      </a:lnTo>
                      <a:lnTo>
                        <a:pt x="123" y="199"/>
                      </a:lnTo>
                      <a:lnTo>
                        <a:pt x="121" y="229"/>
                      </a:lnTo>
                      <a:lnTo>
                        <a:pt x="138" y="268"/>
                      </a:lnTo>
                      <a:lnTo>
                        <a:pt x="137" y="279"/>
                      </a:lnTo>
                      <a:lnTo>
                        <a:pt x="144" y="291"/>
                      </a:lnTo>
                      <a:lnTo>
                        <a:pt x="133" y="319"/>
                      </a:lnTo>
                      <a:lnTo>
                        <a:pt x="146" y="354"/>
                      </a:lnTo>
                      <a:lnTo>
                        <a:pt x="153" y="382"/>
                      </a:lnTo>
                      <a:lnTo>
                        <a:pt x="162" y="399"/>
                      </a:lnTo>
                      <a:lnTo>
                        <a:pt x="171" y="421"/>
                      </a:lnTo>
                      <a:lnTo>
                        <a:pt x="188" y="418"/>
                      </a:lnTo>
                      <a:lnTo>
                        <a:pt x="216" y="402"/>
                      </a:lnTo>
                      <a:lnTo>
                        <a:pt x="229" y="382"/>
                      </a:lnTo>
                      <a:lnTo>
                        <a:pt x="228" y="369"/>
                      </a:lnTo>
                      <a:lnTo>
                        <a:pt x="245" y="359"/>
                      </a:lnTo>
                      <a:lnTo>
                        <a:pt x="242" y="340"/>
                      </a:lnTo>
                      <a:lnTo>
                        <a:pt x="267" y="310"/>
                      </a:lnTo>
                      <a:lnTo>
                        <a:pt x="271" y="285"/>
                      </a:lnTo>
                      <a:lnTo>
                        <a:pt x="264" y="277"/>
                      </a:lnTo>
                      <a:lnTo>
                        <a:pt x="267" y="267"/>
                      </a:lnTo>
                      <a:lnTo>
                        <a:pt x="261" y="258"/>
                      </a:lnTo>
                      <a:lnTo>
                        <a:pt x="280" y="234"/>
                      </a:lnTo>
                      <a:lnTo>
                        <a:pt x="280" y="222"/>
                      </a:lnTo>
                      <a:lnTo>
                        <a:pt x="306" y="202"/>
                      </a:lnTo>
                      <a:lnTo>
                        <a:pt x="323" y="148"/>
                      </a:lnTo>
                      <a:lnTo>
                        <a:pt x="299" y="162"/>
                      </a:lnTo>
                      <a:lnTo>
                        <a:pt x="278" y="156"/>
                      </a:lnTo>
                      <a:lnTo>
                        <a:pt x="281" y="143"/>
                      </a:lnTo>
                      <a:lnTo>
                        <a:pt x="260" y="129"/>
                      </a:lnTo>
                      <a:lnTo>
                        <a:pt x="250" y="94"/>
                      </a:lnTo>
                      <a:lnTo>
                        <a:pt x="230" y="66"/>
                      </a:lnTo>
                      <a:lnTo>
                        <a:pt x="230" y="47"/>
                      </a:lnTo>
                      <a:lnTo>
                        <a:pt x="219" y="46"/>
                      </a:lnTo>
                      <a:lnTo>
                        <a:pt x="212" y="49"/>
                      </a:lnTo>
                      <a:lnTo>
                        <a:pt x="182" y="38"/>
                      </a:lnTo>
                      <a:lnTo>
                        <a:pt x="174" y="46"/>
                      </a:lnTo>
                      <a:lnTo>
                        <a:pt x="167" y="56"/>
                      </a:lnTo>
                      <a:lnTo>
                        <a:pt x="151" y="38"/>
                      </a:lnTo>
                      <a:lnTo>
                        <a:pt x="135" y="33"/>
                      </a:lnTo>
                      <a:lnTo>
                        <a:pt x="134" y="10"/>
                      </a:lnTo>
                      <a:lnTo>
                        <a:pt x="111" y="14"/>
                      </a:lnTo>
                      <a:lnTo>
                        <a:pt x="96" y="9"/>
                      </a:lnTo>
                      <a:lnTo>
                        <a:pt x="76"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045" name="Freeform 13">
                  <a:extLst>
                    <a:ext uri="{FF2B5EF4-FFF2-40B4-BE49-F238E27FC236}">
                      <a16:creationId xmlns:a16="http://schemas.microsoft.com/office/drawing/2014/main" id="{57AC6BA0-0EF0-4C55-9F47-B00294EC032D}"/>
                    </a:ext>
                  </a:extLst>
                </p:cNvPr>
                <p:cNvSpPr>
                  <a:spLocks/>
                </p:cNvSpPr>
                <p:nvPr/>
              </p:nvSpPr>
              <p:spPr bwMode="grayWhite">
                <a:xfrm>
                  <a:off x="5205" y="3408"/>
                  <a:ext cx="17" cy="21"/>
                </a:xfrm>
                <a:custGeom>
                  <a:avLst/>
                  <a:gdLst>
                    <a:gd name="T0" fmla="*/ 7 w 17"/>
                    <a:gd name="T1" fmla="*/ 0 h 21"/>
                    <a:gd name="T2" fmla="*/ 9 w 17"/>
                    <a:gd name="T3" fmla="*/ 5 h 21"/>
                    <a:gd name="T4" fmla="*/ 7 w 17"/>
                    <a:gd name="T5" fmla="*/ 10 h 21"/>
                    <a:gd name="T6" fmla="*/ 7 w 17"/>
                    <a:gd name="T7" fmla="*/ 14 h 21"/>
                    <a:gd name="T8" fmla="*/ 16 w 17"/>
                    <a:gd name="T9" fmla="*/ 17 h 21"/>
                    <a:gd name="T10" fmla="*/ 16 w 17"/>
                    <a:gd name="T11" fmla="*/ 20 h 21"/>
                    <a:gd name="T12" fmla="*/ 9 w 17"/>
                    <a:gd name="T13" fmla="*/ 17 h 21"/>
                    <a:gd name="T14" fmla="*/ 3 w 17"/>
                    <a:gd name="T15" fmla="*/ 20 h 21"/>
                    <a:gd name="T16" fmla="*/ 0 w 17"/>
                    <a:gd name="T17" fmla="*/ 17 h 21"/>
                    <a:gd name="T18" fmla="*/ 3 w 17"/>
                    <a:gd name="T19" fmla="*/ 14 h 21"/>
                    <a:gd name="T20" fmla="*/ 0 w 17"/>
                    <a:gd name="T21" fmla="*/ 10 h 21"/>
                    <a:gd name="T22" fmla="*/ 3 w 17"/>
                    <a:gd name="T23" fmla="*/ 2 h 21"/>
                    <a:gd name="T24" fmla="*/ 7 w 1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1">
                      <a:moveTo>
                        <a:pt x="7" y="0"/>
                      </a:moveTo>
                      <a:lnTo>
                        <a:pt x="9" y="5"/>
                      </a:lnTo>
                      <a:lnTo>
                        <a:pt x="7" y="10"/>
                      </a:lnTo>
                      <a:lnTo>
                        <a:pt x="7" y="14"/>
                      </a:lnTo>
                      <a:lnTo>
                        <a:pt x="16" y="17"/>
                      </a:lnTo>
                      <a:lnTo>
                        <a:pt x="16" y="20"/>
                      </a:lnTo>
                      <a:lnTo>
                        <a:pt x="9" y="17"/>
                      </a:lnTo>
                      <a:lnTo>
                        <a:pt x="3" y="20"/>
                      </a:lnTo>
                      <a:lnTo>
                        <a:pt x="0" y="17"/>
                      </a:lnTo>
                      <a:lnTo>
                        <a:pt x="3" y="14"/>
                      </a:lnTo>
                      <a:lnTo>
                        <a:pt x="0" y="10"/>
                      </a:lnTo>
                      <a:lnTo>
                        <a:pt x="3" y="2"/>
                      </a:lnTo>
                      <a:lnTo>
                        <a:pt x="7"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046" name="Freeform 14">
                  <a:extLst>
                    <a:ext uri="{FF2B5EF4-FFF2-40B4-BE49-F238E27FC236}">
                      <a16:creationId xmlns:a16="http://schemas.microsoft.com/office/drawing/2014/main" id="{7C739A1E-D58A-40D7-9197-A712932CFB98}"/>
                    </a:ext>
                  </a:extLst>
                </p:cNvPr>
                <p:cNvSpPr>
                  <a:spLocks/>
                </p:cNvSpPr>
                <p:nvPr/>
              </p:nvSpPr>
              <p:spPr bwMode="grayWhite">
                <a:xfrm>
                  <a:off x="5144" y="3496"/>
                  <a:ext cx="49" cy="70"/>
                </a:xfrm>
                <a:custGeom>
                  <a:avLst/>
                  <a:gdLst>
                    <a:gd name="T0" fmla="*/ 0 w 49"/>
                    <a:gd name="T1" fmla="*/ 34 h 70"/>
                    <a:gd name="T2" fmla="*/ 17 w 49"/>
                    <a:gd name="T3" fmla="*/ 34 h 70"/>
                    <a:gd name="T4" fmla="*/ 37 w 49"/>
                    <a:gd name="T5" fmla="*/ 0 h 70"/>
                    <a:gd name="T6" fmla="*/ 48 w 49"/>
                    <a:gd name="T7" fmla="*/ 20 h 70"/>
                    <a:gd name="T8" fmla="*/ 39 w 49"/>
                    <a:gd name="T9" fmla="*/ 69 h 70"/>
                    <a:gd name="T10" fmla="*/ 3 w 49"/>
                    <a:gd name="T11" fmla="*/ 57 h 70"/>
                    <a:gd name="T12" fmla="*/ 0 w 49"/>
                    <a:gd name="T13" fmla="*/ 3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70">
                      <a:moveTo>
                        <a:pt x="0" y="34"/>
                      </a:moveTo>
                      <a:lnTo>
                        <a:pt x="17" y="34"/>
                      </a:lnTo>
                      <a:lnTo>
                        <a:pt x="37" y="0"/>
                      </a:lnTo>
                      <a:lnTo>
                        <a:pt x="48" y="20"/>
                      </a:lnTo>
                      <a:lnTo>
                        <a:pt x="39" y="69"/>
                      </a:lnTo>
                      <a:lnTo>
                        <a:pt x="3" y="57"/>
                      </a:lnTo>
                      <a:lnTo>
                        <a:pt x="0" y="34"/>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047" name="Freeform 15">
                  <a:extLst>
                    <a:ext uri="{FF2B5EF4-FFF2-40B4-BE49-F238E27FC236}">
                      <a16:creationId xmlns:a16="http://schemas.microsoft.com/office/drawing/2014/main" id="{1B1D7846-34EA-4D39-B07C-143C6C205D5C}"/>
                    </a:ext>
                  </a:extLst>
                </p:cNvPr>
                <p:cNvSpPr>
                  <a:spLocks/>
                </p:cNvSpPr>
                <p:nvPr/>
              </p:nvSpPr>
              <p:spPr bwMode="grayWhite">
                <a:xfrm>
                  <a:off x="5241" y="3523"/>
                  <a:ext cx="84" cy="67"/>
                </a:xfrm>
                <a:custGeom>
                  <a:avLst/>
                  <a:gdLst>
                    <a:gd name="T0" fmla="*/ 5 w 84"/>
                    <a:gd name="T1" fmla="*/ 15 h 67"/>
                    <a:gd name="T2" fmla="*/ 0 w 84"/>
                    <a:gd name="T3" fmla="*/ 0 h 67"/>
                    <a:gd name="T4" fmla="*/ 27 w 84"/>
                    <a:gd name="T5" fmla="*/ 6 h 67"/>
                    <a:gd name="T6" fmla="*/ 67 w 84"/>
                    <a:gd name="T7" fmla="*/ 22 h 67"/>
                    <a:gd name="T8" fmla="*/ 67 w 84"/>
                    <a:gd name="T9" fmla="*/ 34 h 67"/>
                    <a:gd name="T10" fmla="*/ 83 w 84"/>
                    <a:gd name="T11" fmla="*/ 66 h 67"/>
                    <a:gd name="T12" fmla="*/ 52 w 84"/>
                    <a:gd name="T13" fmla="*/ 36 h 67"/>
                    <a:gd name="T14" fmla="*/ 31 w 84"/>
                    <a:gd name="T15" fmla="*/ 38 h 67"/>
                    <a:gd name="T16" fmla="*/ 5 w 84"/>
                    <a:gd name="T17" fmla="*/ 15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67">
                      <a:moveTo>
                        <a:pt x="5" y="15"/>
                      </a:moveTo>
                      <a:lnTo>
                        <a:pt x="0" y="0"/>
                      </a:lnTo>
                      <a:lnTo>
                        <a:pt x="27" y="6"/>
                      </a:lnTo>
                      <a:lnTo>
                        <a:pt x="67" y="22"/>
                      </a:lnTo>
                      <a:lnTo>
                        <a:pt x="67" y="34"/>
                      </a:lnTo>
                      <a:lnTo>
                        <a:pt x="83" y="66"/>
                      </a:lnTo>
                      <a:lnTo>
                        <a:pt x="52" y="36"/>
                      </a:lnTo>
                      <a:lnTo>
                        <a:pt x="31" y="38"/>
                      </a:lnTo>
                      <a:lnTo>
                        <a:pt x="5" y="15"/>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048" name="Freeform 16">
                  <a:extLst>
                    <a:ext uri="{FF2B5EF4-FFF2-40B4-BE49-F238E27FC236}">
                      <a16:creationId xmlns:a16="http://schemas.microsoft.com/office/drawing/2014/main" id="{B343E55F-5374-41B9-BFDB-D2FBE7A375C0}"/>
                    </a:ext>
                  </a:extLst>
                </p:cNvPr>
                <p:cNvSpPr>
                  <a:spLocks/>
                </p:cNvSpPr>
                <p:nvPr/>
              </p:nvSpPr>
              <p:spPr bwMode="grayWhite">
                <a:xfrm>
                  <a:off x="5400" y="3660"/>
                  <a:ext cx="57" cy="73"/>
                </a:xfrm>
                <a:custGeom>
                  <a:avLst/>
                  <a:gdLst>
                    <a:gd name="T0" fmla="*/ 34 w 57"/>
                    <a:gd name="T1" fmla="*/ 0 h 73"/>
                    <a:gd name="T2" fmla="*/ 56 w 57"/>
                    <a:gd name="T3" fmla="*/ 21 h 73"/>
                    <a:gd name="T4" fmla="*/ 11 w 57"/>
                    <a:gd name="T5" fmla="*/ 72 h 73"/>
                    <a:gd name="T6" fmla="*/ 0 w 57"/>
                    <a:gd name="T7" fmla="*/ 60 h 73"/>
                    <a:gd name="T8" fmla="*/ 32 w 57"/>
                    <a:gd name="T9" fmla="*/ 28 h 73"/>
                    <a:gd name="T10" fmla="*/ 34 w 57"/>
                    <a:gd name="T11" fmla="*/ 0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73">
                      <a:moveTo>
                        <a:pt x="34" y="0"/>
                      </a:moveTo>
                      <a:lnTo>
                        <a:pt x="56" y="21"/>
                      </a:lnTo>
                      <a:lnTo>
                        <a:pt x="11" y="72"/>
                      </a:lnTo>
                      <a:lnTo>
                        <a:pt x="0" y="60"/>
                      </a:lnTo>
                      <a:lnTo>
                        <a:pt x="32" y="28"/>
                      </a:lnTo>
                      <a:lnTo>
                        <a:pt x="34"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049" name="Freeform 17">
                  <a:extLst>
                    <a:ext uri="{FF2B5EF4-FFF2-40B4-BE49-F238E27FC236}">
                      <a16:creationId xmlns:a16="http://schemas.microsoft.com/office/drawing/2014/main" id="{1FE58429-49EF-4A9D-9013-E046AEBA09C7}"/>
                    </a:ext>
                  </a:extLst>
                </p:cNvPr>
                <p:cNvSpPr>
                  <a:spLocks/>
                </p:cNvSpPr>
                <p:nvPr/>
              </p:nvSpPr>
              <p:spPr bwMode="grayWhite">
                <a:xfrm>
                  <a:off x="4558" y="3167"/>
                  <a:ext cx="29" cy="48"/>
                </a:xfrm>
                <a:custGeom>
                  <a:avLst/>
                  <a:gdLst>
                    <a:gd name="T0" fmla="*/ 28 w 29"/>
                    <a:gd name="T1" fmla="*/ 36 h 48"/>
                    <a:gd name="T2" fmla="*/ 20 w 29"/>
                    <a:gd name="T3" fmla="*/ 31 h 48"/>
                    <a:gd name="T4" fmla="*/ 20 w 29"/>
                    <a:gd name="T5" fmla="*/ 10 h 48"/>
                    <a:gd name="T6" fmla="*/ 24 w 29"/>
                    <a:gd name="T7" fmla="*/ 5 h 48"/>
                    <a:gd name="T8" fmla="*/ 17 w 29"/>
                    <a:gd name="T9" fmla="*/ 5 h 48"/>
                    <a:gd name="T10" fmla="*/ 21 w 29"/>
                    <a:gd name="T11" fmla="*/ 0 h 48"/>
                    <a:gd name="T12" fmla="*/ 16 w 29"/>
                    <a:gd name="T13" fmla="*/ 0 h 48"/>
                    <a:gd name="T14" fmla="*/ 10 w 29"/>
                    <a:gd name="T15" fmla="*/ 6 h 48"/>
                    <a:gd name="T16" fmla="*/ 10 w 29"/>
                    <a:gd name="T17" fmla="*/ 19 h 48"/>
                    <a:gd name="T18" fmla="*/ 13 w 29"/>
                    <a:gd name="T19" fmla="*/ 22 h 48"/>
                    <a:gd name="T20" fmla="*/ 13 w 29"/>
                    <a:gd name="T21" fmla="*/ 28 h 48"/>
                    <a:gd name="T22" fmla="*/ 11 w 29"/>
                    <a:gd name="T23" fmla="*/ 28 h 48"/>
                    <a:gd name="T24" fmla="*/ 6 w 29"/>
                    <a:gd name="T25" fmla="*/ 33 h 48"/>
                    <a:gd name="T26" fmla="*/ 6 w 29"/>
                    <a:gd name="T27" fmla="*/ 38 h 48"/>
                    <a:gd name="T28" fmla="*/ 0 w 29"/>
                    <a:gd name="T29" fmla="*/ 47 h 48"/>
                    <a:gd name="T30" fmla="*/ 21 w 29"/>
                    <a:gd name="T31" fmla="*/ 47 h 48"/>
                    <a:gd name="T32" fmla="*/ 28 w 29"/>
                    <a:gd name="T33" fmla="*/ 3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8">
                      <a:moveTo>
                        <a:pt x="28" y="36"/>
                      </a:moveTo>
                      <a:lnTo>
                        <a:pt x="20" y="31"/>
                      </a:lnTo>
                      <a:lnTo>
                        <a:pt x="20" y="10"/>
                      </a:lnTo>
                      <a:lnTo>
                        <a:pt x="24" y="5"/>
                      </a:lnTo>
                      <a:lnTo>
                        <a:pt x="17" y="5"/>
                      </a:lnTo>
                      <a:lnTo>
                        <a:pt x="21" y="0"/>
                      </a:lnTo>
                      <a:lnTo>
                        <a:pt x="16" y="0"/>
                      </a:lnTo>
                      <a:lnTo>
                        <a:pt x="10" y="6"/>
                      </a:lnTo>
                      <a:lnTo>
                        <a:pt x="10" y="19"/>
                      </a:lnTo>
                      <a:lnTo>
                        <a:pt x="13" y="22"/>
                      </a:lnTo>
                      <a:lnTo>
                        <a:pt x="13" y="28"/>
                      </a:lnTo>
                      <a:lnTo>
                        <a:pt x="11" y="28"/>
                      </a:lnTo>
                      <a:lnTo>
                        <a:pt x="6" y="33"/>
                      </a:lnTo>
                      <a:lnTo>
                        <a:pt x="6" y="38"/>
                      </a:lnTo>
                      <a:lnTo>
                        <a:pt x="0" y="47"/>
                      </a:lnTo>
                      <a:lnTo>
                        <a:pt x="21" y="47"/>
                      </a:lnTo>
                      <a:lnTo>
                        <a:pt x="28" y="36"/>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050" name="Freeform 18">
                  <a:extLst>
                    <a:ext uri="{FF2B5EF4-FFF2-40B4-BE49-F238E27FC236}">
                      <a16:creationId xmlns:a16="http://schemas.microsoft.com/office/drawing/2014/main" id="{5593B29E-4B9B-4FAA-BA49-75299E05BF43}"/>
                    </a:ext>
                  </a:extLst>
                </p:cNvPr>
                <p:cNvSpPr>
                  <a:spLocks/>
                </p:cNvSpPr>
                <p:nvPr/>
              </p:nvSpPr>
              <p:spPr bwMode="grayWhite">
                <a:xfrm>
                  <a:off x="4549" y="3183"/>
                  <a:ext cx="17" cy="17"/>
                </a:xfrm>
                <a:custGeom>
                  <a:avLst/>
                  <a:gdLst>
                    <a:gd name="T0" fmla="*/ 13 w 17"/>
                    <a:gd name="T1" fmla="*/ 5 h 17"/>
                    <a:gd name="T2" fmla="*/ 16 w 17"/>
                    <a:gd name="T3" fmla="*/ 5 h 17"/>
                    <a:gd name="T4" fmla="*/ 16 w 17"/>
                    <a:gd name="T5" fmla="*/ 0 h 17"/>
                    <a:gd name="T6" fmla="*/ 10 w 17"/>
                    <a:gd name="T7" fmla="*/ 0 h 17"/>
                    <a:gd name="T8" fmla="*/ 0 w 17"/>
                    <a:gd name="T9" fmla="*/ 10 h 17"/>
                    <a:gd name="T10" fmla="*/ 0 w 17"/>
                    <a:gd name="T11" fmla="*/ 16 h 17"/>
                    <a:gd name="T12" fmla="*/ 9 w 17"/>
                    <a:gd name="T13" fmla="*/ 16 h 17"/>
                    <a:gd name="T14" fmla="*/ 13 w 17"/>
                    <a:gd name="T15" fmla="*/ 11 h 17"/>
                    <a:gd name="T16" fmla="*/ 13 w 17"/>
                    <a:gd name="T17" fmla="*/ 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3" y="5"/>
                      </a:moveTo>
                      <a:lnTo>
                        <a:pt x="16" y="5"/>
                      </a:lnTo>
                      <a:lnTo>
                        <a:pt x="16" y="0"/>
                      </a:lnTo>
                      <a:lnTo>
                        <a:pt x="10" y="0"/>
                      </a:lnTo>
                      <a:lnTo>
                        <a:pt x="0" y="10"/>
                      </a:lnTo>
                      <a:lnTo>
                        <a:pt x="0" y="16"/>
                      </a:lnTo>
                      <a:lnTo>
                        <a:pt x="9" y="16"/>
                      </a:lnTo>
                      <a:lnTo>
                        <a:pt x="13" y="11"/>
                      </a:lnTo>
                      <a:lnTo>
                        <a:pt x="13" y="5"/>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051" name="Freeform 19">
                  <a:extLst>
                    <a:ext uri="{FF2B5EF4-FFF2-40B4-BE49-F238E27FC236}">
                      <a16:creationId xmlns:a16="http://schemas.microsoft.com/office/drawing/2014/main" id="{324E914F-112B-448A-B7E0-AE00F802FB62}"/>
                    </a:ext>
                  </a:extLst>
                </p:cNvPr>
                <p:cNvSpPr>
                  <a:spLocks/>
                </p:cNvSpPr>
                <p:nvPr/>
              </p:nvSpPr>
              <p:spPr bwMode="grayWhite">
                <a:xfrm>
                  <a:off x="4527" y="3155"/>
                  <a:ext cx="184" cy="155"/>
                </a:xfrm>
                <a:custGeom>
                  <a:avLst/>
                  <a:gdLst>
                    <a:gd name="T0" fmla="*/ 120 w 184"/>
                    <a:gd name="T1" fmla="*/ 10 h 155"/>
                    <a:gd name="T2" fmla="*/ 144 w 184"/>
                    <a:gd name="T3" fmla="*/ 14 h 155"/>
                    <a:gd name="T4" fmla="*/ 129 w 184"/>
                    <a:gd name="T5" fmla="*/ 20 h 155"/>
                    <a:gd name="T6" fmla="*/ 123 w 184"/>
                    <a:gd name="T7" fmla="*/ 29 h 155"/>
                    <a:gd name="T8" fmla="*/ 114 w 184"/>
                    <a:gd name="T9" fmla="*/ 50 h 155"/>
                    <a:gd name="T10" fmla="*/ 100 w 184"/>
                    <a:gd name="T11" fmla="*/ 51 h 155"/>
                    <a:gd name="T12" fmla="*/ 88 w 184"/>
                    <a:gd name="T13" fmla="*/ 49 h 155"/>
                    <a:gd name="T14" fmla="*/ 94 w 184"/>
                    <a:gd name="T15" fmla="*/ 39 h 155"/>
                    <a:gd name="T16" fmla="*/ 88 w 184"/>
                    <a:gd name="T17" fmla="*/ 26 h 155"/>
                    <a:gd name="T18" fmla="*/ 81 w 184"/>
                    <a:gd name="T19" fmla="*/ 49 h 155"/>
                    <a:gd name="T20" fmla="*/ 62 w 184"/>
                    <a:gd name="T21" fmla="*/ 60 h 155"/>
                    <a:gd name="T22" fmla="*/ 52 w 184"/>
                    <a:gd name="T23" fmla="*/ 67 h 155"/>
                    <a:gd name="T24" fmla="*/ 38 w 184"/>
                    <a:gd name="T25" fmla="*/ 77 h 155"/>
                    <a:gd name="T26" fmla="*/ 30 w 184"/>
                    <a:gd name="T27" fmla="*/ 102 h 155"/>
                    <a:gd name="T28" fmla="*/ 5 w 184"/>
                    <a:gd name="T29" fmla="*/ 93 h 155"/>
                    <a:gd name="T30" fmla="*/ 0 w 184"/>
                    <a:gd name="T31" fmla="*/ 111 h 155"/>
                    <a:gd name="T32" fmla="*/ 10 w 184"/>
                    <a:gd name="T33" fmla="*/ 138 h 155"/>
                    <a:gd name="T34" fmla="*/ 50 w 184"/>
                    <a:gd name="T35" fmla="*/ 109 h 155"/>
                    <a:gd name="T36" fmla="*/ 75 w 184"/>
                    <a:gd name="T37" fmla="*/ 103 h 155"/>
                    <a:gd name="T38" fmla="*/ 79 w 184"/>
                    <a:gd name="T39" fmla="*/ 115 h 155"/>
                    <a:gd name="T40" fmla="*/ 99 w 184"/>
                    <a:gd name="T41" fmla="*/ 143 h 155"/>
                    <a:gd name="T42" fmla="*/ 101 w 184"/>
                    <a:gd name="T43" fmla="*/ 135 h 155"/>
                    <a:gd name="T44" fmla="*/ 107 w 184"/>
                    <a:gd name="T45" fmla="*/ 135 h 155"/>
                    <a:gd name="T46" fmla="*/ 88 w 184"/>
                    <a:gd name="T47" fmla="*/ 108 h 155"/>
                    <a:gd name="T48" fmla="*/ 94 w 184"/>
                    <a:gd name="T49" fmla="*/ 99 h 155"/>
                    <a:gd name="T50" fmla="*/ 114 w 184"/>
                    <a:gd name="T51" fmla="*/ 127 h 155"/>
                    <a:gd name="T52" fmla="*/ 123 w 184"/>
                    <a:gd name="T53" fmla="*/ 144 h 155"/>
                    <a:gd name="T54" fmla="*/ 127 w 184"/>
                    <a:gd name="T55" fmla="*/ 154 h 155"/>
                    <a:gd name="T56" fmla="*/ 131 w 184"/>
                    <a:gd name="T57" fmla="*/ 136 h 155"/>
                    <a:gd name="T58" fmla="*/ 144 w 184"/>
                    <a:gd name="T59" fmla="*/ 130 h 155"/>
                    <a:gd name="T60" fmla="*/ 153 w 184"/>
                    <a:gd name="T61" fmla="*/ 126 h 155"/>
                    <a:gd name="T62" fmla="*/ 150 w 184"/>
                    <a:gd name="T63" fmla="*/ 113 h 155"/>
                    <a:gd name="T64" fmla="*/ 157 w 184"/>
                    <a:gd name="T65" fmla="*/ 90 h 155"/>
                    <a:gd name="T66" fmla="*/ 166 w 184"/>
                    <a:gd name="T67" fmla="*/ 93 h 155"/>
                    <a:gd name="T68" fmla="*/ 169 w 184"/>
                    <a:gd name="T69" fmla="*/ 103 h 155"/>
                    <a:gd name="T70" fmla="*/ 177 w 184"/>
                    <a:gd name="T71" fmla="*/ 98 h 155"/>
                    <a:gd name="T72" fmla="*/ 175 w 184"/>
                    <a:gd name="T73" fmla="*/ 95 h 155"/>
                    <a:gd name="T74" fmla="*/ 180 w 184"/>
                    <a:gd name="T75" fmla="*/ 81 h 155"/>
                    <a:gd name="T76" fmla="*/ 183 w 184"/>
                    <a:gd name="T77" fmla="*/ 98 h 155"/>
                    <a:gd name="T78" fmla="*/ 120 w 184"/>
                    <a:gd name="T79" fmla="*/ 0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4" h="155">
                      <a:moveTo>
                        <a:pt x="120" y="0"/>
                      </a:moveTo>
                      <a:lnTo>
                        <a:pt x="120" y="10"/>
                      </a:lnTo>
                      <a:lnTo>
                        <a:pt x="124" y="14"/>
                      </a:lnTo>
                      <a:lnTo>
                        <a:pt x="144" y="14"/>
                      </a:lnTo>
                      <a:lnTo>
                        <a:pt x="144" y="20"/>
                      </a:lnTo>
                      <a:lnTo>
                        <a:pt x="129" y="20"/>
                      </a:lnTo>
                      <a:lnTo>
                        <a:pt x="129" y="37"/>
                      </a:lnTo>
                      <a:lnTo>
                        <a:pt x="123" y="29"/>
                      </a:lnTo>
                      <a:lnTo>
                        <a:pt x="123" y="40"/>
                      </a:lnTo>
                      <a:lnTo>
                        <a:pt x="114" y="50"/>
                      </a:lnTo>
                      <a:lnTo>
                        <a:pt x="109" y="44"/>
                      </a:lnTo>
                      <a:lnTo>
                        <a:pt x="100" y="51"/>
                      </a:lnTo>
                      <a:lnTo>
                        <a:pt x="99" y="49"/>
                      </a:lnTo>
                      <a:lnTo>
                        <a:pt x="88" y="49"/>
                      </a:lnTo>
                      <a:lnTo>
                        <a:pt x="94" y="42"/>
                      </a:lnTo>
                      <a:lnTo>
                        <a:pt x="94" y="39"/>
                      </a:lnTo>
                      <a:lnTo>
                        <a:pt x="88" y="34"/>
                      </a:lnTo>
                      <a:lnTo>
                        <a:pt x="88" y="26"/>
                      </a:lnTo>
                      <a:lnTo>
                        <a:pt x="81" y="34"/>
                      </a:lnTo>
                      <a:lnTo>
                        <a:pt x="81" y="49"/>
                      </a:lnTo>
                      <a:lnTo>
                        <a:pt x="73" y="49"/>
                      </a:lnTo>
                      <a:lnTo>
                        <a:pt x="62" y="60"/>
                      </a:lnTo>
                      <a:lnTo>
                        <a:pt x="58" y="60"/>
                      </a:lnTo>
                      <a:lnTo>
                        <a:pt x="52" y="67"/>
                      </a:lnTo>
                      <a:lnTo>
                        <a:pt x="30" y="67"/>
                      </a:lnTo>
                      <a:lnTo>
                        <a:pt x="38" y="77"/>
                      </a:lnTo>
                      <a:lnTo>
                        <a:pt x="38" y="93"/>
                      </a:lnTo>
                      <a:lnTo>
                        <a:pt x="30" y="102"/>
                      </a:lnTo>
                      <a:lnTo>
                        <a:pt x="22" y="93"/>
                      </a:lnTo>
                      <a:lnTo>
                        <a:pt x="5" y="93"/>
                      </a:lnTo>
                      <a:lnTo>
                        <a:pt x="5" y="104"/>
                      </a:lnTo>
                      <a:lnTo>
                        <a:pt x="0" y="111"/>
                      </a:lnTo>
                      <a:lnTo>
                        <a:pt x="0" y="126"/>
                      </a:lnTo>
                      <a:lnTo>
                        <a:pt x="10" y="138"/>
                      </a:lnTo>
                      <a:lnTo>
                        <a:pt x="26" y="138"/>
                      </a:lnTo>
                      <a:lnTo>
                        <a:pt x="50" y="109"/>
                      </a:lnTo>
                      <a:lnTo>
                        <a:pt x="72" y="109"/>
                      </a:lnTo>
                      <a:lnTo>
                        <a:pt x="75" y="103"/>
                      </a:lnTo>
                      <a:lnTo>
                        <a:pt x="80" y="109"/>
                      </a:lnTo>
                      <a:lnTo>
                        <a:pt x="79" y="115"/>
                      </a:lnTo>
                      <a:lnTo>
                        <a:pt x="99" y="135"/>
                      </a:lnTo>
                      <a:lnTo>
                        <a:pt x="99" y="143"/>
                      </a:lnTo>
                      <a:lnTo>
                        <a:pt x="104" y="140"/>
                      </a:lnTo>
                      <a:lnTo>
                        <a:pt x="101" y="135"/>
                      </a:lnTo>
                      <a:lnTo>
                        <a:pt x="104" y="132"/>
                      </a:lnTo>
                      <a:lnTo>
                        <a:pt x="107" y="135"/>
                      </a:lnTo>
                      <a:lnTo>
                        <a:pt x="109" y="134"/>
                      </a:lnTo>
                      <a:lnTo>
                        <a:pt x="88" y="108"/>
                      </a:lnTo>
                      <a:lnTo>
                        <a:pt x="88" y="99"/>
                      </a:lnTo>
                      <a:lnTo>
                        <a:pt x="94" y="99"/>
                      </a:lnTo>
                      <a:lnTo>
                        <a:pt x="94" y="104"/>
                      </a:lnTo>
                      <a:lnTo>
                        <a:pt x="114" y="127"/>
                      </a:lnTo>
                      <a:lnTo>
                        <a:pt x="114" y="134"/>
                      </a:lnTo>
                      <a:lnTo>
                        <a:pt x="123" y="144"/>
                      </a:lnTo>
                      <a:lnTo>
                        <a:pt x="121" y="146"/>
                      </a:lnTo>
                      <a:lnTo>
                        <a:pt x="127" y="154"/>
                      </a:lnTo>
                      <a:lnTo>
                        <a:pt x="137" y="143"/>
                      </a:lnTo>
                      <a:lnTo>
                        <a:pt x="131" y="136"/>
                      </a:lnTo>
                      <a:lnTo>
                        <a:pt x="137" y="130"/>
                      </a:lnTo>
                      <a:lnTo>
                        <a:pt x="144" y="130"/>
                      </a:lnTo>
                      <a:lnTo>
                        <a:pt x="148" y="126"/>
                      </a:lnTo>
                      <a:lnTo>
                        <a:pt x="153" y="126"/>
                      </a:lnTo>
                      <a:lnTo>
                        <a:pt x="147" y="117"/>
                      </a:lnTo>
                      <a:lnTo>
                        <a:pt x="150" y="113"/>
                      </a:lnTo>
                      <a:lnTo>
                        <a:pt x="150" y="98"/>
                      </a:lnTo>
                      <a:lnTo>
                        <a:pt x="157" y="90"/>
                      </a:lnTo>
                      <a:lnTo>
                        <a:pt x="160" y="93"/>
                      </a:lnTo>
                      <a:lnTo>
                        <a:pt x="166" y="93"/>
                      </a:lnTo>
                      <a:lnTo>
                        <a:pt x="163" y="97"/>
                      </a:lnTo>
                      <a:lnTo>
                        <a:pt x="169" y="103"/>
                      </a:lnTo>
                      <a:lnTo>
                        <a:pt x="172" y="98"/>
                      </a:lnTo>
                      <a:lnTo>
                        <a:pt x="177" y="98"/>
                      </a:lnTo>
                      <a:lnTo>
                        <a:pt x="177" y="95"/>
                      </a:lnTo>
                      <a:lnTo>
                        <a:pt x="175" y="95"/>
                      </a:lnTo>
                      <a:lnTo>
                        <a:pt x="171" y="93"/>
                      </a:lnTo>
                      <a:lnTo>
                        <a:pt x="180" y="81"/>
                      </a:lnTo>
                      <a:lnTo>
                        <a:pt x="180" y="98"/>
                      </a:lnTo>
                      <a:lnTo>
                        <a:pt x="183" y="98"/>
                      </a:lnTo>
                      <a:lnTo>
                        <a:pt x="183" y="0"/>
                      </a:lnTo>
                      <a:lnTo>
                        <a:pt x="12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052" name="Freeform 20">
                  <a:extLst>
                    <a:ext uri="{FF2B5EF4-FFF2-40B4-BE49-F238E27FC236}">
                      <a16:creationId xmlns:a16="http://schemas.microsoft.com/office/drawing/2014/main" id="{42E7C664-370D-4624-B29F-4DDA24B81A0C}"/>
                    </a:ext>
                  </a:extLst>
                </p:cNvPr>
                <p:cNvSpPr>
                  <a:spLocks/>
                </p:cNvSpPr>
                <p:nvPr/>
              </p:nvSpPr>
              <p:spPr bwMode="grayWhite">
                <a:xfrm>
                  <a:off x="4605" y="2991"/>
                  <a:ext cx="782" cy="553"/>
                </a:xfrm>
                <a:custGeom>
                  <a:avLst/>
                  <a:gdLst>
                    <a:gd name="T0" fmla="*/ 22 w 782"/>
                    <a:gd name="T1" fmla="*/ 145 h 553"/>
                    <a:gd name="T2" fmla="*/ 71 w 782"/>
                    <a:gd name="T3" fmla="*/ 96 h 553"/>
                    <a:gd name="T4" fmla="*/ 101 w 782"/>
                    <a:gd name="T5" fmla="*/ 130 h 553"/>
                    <a:gd name="T6" fmla="*/ 84 w 782"/>
                    <a:gd name="T7" fmla="*/ 128 h 553"/>
                    <a:gd name="T8" fmla="*/ 155 w 782"/>
                    <a:gd name="T9" fmla="*/ 123 h 553"/>
                    <a:gd name="T10" fmla="*/ 172 w 782"/>
                    <a:gd name="T11" fmla="*/ 79 h 553"/>
                    <a:gd name="T12" fmla="*/ 172 w 782"/>
                    <a:gd name="T13" fmla="*/ 89 h 553"/>
                    <a:gd name="T14" fmla="*/ 160 w 782"/>
                    <a:gd name="T15" fmla="*/ 123 h 553"/>
                    <a:gd name="T16" fmla="*/ 216 w 782"/>
                    <a:gd name="T17" fmla="*/ 95 h 553"/>
                    <a:gd name="T18" fmla="*/ 330 w 782"/>
                    <a:gd name="T19" fmla="*/ 16 h 553"/>
                    <a:gd name="T20" fmla="*/ 412 w 782"/>
                    <a:gd name="T21" fmla="*/ 20 h 553"/>
                    <a:gd name="T22" fmla="*/ 503 w 782"/>
                    <a:gd name="T23" fmla="*/ 10 h 553"/>
                    <a:gd name="T24" fmla="*/ 602 w 782"/>
                    <a:gd name="T25" fmla="*/ 51 h 553"/>
                    <a:gd name="T26" fmla="*/ 718 w 782"/>
                    <a:gd name="T27" fmla="*/ 65 h 553"/>
                    <a:gd name="T28" fmla="*/ 775 w 782"/>
                    <a:gd name="T29" fmla="*/ 112 h 553"/>
                    <a:gd name="T30" fmla="*/ 731 w 782"/>
                    <a:gd name="T31" fmla="*/ 148 h 553"/>
                    <a:gd name="T32" fmla="*/ 707 w 782"/>
                    <a:gd name="T33" fmla="*/ 194 h 553"/>
                    <a:gd name="T34" fmla="*/ 678 w 782"/>
                    <a:gd name="T35" fmla="*/ 196 h 553"/>
                    <a:gd name="T36" fmla="*/ 687 w 782"/>
                    <a:gd name="T37" fmla="*/ 132 h 553"/>
                    <a:gd name="T38" fmla="*/ 650 w 782"/>
                    <a:gd name="T39" fmla="*/ 166 h 553"/>
                    <a:gd name="T40" fmla="*/ 623 w 782"/>
                    <a:gd name="T41" fmla="*/ 196 h 553"/>
                    <a:gd name="T42" fmla="*/ 632 w 782"/>
                    <a:gd name="T43" fmla="*/ 228 h 553"/>
                    <a:gd name="T44" fmla="*/ 600 w 782"/>
                    <a:gd name="T45" fmla="*/ 276 h 553"/>
                    <a:gd name="T46" fmla="*/ 605 w 782"/>
                    <a:gd name="T47" fmla="*/ 315 h 553"/>
                    <a:gd name="T48" fmla="*/ 602 w 782"/>
                    <a:gd name="T49" fmla="*/ 296 h 553"/>
                    <a:gd name="T50" fmla="*/ 572 w 782"/>
                    <a:gd name="T51" fmla="*/ 299 h 553"/>
                    <a:gd name="T52" fmla="*/ 594 w 782"/>
                    <a:gd name="T53" fmla="*/ 356 h 553"/>
                    <a:gd name="T54" fmla="*/ 539 w 782"/>
                    <a:gd name="T55" fmla="*/ 423 h 553"/>
                    <a:gd name="T56" fmla="*/ 524 w 782"/>
                    <a:gd name="T57" fmla="*/ 442 h 553"/>
                    <a:gd name="T58" fmla="*/ 504 w 782"/>
                    <a:gd name="T59" fmla="*/ 507 h 553"/>
                    <a:gd name="T60" fmla="*/ 477 w 782"/>
                    <a:gd name="T61" fmla="*/ 508 h 553"/>
                    <a:gd name="T62" fmla="*/ 510 w 782"/>
                    <a:gd name="T63" fmla="*/ 552 h 553"/>
                    <a:gd name="T64" fmla="*/ 455 w 782"/>
                    <a:gd name="T65" fmla="*/ 449 h 553"/>
                    <a:gd name="T66" fmla="*/ 391 w 782"/>
                    <a:gd name="T67" fmla="*/ 428 h 553"/>
                    <a:gd name="T68" fmla="*/ 361 w 782"/>
                    <a:gd name="T69" fmla="*/ 495 h 553"/>
                    <a:gd name="T70" fmla="*/ 338 w 782"/>
                    <a:gd name="T71" fmla="*/ 530 h 553"/>
                    <a:gd name="T72" fmla="*/ 298 w 782"/>
                    <a:gd name="T73" fmla="*/ 425 h 553"/>
                    <a:gd name="T74" fmla="*/ 267 w 782"/>
                    <a:gd name="T75" fmla="*/ 436 h 553"/>
                    <a:gd name="T76" fmla="*/ 241 w 782"/>
                    <a:gd name="T77" fmla="*/ 391 h 553"/>
                    <a:gd name="T78" fmla="*/ 160 w 782"/>
                    <a:gd name="T79" fmla="*/ 366 h 553"/>
                    <a:gd name="T80" fmla="*/ 188 w 782"/>
                    <a:gd name="T81" fmla="*/ 414 h 553"/>
                    <a:gd name="T82" fmla="*/ 167 w 782"/>
                    <a:gd name="T83" fmla="*/ 445 h 553"/>
                    <a:gd name="T84" fmla="*/ 136 w 782"/>
                    <a:gd name="T85" fmla="*/ 434 h 553"/>
                    <a:gd name="T86" fmla="*/ 85 w 782"/>
                    <a:gd name="T87" fmla="*/ 355 h 553"/>
                    <a:gd name="T88" fmla="*/ 106 w 782"/>
                    <a:gd name="T89" fmla="*/ 310 h 553"/>
                    <a:gd name="T90" fmla="*/ 119 w 782"/>
                    <a:gd name="T91" fmla="*/ 276 h 553"/>
                    <a:gd name="T92" fmla="*/ 106 w 782"/>
                    <a:gd name="T93" fmla="*/ 162 h 553"/>
                    <a:gd name="T94" fmla="*/ 61 w 782"/>
                    <a:gd name="T95" fmla="*/ 138 h 553"/>
                    <a:gd name="T96" fmla="*/ 39 w 782"/>
                    <a:gd name="T97" fmla="*/ 150 h 553"/>
                    <a:gd name="T98" fmla="*/ 0 w 782"/>
                    <a:gd name="T99" fmla="*/ 162 h 5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82" h="553">
                      <a:moveTo>
                        <a:pt x="0" y="162"/>
                      </a:moveTo>
                      <a:lnTo>
                        <a:pt x="22" y="145"/>
                      </a:lnTo>
                      <a:lnTo>
                        <a:pt x="44" y="112"/>
                      </a:lnTo>
                      <a:lnTo>
                        <a:pt x="71" y="96"/>
                      </a:lnTo>
                      <a:lnTo>
                        <a:pt x="98" y="115"/>
                      </a:lnTo>
                      <a:lnTo>
                        <a:pt x="101" y="130"/>
                      </a:lnTo>
                      <a:lnTo>
                        <a:pt x="95" y="130"/>
                      </a:lnTo>
                      <a:lnTo>
                        <a:pt x="84" y="128"/>
                      </a:lnTo>
                      <a:lnTo>
                        <a:pt x="98" y="145"/>
                      </a:lnTo>
                      <a:lnTo>
                        <a:pt x="155" y="123"/>
                      </a:lnTo>
                      <a:lnTo>
                        <a:pt x="147" y="107"/>
                      </a:lnTo>
                      <a:lnTo>
                        <a:pt x="172" y="79"/>
                      </a:lnTo>
                      <a:lnTo>
                        <a:pt x="188" y="79"/>
                      </a:lnTo>
                      <a:lnTo>
                        <a:pt x="172" y="89"/>
                      </a:lnTo>
                      <a:lnTo>
                        <a:pt x="160" y="109"/>
                      </a:lnTo>
                      <a:lnTo>
                        <a:pt x="160" y="123"/>
                      </a:lnTo>
                      <a:lnTo>
                        <a:pt x="183" y="138"/>
                      </a:lnTo>
                      <a:lnTo>
                        <a:pt x="216" y="95"/>
                      </a:lnTo>
                      <a:lnTo>
                        <a:pt x="330" y="45"/>
                      </a:lnTo>
                      <a:lnTo>
                        <a:pt x="330" y="16"/>
                      </a:lnTo>
                      <a:lnTo>
                        <a:pt x="382" y="5"/>
                      </a:lnTo>
                      <a:lnTo>
                        <a:pt x="412" y="20"/>
                      </a:lnTo>
                      <a:lnTo>
                        <a:pt x="481" y="0"/>
                      </a:lnTo>
                      <a:lnTo>
                        <a:pt x="503" y="10"/>
                      </a:lnTo>
                      <a:lnTo>
                        <a:pt x="549" y="61"/>
                      </a:lnTo>
                      <a:lnTo>
                        <a:pt x="602" y="51"/>
                      </a:lnTo>
                      <a:lnTo>
                        <a:pt x="635" y="69"/>
                      </a:lnTo>
                      <a:lnTo>
                        <a:pt x="718" y="65"/>
                      </a:lnTo>
                      <a:lnTo>
                        <a:pt x="781" y="84"/>
                      </a:lnTo>
                      <a:lnTo>
                        <a:pt x="775" y="112"/>
                      </a:lnTo>
                      <a:lnTo>
                        <a:pt x="722" y="130"/>
                      </a:lnTo>
                      <a:lnTo>
                        <a:pt x="731" y="148"/>
                      </a:lnTo>
                      <a:lnTo>
                        <a:pt x="708" y="158"/>
                      </a:lnTo>
                      <a:lnTo>
                        <a:pt x="707" y="194"/>
                      </a:lnTo>
                      <a:lnTo>
                        <a:pt x="686" y="218"/>
                      </a:lnTo>
                      <a:lnTo>
                        <a:pt x="678" y="196"/>
                      </a:lnTo>
                      <a:lnTo>
                        <a:pt x="689" y="175"/>
                      </a:lnTo>
                      <a:lnTo>
                        <a:pt x="687" y="132"/>
                      </a:lnTo>
                      <a:lnTo>
                        <a:pt x="666" y="154"/>
                      </a:lnTo>
                      <a:lnTo>
                        <a:pt x="650" y="166"/>
                      </a:lnTo>
                      <a:lnTo>
                        <a:pt x="634" y="147"/>
                      </a:lnTo>
                      <a:lnTo>
                        <a:pt x="623" y="196"/>
                      </a:lnTo>
                      <a:lnTo>
                        <a:pt x="635" y="196"/>
                      </a:lnTo>
                      <a:lnTo>
                        <a:pt x="632" y="228"/>
                      </a:lnTo>
                      <a:lnTo>
                        <a:pt x="618" y="263"/>
                      </a:lnTo>
                      <a:lnTo>
                        <a:pt x="600" y="276"/>
                      </a:lnTo>
                      <a:lnTo>
                        <a:pt x="615" y="299"/>
                      </a:lnTo>
                      <a:lnTo>
                        <a:pt x="605" y="315"/>
                      </a:lnTo>
                      <a:lnTo>
                        <a:pt x="602" y="301"/>
                      </a:lnTo>
                      <a:lnTo>
                        <a:pt x="602" y="296"/>
                      </a:lnTo>
                      <a:lnTo>
                        <a:pt x="590" y="288"/>
                      </a:lnTo>
                      <a:lnTo>
                        <a:pt x="572" y="299"/>
                      </a:lnTo>
                      <a:lnTo>
                        <a:pt x="588" y="337"/>
                      </a:lnTo>
                      <a:lnTo>
                        <a:pt x="594" y="356"/>
                      </a:lnTo>
                      <a:lnTo>
                        <a:pt x="574" y="408"/>
                      </a:lnTo>
                      <a:lnTo>
                        <a:pt x="539" y="423"/>
                      </a:lnTo>
                      <a:lnTo>
                        <a:pt x="509" y="420"/>
                      </a:lnTo>
                      <a:lnTo>
                        <a:pt x="524" y="442"/>
                      </a:lnTo>
                      <a:lnTo>
                        <a:pt x="525" y="472"/>
                      </a:lnTo>
                      <a:lnTo>
                        <a:pt x="504" y="507"/>
                      </a:lnTo>
                      <a:lnTo>
                        <a:pt x="480" y="488"/>
                      </a:lnTo>
                      <a:lnTo>
                        <a:pt x="477" y="508"/>
                      </a:lnTo>
                      <a:lnTo>
                        <a:pt x="495" y="526"/>
                      </a:lnTo>
                      <a:lnTo>
                        <a:pt x="510" y="552"/>
                      </a:lnTo>
                      <a:lnTo>
                        <a:pt x="485" y="536"/>
                      </a:lnTo>
                      <a:lnTo>
                        <a:pt x="455" y="449"/>
                      </a:lnTo>
                      <a:lnTo>
                        <a:pt x="418" y="426"/>
                      </a:lnTo>
                      <a:lnTo>
                        <a:pt x="391" y="428"/>
                      </a:lnTo>
                      <a:lnTo>
                        <a:pt x="356" y="477"/>
                      </a:lnTo>
                      <a:lnTo>
                        <a:pt x="361" y="495"/>
                      </a:lnTo>
                      <a:lnTo>
                        <a:pt x="349" y="530"/>
                      </a:lnTo>
                      <a:lnTo>
                        <a:pt x="338" y="530"/>
                      </a:lnTo>
                      <a:lnTo>
                        <a:pt x="298" y="457"/>
                      </a:lnTo>
                      <a:lnTo>
                        <a:pt x="298" y="425"/>
                      </a:lnTo>
                      <a:lnTo>
                        <a:pt x="290" y="437"/>
                      </a:lnTo>
                      <a:lnTo>
                        <a:pt x="267" y="436"/>
                      </a:lnTo>
                      <a:lnTo>
                        <a:pt x="276" y="416"/>
                      </a:lnTo>
                      <a:lnTo>
                        <a:pt x="241" y="391"/>
                      </a:lnTo>
                      <a:lnTo>
                        <a:pt x="197" y="391"/>
                      </a:lnTo>
                      <a:lnTo>
                        <a:pt x="160" y="366"/>
                      </a:lnTo>
                      <a:lnTo>
                        <a:pt x="157" y="391"/>
                      </a:lnTo>
                      <a:lnTo>
                        <a:pt x="188" y="414"/>
                      </a:lnTo>
                      <a:lnTo>
                        <a:pt x="199" y="414"/>
                      </a:lnTo>
                      <a:lnTo>
                        <a:pt x="167" y="445"/>
                      </a:lnTo>
                      <a:lnTo>
                        <a:pt x="136" y="452"/>
                      </a:lnTo>
                      <a:lnTo>
                        <a:pt x="136" y="434"/>
                      </a:lnTo>
                      <a:lnTo>
                        <a:pt x="91" y="372"/>
                      </a:lnTo>
                      <a:lnTo>
                        <a:pt x="85" y="355"/>
                      </a:lnTo>
                      <a:lnTo>
                        <a:pt x="109" y="335"/>
                      </a:lnTo>
                      <a:lnTo>
                        <a:pt x="106" y="310"/>
                      </a:lnTo>
                      <a:lnTo>
                        <a:pt x="106" y="282"/>
                      </a:lnTo>
                      <a:lnTo>
                        <a:pt x="119" y="276"/>
                      </a:lnTo>
                      <a:lnTo>
                        <a:pt x="106" y="263"/>
                      </a:lnTo>
                      <a:lnTo>
                        <a:pt x="106" y="162"/>
                      </a:lnTo>
                      <a:lnTo>
                        <a:pt x="43" y="162"/>
                      </a:lnTo>
                      <a:lnTo>
                        <a:pt x="61" y="138"/>
                      </a:lnTo>
                      <a:lnTo>
                        <a:pt x="60" y="130"/>
                      </a:lnTo>
                      <a:lnTo>
                        <a:pt x="39" y="150"/>
                      </a:lnTo>
                      <a:lnTo>
                        <a:pt x="32" y="162"/>
                      </a:lnTo>
                      <a:lnTo>
                        <a:pt x="0" y="162"/>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053" name="Freeform 21">
                  <a:extLst>
                    <a:ext uri="{FF2B5EF4-FFF2-40B4-BE49-F238E27FC236}">
                      <a16:creationId xmlns:a16="http://schemas.microsoft.com/office/drawing/2014/main" id="{4BFD456C-4D09-4C14-B7FC-874ED79607E4}"/>
                    </a:ext>
                  </a:extLst>
                </p:cNvPr>
                <p:cNvSpPr>
                  <a:spLocks/>
                </p:cNvSpPr>
                <p:nvPr/>
              </p:nvSpPr>
              <p:spPr bwMode="grayWhite">
                <a:xfrm>
                  <a:off x="5221" y="3217"/>
                  <a:ext cx="68" cy="113"/>
                </a:xfrm>
                <a:custGeom>
                  <a:avLst/>
                  <a:gdLst>
                    <a:gd name="T0" fmla="*/ 45 w 68"/>
                    <a:gd name="T1" fmla="*/ 0 h 113"/>
                    <a:gd name="T2" fmla="*/ 45 w 68"/>
                    <a:gd name="T3" fmla="*/ 14 h 113"/>
                    <a:gd name="T4" fmla="*/ 39 w 68"/>
                    <a:gd name="T5" fmla="*/ 23 h 113"/>
                    <a:gd name="T6" fmla="*/ 41 w 68"/>
                    <a:gd name="T7" fmla="*/ 38 h 113"/>
                    <a:gd name="T8" fmla="*/ 33 w 68"/>
                    <a:gd name="T9" fmla="*/ 58 h 113"/>
                    <a:gd name="T10" fmla="*/ 22 w 68"/>
                    <a:gd name="T11" fmla="*/ 77 h 113"/>
                    <a:gd name="T12" fmla="*/ 5 w 68"/>
                    <a:gd name="T13" fmla="*/ 89 h 113"/>
                    <a:gd name="T14" fmla="*/ 0 w 68"/>
                    <a:gd name="T15" fmla="*/ 110 h 113"/>
                    <a:gd name="T16" fmla="*/ 7 w 68"/>
                    <a:gd name="T17" fmla="*/ 112 h 113"/>
                    <a:gd name="T18" fmla="*/ 7 w 68"/>
                    <a:gd name="T19" fmla="*/ 92 h 113"/>
                    <a:gd name="T20" fmla="*/ 31 w 68"/>
                    <a:gd name="T21" fmla="*/ 91 h 113"/>
                    <a:gd name="T22" fmla="*/ 49 w 68"/>
                    <a:gd name="T23" fmla="*/ 78 h 113"/>
                    <a:gd name="T24" fmla="*/ 49 w 68"/>
                    <a:gd name="T25" fmla="*/ 51 h 113"/>
                    <a:gd name="T26" fmla="*/ 55 w 68"/>
                    <a:gd name="T27" fmla="*/ 41 h 113"/>
                    <a:gd name="T28" fmla="*/ 46 w 68"/>
                    <a:gd name="T29" fmla="*/ 24 h 113"/>
                    <a:gd name="T30" fmla="*/ 59 w 68"/>
                    <a:gd name="T31" fmla="*/ 19 h 113"/>
                    <a:gd name="T32" fmla="*/ 67 w 68"/>
                    <a:gd name="T33" fmla="*/ 5 h 113"/>
                    <a:gd name="T34" fmla="*/ 49 w 68"/>
                    <a:gd name="T35" fmla="*/ 7 h 113"/>
                    <a:gd name="T36" fmla="*/ 45 w 68"/>
                    <a:gd name="T37" fmla="*/ 0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113">
                      <a:moveTo>
                        <a:pt x="45" y="0"/>
                      </a:moveTo>
                      <a:lnTo>
                        <a:pt x="45" y="14"/>
                      </a:lnTo>
                      <a:lnTo>
                        <a:pt x="39" y="23"/>
                      </a:lnTo>
                      <a:lnTo>
                        <a:pt x="41" y="38"/>
                      </a:lnTo>
                      <a:lnTo>
                        <a:pt x="33" y="58"/>
                      </a:lnTo>
                      <a:lnTo>
                        <a:pt x="22" y="77"/>
                      </a:lnTo>
                      <a:lnTo>
                        <a:pt x="5" y="89"/>
                      </a:lnTo>
                      <a:lnTo>
                        <a:pt x="0" y="110"/>
                      </a:lnTo>
                      <a:lnTo>
                        <a:pt x="7" y="112"/>
                      </a:lnTo>
                      <a:lnTo>
                        <a:pt x="7" y="92"/>
                      </a:lnTo>
                      <a:lnTo>
                        <a:pt x="31" y="91"/>
                      </a:lnTo>
                      <a:lnTo>
                        <a:pt x="49" y="78"/>
                      </a:lnTo>
                      <a:lnTo>
                        <a:pt x="49" y="51"/>
                      </a:lnTo>
                      <a:lnTo>
                        <a:pt x="55" y="41"/>
                      </a:lnTo>
                      <a:lnTo>
                        <a:pt x="46" y="24"/>
                      </a:lnTo>
                      <a:lnTo>
                        <a:pt x="59" y="19"/>
                      </a:lnTo>
                      <a:lnTo>
                        <a:pt x="67" y="5"/>
                      </a:lnTo>
                      <a:lnTo>
                        <a:pt x="49" y="7"/>
                      </a:lnTo>
                      <a:lnTo>
                        <a:pt x="45"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054" name="Freeform 22">
                  <a:extLst>
                    <a:ext uri="{FF2B5EF4-FFF2-40B4-BE49-F238E27FC236}">
                      <a16:creationId xmlns:a16="http://schemas.microsoft.com/office/drawing/2014/main" id="{A6E37C41-AFBD-4434-AFBF-4673499D104C}"/>
                    </a:ext>
                  </a:extLst>
                </p:cNvPr>
                <p:cNvSpPr>
                  <a:spLocks/>
                </p:cNvSpPr>
                <p:nvPr/>
              </p:nvSpPr>
              <p:spPr bwMode="grayWhite">
                <a:xfrm>
                  <a:off x="4967" y="3518"/>
                  <a:ext cx="17" cy="26"/>
                </a:xfrm>
                <a:custGeom>
                  <a:avLst/>
                  <a:gdLst>
                    <a:gd name="T0" fmla="*/ 8 w 17"/>
                    <a:gd name="T1" fmla="*/ 0 h 26"/>
                    <a:gd name="T2" fmla="*/ 0 w 17"/>
                    <a:gd name="T3" fmla="*/ 11 h 26"/>
                    <a:gd name="T4" fmla="*/ 5 w 17"/>
                    <a:gd name="T5" fmla="*/ 25 h 26"/>
                    <a:gd name="T6" fmla="*/ 16 w 17"/>
                    <a:gd name="T7" fmla="*/ 15 h 26"/>
                    <a:gd name="T8" fmla="*/ 8 w 17"/>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6">
                      <a:moveTo>
                        <a:pt x="8" y="0"/>
                      </a:moveTo>
                      <a:lnTo>
                        <a:pt x="0" y="11"/>
                      </a:lnTo>
                      <a:lnTo>
                        <a:pt x="5" y="25"/>
                      </a:lnTo>
                      <a:lnTo>
                        <a:pt x="16" y="15"/>
                      </a:lnTo>
                      <a:lnTo>
                        <a:pt x="8"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055" name="Freeform 23">
                  <a:extLst>
                    <a:ext uri="{FF2B5EF4-FFF2-40B4-BE49-F238E27FC236}">
                      <a16:creationId xmlns:a16="http://schemas.microsoft.com/office/drawing/2014/main" id="{B566DA25-BB17-48A5-8512-147756AC7EF9}"/>
                    </a:ext>
                  </a:extLst>
                </p:cNvPr>
                <p:cNvSpPr>
                  <a:spLocks/>
                </p:cNvSpPr>
                <p:nvPr/>
              </p:nvSpPr>
              <p:spPr bwMode="grayWhite">
                <a:xfrm>
                  <a:off x="5069" y="3545"/>
                  <a:ext cx="158" cy="68"/>
                </a:xfrm>
                <a:custGeom>
                  <a:avLst/>
                  <a:gdLst>
                    <a:gd name="T0" fmla="*/ 0 w 158"/>
                    <a:gd name="T1" fmla="*/ 0 h 68"/>
                    <a:gd name="T2" fmla="*/ 23 w 158"/>
                    <a:gd name="T3" fmla="*/ 5 h 68"/>
                    <a:gd name="T4" fmla="*/ 58 w 158"/>
                    <a:gd name="T5" fmla="*/ 29 h 68"/>
                    <a:gd name="T6" fmla="*/ 53 w 158"/>
                    <a:gd name="T7" fmla="*/ 43 h 68"/>
                    <a:gd name="T8" fmla="*/ 82 w 158"/>
                    <a:gd name="T9" fmla="*/ 55 h 68"/>
                    <a:gd name="T10" fmla="*/ 157 w 158"/>
                    <a:gd name="T11" fmla="*/ 55 h 68"/>
                    <a:gd name="T12" fmla="*/ 75 w 158"/>
                    <a:gd name="T13" fmla="*/ 67 h 68"/>
                    <a:gd name="T14" fmla="*/ 53 w 158"/>
                    <a:gd name="T15" fmla="*/ 43 h 68"/>
                    <a:gd name="T16" fmla="*/ 32 w 158"/>
                    <a:gd name="T17" fmla="*/ 38 h 68"/>
                    <a:gd name="T18" fmla="*/ 0 w 158"/>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68">
                      <a:moveTo>
                        <a:pt x="0" y="0"/>
                      </a:moveTo>
                      <a:lnTo>
                        <a:pt x="23" y="5"/>
                      </a:lnTo>
                      <a:lnTo>
                        <a:pt x="58" y="29"/>
                      </a:lnTo>
                      <a:lnTo>
                        <a:pt x="53" y="43"/>
                      </a:lnTo>
                      <a:lnTo>
                        <a:pt x="82" y="55"/>
                      </a:lnTo>
                      <a:lnTo>
                        <a:pt x="157" y="55"/>
                      </a:lnTo>
                      <a:lnTo>
                        <a:pt x="75" y="67"/>
                      </a:lnTo>
                      <a:lnTo>
                        <a:pt x="53" y="43"/>
                      </a:lnTo>
                      <a:lnTo>
                        <a:pt x="32" y="38"/>
                      </a:lnTo>
                      <a:lnTo>
                        <a:pt x="0" y="0"/>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2" name="Freeform 24">
                  <a:extLst>
                    <a:ext uri="{FF2B5EF4-FFF2-40B4-BE49-F238E27FC236}">
                      <a16:creationId xmlns:a16="http://schemas.microsoft.com/office/drawing/2014/main" id="{21AAE0B6-90DA-4E9A-B862-5F92237FD3C0}"/>
                    </a:ext>
                  </a:extLst>
                </p:cNvPr>
                <p:cNvSpPr>
                  <a:spLocks/>
                </p:cNvSpPr>
                <p:nvPr/>
              </p:nvSpPr>
              <p:spPr bwMode="grayWhite">
                <a:xfrm>
                  <a:off x="5195" y="3601"/>
                  <a:ext cx="169" cy="159"/>
                </a:xfrm>
                <a:custGeom>
                  <a:avLst/>
                  <a:gdLst>
                    <a:gd name="T0" fmla="*/ 135 w 169"/>
                    <a:gd name="T1" fmla="*/ 155 h 159"/>
                    <a:gd name="T2" fmla="*/ 127 w 169"/>
                    <a:gd name="T3" fmla="*/ 152 h 159"/>
                    <a:gd name="T4" fmla="*/ 110 w 169"/>
                    <a:gd name="T5" fmla="*/ 134 h 159"/>
                    <a:gd name="T6" fmla="*/ 92 w 169"/>
                    <a:gd name="T7" fmla="*/ 130 h 159"/>
                    <a:gd name="T8" fmla="*/ 88 w 169"/>
                    <a:gd name="T9" fmla="*/ 119 h 159"/>
                    <a:gd name="T10" fmla="*/ 78 w 169"/>
                    <a:gd name="T11" fmla="*/ 111 h 159"/>
                    <a:gd name="T12" fmla="*/ 62 w 169"/>
                    <a:gd name="T13" fmla="*/ 111 h 159"/>
                    <a:gd name="T14" fmla="*/ 44 w 169"/>
                    <a:gd name="T15" fmla="*/ 118 h 159"/>
                    <a:gd name="T16" fmla="*/ 28 w 169"/>
                    <a:gd name="T17" fmla="*/ 121 h 159"/>
                    <a:gd name="T18" fmla="*/ 10 w 169"/>
                    <a:gd name="T19" fmla="*/ 121 h 159"/>
                    <a:gd name="T20" fmla="*/ 10 w 169"/>
                    <a:gd name="T21" fmla="*/ 109 h 159"/>
                    <a:gd name="T22" fmla="*/ 3 w 169"/>
                    <a:gd name="T23" fmla="*/ 91 h 159"/>
                    <a:gd name="T24" fmla="*/ 2 w 169"/>
                    <a:gd name="T25" fmla="*/ 81 h 159"/>
                    <a:gd name="T26" fmla="*/ 2 w 169"/>
                    <a:gd name="T27" fmla="*/ 56 h 159"/>
                    <a:gd name="T28" fmla="*/ 31 w 169"/>
                    <a:gd name="T29" fmla="*/ 43 h 159"/>
                    <a:gd name="T30" fmla="*/ 34 w 169"/>
                    <a:gd name="T31" fmla="*/ 29 h 159"/>
                    <a:gd name="T32" fmla="*/ 40 w 169"/>
                    <a:gd name="T33" fmla="*/ 30 h 159"/>
                    <a:gd name="T34" fmla="*/ 55 w 169"/>
                    <a:gd name="T35" fmla="*/ 15 h 159"/>
                    <a:gd name="T36" fmla="*/ 70 w 169"/>
                    <a:gd name="T37" fmla="*/ 17 h 159"/>
                    <a:gd name="T38" fmla="*/ 80 w 169"/>
                    <a:gd name="T39" fmla="*/ 7 h 159"/>
                    <a:gd name="T40" fmla="*/ 89 w 169"/>
                    <a:gd name="T41" fmla="*/ 5 h 159"/>
                    <a:gd name="T42" fmla="*/ 103 w 169"/>
                    <a:gd name="T43" fmla="*/ 24 h 159"/>
                    <a:gd name="T44" fmla="*/ 116 w 169"/>
                    <a:gd name="T45" fmla="*/ 30 h 159"/>
                    <a:gd name="T46" fmla="*/ 117 w 169"/>
                    <a:gd name="T47" fmla="*/ 11 h 159"/>
                    <a:gd name="T48" fmla="*/ 122 w 169"/>
                    <a:gd name="T49" fmla="*/ 0 h 159"/>
                    <a:gd name="T50" fmla="*/ 132 w 169"/>
                    <a:gd name="T51" fmla="*/ 15 h 159"/>
                    <a:gd name="T52" fmla="*/ 140 w 169"/>
                    <a:gd name="T53" fmla="*/ 43 h 159"/>
                    <a:gd name="T54" fmla="*/ 156 w 169"/>
                    <a:gd name="T55" fmla="*/ 59 h 159"/>
                    <a:gd name="T56" fmla="*/ 165 w 169"/>
                    <a:gd name="T57" fmla="*/ 72 h 159"/>
                    <a:gd name="T58" fmla="*/ 168 w 169"/>
                    <a:gd name="T59" fmla="*/ 95 h 159"/>
                    <a:gd name="T60" fmla="*/ 157 w 169"/>
                    <a:gd name="T61" fmla="*/ 121 h 159"/>
                    <a:gd name="T62" fmla="*/ 155 w 169"/>
                    <a:gd name="T63" fmla="*/ 145 h 159"/>
                    <a:gd name="T64" fmla="*/ 140 w 169"/>
                    <a:gd name="T65" fmla="*/ 154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159">
                      <a:moveTo>
                        <a:pt x="140" y="154"/>
                      </a:moveTo>
                      <a:lnTo>
                        <a:pt x="135" y="155"/>
                      </a:lnTo>
                      <a:lnTo>
                        <a:pt x="132" y="158"/>
                      </a:lnTo>
                      <a:lnTo>
                        <a:pt x="127" y="152"/>
                      </a:lnTo>
                      <a:lnTo>
                        <a:pt x="112" y="145"/>
                      </a:lnTo>
                      <a:lnTo>
                        <a:pt x="110" y="134"/>
                      </a:lnTo>
                      <a:lnTo>
                        <a:pt x="105" y="130"/>
                      </a:lnTo>
                      <a:lnTo>
                        <a:pt x="92" y="130"/>
                      </a:lnTo>
                      <a:lnTo>
                        <a:pt x="92" y="122"/>
                      </a:lnTo>
                      <a:lnTo>
                        <a:pt x="88" y="119"/>
                      </a:lnTo>
                      <a:lnTo>
                        <a:pt x="87" y="112"/>
                      </a:lnTo>
                      <a:lnTo>
                        <a:pt x="78" y="111"/>
                      </a:lnTo>
                      <a:lnTo>
                        <a:pt x="70" y="109"/>
                      </a:lnTo>
                      <a:lnTo>
                        <a:pt x="62" y="111"/>
                      </a:lnTo>
                      <a:lnTo>
                        <a:pt x="62" y="112"/>
                      </a:lnTo>
                      <a:lnTo>
                        <a:pt x="44" y="118"/>
                      </a:lnTo>
                      <a:lnTo>
                        <a:pt x="44" y="121"/>
                      </a:lnTo>
                      <a:lnTo>
                        <a:pt x="28" y="121"/>
                      </a:lnTo>
                      <a:lnTo>
                        <a:pt x="20" y="126"/>
                      </a:lnTo>
                      <a:lnTo>
                        <a:pt x="10" y="121"/>
                      </a:lnTo>
                      <a:lnTo>
                        <a:pt x="10" y="119"/>
                      </a:lnTo>
                      <a:lnTo>
                        <a:pt x="10" y="109"/>
                      </a:lnTo>
                      <a:lnTo>
                        <a:pt x="7" y="99"/>
                      </a:lnTo>
                      <a:lnTo>
                        <a:pt x="3" y="91"/>
                      </a:lnTo>
                      <a:lnTo>
                        <a:pt x="5" y="84"/>
                      </a:lnTo>
                      <a:lnTo>
                        <a:pt x="2" y="81"/>
                      </a:lnTo>
                      <a:lnTo>
                        <a:pt x="0" y="66"/>
                      </a:lnTo>
                      <a:lnTo>
                        <a:pt x="2" y="56"/>
                      </a:lnTo>
                      <a:lnTo>
                        <a:pt x="11" y="48"/>
                      </a:lnTo>
                      <a:lnTo>
                        <a:pt x="31" y="43"/>
                      </a:lnTo>
                      <a:lnTo>
                        <a:pt x="36" y="36"/>
                      </a:lnTo>
                      <a:lnTo>
                        <a:pt x="34" y="29"/>
                      </a:lnTo>
                      <a:lnTo>
                        <a:pt x="39" y="27"/>
                      </a:lnTo>
                      <a:lnTo>
                        <a:pt x="40" y="30"/>
                      </a:lnTo>
                      <a:lnTo>
                        <a:pt x="42" y="25"/>
                      </a:lnTo>
                      <a:lnTo>
                        <a:pt x="55" y="15"/>
                      </a:lnTo>
                      <a:lnTo>
                        <a:pt x="62" y="20"/>
                      </a:lnTo>
                      <a:lnTo>
                        <a:pt x="70" y="17"/>
                      </a:lnTo>
                      <a:lnTo>
                        <a:pt x="72" y="9"/>
                      </a:lnTo>
                      <a:lnTo>
                        <a:pt x="80" y="7"/>
                      </a:lnTo>
                      <a:lnTo>
                        <a:pt x="78" y="1"/>
                      </a:lnTo>
                      <a:lnTo>
                        <a:pt x="89" y="5"/>
                      </a:lnTo>
                      <a:lnTo>
                        <a:pt x="98" y="3"/>
                      </a:lnTo>
                      <a:lnTo>
                        <a:pt x="103" y="24"/>
                      </a:lnTo>
                      <a:lnTo>
                        <a:pt x="110" y="30"/>
                      </a:lnTo>
                      <a:lnTo>
                        <a:pt x="116" y="30"/>
                      </a:lnTo>
                      <a:lnTo>
                        <a:pt x="119" y="17"/>
                      </a:lnTo>
                      <a:lnTo>
                        <a:pt x="117" y="11"/>
                      </a:lnTo>
                      <a:lnTo>
                        <a:pt x="119" y="1"/>
                      </a:lnTo>
                      <a:lnTo>
                        <a:pt x="122" y="0"/>
                      </a:lnTo>
                      <a:lnTo>
                        <a:pt x="127" y="12"/>
                      </a:lnTo>
                      <a:lnTo>
                        <a:pt x="132" y="15"/>
                      </a:lnTo>
                      <a:lnTo>
                        <a:pt x="135" y="27"/>
                      </a:lnTo>
                      <a:lnTo>
                        <a:pt x="140" y="43"/>
                      </a:lnTo>
                      <a:lnTo>
                        <a:pt x="147" y="47"/>
                      </a:lnTo>
                      <a:lnTo>
                        <a:pt x="156" y="59"/>
                      </a:lnTo>
                      <a:lnTo>
                        <a:pt x="157" y="65"/>
                      </a:lnTo>
                      <a:lnTo>
                        <a:pt x="165" y="72"/>
                      </a:lnTo>
                      <a:lnTo>
                        <a:pt x="168" y="85"/>
                      </a:lnTo>
                      <a:lnTo>
                        <a:pt x="168" y="95"/>
                      </a:lnTo>
                      <a:lnTo>
                        <a:pt x="165" y="111"/>
                      </a:lnTo>
                      <a:lnTo>
                        <a:pt x="157" y="121"/>
                      </a:lnTo>
                      <a:lnTo>
                        <a:pt x="155" y="134"/>
                      </a:lnTo>
                      <a:lnTo>
                        <a:pt x="155" y="145"/>
                      </a:lnTo>
                      <a:lnTo>
                        <a:pt x="147" y="147"/>
                      </a:lnTo>
                      <a:lnTo>
                        <a:pt x="140" y="154"/>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057" name="Freeform 25">
                  <a:extLst>
                    <a:ext uri="{FF2B5EF4-FFF2-40B4-BE49-F238E27FC236}">
                      <a16:creationId xmlns:a16="http://schemas.microsoft.com/office/drawing/2014/main" id="{F1FC425B-3E4D-4E07-B202-CF6A5516EE49}"/>
                    </a:ext>
                  </a:extLst>
                </p:cNvPr>
                <p:cNvSpPr>
                  <a:spLocks/>
                </p:cNvSpPr>
                <p:nvPr/>
              </p:nvSpPr>
              <p:spPr bwMode="grayWhite">
                <a:xfrm>
                  <a:off x="5330" y="3768"/>
                  <a:ext cx="17" cy="20"/>
                </a:xfrm>
                <a:custGeom>
                  <a:avLst/>
                  <a:gdLst>
                    <a:gd name="T0" fmla="*/ 8 w 17"/>
                    <a:gd name="T1" fmla="*/ 16 h 20"/>
                    <a:gd name="T2" fmla="*/ 2 w 17"/>
                    <a:gd name="T3" fmla="*/ 13 h 20"/>
                    <a:gd name="T4" fmla="*/ 2 w 17"/>
                    <a:gd name="T5" fmla="*/ 10 h 20"/>
                    <a:gd name="T6" fmla="*/ 2 w 17"/>
                    <a:gd name="T7" fmla="*/ 8 h 20"/>
                    <a:gd name="T8" fmla="*/ 1 w 17"/>
                    <a:gd name="T9" fmla="*/ 5 h 20"/>
                    <a:gd name="T10" fmla="*/ 0 w 17"/>
                    <a:gd name="T11" fmla="*/ 0 h 20"/>
                    <a:gd name="T12" fmla="*/ 2 w 17"/>
                    <a:gd name="T13" fmla="*/ 0 h 20"/>
                    <a:gd name="T14" fmla="*/ 8 w 17"/>
                    <a:gd name="T15" fmla="*/ 2 h 20"/>
                    <a:gd name="T16" fmla="*/ 11 w 17"/>
                    <a:gd name="T17" fmla="*/ 2 h 20"/>
                    <a:gd name="T18" fmla="*/ 12 w 17"/>
                    <a:gd name="T19" fmla="*/ 2 h 20"/>
                    <a:gd name="T20" fmla="*/ 16 w 17"/>
                    <a:gd name="T21" fmla="*/ 0 h 20"/>
                    <a:gd name="T22" fmla="*/ 16 w 17"/>
                    <a:gd name="T23" fmla="*/ 8 h 20"/>
                    <a:gd name="T24" fmla="*/ 14 w 17"/>
                    <a:gd name="T25" fmla="*/ 10 h 20"/>
                    <a:gd name="T26" fmla="*/ 12 w 17"/>
                    <a:gd name="T27" fmla="*/ 13 h 20"/>
                    <a:gd name="T28" fmla="*/ 12 w 17"/>
                    <a:gd name="T29" fmla="*/ 16 h 20"/>
                    <a:gd name="T30" fmla="*/ 11 w 17"/>
                    <a:gd name="T31" fmla="*/ 16 h 20"/>
                    <a:gd name="T32" fmla="*/ 11 w 17"/>
                    <a:gd name="T33" fmla="*/ 19 h 20"/>
                    <a:gd name="T34" fmla="*/ 8 w 17"/>
                    <a:gd name="T35" fmla="*/ 16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20">
                      <a:moveTo>
                        <a:pt x="8" y="16"/>
                      </a:moveTo>
                      <a:lnTo>
                        <a:pt x="2" y="13"/>
                      </a:lnTo>
                      <a:lnTo>
                        <a:pt x="2" y="10"/>
                      </a:lnTo>
                      <a:lnTo>
                        <a:pt x="2" y="8"/>
                      </a:lnTo>
                      <a:lnTo>
                        <a:pt x="1" y="5"/>
                      </a:lnTo>
                      <a:lnTo>
                        <a:pt x="0" y="0"/>
                      </a:lnTo>
                      <a:lnTo>
                        <a:pt x="2" y="0"/>
                      </a:lnTo>
                      <a:lnTo>
                        <a:pt x="8" y="2"/>
                      </a:lnTo>
                      <a:lnTo>
                        <a:pt x="11" y="2"/>
                      </a:lnTo>
                      <a:lnTo>
                        <a:pt x="12" y="2"/>
                      </a:lnTo>
                      <a:lnTo>
                        <a:pt x="16" y="0"/>
                      </a:lnTo>
                      <a:lnTo>
                        <a:pt x="16" y="8"/>
                      </a:lnTo>
                      <a:lnTo>
                        <a:pt x="14" y="10"/>
                      </a:lnTo>
                      <a:lnTo>
                        <a:pt x="12" y="13"/>
                      </a:lnTo>
                      <a:lnTo>
                        <a:pt x="12" y="16"/>
                      </a:lnTo>
                      <a:lnTo>
                        <a:pt x="11" y="16"/>
                      </a:lnTo>
                      <a:lnTo>
                        <a:pt x="11" y="19"/>
                      </a:lnTo>
                      <a:lnTo>
                        <a:pt x="8" y="16"/>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3" name="Freeform 26">
                  <a:extLst>
                    <a:ext uri="{FF2B5EF4-FFF2-40B4-BE49-F238E27FC236}">
                      <a16:creationId xmlns:a16="http://schemas.microsoft.com/office/drawing/2014/main" id="{7E5A8896-D21D-4E8A-A2DE-D8ECA64A7AC7}"/>
                    </a:ext>
                  </a:extLst>
                </p:cNvPr>
                <p:cNvSpPr>
                  <a:spLocks/>
                </p:cNvSpPr>
                <p:nvPr/>
              </p:nvSpPr>
              <p:spPr bwMode="grayWhite">
                <a:xfrm>
                  <a:off x="4739" y="3587"/>
                  <a:ext cx="19" cy="76"/>
                </a:xfrm>
                <a:custGeom>
                  <a:avLst/>
                  <a:gdLst>
                    <a:gd name="T0" fmla="*/ 2 w 19"/>
                    <a:gd name="T1" fmla="*/ 26 h 76"/>
                    <a:gd name="T2" fmla="*/ 9 w 19"/>
                    <a:gd name="T3" fmla="*/ 20 h 76"/>
                    <a:gd name="T4" fmla="*/ 14 w 19"/>
                    <a:gd name="T5" fmla="*/ 0 h 76"/>
                    <a:gd name="T6" fmla="*/ 18 w 19"/>
                    <a:gd name="T7" fmla="*/ 30 h 76"/>
                    <a:gd name="T8" fmla="*/ 12 w 19"/>
                    <a:gd name="T9" fmla="*/ 67 h 76"/>
                    <a:gd name="T10" fmla="*/ 0 w 19"/>
                    <a:gd name="T11" fmla="*/ 75 h 76"/>
                    <a:gd name="T12" fmla="*/ 0 w 19"/>
                    <a:gd name="T13" fmla="*/ 57 h 76"/>
                    <a:gd name="T14" fmla="*/ 3 w 19"/>
                    <a:gd name="T15" fmla="*/ 45 h 76"/>
                    <a:gd name="T16" fmla="*/ 2 w 19"/>
                    <a:gd name="T17" fmla="*/ 26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76">
                      <a:moveTo>
                        <a:pt x="2" y="26"/>
                      </a:moveTo>
                      <a:lnTo>
                        <a:pt x="9" y="20"/>
                      </a:lnTo>
                      <a:lnTo>
                        <a:pt x="14" y="0"/>
                      </a:lnTo>
                      <a:lnTo>
                        <a:pt x="18" y="30"/>
                      </a:lnTo>
                      <a:lnTo>
                        <a:pt x="12" y="67"/>
                      </a:lnTo>
                      <a:lnTo>
                        <a:pt x="0" y="75"/>
                      </a:lnTo>
                      <a:lnTo>
                        <a:pt x="0" y="57"/>
                      </a:lnTo>
                      <a:lnTo>
                        <a:pt x="3" y="45"/>
                      </a:lnTo>
                      <a:lnTo>
                        <a:pt x="2" y="26"/>
                      </a:lnTo>
                    </a:path>
                  </a:pathLst>
                </a:cu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grpSp>
        </p:grpSp>
      </p:grpSp>
      <p:sp>
        <p:nvSpPr>
          <p:cNvPr id="1027" name="Rectangle 30">
            <a:extLst>
              <a:ext uri="{FF2B5EF4-FFF2-40B4-BE49-F238E27FC236}">
                <a16:creationId xmlns:a16="http://schemas.microsoft.com/office/drawing/2014/main" id="{95AA58FD-F8BF-4418-87A0-F9BA88A7311D}"/>
              </a:ext>
            </a:extLst>
          </p:cNvPr>
          <p:cNvSpPr>
            <a:spLocks noGrp="1" noChangeArrowheads="1"/>
          </p:cNvSpPr>
          <p:nvPr>
            <p:ph type="title"/>
          </p:nvPr>
        </p:nvSpPr>
        <p:spPr bwMode="auto">
          <a:xfrm>
            <a:off x="685800" y="2857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31">
            <a:extLst>
              <a:ext uri="{FF2B5EF4-FFF2-40B4-BE49-F238E27FC236}">
                <a16:creationId xmlns:a16="http://schemas.microsoft.com/office/drawing/2014/main" id="{CF152841-FE45-4172-9C27-818B044D4EEF}"/>
              </a:ext>
            </a:extLst>
          </p:cNvPr>
          <p:cNvSpPr>
            <a:spLocks noGrp="1" noChangeArrowheads="1"/>
          </p:cNvSpPr>
          <p:nvPr>
            <p:ph type="body" idx="1"/>
          </p:nvPr>
        </p:nvSpPr>
        <p:spPr bwMode="auto">
          <a:xfrm>
            <a:off x="685800" y="16573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6" name="Rectangle 32">
            <a:extLst>
              <a:ext uri="{FF2B5EF4-FFF2-40B4-BE49-F238E27FC236}">
                <a16:creationId xmlns:a16="http://schemas.microsoft.com/office/drawing/2014/main" id="{14F5DDFC-ACA0-4B8B-9388-9D9C0BC538A9}"/>
              </a:ext>
            </a:extLst>
          </p:cNvPr>
          <p:cNvSpPr>
            <a:spLocks noGrp="1" noChangeArrowheads="1"/>
          </p:cNvSpPr>
          <p:nvPr>
            <p:ph type="dt" sz="half" idx="2"/>
          </p:nvPr>
        </p:nvSpPr>
        <p:spPr bwMode="auto">
          <a:xfrm>
            <a:off x="685800" y="6400800"/>
            <a:ext cx="1905000" cy="457200"/>
          </a:xfrm>
          <a:prstGeom prst="rect">
            <a:avLst/>
          </a:prstGeom>
          <a:noFill/>
          <a:ln>
            <a:noFill/>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en-US"/>
          </a:p>
        </p:txBody>
      </p:sp>
      <p:sp>
        <p:nvSpPr>
          <p:cNvPr id="1058" name="Rectangle 34">
            <a:extLst>
              <a:ext uri="{FF2B5EF4-FFF2-40B4-BE49-F238E27FC236}">
                <a16:creationId xmlns:a16="http://schemas.microsoft.com/office/drawing/2014/main" id="{BF0163AC-563C-4B27-8611-F95253440B9A}"/>
              </a:ext>
            </a:extLst>
          </p:cNvPr>
          <p:cNvSpPr>
            <a:spLocks noGrp="1" noChangeArrowheads="1"/>
          </p:cNvSpPr>
          <p:nvPr>
            <p:ph type="sldNum" sz="quarter" idx="4"/>
          </p:nvPr>
        </p:nvSpPr>
        <p:spPr bwMode="auto">
          <a:xfrm>
            <a:off x="6553200" y="6399213"/>
            <a:ext cx="1905000" cy="457200"/>
          </a:xfrm>
          <a:prstGeom prst="rect">
            <a:avLst/>
          </a:prstGeom>
          <a:noFill/>
          <a:ln>
            <a:noFill/>
          </a:ln>
          <a:effectLst/>
        </p:spPr>
        <p:txBody>
          <a:bodyPr vert="horz" wrap="none" lIns="92075" tIns="46038" rIns="92075" bIns="46038" numCol="1" anchor="ctr" anchorCtr="0" compatLnSpc="1">
            <a:prstTxWarp prst="textNoShape">
              <a:avLst/>
            </a:prstTxWarp>
          </a:bodyPr>
          <a:lstStyle>
            <a:lvl1pPr algn="r">
              <a:defRPr sz="1400"/>
            </a:lvl1pPr>
          </a:lstStyle>
          <a:p>
            <a:fld id="{8CA194E4-B455-4716-B7C9-2F06FBD800DC}" type="slidenum">
              <a:rPr lang="en-US" altLang="en-US"/>
              <a:pPr/>
              <a:t>‹#›</a:t>
            </a:fld>
            <a:endParaRPr lang="en-US" altLang="en-US"/>
          </a:p>
        </p:txBody>
      </p:sp>
      <p:sp>
        <p:nvSpPr>
          <p:cNvPr id="1031" name="Rectangle 36">
            <a:extLst>
              <a:ext uri="{FF2B5EF4-FFF2-40B4-BE49-F238E27FC236}">
                <a16:creationId xmlns:a16="http://schemas.microsoft.com/office/drawing/2014/main" id="{B0400F57-9450-4F9F-B6DB-F5A205B6E9E7}"/>
              </a:ext>
            </a:extLst>
          </p:cNvPr>
          <p:cNvSpPr>
            <a:spLocks noChangeArrowheads="1"/>
          </p:cNvSpPr>
          <p:nvPr/>
        </p:nvSpPr>
        <p:spPr bwMode="auto">
          <a:xfrm>
            <a:off x="1676400" y="6438900"/>
            <a:ext cx="5581650" cy="419100"/>
          </a:xfrm>
          <a:prstGeom prst="rect">
            <a:avLst/>
          </a:prstGeom>
          <a:noFill/>
          <a:ln>
            <a:noFill/>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sz="1000" dirty="0">
                <a:latin typeface="Arial" panose="020B0604020202020204" pitchFamily="34" charset="0"/>
              </a:rPr>
              <a:t>Liang, Introduction to Java Programming, Eleventh Edition, (c) 2018 Pearson Education, Ltd. </a:t>
            </a:r>
            <a:br>
              <a:rPr lang="en-US" sz="1000" dirty="0">
                <a:latin typeface="Arial" panose="020B0604020202020204" pitchFamily="34" charset="0"/>
              </a:rPr>
            </a:br>
            <a:r>
              <a:rPr lang="en-US" sz="1000" dirty="0">
                <a:latin typeface="Arial" panose="020B0604020202020204" pitchFamily="34" charset="0"/>
              </a:rPr>
              <a:t>All rights reserved. </a:t>
            </a:r>
          </a:p>
        </p:txBody>
      </p:sp>
    </p:spTree>
  </p:cSld>
  <p:clrMap bg1="lt1" tx1="dk1" bg2="lt2" tx2="dk2" accent1="accent1" accent2="accent2" accent3="accent3" accent4="accent4" accent5="accent5" accent6="accent6" hlink="hlink" folHlink="folHlink"/>
  <p:sldLayoutIdLst>
    <p:sldLayoutId id="2147483923"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F"/>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Monotype Sorts"/>
        <a:buChar char="u"/>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liveexample.pearsoncmg.com/html/TestSimpleCircle.html" TargetMode="External"/><Relationship Id="rId2" Type="http://schemas.openxmlformats.org/officeDocument/2006/relationships/hyperlink" Target="winword%20TestCircle.java" TargetMode="External"/><Relationship Id="rId1" Type="http://schemas.openxmlformats.org/officeDocument/2006/relationships/slideLayout" Target="../slideLayouts/slideLayout2.xml"/><Relationship Id="rId4" Type="http://schemas.openxmlformats.org/officeDocument/2006/relationships/hyperlink" Target="html/TestSimpleCircle.bat"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liveexample.pearsoncmg.com/html/TestTV.html" TargetMode="External"/><Relationship Id="rId3" Type="http://schemas.openxmlformats.org/officeDocument/2006/relationships/hyperlink" Target="winword%20TestCircle.java" TargetMode="External"/><Relationship Id="rId7" Type="http://schemas.openxmlformats.org/officeDocument/2006/relationships/hyperlink" Target="html/TestTV.bat"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hyperlink" Target="https://liveexample.pearsoncmg.com/html/TV.html" TargetMode="External"/><Relationship Id="rId5" Type="http://schemas.openxmlformats.org/officeDocument/2006/relationships/image" Target="../media/image6.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image" Target="../media/image10.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5.wmf"/><Relationship Id="rId5" Type="http://schemas.openxmlformats.org/officeDocument/2006/relationships/oleObject" Target="../embeddings/oleObject13.bin"/><Relationship Id="rId4" Type="http://schemas.openxmlformats.org/officeDocument/2006/relationships/image" Target="../media/image14.wmf"/></Relationships>
</file>

<file path=ppt/slides/_rels/slide26.xml.rels><?xml version="1.0" encoding="UTF-8" standalone="yes"?>
<Relationships xmlns="http://schemas.openxmlformats.org/package/2006/relationships"><Relationship Id="rId2" Type="http://schemas.openxmlformats.org/officeDocument/2006/relationships/hyperlink" Target="winword%20TestCircleWithConstructors.jav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6.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8.wmf"/><Relationship Id="rId5" Type="http://schemas.openxmlformats.org/officeDocument/2006/relationships/oleObject" Target="../embeddings/oleObject16.bin"/><Relationship Id="rId4" Type="http://schemas.openxmlformats.org/officeDocument/2006/relationships/image" Target="../media/image17.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winword%20TestCircleWithConstructors.java" TargetMode="Externa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9.wmf"/><Relationship Id="rId4" Type="http://schemas.openxmlformats.org/officeDocument/2006/relationships/oleObject" Target="../embeddings/oleObject17.bin"/></Relationships>
</file>

<file path=ppt/slides/_rels/slide36.xml.rels><?xml version="1.0" encoding="UTF-8" standalone="yes"?>
<Relationships xmlns="http://schemas.openxmlformats.org/package/2006/relationships"><Relationship Id="rId2" Type="http://schemas.openxmlformats.org/officeDocument/2006/relationships/hyperlink" Target="winword%20TestCircleWithConstructors.jav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winword%20TestCircleWithConstructors.java" TargetMode="Externa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0.wmf"/><Relationship Id="rId4" Type="http://schemas.openxmlformats.org/officeDocument/2006/relationships/oleObject" Target="../embeddings/oleObject18.bin"/></Relationships>
</file>

<file path=ppt/slides/_rels/slide38.xml.rels><?xml version="1.0" encoding="UTF-8" standalone="yes"?>
<Relationships xmlns="http://schemas.openxmlformats.org/package/2006/relationships"><Relationship Id="rId2" Type="http://schemas.openxmlformats.org/officeDocument/2006/relationships/hyperlink" Target="winword%20TestCircleWithConstructors.jav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winword%20TestCircleWithConstructors.java" TargetMode="External"/><Relationship Id="rId1" Type="http://schemas.openxmlformats.org/officeDocument/2006/relationships/slideLayout" Target="../slideLayouts/slideLayout2.xml"/><Relationship Id="rId5" Type="http://schemas.openxmlformats.org/officeDocument/2006/relationships/hyperlink" Target="https://liveexample.pearsoncmg.com/html/TestPoint2D.html" TargetMode="External"/><Relationship Id="rId4" Type="http://schemas.openxmlformats.org/officeDocument/2006/relationships/hyperlink" Target="html/TestPoint2D.ba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ml/TestCircleWithStaticMembers.bat" TargetMode="External"/><Relationship Id="rId2" Type="http://schemas.openxmlformats.org/officeDocument/2006/relationships/hyperlink" Target="winword%20TestInstanceAndClassVariable.java" TargetMode="External"/><Relationship Id="rId1" Type="http://schemas.openxmlformats.org/officeDocument/2006/relationships/slideLayout" Target="../slideLayouts/slideLayout2.xml"/><Relationship Id="rId5" Type="http://schemas.openxmlformats.org/officeDocument/2006/relationships/hyperlink" Target="https://liveexample.pearsoncmg.com/html/TestCircleWithStaticMembers.html" TargetMode="External"/><Relationship Id="rId4" Type="http://schemas.openxmlformats.org/officeDocument/2006/relationships/hyperlink" Target="https://liveexample.pearsoncmg.com/html/CircleWithStaticMembers.html"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hyperlink" Target="https://liveexample.pearsoncmg.com/html/TestCircleWithPrivateDataFields.html" TargetMode="Externa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hyperlink" Target="https://liveexample.pearsoncmg.com/html/CircleWithPrivateDataFields.html" TargetMode="External"/><Relationship Id="rId5" Type="http://schemas.openxmlformats.org/officeDocument/2006/relationships/hyperlink" Target="html/TestCircleWithPrivateDataFields.bat" TargetMode="External"/><Relationship Id="rId4" Type="http://schemas.openxmlformats.org/officeDocument/2006/relationships/image" Target="../media/image26.wmf"/></Relationships>
</file>

<file path=ppt/slides/_rels/slide51.xml.rels><?xml version="1.0" encoding="UTF-8" standalone="yes"?>
<Relationships xmlns="http://schemas.openxmlformats.org/package/2006/relationships"><Relationship Id="rId3" Type="http://schemas.openxmlformats.org/officeDocument/2006/relationships/hyperlink" Target="https://liveexample.pearsoncmg.com/html/TestPassObject.html" TargetMode="External"/><Relationship Id="rId2" Type="http://schemas.openxmlformats.org/officeDocument/2006/relationships/hyperlink" Target="html/TestPassObject.bat"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winword%20TestMortgageClass.java"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winword%20TestMortgageClass.java"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liveexample.pearsoncmg.com/html/TotalArea.html" TargetMode="External"/><Relationship Id="rId2" Type="http://schemas.openxmlformats.org/officeDocument/2006/relationships/hyperlink" Target="html/TotalArea.bat"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winword%20TestMortgageClass.jav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winword%20TestMortgageClass.java"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winword%20TestMortgageClass.java" TargetMode="Externa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9.wmf"/><Relationship Id="rId4" Type="http://schemas.openxmlformats.org/officeDocument/2006/relationships/oleObject" Target="../embeddings/oleObject20.bin"/></Relationships>
</file>

<file path=ppt/slides/_rels/slide62.xml.rels><?xml version="1.0" encoding="UTF-8" standalone="yes"?>
<Relationships xmlns="http://schemas.openxmlformats.org/package/2006/relationships"><Relationship Id="rId3" Type="http://schemas.openxmlformats.org/officeDocument/2006/relationships/hyperlink" Target="winword%20TestMortgageClass.java" TargetMode="Externa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30.wmf"/><Relationship Id="rId4" Type="http://schemas.openxmlformats.org/officeDocument/2006/relationships/oleObject" Target="../embeddings/oleObject2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a:extLst>
              <a:ext uri="{FF2B5EF4-FFF2-40B4-BE49-F238E27FC236}">
                <a16:creationId xmlns:a16="http://schemas.microsoft.com/office/drawing/2014/main" id="{14EAEF32-F5F3-4442-ABCE-09CEE12D2D2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0CE6739-D109-4D9A-820F-B733E3A18E55}" type="slidenum">
              <a:rPr lang="en-US" altLang="en-US" sz="1400"/>
              <a:pPr>
                <a:spcBef>
                  <a:spcPct val="0"/>
                </a:spcBef>
                <a:buClrTx/>
                <a:buSzTx/>
                <a:buFontTx/>
                <a:buNone/>
              </a:pPr>
              <a:t>1</a:t>
            </a:fld>
            <a:endParaRPr lang="en-US" altLang="en-US" sz="1400"/>
          </a:p>
        </p:txBody>
      </p:sp>
      <p:sp>
        <p:nvSpPr>
          <p:cNvPr id="4099" name="Rectangle 4">
            <a:extLst>
              <a:ext uri="{FF2B5EF4-FFF2-40B4-BE49-F238E27FC236}">
                <a16:creationId xmlns:a16="http://schemas.microsoft.com/office/drawing/2014/main" id="{9A43F39D-1553-4152-9898-C398CDAE1C3E}"/>
              </a:ext>
            </a:extLst>
          </p:cNvPr>
          <p:cNvSpPr>
            <a:spLocks noGrp="1" noChangeArrowheads="1"/>
          </p:cNvSpPr>
          <p:nvPr>
            <p:ph type="title"/>
          </p:nvPr>
        </p:nvSpPr>
        <p:spPr>
          <a:xfrm>
            <a:off x="577850" y="1700213"/>
            <a:ext cx="7804150" cy="762000"/>
          </a:xfrm>
        </p:spPr>
        <p:txBody>
          <a:bodyPr/>
          <a:lstStyle/>
          <a:p>
            <a:r>
              <a:rPr lang="en-US" altLang="en-US"/>
              <a:t>Chapter 9 Objects and Classes</a:t>
            </a:r>
            <a:endParaRPr lang="en-US" altLang="en-US" sz="4800"/>
          </a:p>
        </p:txBody>
      </p:sp>
      <p:sp>
        <p:nvSpPr>
          <p:cNvPr id="4100" name="Rectangle 10">
            <a:extLst>
              <a:ext uri="{FF2B5EF4-FFF2-40B4-BE49-F238E27FC236}">
                <a16:creationId xmlns:a16="http://schemas.microsoft.com/office/drawing/2014/main" id="{C20D3A53-15D0-4BCB-BDA4-EC1577D74AB9}"/>
              </a:ext>
            </a:extLst>
          </p:cNvPr>
          <p:cNvSpPr>
            <a:spLocks noChangeArrowheads="1"/>
          </p:cNvSpPr>
          <p:nvPr/>
        </p:nvSpPr>
        <p:spPr bwMode="auto">
          <a:xfrm>
            <a:off x="2090738" y="2195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101" name="Rectangle 12">
            <a:extLst>
              <a:ext uri="{FF2B5EF4-FFF2-40B4-BE49-F238E27FC236}">
                <a16:creationId xmlns:a16="http://schemas.microsoft.com/office/drawing/2014/main" id="{F1589180-D9B0-4D1D-88A4-0D6CE6F1E3CC}"/>
              </a:ext>
            </a:extLst>
          </p:cNvPr>
          <p:cNvSpPr>
            <a:spLocks noChangeArrowheads="1"/>
          </p:cNvSpPr>
          <p:nvPr/>
        </p:nvSpPr>
        <p:spPr bwMode="auto">
          <a:xfrm>
            <a:off x="2090738" y="17621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102" name="Rectangle 14">
            <a:extLst>
              <a:ext uri="{FF2B5EF4-FFF2-40B4-BE49-F238E27FC236}">
                <a16:creationId xmlns:a16="http://schemas.microsoft.com/office/drawing/2014/main" id="{A69A920E-38C9-4F9D-AF6A-C4775002563E}"/>
              </a:ext>
            </a:extLst>
          </p:cNvPr>
          <p:cNvSpPr>
            <a:spLocks noChangeArrowheads="1"/>
          </p:cNvSpPr>
          <p:nvPr/>
        </p:nvSpPr>
        <p:spPr bwMode="auto">
          <a:xfrm>
            <a:off x="2090738" y="17621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103" name="Rectangle 16">
            <a:extLst>
              <a:ext uri="{FF2B5EF4-FFF2-40B4-BE49-F238E27FC236}">
                <a16:creationId xmlns:a16="http://schemas.microsoft.com/office/drawing/2014/main" id="{25A3031F-295C-4E14-94F7-B5B50C933BC2}"/>
              </a:ext>
            </a:extLst>
          </p:cNvPr>
          <p:cNvSpPr>
            <a:spLocks noChangeArrowheads="1"/>
          </p:cNvSpPr>
          <p:nvPr/>
        </p:nvSpPr>
        <p:spPr bwMode="auto">
          <a:xfrm>
            <a:off x="0" y="1951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a:extLst>
              <a:ext uri="{FF2B5EF4-FFF2-40B4-BE49-F238E27FC236}">
                <a16:creationId xmlns:a16="http://schemas.microsoft.com/office/drawing/2014/main" id="{B46D1E25-499B-408B-8982-BFF7F1FE4C53}"/>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5A15C11-F343-4BD4-A250-1AF9EF4D818B}" type="slidenum">
              <a:rPr lang="en-US" altLang="en-US" sz="1400"/>
              <a:pPr>
                <a:spcBef>
                  <a:spcPct val="0"/>
                </a:spcBef>
                <a:buClrTx/>
                <a:buSzTx/>
                <a:buFontTx/>
                <a:buNone/>
              </a:pPr>
              <a:t>10</a:t>
            </a:fld>
            <a:endParaRPr lang="en-US" altLang="en-US" sz="1400"/>
          </a:p>
        </p:txBody>
      </p:sp>
      <p:sp>
        <p:nvSpPr>
          <p:cNvPr id="14339" name="Rectangle 2">
            <a:extLst>
              <a:ext uri="{FF2B5EF4-FFF2-40B4-BE49-F238E27FC236}">
                <a16:creationId xmlns:a16="http://schemas.microsoft.com/office/drawing/2014/main" id="{626B6FA3-C761-42A9-8644-A76AA604F289}"/>
              </a:ext>
            </a:extLst>
          </p:cNvPr>
          <p:cNvSpPr>
            <a:spLocks noGrp="1" noChangeArrowheads="1"/>
          </p:cNvSpPr>
          <p:nvPr>
            <p:ph type="title"/>
          </p:nvPr>
        </p:nvSpPr>
        <p:spPr>
          <a:xfrm>
            <a:off x="685800" y="457200"/>
            <a:ext cx="7772400" cy="1219200"/>
          </a:xfrm>
        </p:spPr>
        <p:txBody>
          <a:bodyPr/>
          <a:lstStyle/>
          <a:p>
            <a:r>
              <a:rPr lang="en-US" altLang="en-US" sz="4000">
                <a:latin typeface="Book Antiqua" panose="02040602050305030304" pitchFamily="18" charset="0"/>
              </a:rPr>
              <a:t>Example: Defining Classes and Creating Objects</a:t>
            </a:r>
            <a:endParaRPr lang="en-US" altLang="en-US" sz="4000" u="sng">
              <a:latin typeface="Book Antiqua" panose="02040602050305030304" pitchFamily="18" charset="0"/>
              <a:hlinkClick r:id="rId2" action="ppaction://program"/>
            </a:endParaRPr>
          </a:p>
        </p:txBody>
      </p:sp>
      <p:sp>
        <p:nvSpPr>
          <p:cNvPr id="14340" name="Rectangle 3">
            <a:extLst>
              <a:ext uri="{FF2B5EF4-FFF2-40B4-BE49-F238E27FC236}">
                <a16:creationId xmlns:a16="http://schemas.microsoft.com/office/drawing/2014/main" id="{9A183869-1F0D-4DAB-8F3A-E651493CFDCA}"/>
              </a:ext>
            </a:extLst>
          </p:cNvPr>
          <p:cNvSpPr>
            <a:spLocks noGrp="1" noChangeArrowheads="1"/>
          </p:cNvSpPr>
          <p:nvPr>
            <p:ph type="body" idx="1"/>
          </p:nvPr>
        </p:nvSpPr>
        <p:spPr>
          <a:xfrm>
            <a:off x="193675" y="2133600"/>
            <a:ext cx="8756650" cy="2209800"/>
          </a:xfrm>
        </p:spPr>
        <p:txBody>
          <a:bodyPr/>
          <a:lstStyle/>
          <a:p>
            <a:pPr marL="0" indent="0">
              <a:buFont typeface="Monotype Sorts"/>
              <a:buNone/>
            </a:pPr>
            <a:r>
              <a:rPr lang="en-US" altLang="en-US" sz="3600"/>
              <a:t>Objective: Demonstrate creating objects, accessing data, and using methods.</a:t>
            </a:r>
            <a:r>
              <a:rPr lang="en-US" altLang="en-US" sz="3600">
                <a:latin typeface="Book Antiqua" panose="02040602050305030304" pitchFamily="18" charset="0"/>
              </a:rPr>
              <a:t> </a:t>
            </a:r>
          </a:p>
        </p:txBody>
      </p:sp>
      <p:sp>
        <p:nvSpPr>
          <p:cNvPr id="14341" name="Rectangle 8">
            <a:hlinkClick r:id="rId3"/>
            <a:extLst>
              <a:ext uri="{FF2B5EF4-FFF2-40B4-BE49-F238E27FC236}">
                <a16:creationId xmlns:a16="http://schemas.microsoft.com/office/drawing/2014/main" id="{755740B4-869A-4601-A76D-E3B1EE48E715}"/>
              </a:ext>
            </a:extLst>
          </p:cNvPr>
          <p:cNvSpPr>
            <a:spLocks noChangeArrowheads="1"/>
          </p:cNvSpPr>
          <p:nvPr/>
        </p:nvSpPr>
        <p:spPr bwMode="auto">
          <a:xfrm>
            <a:off x="3649663" y="4197350"/>
            <a:ext cx="316865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TestSimpleCircle</a:t>
            </a:r>
          </a:p>
        </p:txBody>
      </p:sp>
      <p:sp>
        <p:nvSpPr>
          <p:cNvPr id="14342" name="AutoShape 10">
            <a:hlinkClick r:id="rId4" action="ppaction://program" highlightClick="1"/>
            <a:extLst>
              <a:ext uri="{FF2B5EF4-FFF2-40B4-BE49-F238E27FC236}">
                <a16:creationId xmlns:a16="http://schemas.microsoft.com/office/drawing/2014/main" id="{BBAD44D1-CB9B-460D-AD34-05C757F98591}"/>
              </a:ext>
            </a:extLst>
          </p:cNvPr>
          <p:cNvSpPr>
            <a:spLocks noChangeArrowheads="1"/>
          </p:cNvSpPr>
          <p:nvPr/>
        </p:nvSpPr>
        <p:spPr bwMode="auto">
          <a:xfrm>
            <a:off x="6954838" y="4197350"/>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rgbClr val="000000"/>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a:extLst>
              <a:ext uri="{FF2B5EF4-FFF2-40B4-BE49-F238E27FC236}">
                <a16:creationId xmlns:a16="http://schemas.microsoft.com/office/drawing/2014/main" id="{9A6E74AE-A255-4BAE-BBEA-A5FDDFFBFE1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C43FBA7-D881-42B9-AF1A-B4620F5C5DE0}" type="slidenum">
              <a:rPr lang="en-US" altLang="en-US" sz="1400"/>
              <a:pPr>
                <a:spcBef>
                  <a:spcPct val="0"/>
                </a:spcBef>
                <a:buClrTx/>
                <a:buSzTx/>
                <a:buFontTx/>
                <a:buNone/>
              </a:pPr>
              <a:t>11</a:t>
            </a:fld>
            <a:endParaRPr lang="en-US" altLang="en-US" sz="1400"/>
          </a:p>
        </p:txBody>
      </p:sp>
      <p:sp>
        <p:nvSpPr>
          <p:cNvPr id="15363" name="Rectangle 2">
            <a:extLst>
              <a:ext uri="{FF2B5EF4-FFF2-40B4-BE49-F238E27FC236}">
                <a16:creationId xmlns:a16="http://schemas.microsoft.com/office/drawing/2014/main" id="{3B64C26F-1ECE-466C-8DF7-F8FD33580A57}"/>
              </a:ext>
            </a:extLst>
          </p:cNvPr>
          <p:cNvSpPr>
            <a:spLocks noGrp="1" noChangeArrowheads="1"/>
          </p:cNvSpPr>
          <p:nvPr>
            <p:ph type="title"/>
          </p:nvPr>
        </p:nvSpPr>
        <p:spPr>
          <a:xfrm>
            <a:off x="117475" y="125413"/>
            <a:ext cx="8909050" cy="744537"/>
          </a:xfrm>
        </p:spPr>
        <p:txBody>
          <a:bodyPr/>
          <a:lstStyle/>
          <a:p>
            <a:r>
              <a:rPr lang="en-US" altLang="en-US" sz="3200">
                <a:latin typeface="Book Antiqua" panose="02040602050305030304" pitchFamily="18" charset="0"/>
              </a:rPr>
              <a:t>Example: Defining Classes and Creating Objects</a:t>
            </a:r>
            <a:endParaRPr lang="en-US" altLang="en-US" sz="3200" u="sng">
              <a:latin typeface="Book Antiqua" panose="02040602050305030304" pitchFamily="18" charset="0"/>
              <a:hlinkClick r:id="rId3" action="ppaction://program"/>
            </a:endParaRPr>
          </a:p>
        </p:txBody>
      </p:sp>
      <p:sp>
        <p:nvSpPr>
          <p:cNvPr id="15364" name="Rectangle 11">
            <a:extLst>
              <a:ext uri="{FF2B5EF4-FFF2-40B4-BE49-F238E27FC236}">
                <a16:creationId xmlns:a16="http://schemas.microsoft.com/office/drawing/2014/main" id="{5770CF82-4ECA-4511-AD86-A5B7E2724744}"/>
              </a:ext>
            </a:extLst>
          </p:cNvPr>
          <p:cNvSpPr>
            <a:spLocks noChangeArrowheads="1"/>
          </p:cNvSpPr>
          <p:nvPr/>
        </p:nvSpPr>
        <p:spPr bwMode="auto">
          <a:xfrm>
            <a:off x="0" y="2257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5365" name="Object 10">
            <a:extLst>
              <a:ext uri="{FF2B5EF4-FFF2-40B4-BE49-F238E27FC236}">
                <a16:creationId xmlns:a16="http://schemas.microsoft.com/office/drawing/2014/main" id="{813A41F7-6266-49AE-AC2B-0E7A64512A96}"/>
              </a:ext>
            </a:extLst>
          </p:cNvPr>
          <p:cNvGraphicFramePr>
            <a:graphicFrameLocks noChangeAspect="1"/>
          </p:cNvGraphicFramePr>
          <p:nvPr/>
        </p:nvGraphicFramePr>
        <p:xfrm>
          <a:off x="0" y="893763"/>
          <a:ext cx="9144000" cy="3952875"/>
        </p:xfrm>
        <a:graphic>
          <a:graphicData uri="http://schemas.openxmlformats.org/presentationml/2006/ole">
            <mc:AlternateContent xmlns:mc="http://schemas.openxmlformats.org/markup-compatibility/2006">
              <mc:Choice xmlns:v="urn:schemas-microsoft-com:vml" Requires="v">
                <p:oleObj spid="_x0000_s15369" name="Picture" r:id="rId4" imgW="5422900" imgH="2349500" progId="Word.Picture.8">
                  <p:embed/>
                </p:oleObj>
              </mc:Choice>
              <mc:Fallback>
                <p:oleObj name="Picture" r:id="rId4" imgW="5422900" imgH="2349500" progId="Word.Picture.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93763"/>
                        <a:ext cx="91440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6" name="Rectangle 10">
            <a:hlinkClick r:id="rId6"/>
            <a:extLst>
              <a:ext uri="{FF2B5EF4-FFF2-40B4-BE49-F238E27FC236}">
                <a16:creationId xmlns:a16="http://schemas.microsoft.com/office/drawing/2014/main" id="{23F0E1E4-FB85-4956-B99B-056C251295F9}"/>
              </a:ext>
            </a:extLst>
          </p:cNvPr>
          <p:cNvSpPr>
            <a:spLocks noChangeArrowheads="1"/>
          </p:cNvSpPr>
          <p:nvPr/>
        </p:nvSpPr>
        <p:spPr bwMode="auto">
          <a:xfrm>
            <a:off x="6453188" y="5119688"/>
            <a:ext cx="1265237"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TV</a:t>
            </a:r>
          </a:p>
        </p:txBody>
      </p:sp>
      <p:sp>
        <p:nvSpPr>
          <p:cNvPr id="15367" name="AutoShape 10">
            <a:hlinkClick r:id="rId7" action="ppaction://program" highlightClick="1"/>
            <a:extLst>
              <a:ext uri="{FF2B5EF4-FFF2-40B4-BE49-F238E27FC236}">
                <a16:creationId xmlns:a16="http://schemas.microsoft.com/office/drawing/2014/main" id="{350F61CC-09D7-4B7E-8851-75EBA50798C2}"/>
              </a:ext>
            </a:extLst>
          </p:cNvPr>
          <p:cNvSpPr>
            <a:spLocks noChangeArrowheads="1"/>
          </p:cNvSpPr>
          <p:nvPr/>
        </p:nvSpPr>
        <p:spPr bwMode="auto">
          <a:xfrm>
            <a:off x="7870825" y="5659438"/>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rgbClr val="000000"/>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15368" name="Rectangle 12">
            <a:hlinkClick r:id="rId8"/>
            <a:extLst>
              <a:ext uri="{FF2B5EF4-FFF2-40B4-BE49-F238E27FC236}">
                <a16:creationId xmlns:a16="http://schemas.microsoft.com/office/drawing/2014/main" id="{2BFB86AD-87DC-4775-BFC5-7404F112C706}"/>
              </a:ext>
            </a:extLst>
          </p:cNvPr>
          <p:cNvSpPr>
            <a:spLocks noChangeArrowheads="1"/>
          </p:cNvSpPr>
          <p:nvPr/>
        </p:nvSpPr>
        <p:spPr bwMode="auto">
          <a:xfrm>
            <a:off x="6465888" y="5659438"/>
            <a:ext cx="1265237"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TestTV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a:extLst>
              <a:ext uri="{FF2B5EF4-FFF2-40B4-BE49-F238E27FC236}">
                <a16:creationId xmlns:a16="http://schemas.microsoft.com/office/drawing/2014/main" id="{1A113999-CF5E-4C2D-9636-EF844A7C380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4941FE4-2734-4658-BA72-1AFC689C2306}" type="slidenum">
              <a:rPr lang="en-US" altLang="en-US" sz="1400"/>
              <a:pPr>
                <a:spcBef>
                  <a:spcPct val="0"/>
                </a:spcBef>
                <a:buClrTx/>
                <a:buSzTx/>
                <a:buFontTx/>
                <a:buNone/>
              </a:pPr>
              <a:t>12</a:t>
            </a:fld>
            <a:endParaRPr lang="en-US" altLang="en-US" sz="1400"/>
          </a:p>
        </p:txBody>
      </p:sp>
      <p:sp>
        <p:nvSpPr>
          <p:cNvPr id="16387" name="Rectangle 2">
            <a:extLst>
              <a:ext uri="{FF2B5EF4-FFF2-40B4-BE49-F238E27FC236}">
                <a16:creationId xmlns:a16="http://schemas.microsoft.com/office/drawing/2014/main" id="{6C66D285-7D2B-4F0D-88ED-6E5AFE05D298}"/>
              </a:ext>
            </a:extLst>
          </p:cNvPr>
          <p:cNvSpPr>
            <a:spLocks noGrp="1" noChangeArrowheads="1"/>
          </p:cNvSpPr>
          <p:nvPr>
            <p:ph type="title"/>
          </p:nvPr>
        </p:nvSpPr>
        <p:spPr>
          <a:xfrm>
            <a:off x="685800" y="0"/>
            <a:ext cx="7772400" cy="1428750"/>
          </a:xfrm>
        </p:spPr>
        <p:txBody>
          <a:bodyPr/>
          <a:lstStyle/>
          <a:p>
            <a:r>
              <a:rPr lang="en-US" altLang="en-US"/>
              <a:t>Constructors</a:t>
            </a:r>
            <a:endParaRPr lang="en-US" altLang="en-US" b="1">
              <a:latin typeface="Book Antiqua" panose="02040602050305030304" pitchFamily="18" charset="0"/>
            </a:endParaRPr>
          </a:p>
        </p:txBody>
      </p:sp>
      <p:sp>
        <p:nvSpPr>
          <p:cNvPr id="16388" name="Rectangle 3">
            <a:extLst>
              <a:ext uri="{FF2B5EF4-FFF2-40B4-BE49-F238E27FC236}">
                <a16:creationId xmlns:a16="http://schemas.microsoft.com/office/drawing/2014/main" id="{C1C215F9-3EAD-41B4-B03B-B3FB37E370A3}"/>
              </a:ext>
            </a:extLst>
          </p:cNvPr>
          <p:cNvSpPr>
            <a:spLocks noGrp="1" noChangeArrowheads="1"/>
          </p:cNvSpPr>
          <p:nvPr>
            <p:ph type="body" idx="1"/>
          </p:nvPr>
        </p:nvSpPr>
        <p:spPr>
          <a:xfrm>
            <a:off x="533400" y="1524000"/>
            <a:ext cx="7772400" cy="4953000"/>
          </a:xfrm>
        </p:spPr>
        <p:txBody>
          <a:bodyPr/>
          <a:lstStyle/>
          <a:p>
            <a:pPr>
              <a:spcBef>
                <a:spcPct val="0"/>
              </a:spcBef>
              <a:buFont typeface="Monotype Sorts"/>
              <a:buNone/>
            </a:pPr>
            <a:r>
              <a:rPr lang="en-US" altLang="en-US" b="1">
                <a:solidFill>
                  <a:schemeClr val="tx2"/>
                </a:solidFill>
                <a:latin typeface="Courier New" panose="02070309020205020404" pitchFamily="49" charset="0"/>
              </a:rPr>
              <a:t>Circle() {</a:t>
            </a:r>
          </a:p>
          <a:p>
            <a:pPr>
              <a:spcBef>
                <a:spcPct val="0"/>
              </a:spcBef>
              <a:buFont typeface="Monotype Sorts"/>
              <a:buNone/>
            </a:pPr>
            <a:r>
              <a:rPr lang="en-US" altLang="en-US" b="1">
                <a:solidFill>
                  <a:schemeClr val="tx2"/>
                </a:solidFill>
                <a:latin typeface="Courier New" panose="02070309020205020404" pitchFamily="49" charset="0"/>
              </a:rPr>
              <a:t>}</a:t>
            </a:r>
          </a:p>
          <a:p>
            <a:pPr>
              <a:spcBef>
                <a:spcPct val="0"/>
              </a:spcBef>
              <a:buFont typeface="Monotype Sorts"/>
              <a:buNone/>
            </a:pPr>
            <a:endParaRPr lang="en-US" altLang="en-US" b="1">
              <a:solidFill>
                <a:schemeClr val="tx2"/>
              </a:solidFill>
              <a:latin typeface="Courier New" panose="02070309020205020404" pitchFamily="49" charset="0"/>
            </a:endParaRPr>
          </a:p>
          <a:p>
            <a:pPr>
              <a:buFont typeface="Monotype Sorts"/>
              <a:buNone/>
            </a:pPr>
            <a:r>
              <a:rPr lang="en-US" altLang="en-US" b="1">
                <a:solidFill>
                  <a:schemeClr val="tx2"/>
                </a:solidFill>
                <a:latin typeface="Courier New" panose="02070309020205020404" pitchFamily="49" charset="0"/>
              </a:rPr>
              <a:t>Circle(double newRadius) {  </a:t>
            </a:r>
          </a:p>
          <a:p>
            <a:pPr>
              <a:spcBef>
                <a:spcPct val="0"/>
              </a:spcBef>
              <a:buFont typeface="Monotype Sorts"/>
              <a:buNone/>
            </a:pPr>
            <a:r>
              <a:rPr lang="en-US" altLang="en-US" b="1">
                <a:solidFill>
                  <a:schemeClr val="tx2"/>
                </a:solidFill>
                <a:latin typeface="Courier New" panose="02070309020205020404" pitchFamily="49" charset="0"/>
              </a:rPr>
              <a:t>  radius = newRadius;</a:t>
            </a:r>
          </a:p>
          <a:p>
            <a:pPr>
              <a:spcBef>
                <a:spcPct val="0"/>
              </a:spcBef>
              <a:buFont typeface="Monotype Sorts"/>
              <a:buNone/>
            </a:pPr>
            <a:r>
              <a:rPr lang="en-US" altLang="en-US" b="1">
                <a:solidFill>
                  <a:schemeClr val="tx2"/>
                </a:solidFill>
                <a:latin typeface="Courier New" panose="02070309020205020404" pitchFamily="49" charset="0"/>
              </a:rPr>
              <a:t>}</a:t>
            </a:r>
          </a:p>
        </p:txBody>
      </p:sp>
      <p:sp>
        <p:nvSpPr>
          <p:cNvPr id="16389" name="Text Box 4">
            <a:extLst>
              <a:ext uri="{FF2B5EF4-FFF2-40B4-BE49-F238E27FC236}">
                <a16:creationId xmlns:a16="http://schemas.microsoft.com/office/drawing/2014/main" id="{2B33289C-D7D3-401C-BCA8-1D9C58B65801}"/>
              </a:ext>
            </a:extLst>
          </p:cNvPr>
          <p:cNvSpPr txBox="1">
            <a:spLocks noChangeArrowheads="1"/>
          </p:cNvSpPr>
          <p:nvPr/>
        </p:nvSpPr>
        <p:spPr bwMode="auto">
          <a:xfrm>
            <a:off x="4267200" y="1143000"/>
            <a:ext cx="4876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a:t>Constructors are a special kind of methods that are invoked to construct objects.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a:extLst>
              <a:ext uri="{FF2B5EF4-FFF2-40B4-BE49-F238E27FC236}">
                <a16:creationId xmlns:a16="http://schemas.microsoft.com/office/drawing/2014/main" id="{8EE19D03-D3CB-4D3C-AD92-18A057C3CAB3}"/>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F4E896C-18D6-4F0A-BCF1-4651E683CD11}" type="slidenum">
              <a:rPr lang="en-US" altLang="en-US" sz="1400"/>
              <a:pPr>
                <a:spcBef>
                  <a:spcPct val="0"/>
                </a:spcBef>
                <a:buClrTx/>
                <a:buSzTx/>
                <a:buFontTx/>
                <a:buNone/>
              </a:pPr>
              <a:t>13</a:t>
            </a:fld>
            <a:endParaRPr lang="en-US" altLang="en-US" sz="1400"/>
          </a:p>
        </p:txBody>
      </p:sp>
      <p:sp>
        <p:nvSpPr>
          <p:cNvPr id="17411" name="Rectangle 2">
            <a:extLst>
              <a:ext uri="{FF2B5EF4-FFF2-40B4-BE49-F238E27FC236}">
                <a16:creationId xmlns:a16="http://schemas.microsoft.com/office/drawing/2014/main" id="{97F20BD0-B929-4BDE-ACDE-437BAFA6CF70}"/>
              </a:ext>
            </a:extLst>
          </p:cNvPr>
          <p:cNvSpPr>
            <a:spLocks noGrp="1" noChangeArrowheads="1"/>
          </p:cNvSpPr>
          <p:nvPr>
            <p:ph type="title"/>
          </p:nvPr>
        </p:nvSpPr>
        <p:spPr>
          <a:xfrm>
            <a:off x="685800" y="228600"/>
            <a:ext cx="7772400" cy="838200"/>
          </a:xfrm>
        </p:spPr>
        <p:txBody>
          <a:bodyPr/>
          <a:lstStyle/>
          <a:p>
            <a:r>
              <a:rPr lang="en-US" altLang="en-US"/>
              <a:t>Constructors, cont.</a:t>
            </a:r>
            <a:endParaRPr lang="en-US" altLang="en-US" b="1">
              <a:latin typeface="Book Antiqua" panose="02040602050305030304" pitchFamily="18" charset="0"/>
            </a:endParaRPr>
          </a:p>
        </p:txBody>
      </p:sp>
      <p:sp>
        <p:nvSpPr>
          <p:cNvPr id="17412" name="Text Box 4">
            <a:extLst>
              <a:ext uri="{FF2B5EF4-FFF2-40B4-BE49-F238E27FC236}">
                <a16:creationId xmlns:a16="http://schemas.microsoft.com/office/drawing/2014/main" id="{47E23C38-16DB-4867-B7D3-27CEED9C9BC0}"/>
              </a:ext>
            </a:extLst>
          </p:cNvPr>
          <p:cNvSpPr txBox="1">
            <a:spLocks noChangeArrowheads="1"/>
          </p:cNvSpPr>
          <p:nvPr/>
        </p:nvSpPr>
        <p:spPr bwMode="auto">
          <a:xfrm>
            <a:off x="381000" y="1143000"/>
            <a:ext cx="8534400"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a:cs typeface="Times New Roman" panose="02020603050405020304" pitchFamily="18" charset="0"/>
              </a:rPr>
              <a:t>A constructor with no parameters is referred to as a </a:t>
            </a:r>
            <a:r>
              <a:rPr lang="en-US" altLang="en-US" i="1">
                <a:cs typeface="Times New Roman" panose="02020603050405020304" pitchFamily="18" charset="0"/>
              </a:rPr>
              <a:t>no-arg constructor</a:t>
            </a:r>
            <a:r>
              <a:rPr lang="en-US" altLang="en-US">
                <a:cs typeface="Times New Roman" panose="02020603050405020304" pitchFamily="18" charset="0"/>
              </a:rPr>
              <a:t>. </a:t>
            </a:r>
          </a:p>
          <a:p>
            <a:pPr>
              <a:spcBef>
                <a:spcPct val="50000"/>
              </a:spcBef>
              <a:buClrTx/>
              <a:buSzTx/>
              <a:buFontTx/>
              <a:buNone/>
            </a:pPr>
            <a:r>
              <a:rPr lang="en-US" altLang="en-US">
                <a:cs typeface="Times New Roman" panose="02020603050405020304" pitchFamily="18" charset="0"/>
              </a:rPr>
              <a:t>·       Constructors must have the same name as the class itself. </a:t>
            </a:r>
          </a:p>
          <a:p>
            <a:pPr>
              <a:spcBef>
                <a:spcPct val="50000"/>
              </a:spcBef>
              <a:buClrTx/>
              <a:buSzTx/>
              <a:buFontTx/>
              <a:buNone/>
            </a:pPr>
            <a:r>
              <a:rPr lang="en-US" altLang="en-US">
                <a:cs typeface="Times New Roman" panose="02020603050405020304" pitchFamily="18" charset="0"/>
              </a:rPr>
              <a:t>·       Constructors do not have a return type—not even void. </a:t>
            </a:r>
          </a:p>
          <a:p>
            <a:pPr>
              <a:spcBef>
                <a:spcPct val="50000"/>
              </a:spcBef>
              <a:buClrTx/>
              <a:buSzTx/>
              <a:buFontTx/>
              <a:buNone/>
            </a:pPr>
            <a:r>
              <a:rPr lang="en-US" altLang="en-US">
                <a:cs typeface="Times New Roman" panose="02020603050405020304" pitchFamily="18" charset="0"/>
              </a:rPr>
              <a:t>·       Constructors are invoked using the new operator when an object is created. Constructors play the role of initializing objects.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a:extLst>
              <a:ext uri="{FF2B5EF4-FFF2-40B4-BE49-F238E27FC236}">
                <a16:creationId xmlns:a16="http://schemas.microsoft.com/office/drawing/2014/main" id="{B93E678C-9B4E-4992-8749-159A92C120E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B6954F0-7B0C-4199-83EF-E98BCEE4BF25}" type="slidenum">
              <a:rPr lang="en-US" altLang="en-US" sz="1400"/>
              <a:pPr>
                <a:spcBef>
                  <a:spcPct val="0"/>
                </a:spcBef>
                <a:buClrTx/>
                <a:buSzTx/>
                <a:buFontTx/>
                <a:buNone/>
              </a:pPr>
              <a:t>14</a:t>
            </a:fld>
            <a:endParaRPr lang="en-US" altLang="en-US" sz="1400"/>
          </a:p>
        </p:txBody>
      </p:sp>
      <p:sp>
        <p:nvSpPr>
          <p:cNvPr id="18435" name="Rectangle 2">
            <a:extLst>
              <a:ext uri="{FF2B5EF4-FFF2-40B4-BE49-F238E27FC236}">
                <a16:creationId xmlns:a16="http://schemas.microsoft.com/office/drawing/2014/main" id="{FD1922B2-FA47-4F1D-BA53-D01A04AA439A}"/>
              </a:ext>
            </a:extLst>
          </p:cNvPr>
          <p:cNvSpPr>
            <a:spLocks noGrp="1" noChangeArrowheads="1"/>
          </p:cNvSpPr>
          <p:nvPr>
            <p:ph type="title"/>
          </p:nvPr>
        </p:nvSpPr>
        <p:spPr>
          <a:xfrm>
            <a:off x="685800" y="0"/>
            <a:ext cx="7772400" cy="1428750"/>
          </a:xfrm>
        </p:spPr>
        <p:txBody>
          <a:bodyPr/>
          <a:lstStyle/>
          <a:p>
            <a:r>
              <a:rPr lang="en-US" altLang="en-US"/>
              <a:t>Creating Objects Using Constructors</a:t>
            </a:r>
          </a:p>
        </p:txBody>
      </p:sp>
      <p:sp>
        <p:nvSpPr>
          <p:cNvPr id="18436" name="Rectangle 3">
            <a:extLst>
              <a:ext uri="{FF2B5EF4-FFF2-40B4-BE49-F238E27FC236}">
                <a16:creationId xmlns:a16="http://schemas.microsoft.com/office/drawing/2014/main" id="{99E90B1B-2EED-42C9-B9A5-33A8B2F9945D}"/>
              </a:ext>
            </a:extLst>
          </p:cNvPr>
          <p:cNvSpPr>
            <a:spLocks noGrp="1" noChangeArrowheads="1"/>
          </p:cNvSpPr>
          <p:nvPr>
            <p:ph type="body" idx="1"/>
          </p:nvPr>
        </p:nvSpPr>
        <p:spPr>
          <a:xfrm>
            <a:off x="609600" y="1600200"/>
            <a:ext cx="8077200" cy="4267200"/>
          </a:xfrm>
        </p:spPr>
        <p:txBody>
          <a:bodyPr/>
          <a:lstStyle/>
          <a:p>
            <a:pPr>
              <a:buFont typeface="Monotype Sorts"/>
              <a:buNone/>
            </a:pPr>
            <a:r>
              <a:rPr lang="en-US" altLang="en-US" sz="3000" b="1">
                <a:latin typeface="Courier New" panose="02070309020205020404" pitchFamily="49" charset="0"/>
              </a:rPr>
              <a:t>new ClassName();</a:t>
            </a:r>
            <a:endParaRPr lang="en-US" altLang="en-US" sz="2800" b="1">
              <a:latin typeface="Courier New" panose="02070309020205020404" pitchFamily="49" charset="0"/>
            </a:endParaRPr>
          </a:p>
          <a:p>
            <a:endParaRPr lang="en-US" altLang="en-US"/>
          </a:p>
          <a:p>
            <a:pPr>
              <a:buFont typeface="Monotype Sorts"/>
              <a:buNone/>
            </a:pPr>
            <a:r>
              <a:rPr lang="en-US" altLang="en-US"/>
              <a:t>Example:</a:t>
            </a:r>
          </a:p>
          <a:p>
            <a:pPr>
              <a:buFont typeface="Monotype Sorts"/>
              <a:buNone/>
            </a:pPr>
            <a:r>
              <a:rPr lang="en-US" altLang="en-US" sz="2800" b="1">
                <a:latin typeface="Courier New" panose="02070309020205020404" pitchFamily="49" charset="0"/>
              </a:rPr>
              <a:t>new Circle();</a:t>
            </a:r>
          </a:p>
          <a:p>
            <a:pPr>
              <a:buFont typeface="Monotype Sorts"/>
              <a:buNone/>
            </a:pPr>
            <a:endParaRPr lang="en-US" altLang="en-US" sz="2800" b="1">
              <a:latin typeface="Courier New" panose="02070309020205020404" pitchFamily="49" charset="0"/>
            </a:endParaRPr>
          </a:p>
          <a:p>
            <a:pPr>
              <a:spcBef>
                <a:spcPct val="0"/>
              </a:spcBef>
              <a:buFont typeface="Monotype Sorts"/>
              <a:buNone/>
            </a:pPr>
            <a:r>
              <a:rPr lang="en-US" altLang="en-US" b="1">
                <a:latin typeface="Courier New" panose="02070309020205020404" pitchFamily="49" charset="0"/>
              </a:rPr>
              <a:t>new Circle(5.0);</a:t>
            </a:r>
            <a:r>
              <a:rPr lang="en-US" altLang="en-US" sz="3600" b="1">
                <a:latin typeface="Book Antiqua" panose="02040602050305030304" pitchFamily="18" charset="0"/>
              </a:rPr>
              <a:t> </a:t>
            </a:r>
            <a:endParaRPr lang="en-US" altLang="en-US" b="1"/>
          </a:p>
          <a:p>
            <a:pPr>
              <a:buFont typeface="Monotype Sorts"/>
              <a:buNone/>
            </a:pP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a:extLst>
              <a:ext uri="{FF2B5EF4-FFF2-40B4-BE49-F238E27FC236}">
                <a16:creationId xmlns:a16="http://schemas.microsoft.com/office/drawing/2014/main" id="{F887B2B4-33E2-4478-AB76-69D23BA9A17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47DFC9B-2CFA-4DD9-8B33-62C0D7DDD13C}" type="slidenum">
              <a:rPr lang="en-US" altLang="en-US" sz="1400"/>
              <a:pPr>
                <a:spcBef>
                  <a:spcPct val="0"/>
                </a:spcBef>
                <a:buClrTx/>
                <a:buSzTx/>
                <a:buFontTx/>
                <a:buNone/>
              </a:pPr>
              <a:t>15</a:t>
            </a:fld>
            <a:endParaRPr lang="en-US" altLang="en-US" sz="1400"/>
          </a:p>
        </p:txBody>
      </p:sp>
      <p:sp>
        <p:nvSpPr>
          <p:cNvPr id="19459" name="Rectangle 2">
            <a:extLst>
              <a:ext uri="{FF2B5EF4-FFF2-40B4-BE49-F238E27FC236}">
                <a16:creationId xmlns:a16="http://schemas.microsoft.com/office/drawing/2014/main" id="{9B45BB22-A9A3-41BE-8562-116638262E7A}"/>
              </a:ext>
            </a:extLst>
          </p:cNvPr>
          <p:cNvSpPr>
            <a:spLocks noGrp="1" noChangeArrowheads="1"/>
          </p:cNvSpPr>
          <p:nvPr>
            <p:ph type="title"/>
          </p:nvPr>
        </p:nvSpPr>
        <p:spPr>
          <a:xfrm>
            <a:off x="685800" y="228600"/>
            <a:ext cx="7772400" cy="838200"/>
          </a:xfrm>
        </p:spPr>
        <p:txBody>
          <a:bodyPr/>
          <a:lstStyle/>
          <a:p>
            <a:r>
              <a:rPr lang="en-US" altLang="en-US"/>
              <a:t>Default Constructor</a:t>
            </a:r>
            <a:endParaRPr lang="en-US" altLang="en-US" b="1">
              <a:latin typeface="Book Antiqua" panose="02040602050305030304" pitchFamily="18" charset="0"/>
            </a:endParaRPr>
          </a:p>
        </p:txBody>
      </p:sp>
      <p:sp>
        <p:nvSpPr>
          <p:cNvPr id="19460" name="Text Box 3">
            <a:extLst>
              <a:ext uri="{FF2B5EF4-FFF2-40B4-BE49-F238E27FC236}">
                <a16:creationId xmlns:a16="http://schemas.microsoft.com/office/drawing/2014/main" id="{03024919-8EE9-4DF2-BC77-D1594DD2AA4E}"/>
              </a:ext>
            </a:extLst>
          </p:cNvPr>
          <p:cNvSpPr txBox="1">
            <a:spLocks noChangeArrowheads="1"/>
          </p:cNvSpPr>
          <p:nvPr/>
        </p:nvSpPr>
        <p:spPr bwMode="auto">
          <a:xfrm>
            <a:off x="381000" y="1295400"/>
            <a:ext cx="8534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a:cs typeface="Courier New" panose="02070309020205020404" pitchFamily="49" charset="0"/>
              </a:rPr>
              <a:t>A class may be defined without constructors. In this case, a no-arg constructor with an empty body is implicitly defined in the class. This constructor, called </a:t>
            </a:r>
            <a:r>
              <a:rPr lang="en-US" altLang="en-US" i="1">
                <a:cs typeface="Courier New" panose="02070309020205020404" pitchFamily="49" charset="0"/>
              </a:rPr>
              <a:t>a default constructor</a:t>
            </a:r>
            <a:r>
              <a:rPr lang="en-US" altLang="en-US">
                <a:cs typeface="Courier New" panose="02070309020205020404" pitchFamily="49" charset="0"/>
              </a:rPr>
              <a:t>, is provided automatically </a:t>
            </a:r>
            <a:r>
              <a:rPr lang="en-US" altLang="en-US" i="1">
                <a:cs typeface="Courier New" panose="02070309020205020404" pitchFamily="49" charset="0"/>
              </a:rPr>
              <a:t>only if no constructors are explicitly defined in the class</a:t>
            </a:r>
            <a:r>
              <a:rPr lang="en-US" altLang="en-US">
                <a:cs typeface="Courier New" panose="02070309020205020404" pitchFamily="49" charset="0"/>
              </a:rPr>
              <a:t>.</a:t>
            </a:r>
            <a:endParaRPr lang="en-US" altLang="en-US">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a:extLst>
              <a:ext uri="{FF2B5EF4-FFF2-40B4-BE49-F238E27FC236}">
                <a16:creationId xmlns:a16="http://schemas.microsoft.com/office/drawing/2014/main" id="{AF167883-E026-4EB3-B804-BF24EC33AFF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4422CB1-073D-4EF5-A8CD-FDA13C24B4C0}" type="slidenum">
              <a:rPr lang="en-US" altLang="en-US" sz="1400"/>
              <a:pPr>
                <a:spcBef>
                  <a:spcPct val="0"/>
                </a:spcBef>
                <a:buClrTx/>
                <a:buSzTx/>
                <a:buFontTx/>
                <a:buNone/>
              </a:pPr>
              <a:t>16</a:t>
            </a:fld>
            <a:endParaRPr lang="en-US" altLang="en-US" sz="1400"/>
          </a:p>
        </p:txBody>
      </p:sp>
      <p:sp>
        <p:nvSpPr>
          <p:cNvPr id="20483" name="Rectangle 2">
            <a:extLst>
              <a:ext uri="{FF2B5EF4-FFF2-40B4-BE49-F238E27FC236}">
                <a16:creationId xmlns:a16="http://schemas.microsoft.com/office/drawing/2014/main" id="{A0FF242F-1ED6-4304-875A-A1107F06DA6D}"/>
              </a:ext>
            </a:extLst>
          </p:cNvPr>
          <p:cNvSpPr>
            <a:spLocks noGrp="1" noChangeArrowheads="1"/>
          </p:cNvSpPr>
          <p:nvPr>
            <p:ph type="title"/>
          </p:nvPr>
        </p:nvSpPr>
        <p:spPr>
          <a:xfrm>
            <a:off x="457200" y="228600"/>
            <a:ext cx="8153400" cy="838200"/>
          </a:xfrm>
        </p:spPr>
        <p:txBody>
          <a:bodyPr/>
          <a:lstStyle/>
          <a:p>
            <a:r>
              <a:rPr lang="en-US" altLang="en-US" sz="4000"/>
              <a:t>Declaring Object Reference Variables</a:t>
            </a:r>
          </a:p>
        </p:txBody>
      </p:sp>
      <p:sp>
        <p:nvSpPr>
          <p:cNvPr id="20484" name="Rectangle 3">
            <a:extLst>
              <a:ext uri="{FF2B5EF4-FFF2-40B4-BE49-F238E27FC236}">
                <a16:creationId xmlns:a16="http://schemas.microsoft.com/office/drawing/2014/main" id="{63C365C6-9D79-4170-A6EB-80A54E751E06}"/>
              </a:ext>
            </a:extLst>
          </p:cNvPr>
          <p:cNvSpPr>
            <a:spLocks noGrp="1" noChangeArrowheads="1"/>
          </p:cNvSpPr>
          <p:nvPr>
            <p:ph type="body" idx="1"/>
          </p:nvPr>
        </p:nvSpPr>
        <p:spPr>
          <a:xfrm>
            <a:off x="304800" y="1371600"/>
            <a:ext cx="8534400" cy="4724400"/>
          </a:xfrm>
        </p:spPr>
        <p:txBody>
          <a:bodyPr/>
          <a:lstStyle/>
          <a:p>
            <a:pPr marL="0" indent="0">
              <a:lnSpc>
                <a:spcPct val="90000"/>
              </a:lnSpc>
              <a:buFont typeface="Monotype Sorts"/>
              <a:buNone/>
            </a:pPr>
            <a:r>
              <a:rPr lang="en-US" altLang="en-US" sz="3000"/>
              <a:t>To reference an object, assign the object to a reference variable.</a:t>
            </a:r>
          </a:p>
          <a:p>
            <a:pPr marL="0" indent="0">
              <a:lnSpc>
                <a:spcPct val="90000"/>
              </a:lnSpc>
              <a:buFont typeface="Monotype Sorts"/>
              <a:buNone/>
            </a:pPr>
            <a:endParaRPr lang="en-US" altLang="en-US" sz="3000"/>
          </a:p>
          <a:p>
            <a:pPr marL="0" indent="0">
              <a:lnSpc>
                <a:spcPct val="90000"/>
              </a:lnSpc>
              <a:buFont typeface="Monotype Sorts"/>
              <a:buNone/>
            </a:pPr>
            <a:r>
              <a:rPr lang="en-US" altLang="en-US" sz="3000"/>
              <a:t>To declare a reference variable, use the syntax:</a:t>
            </a:r>
          </a:p>
          <a:p>
            <a:pPr marL="0" indent="0">
              <a:lnSpc>
                <a:spcPct val="90000"/>
              </a:lnSpc>
              <a:buFont typeface="Monotype Sorts"/>
              <a:buNone/>
            </a:pPr>
            <a:endParaRPr lang="en-US" altLang="en-US" sz="3000"/>
          </a:p>
          <a:p>
            <a:pPr marL="0" indent="0">
              <a:lnSpc>
                <a:spcPct val="90000"/>
              </a:lnSpc>
              <a:buFont typeface="Monotype Sorts"/>
              <a:buNone/>
            </a:pPr>
            <a:r>
              <a:rPr lang="en-US" altLang="en-US" sz="3000" b="1">
                <a:latin typeface="Courier New" panose="02070309020205020404" pitchFamily="49" charset="0"/>
              </a:rPr>
              <a:t>ClassName objectRefVar;</a:t>
            </a:r>
            <a:endParaRPr lang="en-US" altLang="en-US" b="1"/>
          </a:p>
          <a:p>
            <a:pPr marL="0" indent="0" algn="just">
              <a:lnSpc>
                <a:spcPct val="90000"/>
              </a:lnSpc>
              <a:buFont typeface="Monotype Sorts"/>
              <a:buNone/>
            </a:pPr>
            <a:endParaRPr lang="en-US" altLang="en-US">
              <a:latin typeface="Book Antiqua" panose="02040602050305030304" pitchFamily="18" charset="0"/>
            </a:endParaRPr>
          </a:p>
          <a:p>
            <a:pPr marL="0" indent="0" algn="just">
              <a:lnSpc>
                <a:spcPct val="90000"/>
              </a:lnSpc>
              <a:buFont typeface="Monotype Sorts"/>
              <a:buNone/>
            </a:pPr>
            <a:r>
              <a:rPr lang="en-US" altLang="en-US"/>
              <a:t>Example:</a:t>
            </a:r>
          </a:p>
          <a:p>
            <a:pPr marL="0" indent="0">
              <a:lnSpc>
                <a:spcPct val="90000"/>
              </a:lnSpc>
              <a:buFont typeface="Monotype Sorts"/>
              <a:buNone/>
            </a:pPr>
            <a:r>
              <a:rPr lang="en-US" altLang="en-US" sz="2800" b="1">
                <a:latin typeface="Courier New" panose="02070309020205020404" pitchFamily="49" charset="0"/>
              </a:rPr>
              <a:t>Circle myCircle;</a:t>
            </a:r>
            <a:endParaRPr lang="en-US" altLang="en-US" b="1">
              <a:latin typeface="Book Antiqua" panose="0204060205030503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a:extLst>
              <a:ext uri="{FF2B5EF4-FFF2-40B4-BE49-F238E27FC236}">
                <a16:creationId xmlns:a16="http://schemas.microsoft.com/office/drawing/2014/main" id="{2C872257-0A91-4578-A661-B9D2861F962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5C146EC-4035-49A2-81E6-C41D40C4D439}" type="slidenum">
              <a:rPr lang="en-US" altLang="en-US" sz="1400"/>
              <a:pPr>
                <a:spcBef>
                  <a:spcPct val="0"/>
                </a:spcBef>
                <a:buClrTx/>
                <a:buSzTx/>
                <a:buFontTx/>
                <a:buNone/>
              </a:pPr>
              <a:t>17</a:t>
            </a:fld>
            <a:endParaRPr lang="en-US" altLang="en-US" sz="1400"/>
          </a:p>
        </p:txBody>
      </p:sp>
      <p:sp>
        <p:nvSpPr>
          <p:cNvPr id="21507" name="Rectangle 2">
            <a:extLst>
              <a:ext uri="{FF2B5EF4-FFF2-40B4-BE49-F238E27FC236}">
                <a16:creationId xmlns:a16="http://schemas.microsoft.com/office/drawing/2014/main" id="{1FAB5158-1F1D-41DD-8840-A72876AEA4D1}"/>
              </a:ext>
            </a:extLst>
          </p:cNvPr>
          <p:cNvSpPr>
            <a:spLocks noGrp="1" noChangeArrowheads="1"/>
          </p:cNvSpPr>
          <p:nvPr>
            <p:ph type="title"/>
          </p:nvPr>
        </p:nvSpPr>
        <p:spPr>
          <a:xfrm>
            <a:off x="685800" y="228600"/>
            <a:ext cx="7772400" cy="1600200"/>
          </a:xfrm>
        </p:spPr>
        <p:txBody>
          <a:bodyPr/>
          <a:lstStyle/>
          <a:p>
            <a:r>
              <a:rPr lang="en-US" altLang="en-US"/>
              <a:t>Declaring/Creating Objects</a:t>
            </a:r>
            <a:br>
              <a:rPr lang="en-US" altLang="en-US"/>
            </a:br>
            <a:r>
              <a:rPr lang="en-US" altLang="en-US"/>
              <a:t>in a Single Step</a:t>
            </a:r>
          </a:p>
        </p:txBody>
      </p:sp>
      <p:sp>
        <p:nvSpPr>
          <p:cNvPr id="21508" name="Rectangle 3">
            <a:extLst>
              <a:ext uri="{FF2B5EF4-FFF2-40B4-BE49-F238E27FC236}">
                <a16:creationId xmlns:a16="http://schemas.microsoft.com/office/drawing/2014/main" id="{BCBE9D2F-77C3-45DA-A664-3473FD14319A}"/>
              </a:ext>
            </a:extLst>
          </p:cNvPr>
          <p:cNvSpPr>
            <a:spLocks noGrp="1" noChangeArrowheads="1"/>
          </p:cNvSpPr>
          <p:nvPr>
            <p:ph type="body" idx="1"/>
          </p:nvPr>
        </p:nvSpPr>
        <p:spPr>
          <a:xfrm>
            <a:off x="0" y="2133600"/>
            <a:ext cx="9906000" cy="2590800"/>
          </a:xfrm>
        </p:spPr>
        <p:txBody>
          <a:bodyPr/>
          <a:lstStyle/>
          <a:p>
            <a:pPr>
              <a:buFont typeface="Monotype Sorts"/>
              <a:buNone/>
            </a:pPr>
            <a:r>
              <a:rPr lang="en-US" altLang="en-US" sz="2800">
                <a:latin typeface="Courier New" panose="02070309020205020404" pitchFamily="49" charset="0"/>
              </a:rPr>
              <a:t>ClassName </a:t>
            </a:r>
            <a:r>
              <a:rPr lang="en-US" altLang="en-US" sz="2600">
                <a:latin typeface="Courier New" panose="02070309020205020404" pitchFamily="49" charset="0"/>
              </a:rPr>
              <a:t>objectRefVar</a:t>
            </a:r>
            <a:r>
              <a:rPr lang="en-US" altLang="en-US" sz="2800">
                <a:latin typeface="Courier New" panose="02070309020205020404" pitchFamily="49" charset="0"/>
              </a:rPr>
              <a:t> = new ClassName();</a:t>
            </a:r>
          </a:p>
          <a:p>
            <a:endParaRPr lang="en-US" altLang="en-US"/>
          </a:p>
          <a:p>
            <a:pPr>
              <a:buFont typeface="Monotype Sorts"/>
              <a:buNone/>
            </a:pPr>
            <a:r>
              <a:rPr lang="en-US" altLang="en-US" sz="3000"/>
              <a:t>Example:</a:t>
            </a:r>
          </a:p>
          <a:p>
            <a:pPr algn="just">
              <a:buFont typeface="Monotype Sorts"/>
              <a:buNone/>
            </a:pPr>
            <a:r>
              <a:rPr lang="en-US" altLang="en-US" sz="2600">
                <a:latin typeface="Courier New" panose="02070309020205020404" pitchFamily="49" charset="0"/>
              </a:rPr>
              <a:t>Circle myCircle = new Circle();</a:t>
            </a:r>
          </a:p>
        </p:txBody>
      </p:sp>
      <p:sp>
        <p:nvSpPr>
          <p:cNvPr id="21509" name="Rectangle 4">
            <a:extLst>
              <a:ext uri="{FF2B5EF4-FFF2-40B4-BE49-F238E27FC236}">
                <a16:creationId xmlns:a16="http://schemas.microsoft.com/office/drawing/2014/main" id="{D6534CAB-1220-4471-A14A-57C543E365CF}"/>
              </a:ext>
            </a:extLst>
          </p:cNvPr>
          <p:cNvSpPr>
            <a:spLocks noChangeArrowheads="1"/>
          </p:cNvSpPr>
          <p:nvPr/>
        </p:nvSpPr>
        <p:spPr bwMode="auto">
          <a:xfrm>
            <a:off x="3657600" y="3810000"/>
            <a:ext cx="2590800" cy="4572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1510" name="Line 5">
            <a:extLst>
              <a:ext uri="{FF2B5EF4-FFF2-40B4-BE49-F238E27FC236}">
                <a16:creationId xmlns:a16="http://schemas.microsoft.com/office/drawing/2014/main" id="{041A22DB-8D23-482F-9287-13AE5724DD8F}"/>
              </a:ext>
            </a:extLst>
          </p:cNvPr>
          <p:cNvSpPr>
            <a:spLocks noChangeShapeType="1"/>
          </p:cNvSpPr>
          <p:nvPr/>
        </p:nvSpPr>
        <p:spPr bwMode="auto">
          <a:xfrm>
            <a:off x="4953000" y="3352800"/>
            <a:ext cx="0" cy="457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tr-TR"/>
          </a:p>
        </p:txBody>
      </p:sp>
      <p:sp>
        <p:nvSpPr>
          <p:cNvPr id="21511" name="Text Box 6">
            <a:extLst>
              <a:ext uri="{FF2B5EF4-FFF2-40B4-BE49-F238E27FC236}">
                <a16:creationId xmlns:a16="http://schemas.microsoft.com/office/drawing/2014/main" id="{468168AF-A848-4BD0-A722-71F01BBDE36E}"/>
              </a:ext>
            </a:extLst>
          </p:cNvPr>
          <p:cNvSpPr txBox="1">
            <a:spLocks noChangeArrowheads="1"/>
          </p:cNvSpPr>
          <p:nvPr/>
        </p:nvSpPr>
        <p:spPr bwMode="auto">
          <a:xfrm>
            <a:off x="4876800" y="2968625"/>
            <a:ext cx="167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a:t>Create an object</a:t>
            </a:r>
          </a:p>
        </p:txBody>
      </p:sp>
      <p:sp>
        <p:nvSpPr>
          <p:cNvPr id="21512" name="Line 7">
            <a:extLst>
              <a:ext uri="{FF2B5EF4-FFF2-40B4-BE49-F238E27FC236}">
                <a16:creationId xmlns:a16="http://schemas.microsoft.com/office/drawing/2014/main" id="{F9ED039F-F257-424C-9517-E8E59AFB4BBC}"/>
              </a:ext>
            </a:extLst>
          </p:cNvPr>
          <p:cNvSpPr>
            <a:spLocks noChangeShapeType="1"/>
          </p:cNvSpPr>
          <p:nvPr/>
        </p:nvSpPr>
        <p:spPr bwMode="auto">
          <a:xfrm flipH="1" flipV="1">
            <a:off x="3276600" y="3505200"/>
            <a:ext cx="38100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21513" name="Line 8">
            <a:extLst>
              <a:ext uri="{FF2B5EF4-FFF2-40B4-BE49-F238E27FC236}">
                <a16:creationId xmlns:a16="http://schemas.microsoft.com/office/drawing/2014/main" id="{C8CAE18F-4597-477F-9A2B-3E9DDBBE2E32}"/>
              </a:ext>
            </a:extLst>
          </p:cNvPr>
          <p:cNvSpPr>
            <a:spLocks noChangeShapeType="1"/>
          </p:cNvSpPr>
          <p:nvPr/>
        </p:nvSpPr>
        <p:spPr bwMode="auto">
          <a:xfrm flipH="1">
            <a:off x="2667000" y="3505200"/>
            <a:ext cx="609600" cy="304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tr-TR"/>
          </a:p>
        </p:txBody>
      </p:sp>
      <p:sp>
        <p:nvSpPr>
          <p:cNvPr id="21514" name="Text Box 9">
            <a:extLst>
              <a:ext uri="{FF2B5EF4-FFF2-40B4-BE49-F238E27FC236}">
                <a16:creationId xmlns:a16="http://schemas.microsoft.com/office/drawing/2014/main" id="{4F1010B3-AF3C-4130-A6CF-EED5FCD1E330}"/>
              </a:ext>
            </a:extLst>
          </p:cNvPr>
          <p:cNvSpPr txBox="1">
            <a:spLocks noChangeArrowheads="1"/>
          </p:cNvSpPr>
          <p:nvPr/>
        </p:nvSpPr>
        <p:spPr bwMode="auto">
          <a:xfrm>
            <a:off x="2133600" y="2971800"/>
            <a:ext cx="218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600"/>
              <a:t>Assign object reference</a:t>
            </a:r>
            <a:r>
              <a:rPr lang="en-US" altLang="en-US" sz="240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a:extLst>
              <a:ext uri="{FF2B5EF4-FFF2-40B4-BE49-F238E27FC236}">
                <a16:creationId xmlns:a16="http://schemas.microsoft.com/office/drawing/2014/main" id="{15EA0E9D-3767-447D-B695-D60DE27E3D6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6630931-AD9C-46C3-A449-C44D56B3136D}" type="slidenum">
              <a:rPr lang="en-US" altLang="en-US" sz="1400"/>
              <a:pPr>
                <a:spcBef>
                  <a:spcPct val="0"/>
                </a:spcBef>
                <a:buClrTx/>
                <a:buSzTx/>
                <a:buFontTx/>
                <a:buNone/>
              </a:pPr>
              <a:t>18</a:t>
            </a:fld>
            <a:endParaRPr lang="en-US" altLang="en-US" sz="1400"/>
          </a:p>
        </p:txBody>
      </p:sp>
      <p:sp>
        <p:nvSpPr>
          <p:cNvPr id="22531" name="Rectangle 2">
            <a:extLst>
              <a:ext uri="{FF2B5EF4-FFF2-40B4-BE49-F238E27FC236}">
                <a16:creationId xmlns:a16="http://schemas.microsoft.com/office/drawing/2014/main" id="{420AA593-B80A-4741-A0EF-2927D6915A4D}"/>
              </a:ext>
            </a:extLst>
          </p:cNvPr>
          <p:cNvSpPr>
            <a:spLocks noGrp="1" noChangeArrowheads="1"/>
          </p:cNvSpPr>
          <p:nvPr>
            <p:ph type="title"/>
          </p:nvPr>
        </p:nvSpPr>
        <p:spPr>
          <a:xfrm>
            <a:off x="685800" y="0"/>
            <a:ext cx="7772400" cy="1428750"/>
          </a:xfrm>
        </p:spPr>
        <p:txBody>
          <a:bodyPr/>
          <a:lstStyle/>
          <a:p>
            <a:r>
              <a:rPr lang="en-US" altLang="en-US"/>
              <a:t>Accessing Object’s Members</a:t>
            </a:r>
          </a:p>
        </p:txBody>
      </p:sp>
      <p:sp>
        <p:nvSpPr>
          <p:cNvPr id="22532" name="Rectangle 3">
            <a:extLst>
              <a:ext uri="{FF2B5EF4-FFF2-40B4-BE49-F238E27FC236}">
                <a16:creationId xmlns:a16="http://schemas.microsoft.com/office/drawing/2014/main" id="{F9A22A22-6D4A-45BA-BD9C-57371C69F938}"/>
              </a:ext>
            </a:extLst>
          </p:cNvPr>
          <p:cNvSpPr>
            <a:spLocks noGrp="1" noChangeArrowheads="1"/>
          </p:cNvSpPr>
          <p:nvPr>
            <p:ph type="body" idx="1"/>
          </p:nvPr>
        </p:nvSpPr>
        <p:spPr>
          <a:xfrm>
            <a:off x="685800" y="1371600"/>
            <a:ext cx="7772400" cy="4114800"/>
          </a:xfrm>
        </p:spPr>
        <p:txBody>
          <a:bodyPr/>
          <a:lstStyle/>
          <a:p>
            <a:pPr>
              <a:buFont typeface="Wingdings" panose="05000000000000000000" pitchFamily="2" charset="2"/>
              <a:buChar char="q"/>
            </a:pPr>
            <a:r>
              <a:rPr lang="en-US" altLang="en-US" sz="2800"/>
              <a:t>Referencing the object’s data:</a:t>
            </a:r>
          </a:p>
          <a:p>
            <a:pPr>
              <a:buFont typeface="Monotype Sorts"/>
              <a:buNone/>
            </a:pPr>
            <a:r>
              <a:rPr lang="en-US" altLang="en-US" sz="2800"/>
              <a:t>        </a:t>
            </a:r>
            <a:r>
              <a:rPr lang="en-US" altLang="en-US" sz="2600">
                <a:latin typeface="Courier New" panose="02070309020205020404" pitchFamily="49" charset="0"/>
              </a:rPr>
              <a:t>objectRefVar.data</a:t>
            </a:r>
            <a:endParaRPr lang="en-US" altLang="en-US" sz="2800"/>
          </a:p>
          <a:p>
            <a:pPr>
              <a:buFont typeface="Monotype Sorts"/>
              <a:buNone/>
            </a:pPr>
            <a:r>
              <a:rPr lang="en-US" altLang="en-US" sz="2800" i="1">
                <a:latin typeface="Book Antiqua" panose="02040602050305030304" pitchFamily="18" charset="0"/>
              </a:rPr>
              <a:t>        e.g., </a:t>
            </a:r>
            <a:r>
              <a:rPr lang="en-US" altLang="en-US" sz="2400">
                <a:latin typeface="Courier New" panose="02070309020205020404" pitchFamily="49" charset="0"/>
              </a:rPr>
              <a:t>myCircle.radius</a:t>
            </a:r>
            <a:endParaRPr lang="en-US" altLang="en-US" sz="2800" i="1">
              <a:latin typeface="Book Antiqua" panose="02040602050305030304" pitchFamily="18" charset="0"/>
            </a:endParaRPr>
          </a:p>
          <a:p>
            <a:pPr>
              <a:buFont typeface="Monotype Sorts"/>
              <a:buNone/>
            </a:pPr>
            <a:endParaRPr lang="en-US" altLang="en-US" sz="2800"/>
          </a:p>
          <a:p>
            <a:pPr>
              <a:buFont typeface="Wingdings" panose="05000000000000000000" pitchFamily="2" charset="2"/>
              <a:buChar char="q"/>
            </a:pPr>
            <a:r>
              <a:rPr lang="en-US" altLang="en-US" sz="2800"/>
              <a:t>Invoking the object’s method:</a:t>
            </a:r>
          </a:p>
          <a:p>
            <a:pPr>
              <a:buFont typeface="Monotype Sorts"/>
              <a:buNone/>
            </a:pPr>
            <a:r>
              <a:rPr lang="en-US" altLang="en-US" sz="2800"/>
              <a:t>       </a:t>
            </a:r>
            <a:r>
              <a:rPr lang="en-US" altLang="en-US" sz="2600">
                <a:latin typeface="Courier New" panose="02070309020205020404" pitchFamily="49" charset="0"/>
              </a:rPr>
              <a:t>objectRefVar.methodName(arguments)</a:t>
            </a:r>
            <a:endParaRPr lang="en-US" altLang="en-US" sz="2800"/>
          </a:p>
          <a:p>
            <a:pPr>
              <a:buFont typeface="Monotype Sorts"/>
              <a:buNone/>
            </a:pPr>
            <a:r>
              <a:rPr lang="en-US" altLang="en-US" sz="2800" i="1">
                <a:latin typeface="Book Antiqua" panose="02040602050305030304" pitchFamily="18" charset="0"/>
              </a:rPr>
              <a:t>       e.g., </a:t>
            </a:r>
            <a:r>
              <a:rPr lang="en-US" altLang="en-US" sz="2400">
                <a:latin typeface="Courier New" panose="02070309020205020404" pitchFamily="49" charset="0"/>
              </a:rPr>
              <a:t>myCircle.getArea()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a:extLst>
              <a:ext uri="{FF2B5EF4-FFF2-40B4-BE49-F238E27FC236}">
                <a16:creationId xmlns:a16="http://schemas.microsoft.com/office/drawing/2014/main" id="{B6B6AB70-85FC-496F-9C4A-0D61CA0810CC}"/>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8580519-AF20-4EAE-B354-4F8707EB5206}" type="slidenum">
              <a:rPr lang="en-US" altLang="en-US" sz="1400"/>
              <a:pPr>
                <a:spcBef>
                  <a:spcPct val="0"/>
                </a:spcBef>
                <a:buClrTx/>
                <a:buSzTx/>
                <a:buFontTx/>
                <a:buNone/>
              </a:pPr>
              <a:t>19</a:t>
            </a:fld>
            <a:endParaRPr lang="en-US" altLang="en-US" sz="1400"/>
          </a:p>
        </p:txBody>
      </p:sp>
      <p:sp>
        <p:nvSpPr>
          <p:cNvPr id="23555" name="Rectangle 2">
            <a:extLst>
              <a:ext uri="{FF2B5EF4-FFF2-40B4-BE49-F238E27FC236}">
                <a16:creationId xmlns:a16="http://schemas.microsoft.com/office/drawing/2014/main" id="{74A68702-1241-43C4-9D59-1CFED3E6B530}"/>
              </a:ext>
            </a:extLst>
          </p:cNvPr>
          <p:cNvSpPr>
            <a:spLocks noGrp="1" noChangeArrowheads="1"/>
          </p:cNvSpPr>
          <p:nvPr>
            <p:ph type="title"/>
          </p:nvPr>
        </p:nvSpPr>
        <p:spPr>
          <a:xfrm>
            <a:off x="762000" y="152400"/>
            <a:ext cx="7772400" cy="609600"/>
          </a:xfrm>
        </p:spPr>
        <p:txBody>
          <a:bodyPr/>
          <a:lstStyle/>
          <a:p>
            <a:r>
              <a:rPr lang="en-US" altLang="en-US"/>
              <a:t>Trace Code</a:t>
            </a:r>
          </a:p>
        </p:txBody>
      </p:sp>
      <p:sp>
        <p:nvSpPr>
          <p:cNvPr id="23556" name="Rectangle 3">
            <a:extLst>
              <a:ext uri="{FF2B5EF4-FFF2-40B4-BE49-F238E27FC236}">
                <a16:creationId xmlns:a16="http://schemas.microsoft.com/office/drawing/2014/main" id="{84911530-07B0-4797-9A55-0C9F1EB44249}"/>
              </a:ext>
            </a:extLst>
          </p:cNvPr>
          <p:cNvSpPr>
            <a:spLocks noChangeArrowheads="1"/>
          </p:cNvSpPr>
          <p:nvPr/>
        </p:nvSpPr>
        <p:spPr bwMode="auto">
          <a:xfrm>
            <a:off x="2686050" y="2343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3557" name="Rectangle 4">
            <a:extLst>
              <a:ext uri="{FF2B5EF4-FFF2-40B4-BE49-F238E27FC236}">
                <a16:creationId xmlns:a16="http://schemas.microsoft.com/office/drawing/2014/main" id="{74A2AD18-95D3-4118-B418-4422D83836D5}"/>
              </a:ext>
            </a:extLst>
          </p:cNvPr>
          <p:cNvSpPr>
            <a:spLocks noChangeArrowheads="1"/>
          </p:cNvSpPr>
          <p:nvPr/>
        </p:nvSpPr>
        <p:spPr bwMode="auto">
          <a:xfrm>
            <a:off x="280035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3558" name="Text Box 6">
            <a:extLst>
              <a:ext uri="{FF2B5EF4-FFF2-40B4-BE49-F238E27FC236}">
                <a16:creationId xmlns:a16="http://schemas.microsoft.com/office/drawing/2014/main" id="{12CAF608-5309-4435-9827-B7D421248FE3}"/>
              </a:ext>
            </a:extLst>
          </p:cNvPr>
          <p:cNvSpPr txBox="1">
            <a:spLocks noChangeArrowheads="1"/>
          </p:cNvSpPr>
          <p:nvPr/>
        </p:nvSpPr>
        <p:spPr bwMode="auto">
          <a:xfrm>
            <a:off x="152400" y="1905000"/>
            <a:ext cx="480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b="1">
                <a:solidFill>
                  <a:schemeClr val="tx2"/>
                </a:solidFill>
              </a:rPr>
              <a:t>Circle myCircle = new Circle(5.0);</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Circle yourCircle = new Circle();</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yourCircle.radius = 100;</a:t>
            </a:r>
          </a:p>
        </p:txBody>
      </p:sp>
      <p:sp>
        <p:nvSpPr>
          <p:cNvPr id="23559" name="Rectangle 7">
            <a:extLst>
              <a:ext uri="{FF2B5EF4-FFF2-40B4-BE49-F238E27FC236}">
                <a16:creationId xmlns:a16="http://schemas.microsoft.com/office/drawing/2014/main" id="{569285E4-94A1-44DC-B6B8-9CCF09FE9F5C}"/>
              </a:ext>
            </a:extLst>
          </p:cNvPr>
          <p:cNvSpPr>
            <a:spLocks noChangeArrowheads="1"/>
          </p:cNvSpPr>
          <p:nvPr/>
        </p:nvSpPr>
        <p:spPr bwMode="auto">
          <a:xfrm>
            <a:off x="228600" y="1981200"/>
            <a:ext cx="1577975" cy="228600"/>
          </a:xfrm>
          <a:prstGeom prst="rect">
            <a:avLst/>
          </a:prstGeom>
          <a:solidFill>
            <a:schemeClr val="accent1">
              <a:alpha val="45097"/>
            </a:schemeClr>
          </a:solidFill>
          <a:ln w="12700">
            <a:solidFill>
              <a:schemeClr val="tx1"/>
            </a:solidFill>
            <a:miter lim="800000"/>
            <a:headEnd type="none" w="sm" len="sm"/>
            <a:tailEnd type="none" w="sm" len="sm"/>
          </a:ln>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3560" name="AutoShape 9">
            <a:extLst>
              <a:ext uri="{FF2B5EF4-FFF2-40B4-BE49-F238E27FC236}">
                <a16:creationId xmlns:a16="http://schemas.microsoft.com/office/drawing/2014/main" id="{907ECFF1-D890-406E-9A76-0576794A91EF}"/>
              </a:ext>
            </a:extLst>
          </p:cNvPr>
          <p:cNvSpPr>
            <a:spLocks noChangeArrowheads="1"/>
          </p:cNvSpPr>
          <p:nvPr/>
        </p:nvSpPr>
        <p:spPr bwMode="auto">
          <a:xfrm>
            <a:off x="5838825" y="1009650"/>
            <a:ext cx="2265363" cy="344488"/>
          </a:xfrm>
          <a:prstGeom prst="wedgeRoundRectCallout">
            <a:avLst>
              <a:gd name="adj1" fmla="val -25824"/>
              <a:gd name="adj2" fmla="val 245852"/>
              <a:gd name="adj3" fmla="val 16667"/>
            </a:avLst>
          </a:prstGeom>
          <a:solidFill>
            <a:schemeClr val="accent1"/>
          </a:solidFill>
          <a:ln w="12700">
            <a:solidFill>
              <a:schemeClr val="tx1"/>
            </a:solidFill>
            <a:miter lim="800000"/>
            <a:headEnd type="none" w="sm" len="sm"/>
            <a:tailEnd type="none" w="sm" len="sm"/>
          </a:ln>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t>Declare myCircle</a:t>
            </a:r>
          </a:p>
        </p:txBody>
      </p:sp>
      <p:sp>
        <p:nvSpPr>
          <p:cNvPr id="23561" name="Rectangle 10">
            <a:extLst>
              <a:ext uri="{FF2B5EF4-FFF2-40B4-BE49-F238E27FC236}">
                <a16:creationId xmlns:a16="http://schemas.microsoft.com/office/drawing/2014/main" id="{22E445FC-8EBD-418D-813F-26FFE41971BB}"/>
              </a:ext>
            </a:extLst>
          </p:cNvPr>
          <p:cNvSpPr>
            <a:spLocks noChangeArrowheads="1"/>
          </p:cNvSpPr>
          <p:nvPr/>
        </p:nvSpPr>
        <p:spPr bwMode="auto">
          <a:xfrm>
            <a:off x="6837363" y="204628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accent2"/>
                </a:solidFill>
              </a:rPr>
              <a:t>no value</a:t>
            </a:r>
          </a:p>
        </p:txBody>
      </p:sp>
      <p:sp>
        <p:nvSpPr>
          <p:cNvPr id="23562" name="Text Box 11">
            <a:extLst>
              <a:ext uri="{FF2B5EF4-FFF2-40B4-BE49-F238E27FC236}">
                <a16:creationId xmlns:a16="http://schemas.microsoft.com/office/drawing/2014/main" id="{7C048340-1485-498D-90B5-D13F2DEADBF5}"/>
              </a:ext>
            </a:extLst>
          </p:cNvPr>
          <p:cNvSpPr txBox="1">
            <a:spLocks noChangeArrowheads="1"/>
          </p:cNvSpPr>
          <p:nvPr/>
        </p:nvSpPr>
        <p:spPr bwMode="auto">
          <a:xfrm>
            <a:off x="5724525" y="2020888"/>
            <a:ext cx="1133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myCircle</a:t>
            </a:r>
          </a:p>
        </p:txBody>
      </p:sp>
      <p:sp>
        <p:nvSpPr>
          <p:cNvPr id="23563" name="Rectangle 12">
            <a:extLst>
              <a:ext uri="{FF2B5EF4-FFF2-40B4-BE49-F238E27FC236}">
                <a16:creationId xmlns:a16="http://schemas.microsoft.com/office/drawing/2014/main" id="{4B2C1F57-E3D4-466D-9BFA-C3948ED26344}"/>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0"/>
              </a:rPr>
              <a:t>animation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a:extLst>
              <a:ext uri="{FF2B5EF4-FFF2-40B4-BE49-F238E27FC236}">
                <a16:creationId xmlns:a16="http://schemas.microsoft.com/office/drawing/2014/main" id="{31115C0F-D17A-4A31-AA5B-2C05DA9971C3}"/>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E38F03E-49BD-4B31-888B-512F485BAE58}" type="slidenum">
              <a:rPr lang="en-US" altLang="en-US" sz="1400"/>
              <a:pPr>
                <a:spcBef>
                  <a:spcPct val="0"/>
                </a:spcBef>
                <a:buClrTx/>
                <a:buSzTx/>
                <a:buFontTx/>
                <a:buNone/>
              </a:pPr>
              <a:t>2</a:t>
            </a:fld>
            <a:endParaRPr lang="en-US" altLang="en-US" sz="1400"/>
          </a:p>
        </p:txBody>
      </p:sp>
      <p:sp>
        <p:nvSpPr>
          <p:cNvPr id="5123" name="Rectangle 2">
            <a:extLst>
              <a:ext uri="{FF2B5EF4-FFF2-40B4-BE49-F238E27FC236}">
                <a16:creationId xmlns:a16="http://schemas.microsoft.com/office/drawing/2014/main" id="{EB5C9C6F-BEC4-404A-8260-A63C2B34CAA7}"/>
              </a:ext>
            </a:extLst>
          </p:cNvPr>
          <p:cNvSpPr>
            <a:spLocks noGrp="1" noChangeArrowheads="1"/>
          </p:cNvSpPr>
          <p:nvPr>
            <p:ph type="title"/>
          </p:nvPr>
        </p:nvSpPr>
        <p:spPr>
          <a:xfrm>
            <a:off x="152400" y="228600"/>
            <a:ext cx="8763000" cy="473075"/>
          </a:xfrm>
        </p:spPr>
        <p:txBody>
          <a:bodyPr/>
          <a:lstStyle/>
          <a:p>
            <a:r>
              <a:rPr lang="en-US" altLang="en-US" sz="4000"/>
              <a:t>Motivations</a:t>
            </a:r>
          </a:p>
        </p:txBody>
      </p:sp>
      <p:sp>
        <p:nvSpPr>
          <p:cNvPr id="5124" name="Rectangle 3">
            <a:extLst>
              <a:ext uri="{FF2B5EF4-FFF2-40B4-BE49-F238E27FC236}">
                <a16:creationId xmlns:a16="http://schemas.microsoft.com/office/drawing/2014/main" id="{6CD2E3CB-F7A6-4038-B585-BDF8B6414290}"/>
              </a:ext>
            </a:extLst>
          </p:cNvPr>
          <p:cNvSpPr>
            <a:spLocks noGrp="1" noChangeArrowheads="1"/>
          </p:cNvSpPr>
          <p:nvPr>
            <p:ph type="body" idx="1"/>
          </p:nvPr>
        </p:nvSpPr>
        <p:spPr>
          <a:xfrm>
            <a:off x="231775" y="893763"/>
            <a:ext cx="8642350" cy="3073400"/>
          </a:xfrm>
        </p:spPr>
        <p:txBody>
          <a:bodyPr/>
          <a:lstStyle/>
          <a:p>
            <a:pPr marL="0" indent="0">
              <a:buFont typeface="Monotype Sorts"/>
              <a:buNone/>
            </a:pPr>
            <a:r>
              <a:rPr lang="en-US" altLang="en-US" sz="2800"/>
              <a:t>After learning the preceding chapters, you are capable of solving many programming problems using selections, loops, methods, and arrays. However, these Java features are not sufficient for developing graphical user interfaces and large scale software systems. Suppose you want to develop a graphical user interface as shown below. How do you program it?</a:t>
            </a:r>
          </a:p>
        </p:txBody>
      </p:sp>
      <p:pic>
        <p:nvPicPr>
          <p:cNvPr id="5125" name="Picture 6">
            <a:extLst>
              <a:ext uri="{FF2B5EF4-FFF2-40B4-BE49-F238E27FC236}">
                <a16:creationId xmlns:a16="http://schemas.microsoft.com/office/drawing/2014/main" id="{4B217D70-ABA2-4ABB-BB28-F95D4FD52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4811713"/>
            <a:ext cx="89630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a:extLst>
              <a:ext uri="{FF2B5EF4-FFF2-40B4-BE49-F238E27FC236}">
                <a16:creationId xmlns:a16="http://schemas.microsoft.com/office/drawing/2014/main" id="{D7AA1891-6A40-456B-9378-254F2F716B7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6F13C7A-16A5-4F6D-8048-231509182539}" type="slidenum">
              <a:rPr lang="en-US" altLang="en-US" sz="1400"/>
              <a:pPr>
                <a:spcBef>
                  <a:spcPct val="0"/>
                </a:spcBef>
                <a:buClrTx/>
                <a:buSzTx/>
                <a:buFontTx/>
                <a:buNone/>
              </a:pPr>
              <a:t>20</a:t>
            </a:fld>
            <a:endParaRPr lang="en-US" altLang="en-US" sz="1400"/>
          </a:p>
        </p:txBody>
      </p:sp>
      <p:sp>
        <p:nvSpPr>
          <p:cNvPr id="24579" name="Rectangle 2">
            <a:extLst>
              <a:ext uri="{FF2B5EF4-FFF2-40B4-BE49-F238E27FC236}">
                <a16:creationId xmlns:a16="http://schemas.microsoft.com/office/drawing/2014/main" id="{AA363AF6-F693-48E7-8440-9D31CDED3AD3}"/>
              </a:ext>
            </a:extLst>
          </p:cNvPr>
          <p:cNvSpPr>
            <a:spLocks noGrp="1" noChangeArrowheads="1"/>
          </p:cNvSpPr>
          <p:nvPr>
            <p:ph type="title"/>
          </p:nvPr>
        </p:nvSpPr>
        <p:spPr>
          <a:xfrm>
            <a:off x="685800" y="285750"/>
            <a:ext cx="7772400" cy="531813"/>
          </a:xfrm>
        </p:spPr>
        <p:txBody>
          <a:bodyPr/>
          <a:lstStyle/>
          <a:p>
            <a:r>
              <a:rPr lang="en-US" altLang="en-US" sz="4000"/>
              <a:t>Trace Code, cont.</a:t>
            </a:r>
          </a:p>
        </p:txBody>
      </p:sp>
      <p:sp>
        <p:nvSpPr>
          <p:cNvPr id="24580" name="Rectangle 3">
            <a:extLst>
              <a:ext uri="{FF2B5EF4-FFF2-40B4-BE49-F238E27FC236}">
                <a16:creationId xmlns:a16="http://schemas.microsoft.com/office/drawing/2014/main" id="{822B07A5-5195-43F2-8EA4-234C1190F4D0}"/>
              </a:ext>
            </a:extLst>
          </p:cNvPr>
          <p:cNvSpPr>
            <a:spLocks noChangeArrowheads="1"/>
          </p:cNvSpPr>
          <p:nvPr/>
        </p:nvSpPr>
        <p:spPr bwMode="auto">
          <a:xfrm>
            <a:off x="2686050" y="2343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4581" name="Rectangle 4">
            <a:extLst>
              <a:ext uri="{FF2B5EF4-FFF2-40B4-BE49-F238E27FC236}">
                <a16:creationId xmlns:a16="http://schemas.microsoft.com/office/drawing/2014/main" id="{CB3E6136-87CF-4B96-822C-B7D57B9DC288}"/>
              </a:ext>
            </a:extLst>
          </p:cNvPr>
          <p:cNvSpPr>
            <a:spLocks noChangeArrowheads="1"/>
          </p:cNvSpPr>
          <p:nvPr/>
        </p:nvSpPr>
        <p:spPr bwMode="auto">
          <a:xfrm>
            <a:off x="280035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4582" name="Text Box 5">
            <a:extLst>
              <a:ext uri="{FF2B5EF4-FFF2-40B4-BE49-F238E27FC236}">
                <a16:creationId xmlns:a16="http://schemas.microsoft.com/office/drawing/2014/main" id="{0393ADB8-9CB9-4DB8-B94F-25922967134E}"/>
              </a:ext>
            </a:extLst>
          </p:cNvPr>
          <p:cNvSpPr txBox="1">
            <a:spLocks noChangeArrowheads="1"/>
          </p:cNvSpPr>
          <p:nvPr/>
        </p:nvSpPr>
        <p:spPr bwMode="auto">
          <a:xfrm>
            <a:off x="152400" y="1905000"/>
            <a:ext cx="480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b="1">
                <a:solidFill>
                  <a:schemeClr val="tx2"/>
                </a:solidFill>
              </a:rPr>
              <a:t>Circle myCircle = new Circle(5.0);</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Circle yourCircle = new Circle();</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yourCircle.radius = 100;</a:t>
            </a:r>
          </a:p>
        </p:txBody>
      </p:sp>
      <p:sp>
        <p:nvSpPr>
          <p:cNvPr id="24583" name="Rectangle 6">
            <a:extLst>
              <a:ext uri="{FF2B5EF4-FFF2-40B4-BE49-F238E27FC236}">
                <a16:creationId xmlns:a16="http://schemas.microsoft.com/office/drawing/2014/main" id="{BC14B9F7-EFA3-4942-9482-E9D52A09BFEE}"/>
              </a:ext>
            </a:extLst>
          </p:cNvPr>
          <p:cNvSpPr>
            <a:spLocks noChangeArrowheads="1"/>
          </p:cNvSpPr>
          <p:nvPr/>
        </p:nvSpPr>
        <p:spPr bwMode="auto">
          <a:xfrm>
            <a:off x="1974850" y="1970088"/>
            <a:ext cx="1651000" cy="266700"/>
          </a:xfrm>
          <a:prstGeom prst="rect">
            <a:avLst/>
          </a:prstGeom>
          <a:solidFill>
            <a:schemeClr val="accent1">
              <a:alpha val="45097"/>
            </a:schemeClr>
          </a:solidFill>
          <a:ln w="12700">
            <a:solidFill>
              <a:schemeClr val="tx1"/>
            </a:solidFill>
            <a:miter lim="800000"/>
            <a:headEnd type="none" w="sm" len="sm"/>
            <a:tailEnd type="none" w="sm" len="sm"/>
          </a:ln>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4584" name="Object 8">
            <a:extLst>
              <a:ext uri="{FF2B5EF4-FFF2-40B4-BE49-F238E27FC236}">
                <a16:creationId xmlns:a16="http://schemas.microsoft.com/office/drawing/2014/main" id="{E1BE7BBF-6796-4EA9-94B0-23D2CE824EF7}"/>
              </a:ext>
            </a:extLst>
          </p:cNvPr>
          <p:cNvGraphicFramePr>
            <a:graphicFrameLocks noGrp="1" noChangeAspect="1"/>
          </p:cNvGraphicFramePr>
          <p:nvPr>
            <p:ph idx="1"/>
          </p:nvPr>
        </p:nvGraphicFramePr>
        <p:xfrm>
          <a:off x="5570538" y="2852738"/>
          <a:ext cx="2687637" cy="1193800"/>
        </p:xfrm>
        <a:graphic>
          <a:graphicData uri="http://schemas.openxmlformats.org/presentationml/2006/ole">
            <mc:AlternateContent xmlns:mc="http://schemas.openxmlformats.org/markup-compatibility/2006">
              <mc:Choice xmlns:v="urn:schemas-microsoft-com:vml" Requires="v">
                <p:oleObj spid="_x0000_s24589" name="Picture" r:id="rId3" imgW="1026429" imgH="457200" progId="Word.Picture.8">
                  <p:embed/>
                </p:oleObj>
              </mc:Choice>
              <mc:Fallback>
                <p:oleObj name="Picture" r:id="rId3" imgW="1026429" imgH="457200" progId="Word.Picture.8">
                  <p:embed/>
                  <p:pic>
                    <p:nvPicPr>
                      <p:cNvPr id="0" name="Object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0538" y="2852738"/>
                        <a:ext cx="2687637"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5" name="Rectangle 11">
            <a:extLst>
              <a:ext uri="{FF2B5EF4-FFF2-40B4-BE49-F238E27FC236}">
                <a16:creationId xmlns:a16="http://schemas.microsoft.com/office/drawing/2014/main" id="{CC1B69C4-FDA1-40D6-B925-2D27C6E38893}"/>
              </a:ext>
            </a:extLst>
          </p:cNvPr>
          <p:cNvSpPr>
            <a:spLocks noChangeArrowheads="1"/>
          </p:cNvSpPr>
          <p:nvPr/>
        </p:nvSpPr>
        <p:spPr bwMode="auto">
          <a:xfrm>
            <a:off x="6837363" y="204628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accent2"/>
                </a:solidFill>
              </a:rPr>
              <a:t>no value</a:t>
            </a:r>
          </a:p>
        </p:txBody>
      </p:sp>
      <p:sp>
        <p:nvSpPr>
          <p:cNvPr id="24586" name="Text Box 12">
            <a:extLst>
              <a:ext uri="{FF2B5EF4-FFF2-40B4-BE49-F238E27FC236}">
                <a16:creationId xmlns:a16="http://schemas.microsoft.com/office/drawing/2014/main" id="{C92E7CE6-85C6-4B64-BD63-4D66BED65DAC}"/>
              </a:ext>
            </a:extLst>
          </p:cNvPr>
          <p:cNvSpPr txBox="1">
            <a:spLocks noChangeArrowheads="1"/>
          </p:cNvSpPr>
          <p:nvPr/>
        </p:nvSpPr>
        <p:spPr bwMode="auto">
          <a:xfrm>
            <a:off x="5724525" y="2020888"/>
            <a:ext cx="1133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myCircle</a:t>
            </a:r>
          </a:p>
        </p:txBody>
      </p:sp>
      <p:sp>
        <p:nvSpPr>
          <p:cNvPr id="24587" name="AutoShape 7">
            <a:extLst>
              <a:ext uri="{FF2B5EF4-FFF2-40B4-BE49-F238E27FC236}">
                <a16:creationId xmlns:a16="http://schemas.microsoft.com/office/drawing/2014/main" id="{C608588F-3D2E-4A8D-9EB0-211706C557E3}"/>
              </a:ext>
            </a:extLst>
          </p:cNvPr>
          <p:cNvSpPr>
            <a:spLocks noChangeArrowheads="1"/>
          </p:cNvSpPr>
          <p:nvPr/>
        </p:nvSpPr>
        <p:spPr bwMode="auto">
          <a:xfrm>
            <a:off x="3881438" y="4695825"/>
            <a:ext cx="1689100" cy="422275"/>
          </a:xfrm>
          <a:prstGeom prst="wedgeRoundRectCallout">
            <a:avLst>
              <a:gd name="adj1" fmla="val 77162"/>
              <a:gd name="adj2" fmla="val -407144"/>
              <a:gd name="adj3" fmla="val 16667"/>
            </a:avLst>
          </a:prstGeom>
          <a:solidFill>
            <a:schemeClr val="accent1"/>
          </a:solidFill>
          <a:ln w="12700">
            <a:solidFill>
              <a:schemeClr val="tx1"/>
            </a:solidFill>
            <a:miter lim="800000"/>
            <a:headEnd type="none" w="sm" len="sm"/>
            <a:tailEnd type="none" w="sm" len="sm"/>
          </a:ln>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t>Create a circle</a:t>
            </a:r>
          </a:p>
        </p:txBody>
      </p:sp>
      <p:sp>
        <p:nvSpPr>
          <p:cNvPr id="24588" name="Rectangle 13">
            <a:extLst>
              <a:ext uri="{FF2B5EF4-FFF2-40B4-BE49-F238E27FC236}">
                <a16:creationId xmlns:a16="http://schemas.microsoft.com/office/drawing/2014/main" id="{1D9821CD-59DE-4D8C-99BC-59CF8D9CA19E}"/>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0"/>
              </a:rPr>
              <a:t>animation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a:extLst>
              <a:ext uri="{FF2B5EF4-FFF2-40B4-BE49-F238E27FC236}">
                <a16:creationId xmlns:a16="http://schemas.microsoft.com/office/drawing/2014/main" id="{09BB9CA7-014F-4944-8444-0ECA6BC3EEA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23D1AF6-317E-4089-B676-5AF58737E23D}" type="slidenum">
              <a:rPr lang="en-US" altLang="en-US" sz="1400"/>
              <a:pPr>
                <a:spcBef>
                  <a:spcPct val="0"/>
                </a:spcBef>
                <a:buClrTx/>
                <a:buSzTx/>
                <a:buFontTx/>
                <a:buNone/>
              </a:pPr>
              <a:t>21</a:t>
            </a:fld>
            <a:endParaRPr lang="en-US" altLang="en-US" sz="1400"/>
          </a:p>
        </p:txBody>
      </p:sp>
      <p:sp>
        <p:nvSpPr>
          <p:cNvPr id="25603" name="Rectangle 2">
            <a:extLst>
              <a:ext uri="{FF2B5EF4-FFF2-40B4-BE49-F238E27FC236}">
                <a16:creationId xmlns:a16="http://schemas.microsoft.com/office/drawing/2014/main" id="{8FC80A04-B2F8-432E-8BFE-19B7CEFD7861}"/>
              </a:ext>
            </a:extLst>
          </p:cNvPr>
          <p:cNvSpPr>
            <a:spLocks noGrp="1" noChangeArrowheads="1"/>
          </p:cNvSpPr>
          <p:nvPr>
            <p:ph type="title"/>
          </p:nvPr>
        </p:nvSpPr>
        <p:spPr>
          <a:xfrm>
            <a:off x="685800" y="285750"/>
            <a:ext cx="7772400" cy="531813"/>
          </a:xfrm>
        </p:spPr>
        <p:txBody>
          <a:bodyPr/>
          <a:lstStyle/>
          <a:p>
            <a:r>
              <a:rPr lang="en-US" altLang="en-US" sz="4000"/>
              <a:t>Trace Code, cont.</a:t>
            </a:r>
          </a:p>
        </p:txBody>
      </p:sp>
      <p:sp>
        <p:nvSpPr>
          <p:cNvPr id="25604" name="Rectangle 3">
            <a:extLst>
              <a:ext uri="{FF2B5EF4-FFF2-40B4-BE49-F238E27FC236}">
                <a16:creationId xmlns:a16="http://schemas.microsoft.com/office/drawing/2014/main" id="{9B45BFDC-C465-41A4-87FC-E566CA10DD20}"/>
              </a:ext>
            </a:extLst>
          </p:cNvPr>
          <p:cNvSpPr>
            <a:spLocks noChangeArrowheads="1"/>
          </p:cNvSpPr>
          <p:nvPr/>
        </p:nvSpPr>
        <p:spPr bwMode="auto">
          <a:xfrm>
            <a:off x="2686050" y="2343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5605" name="Rectangle 4">
            <a:extLst>
              <a:ext uri="{FF2B5EF4-FFF2-40B4-BE49-F238E27FC236}">
                <a16:creationId xmlns:a16="http://schemas.microsoft.com/office/drawing/2014/main" id="{E0377F84-4E7D-42FA-BBD2-00A975FC8BF3}"/>
              </a:ext>
            </a:extLst>
          </p:cNvPr>
          <p:cNvSpPr>
            <a:spLocks noChangeArrowheads="1"/>
          </p:cNvSpPr>
          <p:nvPr/>
        </p:nvSpPr>
        <p:spPr bwMode="auto">
          <a:xfrm>
            <a:off x="280035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5606" name="Text Box 5">
            <a:extLst>
              <a:ext uri="{FF2B5EF4-FFF2-40B4-BE49-F238E27FC236}">
                <a16:creationId xmlns:a16="http://schemas.microsoft.com/office/drawing/2014/main" id="{E1C631EE-B0A3-47CE-8178-662D721AB43C}"/>
              </a:ext>
            </a:extLst>
          </p:cNvPr>
          <p:cNvSpPr txBox="1">
            <a:spLocks noChangeArrowheads="1"/>
          </p:cNvSpPr>
          <p:nvPr/>
        </p:nvSpPr>
        <p:spPr bwMode="auto">
          <a:xfrm>
            <a:off x="152400" y="1905000"/>
            <a:ext cx="480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b="1">
                <a:solidFill>
                  <a:schemeClr val="tx2"/>
                </a:solidFill>
              </a:rPr>
              <a:t>Circle myCircle = new Circle(5.0);</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Circle yourCircle = new Circle();</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yourCircle.radius = 100;</a:t>
            </a:r>
          </a:p>
        </p:txBody>
      </p:sp>
      <p:sp>
        <p:nvSpPr>
          <p:cNvPr id="25607" name="Rectangle 6">
            <a:extLst>
              <a:ext uri="{FF2B5EF4-FFF2-40B4-BE49-F238E27FC236}">
                <a16:creationId xmlns:a16="http://schemas.microsoft.com/office/drawing/2014/main" id="{025C99B6-8C14-4C1A-8323-C5AFA2073D59}"/>
              </a:ext>
            </a:extLst>
          </p:cNvPr>
          <p:cNvSpPr>
            <a:spLocks noChangeArrowheads="1"/>
          </p:cNvSpPr>
          <p:nvPr/>
        </p:nvSpPr>
        <p:spPr bwMode="auto">
          <a:xfrm>
            <a:off x="1730375" y="1970088"/>
            <a:ext cx="192088" cy="268287"/>
          </a:xfrm>
          <a:prstGeom prst="rect">
            <a:avLst/>
          </a:prstGeom>
          <a:solidFill>
            <a:schemeClr val="accent1">
              <a:alpha val="45097"/>
            </a:schemeClr>
          </a:solidFill>
          <a:ln w="12700">
            <a:solidFill>
              <a:schemeClr val="tx1"/>
            </a:solidFill>
            <a:miter lim="800000"/>
            <a:headEnd type="none" w="sm" len="sm"/>
            <a:tailEnd type="none" w="sm" len="sm"/>
          </a:ln>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5608" name="Object 7">
            <a:extLst>
              <a:ext uri="{FF2B5EF4-FFF2-40B4-BE49-F238E27FC236}">
                <a16:creationId xmlns:a16="http://schemas.microsoft.com/office/drawing/2014/main" id="{AB50A9D3-7AFC-47CC-9AB6-6E986B1D98C2}"/>
              </a:ext>
            </a:extLst>
          </p:cNvPr>
          <p:cNvGraphicFramePr>
            <a:graphicFrameLocks noGrp="1" noChangeAspect="1"/>
          </p:cNvGraphicFramePr>
          <p:nvPr>
            <p:ph idx="1"/>
          </p:nvPr>
        </p:nvGraphicFramePr>
        <p:xfrm>
          <a:off x="5570538" y="2852738"/>
          <a:ext cx="2687637" cy="1193800"/>
        </p:xfrm>
        <a:graphic>
          <a:graphicData uri="http://schemas.openxmlformats.org/presentationml/2006/ole">
            <mc:AlternateContent xmlns:mc="http://schemas.openxmlformats.org/markup-compatibility/2006">
              <mc:Choice xmlns:v="urn:schemas-microsoft-com:vml" Requires="v">
                <p:oleObj spid="_x0000_s25614" name="Picture" r:id="rId3" imgW="1026429" imgH="457200" progId="Word.Picture.8">
                  <p:embed/>
                </p:oleObj>
              </mc:Choice>
              <mc:Fallback>
                <p:oleObj name="Picture" r:id="rId3" imgW="1026429" imgH="457200" progId="Word.Picture.8">
                  <p:embed/>
                  <p:pic>
                    <p:nvPicPr>
                      <p:cNvPr id="0"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0538" y="2852738"/>
                        <a:ext cx="2687637"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9" name="Rectangle 8">
            <a:extLst>
              <a:ext uri="{FF2B5EF4-FFF2-40B4-BE49-F238E27FC236}">
                <a16:creationId xmlns:a16="http://schemas.microsoft.com/office/drawing/2014/main" id="{3590CB99-5F77-4FBE-9854-B43AB985AD4D}"/>
              </a:ext>
            </a:extLst>
          </p:cNvPr>
          <p:cNvSpPr>
            <a:spLocks noChangeArrowheads="1"/>
          </p:cNvSpPr>
          <p:nvPr/>
        </p:nvSpPr>
        <p:spPr bwMode="auto">
          <a:xfrm>
            <a:off x="6837363" y="204628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accent2"/>
                </a:solidFill>
              </a:rPr>
              <a:t>reference value</a:t>
            </a:r>
          </a:p>
        </p:txBody>
      </p:sp>
      <p:sp>
        <p:nvSpPr>
          <p:cNvPr id="25610" name="Text Box 9">
            <a:extLst>
              <a:ext uri="{FF2B5EF4-FFF2-40B4-BE49-F238E27FC236}">
                <a16:creationId xmlns:a16="http://schemas.microsoft.com/office/drawing/2014/main" id="{C81C1215-5B84-41D7-9C61-D82BAA014FE1}"/>
              </a:ext>
            </a:extLst>
          </p:cNvPr>
          <p:cNvSpPr txBox="1">
            <a:spLocks noChangeArrowheads="1"/>
          </p:cNvSpPr>
          <p:nvPr/>
        </p:nvSpPr>
        <p:spPr bwMode="auto">
          <a:xfrm>
            <a:off x="5724525" y="2020888"/>
            <a:ext cx="1133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myCircle</a:t>
            </a:r>
          </a:p>
        </p:txBody>
      </p:sp>
      <p:sp>
        <p:nvSpPr>
          <p:cNvPr id="25611" name="Line 11">
            <a:extLst>
              <a:ext uri="{FF2B5EF4-FFF2-40B4-BE49-F238E27FC236}">
                <a16:creationId xmlns:a16="http://schemas.microsoft.com/office/drawing/2014/main" id="{29FCC6C2-F05D-421D-851F-32083D9F876C}"/>
              </a:ext>
            </a:extLst>
          </p:cNvPr>
          <p:cNvSpPr>
            <a:spLocks noChangeShapeType="1"/>
          </p:cNvSpPr>
          <p:nvPr/>
        </p:nvSpPr>
        <p:spPr bwMode="auto">
          <a:xfrm flipH="1">
            <a:off x="6991350" y="2238375"/>
            <a:ext cx="652463" cy="806450"/>
          </a:xfrm>
          <a:prstGeom prst="line">
            <a:avLst/>
          </a:prstGeom>
          <a:noFill/>
          <a:ln w="12700">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tr-TR"/>
          </a:p>
        </p:txBody>
      </p:sp>
      <p:sp>
        <p:nvSpPr>
          <p:cNvPr id="25612" name="AutoShape 12">
            <a:extLst>
              <a:ext uri="{FF2B5EF4-FFF2-40B4-BE49-F238E27FC236}">
                <a16:creationId xmlns:a16="http://schemas.microsoft.com/office/drawing/2014/main" id="{A2D5D529-BBFE-4B77-BA9C-23E182AD75FB}"/>
              </a:ext>
            </a:extLst>
          </p:cNvPr>
          <p:cNvSpPr>
            <a:spLocks noChangeArrowheads="1"/>
          </p:cNvSpPr>
          <p:nvPr/>
        </p:nvSpPr>
        <p:spPr bwMode="auto">
          <a:xfrm>
            <a:off x="3151188" y="2928938"/>
            <a:ext cx="2497137" cy="730250"/>
          </a:xfrm>
          <a:prstGeom prst="wedgeRoundRectCallout">
            <a:avLst>
              <a:gd name="adj1" fmla="val 113509"/>
              <a:gd name="adj2" fmla="val -77606"/>
              <a:gd name="adj3" fmla="val 16667"/>
            </a:avLst>
          </a:prstGeom>
          <a:solidFill>
            <a:schemeClr val="accent1"/>
          </a:solidFill>
          <a:ln w="12700">
            <a:solidFill>
              <a:schemeClr val="tx1"/>
            </a:solidFill>
            <a:miter lim="800000"/>
            <a:headEnd type="none" w="sm" len="sm"/>
            <a:tailEnd type="none" w="sm" len="sm"/>
          </a:ln>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t>Assign object reference to myCircle</a:t>
            </a:r>
          </a:p>
        </p:txBody>
      </p:sp>
      <p:sp>
        <p:nvSpPr>
          <p:cNvPr id="25613" name="Rectangle 13">
            <a:extLst>
              <a:ext uri="{FF2B5EF4-FFF2-40B4-BE49-F238E27FC236}">
                <a16:creationId xmlns:a16="http://schemas.microsoft.com/office/drawing/2014/main" id="{71CAF677-193B-48C0-AA13-D526629A8B25}"/>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0"/>
              </a:rPr>
              <a:t>animation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a:extLst>
              <a:ext uri="{FF2B5EF4-FFF2-40B4-BE49-F238E27FC236}">
                <a16:creationId xmlns:a16="http://schemas.microsoft.com/office/drawing/2014/main" id="{788ECBA4-F003-41E4-9C2B-B9DE08190EA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6FB70A8-6C92-488E-8601-2D7228AD77FD}" type="slidenum">
              <a:rPr lang="en-US" altLang="en-US" sz="1400"/>
              <a:pPr>
                <a:spcBef>
                  <a:spcPct val="0"/>
                </a:spcBef>
                <a:buClrTx/>
                <a:buSzTx/>
                <a:buFontTx/>
                <a:buNone/>
              </a:pPr>
              <a:t>22</a:t>
            </a:fld>
            <a:endParaRPr lang="en-US" altLang="en-US" sz="1400"/>
          </a:p>
        </p:txBody>
      </p:sp>
      <p:sp>
        <p:nvSpPr>
          <p:cNvPr id="26627" name="Rectangle 2">
            <a:extLst>
              <a:ext uri="{FF2B5EF4-FFF2-40B4-BE49-F238E27FC236}">
                <a16:creationId xmlns:a16="http://schemas.microsoft.com/office/drawing/2014/main" id="{91C1A98D-7478-4232-AA56-CEB7EF89A7E6}"/>
              </a:ext>
            </a:extLst>
          </p:cNvPr>
          <p:cNvSpPr>
            <a:spLocks noGrp="1" noChangeArrowheads="1"/>
          </p:cNvSpPr>
          <p:nvPr>
            <p:ph type="title"/>
          </p:nvPr>
        </p:nvSpPr>
        <p:spPr>
          <a:xfrm>
            <a:off x="685800" y="285750"/>
            <a:ext cx="7772400" cy="531813"/>
          </a:xfrm>
        </p:spPr>
        <p:txBody>
          <a:bodyPr/>
          <a:lstStyle/>
          <a:p>
            <a:r>
              <a:rPr lang="en-US" altLang="en-US" sz="4000"/>
              <a:t>Trace Code, cont.</a:t>
            </a:r>
          </a:p>
        </p:txBody>
      </p:sp>
      <p:sp>
        <p:nvSpPr>
          <p:cNvPr id="26628" name="Rectangle 3">
            <a:extLst>
              <a:ext uri="{FF2B5EF4-FFF2-40B4-BE49-F238E27FC236}">
                <a16:creationId xmlns:a16="http://schemas.microsoft.com/office/drawing/2014/main" id="{87CD3DFD-EDE3-4342-A56D-26C74AC3939F}"/>
              </a:ext>
            </a:extLst>
          </p:cNvPr>
          <p:cNvSpPr>
            <a:spLocks noChangeArrowheads="1"/>
          </p:cNvSpPr>
          <p:nvPr/>
        </p:nvSpPr>
        <p:spPr bwMode="auto">
          <a:xfrm>
            <a:off x="2686050" y="2343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6629" name="Rectangle 4">
            <a:extLst>
              <a:ext uri="{FF2B5EF4-FFF2-40B4-BE49-F238E27FC236}">
                <a16:creationId xmlns:a16="http://schemas.microsoft.com/office/drawing/2014/main" id="{C207930A-747B-42ED-A07B-81A710178557}"/>
              </a:ext>
            </a:extLst>
          </p:cNvPr>
          <p:cNvSpPr>
            <a:spLocks noChangeArrowheads="1"/>
          </p:cNvSpPr>
          <p:nvPr/>
        </p:nvSpPr>
        <p:spPr bwMode="auto">
          <a:xfrm>
            <a:off x="280035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6630" name="Text Box 5">
            <a:extLst>
              <a:ext uri="{FF2B5EF4-FFF2-40B4-BE49-F238E27FC236}">
                <a16:creationId xmlns:a16="http://schemas.microsoft.com/office/drawing/2014/main" id="{5206FBFA-0B10-4A1B-BDE0-77E153D84D1E}"/>
              </a:ext>
            </a:extLst>
          </p:cNvPr>
          <p:cNvSpPr txBox="1">
            <a:spLocks noChangeArrowheads="1"/>
          </p:cNvSpPr>
          <p:nvPr/>
        </p:nvSpPr>
        <p:spPr bwMode="auto">
          <a:xfrm>
            <a:off x="152400" y="1085850"/>
            <a:ext cx="480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b="1">
                <a:solidFill>
                  <a:schemeClr val="tx2"/>
                </a:solidFill>
              </a:rPr>
              <a:t>Circle myCircle = new Circle(5.0);</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Circle yourCircle = new Circle();</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yourCircle.radius = 100;</a:t>
            </a:r>
          </a:p>
        </p:txBody>
      </p:sp>
      <p:graphicFrame>
        <p:nvGraphicFramePr>
          <p:cNvPr id="26631" name="Object 7">
            <a:extLst>
              <a:ext uri="{FF2B5EF4-FFF2-40B4-BE49-F238E27FC236}">
                <a16:creationId xmlns:a16="http://schemas.microsoft.com/office/drawing/2014/main" id="{DFDBB8D8-F82C-47C7-A028-0CC239EB68EF}"/>
              </a:ext>
            </a:extLst>
          </p:cNvPr>
          <p:cNvGraphicFramePr>
            <a:graphicFrameLocks noGrp="1" noChangeAspect="1"/>
          </p:cNvGraphicFramePr>
          <p:nvPr>
            <p:ph idx="1"/>
          </p:nvPr>
        </p:nvGraphicFramePr>
        <p:xfrm>
          <a:off x="5570538" y="2033588"/>
          <a:ext cx="2687637" cy="1193800"/>
        </p:xfrm>
        <a:graphic>
          <a:graphicData uri="http://schemas.openxmlformats.org/presentationml/2006/ole">
            <mc:AlternateContent xmlns:mc="http://schemas.openxmlformats.org/markup-compatibility/2006">
              <mc:Choice xmlns:v="urn:schemas-microsoft-com:vml" Requires="v">
                <p:oleObj spid="_x0000_s26640" name="Picture" r:id="rId3" imgW="1026429" imgH="457200" progId="Word.Picture.8">
                  <p:embed/>
                </p:oleObj>
              </mc:Choice>
              <mc:Fallback>
                <p:oleObj name="Picture" r:id="rId3" imgW="1026429" imgH="457200" progId="Word.Picture.8">
                  <p:embed/>
                  <p:pic>
                    <p:nvPicPr>
                      <p:cNvPr id="0"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0538" y="2033588"/>
                        <a:ext cx="2687637"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2" name="Rectangle 8">
            <a:extLst>
              <a:ext uri="{FF2B5EF4-FFF2-40B4-BE49-F238E27FC236}">
                <a16:creationId xmlns:a16="http://schemas.microsoft.com/office/drawing/2014/main" id="{6782CA45-A303-4D10-80F4-DF35506AF338}"/>
              </a:ext>
            </a:extLst>
          </p:cNvPr>
          <p:cNvSpPr>
            <a:spLocks noChangeArrowheads="1"/>
          </p:cNvSpPr>
          <p:nvPr/>
        </p:nvSpPr>
        <p:spPr bwMode="auto">
          <a:xfrm>
            <a:off x="6837363" y="122713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accent2"/>
                </a:solidFill>
              </a:rPr>
              <a:t>reference value</a:t>
            </a:r>
          </a:p>
        </p:txBody>
      </p:sp>
      <p:sp>
        <p:nvSpPr>
          <p:cNvPr id="26633" name="Text Box 9">
            <a:extLst>
              <a:ext uri="{FF2B5EF4-FFF2-40B4-BE49-F238E27FC236}">
                <a16:creationId xmlns:a16="http://schemas.microsoft.com/office/drawing/2014/main" id="{87554196-4FA2-426B-B5F9-65A9127B01AC}"/>
              </a:ext>
            </a:extLst>
          </p:cNvPr>
          <p:cNvSpPr txBox="1">
            <a:spLocks noChangeArrowheads="1"/>
          </p:cNvSpPr>
          <p:nvPr/>
        </p:nvSpPr>
        <p:spPr bwMode="auto">
          <a:xfrm>
            <a:off x="5724525" y="1201738"/>
            <a:ext cx="1133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myCircle</a:t>
            </a:r>
          </a:p>
        </p:txBody>
      </p:sp>
      <p:sp>
        <p:nvSpPr>
          <p:cNvPr id="26634" name="Line 10">
            <a:extLst>
              <a:ext uri="{FF2B5EF4-FFF2-40B4-BE49-F238E27FC236}">
                <a16:creationId xmlns:a16="http://schemas.microsoft.com/office/drawing/2014/main" id="{4AFE943F-0FA1-4883-9859-FFC5BFF10881}"/>
              </a:ext>
            </a:extLst>
          </p:cNvPr>
          <p:cNvSpPr>
            <a:spLocks noChangeShapeType="1"/>
          </p:cNvSpPr>
          <p:nvPr/>
        </p:nvSpPr>
        <p:spPr bwMode="auto">
          <a:xfrm flipH="1">
            <a:off x="6991350" y="1419225"/>
            <a:ext cx="652463" cy="806450"/>
          </a:xfrm>
          <a:prstGeom prst="line">
            <a:avLst/>
          </a:prstGeom>
          <a:noFill/>
          <a:ln w="12700">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tr-TR"/>
          </a:p>
        </p:txBody>
      </p:sp>
      <p:sp>
        <p:nvSpPr>
          <p:cNvPr id="26635" name="Rectangle 12">
            <a:extLst>
              <a:ext uri="{FF2B5EF4-FFF2-40B4-BE49-F238E27FC236}">
                <a16:creationId xmlns:a16="http://schemas.microsoft.com/office/drawing/2014/main" id="{7270CA3D-69B7-44DB-A817-C4894E5BBC52}"/>
              </a:ext>
            </a:extLst>
          </p:cNvPr>
          <p:cNvSpPr>
            <a:spLocks noChangeArrowheads="1"/>
          </p:cNvSpPr>
          <p:nvPr/>
        </p:nvSpPr>
        <p:spPr bwMode="auto">
          <a:xfrm>
            <a:off x="239713" y="1700213"/>
            <a:ext cx="1720850" cy="268287"/>
          </a:xfrm>
          <a:prstGeom prst="rect">
            <a:avLst/>
          </a:prstGeom>
          <a:solidFill>
            <a:schemeClr val="accent1">
              <a:alpha val="45097"/>
            </a:schemeClr>
          </a:solidFill>
          <a:ln w="12700">
            <a:solidFill>
              <a:schemeClr val="tx1"/>
            </a:solidFill>
            <a:miter lim="800000"/>
            <a:headEnd type="none" w="sm" len="sm"/>
            <a:tailEnd type="none" w="sm" len="sm"/>
          </a:ln>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6636" name="Rectangle 13">
            <a:extLst>
              <a:ext uri="{FF2B5EF4-FFF2-40B4-BE49-F238E27FC236}">
                <a16:creationId xmlns:a16="http://schemas.microsoft.com/office/drawing/2014/main" id="{D61C8638-EF7D-43DC-9113-EB6E843F180D}"/>
              </a:ext>
            </a:extLst>
          </p:cNvPr>
          <p:cNvSpPr>
            <a:spLocks noChangeArrowheads="1"/>
          </p:cNvSpPr>
          <p:nvPr/>
        </p:nvSpPr>
        <p:spPr bwMode="auto">
          <a:xfrm>
            <a:off x="6837363" y="358298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accent2"/>
                </a:solidFill>
              </a:rPr>
              <a:t>no value</a:t>
            </a:r>
          </a:p>
        </p:txBody>
      </p:sp>
      <p:sp>
        <p:nvSpPr>
          <p:cNvPr id="26637" name="Text Box 14">
            <a:extLst>
              <a:ext uri="{FF2B5EF4-FFF2-40B4-BE49-F238E27FC236}">
                <a16:creationId xmlns:a16="http://schemas.microsoft.com/office/drawing/2014/main" id="{D4804181-9FCC-47D7-B878-81AE6BF87F32}"/>
              </a:ext>
            </a:extLst>
          </p:cNvPr>
          <p:cNvSpPr txBox="1">
            <a:spLocks noChangeArrowheads="1"/>
          </p:cNvSpPr>
          <p:nvPr/>
        </p:nvSpPr>
        <p:spPr bwMode="auto">
          <a:xfrm>
            <a:off x="5724525" y="3557588"/>
            <a:ext cx="1228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yourCircle</a:t>
            </a:r>
          </a:p>
        </p:txBody>
      </p:sp>
      <p:sp>
        <p:nvSpPr>
          <p:cNvPr id="26638" name="AutoShape 11">
            <a:extLst>
              <a:ext uri="{FF2B5EF4-FFF2-40B4-BE49-F238E27FC236}">
                <a16:creationId xmlns:a16="http://schemas.microsoft.com/office/drawing/2014/main" id="{1425963C-3CE6-4BA0-9B62-50C80554947D}"/>
              </a:ext>
            </a:extLst>
          </p:cNvPr>
          <p:cNvSpPr>
            <a:spLocks noChangeArrowheads="1"/>
          </p:cNvSpPr>
          <p:nvPr/>
        </p:nvSpPr>
        <p:spPr bwMode="auto">
          <a:xfrm>
            <a:off x="5646738" y="4887913"/>
            <a:ext cx="2843212" cy="500062"/>
          </a:xfrm>
          <a:prstGeom prst="wedgeRoundRectCallout">
            <a:avLst>
              <a:gd name="adj1" fmla="val -5444"/>
              <a:gd name="adj2" fmla="val -261431"/>
              <a:gd name="adj3" fmla="val 16667"/>
            </a:avLst>
          </a:prstGeom>
          <a:solidFill>
            <a:schemeClr val="accent1"/>
          </a:solidFill>
          <a:ln w="12700">
            <a:solidFill>
              <a:schemeClr val="tx1"/>
            </a:solidFill>
            <a:miter lim="800000"/>
            <a:headEnd type="none" w="sm" len="sm"/>
            <a:tailEnd type="none" w="sm" len="sm"/>
          </a:ln>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400"/>
              <a:t>Declare yourCircle</a:t>
            </a:r>
          </a:p>
        </p:txBody>
      </p:sp>
      <p:sp>
        <p:nvSpPr>
          <p:cNvPr id="26639" name="Rectangle 15">
            <a:extLst>
              <a:ext uri="{FF2B5EF4-FFF2-40B4-BE49-F238E27FC236}">
                <a16:creationId xmlns:a16="http://schemas.microsoft.com/office/drawing/2014/main" id="{CC739862-23BE-42CD-A199-2BB3E908E57E}"/>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0"/>
              </a:rPr>
              <a:t>animation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a:extLst>
              <a:ext uri="{FF2B5EF4-FFF2-40B4-BE49-F238E27FC236}">
                <a16:creationId xmlns:a16="http://schemas.microsoft.com/office/drawing/2014/main" id="{A5804FB8-DD81-4939-ADB0-1F676F382C1C}"/>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7770812-068B-4136-B99A-0FEBA3AF19DC}" type="slidenum">
              <a:rPr lang="en-US" altLang="en-US" sz="1400"/>
              <a:pPr>
                <a:spcBef>
                  <a:spcPct val="0"/>
                </a:spcBef>
                <a:buClrTx/>
                <a:buSzTx/>
                <a:buFontTx/>
                <a:buNone/>
              </a:pPr>
              <a:t>23</a:t>
            </a:fld>
            <a:endParaRPr lang="en-US" altLang="en-US" sz="1400"/>
          </a:p>
        </p:txBody>
      </p:sp>
      <p:sp>
        <p:nvSpPr>
          <p:cNvPr id="27651" name="Rectangle 2">
            <a:extLst>
              <a:ext uri="{FF2B5EF4-FFF2-40B4-BE49-F238E27FC236}">
                <a16:creationId xmlns:a16="http://schemas.microsoft.com/office/drawing/2014/main" id="{9F4C7A9B-1AB8-49B2-897C-F6764428156A}"/>
              </a:ext>
            </a:extLst>
          </p:cNvPr>
          <p:cNvSpPr>
            <a:spLocks noGrp="1" noChangeArrowheads="1"/>
          </p:cNvSpPr>
          <p:nvPr>
            <p:ph type="title"/>
          </p:nvPr>
        </p:nvSpPr>
        <p:spPr>
          <a:xfrm>
            <a:off x="685800" y="285750"/>
            <a:ext cx="7772400" cy="531813"/>
          </a:xfrm>
        </p:spPr>
        <p:txBody>
          <a:bodyPr/>
          <a:lstStyle/>
          <a:p>
            <a:r>
              <a:rPr lang="en-US" altLang="en-US" sz="4000"/>
              <a:t>Trace Code, cont.</a:t>
            </a:r>
          </a:p>
        </p:txBody>
      </p:sp>
      <p:sp>
        <p:nvSpPr>
          <p:cNvPr id="27652" name="Rectangle 3">
            <a:extLst>
              <a:ext uri="{FF2B5EF4-FFF2-40B4-BE49-F238E27FC236}">
                <a16:creationId xmlns:a16="http://schemas.microsoft.com/office/drawing/2014/main" id="{EB78BBC7-46BA-443B-875C-02D986CABA99}"/>
              </a:ext>
            </a:extLst>
          </p:cNvPr>
          <p:cNvSpPr>
            <a:spLocks noChangeArrowheads="1"/>
          </p:cNvSpPr>
          <p:nvPr/>
        </p:nvSpPr>
        <p:spPr bwMode="auto">
          <a:xfrm>
            <a:off x="2686050" y="2343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7653" name="Rectangle 4">
            <a:extLst>
              <a:ext uri="{FF2B5EF4-FFF2-40B4-BE49-F238E27FC236}">
                <a16:creationId xmlns:a16="http://schemas.microsoft.com/office/drawing/2014/main" id="{99988A19-EC3C-4474-A540-E706D2C76127}"/>
              </a:ext>
            </a:extLst>
          </p:cNvPr>
          <p:cNvSpPr>
            <a:spLocks noChangeArrowheads="1"/>
          </p:cNvSpPr>
          <p:nvPr/>
        </p:nvSpPr>
        <p:spPr bwMode="auto">
          <a:xfrm>
            <a:off x="280035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7654" name="Text Box 5">
            <a:extLst>
              <a:ext uri="{FF2B5EF4-FFF2-40B4-BE49-F238E27FC236}">
                <a16:creationId xmlns:a16="http://schemas.microsoft.com/office/drawing/2014/main" id="{B450EEFA-F384-4A54-AAFE-588E9C3E4112}"/>
              </a:ext>
            </a:extLst>
          </p:cNvPr>
          <p:cNvSpPr txBox="1">
            <a:spLocks noChangeArrowheads="1"/>
          </p:cNvSpPr>
          <p:nvPr/>
        </p:nvSpPr>
        <p:spPr bwMode="auto">
          <a:xfrm>
            <a:off x="152400" y="1085850"/>
            <a:ext cx="480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b="1">
                <a:solidFill>
                  <a:schemeClr val="tx2"/>
                </a:solidFill>
              </a:rPr>
              <a:t>Circle myCircle = new Circle(5.0);</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Circle yourCircle = new Circle();</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yourCircle.radius = 100;</a:t>
            </a:r>
          </a:p>
        </p:txBody>
      </p:sp>
      <p:graphicFrame>
        <p:nvGraphicFramePr>
          <p:cNvPr id="27655" name="Object 6">
            <a:extLst>
              <a:ext uri="{FF2B5EF4-FFF2-40B4-BE49-F238E27FC236}">
                <a16:creationId xmlns:a16="http://schemas.microsoft.com/office/drawing/2014/main" id="{63D1157C-618C-4DAE-91A6-F4A1CDEA3860}"/>
              </a:ext>
            </a:extLst>
          </p:cNvPr>
          <p:cNvGraphicFramePr>
            <a:graphicFrameLocks noGrp="1" noChangeAspect="1"/>
          </p:cNvGraphicFramePr>
          <p:nvPr>
            <p:ph idx="1"/>
          </p:nvPr>
        </p:nvGraphicFramePr>
        <p:xfrm>
          <a:off x="5570538" y="2033588"/>
          <a:ext cx="2687637" cy="1193800"/>
        </p:xfrm>
        <a:graphic>
          <a:graphicData uri="http://schemas.openxmlformats.org/presentationml/2006/ole">
            <mc:AlternateContent xmlns:mc="http://schemas.openxmlformats.org/markup-compatibility/2006">
              <mc:Choice xmlns:v="urn:schemas-microsoft-com:vml" Requires="v">
                <p:oleObj spid="_x0000_s27665" name="Picture" r:id="rId3" imgW="1026429" imgH="457200" progId="Word.Picture.8">
                  <p:embed/>
                </p:oleObj>
              </mc:Choice>
              <mc:Fallback>
                <p:oleObj name="Picture" r:id="rId3" imgW="1026429" imgH="457200" progId="Word.Picture.8">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0538" y="2033588"/>
                        <a:ext cx="2687637"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6" name="Rectangle 7">
            <a:extLst>
              <a:ext uri="{FF2B5EF4-FFF2-40B4-BE49-F238E27FC236}">
                <a16:creationId xmlns:a16="http://schemas.microsoft.com/office/drawing/2014/main" id="{FA0D3FD3-EDA1-4E59-8E21-84DE5A6F9970}"/>
              </a:ext>
            </a:extLst>
          </p:cNvPr>
          <p:cNvSpPr>
            <a:spLocks noChangeArrowheads="1"/>
          </p:cNvSpPr>
          <p:nvPr/>
        </p:nvSpPr>
        <p:spPr bwMode="auto">
          <a:xfrm>
            <a:off x="6837363" y="122713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accent2"/>
                </a:solidFill>
              </a:rPr>
              <a:t>reference value</a:t>
            </a:r>
          </a:p>
        </p:txBody>
      </p:sp>
      <p:sp>
        <p:nvSpPr>
          <p:cNvPr id="27657" name="Text Box 8">
            <a:extLst>
              <a:ext uri="{FF2B5EF4-FFF2-40B4-BE49-F238E27FC236}">
                <a16:creationId xmlns:a16="http://schemas.microsoft.com/office/drawing/2014/main" id="{4EB72850-1CE2-437B-BCC7-3A2071BCA9FD}"/>
              </a:ext>
            </a:extLst>
          </p:cNvPr>
          <p:cNvSpPr txBox="1">
            <a:spLocks noChangeArrowheads="1"/>
          </p:cNvSpPr>
          <p:nvPr/>
        </p:nvSpPr>
        <p:spPr bwMode="auto">
          <a:xfrm>
            <a:off x="5724525" y="1201738"/>
            <a:ext cx="1133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myCircle</a:t>
            </a:r>
          </a:p>
        </p:txBody>
      </p:sp>
      <p:sp>
        <p:nvSpPr>
          <p:cNvPr id="27658" name="Line 9">
            <a:extLst>
              <a:ext uri="{FF2B5EF4-FFF2-40B4-BE49-F238E27FC236}">
                <a16:creationId xmlns:a16="http://schemas.microsoft.com/office/drawing/2014/main" id="{8D68A66D-4C1D-4D71-9DA1-79C7E5678E08}"/>
              </a:ext>
            </a:extLst>
          </p:cNvPr>
          <p:cNvSpPr>
            <a:spLocks noChangeShapeType="1"/>
          </p:cNvSpPr>
          <p:nvPr/>
        </p:nvSpPr>
        <p:spPr bwMode="auto">
          <a:xfrm flipH="1">
            <a:off x="6991350" y="1419225"/>
            <a:ext cx="652463" cy="806450"/>
          </a:xfrm>
          <a:prstGeom prst="line">
            <a:avLst/>
          </a:prstGeom>
          <a:noFill/>
          <a:ln w="12700">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tr-TR"/>
          </a:p>
        </p:txBody>
      </p:sp>
      <p:sp>
        <p:nvSpPr>
          <p:cNvPr id="27659" name="Rectangle 11">
            <a:extLst>
              <a:ext uri="{FF2B5EF4-FFF2-40B4-BE49-F238E27FC236}">
                <a16:creationId xmlns:a16="http://schemas.microsoft.com/office/drawing/2014/main" id="{500507A4-91F3-442A-96D7-A3C3C8804BA2}"/>
              </a:ext>
            </a:extLst>
          </p:cNvPr>
          <p:cNvSpPr>
            <a:spLocks noChangeArrowheads="1"/>
          </p:cNvSpPr>
          <p:nvPr/>
        </p:nvSpPr>
        <p:spPr bwMode="auto">
          <a:xfrm>
            <a:off x="6837363" y="358298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accent2"/>
                </a:solidFill>
              </a:rPr>
              <a:t>no value</a:t>
            </a:r>
          </a:p>
        </p:txBody>
      </p:sp>
      <p:sp>
        <p:nvSpPr>
          <p:cNvPr id="27660" name="Text Box 12">
            <a:extLst>
              <a:ext uri="{FF2B5EF4-FFF2-40B4-BE49-F238E27FC236}">
                <a16:creationId xmlns:a16="http://schemas.microsoft.com/office/drawing/2014/main" id="{B1720374-4759-4D48-9D0C-77BF39289EE5}"/>
              </a:ext>
            </a:extLst>
          </p:cNvPr>
          <p:cNvSpPr txBox="1">
            <a:spLocks noChangeArrowheads="1"/>
          </p:cNvSpPr>
          <p:nvPr/>
        </p:nvSpPr>
        <p:spPr bwMode="auto">
          <a:xfrm>
            <a:off x="5724525" y="3557588"/>
            <a:ext cx="1228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yourCircle</a:t>
            </a:r>
          </a:p>
        </p:txBody>
      </p:sp>
      <p:sp>
        <p:nvSpPr>
          <p:cNvPr id="27661" name="Rectangle 14">
            <a:extLst>
              <a:ext uri="{FF2B5EF4-FFF2-40B4-BE49-F238E27FC236}">
                <a16:creationId xmlns:a16="http://schemas.microsoft.com/office/drawing/2014/main" id="{CF7C4718-79EE-4515-ABA9-BFB06E173BE1}"/>
              </a:ext>
            </a:extLst>
          </p:cNvPr>
          <p:cNvSpPr>
            <a:spLocks noChangeArrowheads="1"/>
          </p:cNvSpPr>
          <p:nvPr/>
        </p:nvSpPr>
        <p:spPr bwMode="auto">
          <a:xfrm>
            <a:off x="2166938" y="1662113"/>
            <a:ext cx="1266825" cy="307975"/>
          </a:xfrm>
          <a:prstGeom prst="rect">
            <a:avLst/>
          </a:prstGeom>
          <a:solidFill>
            <a:schemeClr val="accent1">
              <a:alpha val="45097"/>
            </a:schemeClr>
          </a:solidFill>
          <a:ln w="12700">
            <a:solidFill>
              <a:schemeClr val="tx1"/>
            </a:solidFill>
            <a:miter lim="800000"/>
            <a:headEnd type="none" w="sm" len="sm"/>
            <a:tailEnd type="none" w="sm" len="sm"/>
          </a:ln>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7662" name="Object 15">
            <a:extLst>
              <a:ext uri="{FF2B5EF4-FFF2-40B4-BE49-F238E27FC236}">
                <a16:creationId xmlns:a16="http://schemas.microsoft.com/office/drawing/2014/main" id="{4FABBE7B-B08B-4DA0-99B3-28DE7BF40142}"/>
              </a:ext>
            </a:extLst>
          </p:cNvPr>
          <p:cNvGraphicFramePr>
            <a:graphicFrameLocks noChangeAspect="1"/>
          </p:cNvGraphicFramePr>
          <p:nvPr/>
        </p:nvGraphicFramePr>
        <p:xfrm>
          <a:off x="5800725" y="4351338"/>
          <a:ext cx="2687638" cy="1193800"/>
        </p:xfrm>
        <a:graphic>
          <a:graphicData uri="http://schemas.openxmlformats.org/presentationml/2006/ole">
            <mc:AlternateContent xmlns:mc="http://schemas.openxmlformats.org/markup-compatibility/2006">
              <mc:Choice xmlns:v="urn:schemas-microsoft-com:vml" Requires="v">
                <p:oleObj spid="_x0000_s27666" name="Picture" r:id="rId5" imgW="1028700" imgH="457200" progId="Word.Picture.8">
                  <p:embed/>
                </p:oleObj>
              </mc:Choice>
              <mc:Fallback>
                <p:oleObj name="Picture" r:id="rId5" imgW="1028700" imgH="457200" progId="Word.Picture.8">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0725" y="4351338"/>
                        <a:ext cx="2687638"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63" name="AutoShape 16">
            <a:extLst>
              <a:ext uri="{FF2B5EF4-FFF2-40B4-BE49-F238E27FC236}">
                <a16:creationId xmlns:a16="http://schemas.microsoft.com/office/drawing/2014/main" id="{F310FADC-458B-4B26-A59D-598065D0FA77}"/>
              </a:ext>
            </a:extLst>
          </p:cNvPr>
          <p:cNvSpPr>
            <a:spLocks noChangeArrowheads="1"/>
          </p:cNvSpPr>
          <p:nvPr/>
        </p:nvSpPr>
        <p:spPr bwMode="auto">
          <a:xfrm>
            <a:off x="3573463" y="4927600"/>
            <a:ext cx="1804987" cy="652463"/>
          </a:xfrm>
          <a:prstGeom prst="wedgeRoundRectCallout">
            <a:avLst>
              <a:gd name="adj1" fmla="val 89227"/>
              <a:gd name="adj2" fmla="val -87227"/>
              <a:gd name="adj3" fmla="val 16667"/>
            </a:avLst>
          </a:prstGeom>
          <a:solidFill>
            <a:schemeClr val="accent1"/>
          </a:solidFill>
          <a:ln w="12700">
            <a:solidFill>
              <a:schemeClr val="tx1"/>
            </a:solidFill>
            <a:miter lim="800000"/>
            <a:headEnd type="none" w="sm" len="sm"/>
            <a:tailEnd type="none" w="sm" len="sm"/>
          </a:ln>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t>Create a new Circle object</a:t>
            </a:r>
          </a:p>
        </p:txBody>
      </p:sp>
      <p:sp>
        <p:nvSpPr>
          <p:cNvPr id="27664" name="Rectangle 17">
            <a:extLst>
              <a:ext uri="{FF2B5EF4-FFF2-40B4-BE49-F238E27FC236}">
                <a16:creationId xmlns:a16="http://schemas.microsoft.com/office/drawing/2014/main" id="{F39EDF05-E84A-428B-897D-33B43C81FF9B}"/>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0"/>
              </a:rPr>
              <a:t>animation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a:extLst>
              <a:ext uri="{FF2B5EF4-FFF2-40B4-BE49-F238E27FC236}">
                <a16:creationId xmlns:a16="http://schemas.microsoft.com/office/drawing/2014/main" id="{9FEED002-C591-4C6F-8EBD-05F5D403E06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EFDBDC6-2C72-411A-8C01-B2A4E67D8810}" type="slidenum">
              <a:rPr lang="en-US" altLang="en-US" sz="1400"/>
              <a:pPr>
                <a:spcBef>
                  <a:spcPct val="0"/>
                </a:spcBef>
                <a:buClrTx/>
                <a:buSzTx/>
                <a:buFontTx/>
                <a:buNone/>
              </a:pPr>
              <a:t>24</a:t>
            </a:fld>
            <a:endParaRPr lang="en-US" altLang="en-US" sz="1400"/>
          </a:p>
        </p:txBody>
      </p:sp>
      <p:sp>
        <p:nvSpPr>
          <p:cNvPr id="28675" name="Rectangle 2">
            <a:extLst>
              <a:ext uri="{FF2B5EF4-FFF2-40B4-BE49-F238E27FC236}">
                <a16:creationId xmlns:a16="http://schemas.microsoft.com/office/drawing/2014/main" id="{6D0B04F2-3B05-447C-817C-0D3582F48086}"/>
              </a:ext>
            </a:extLst>
          </p:cNvPr>
          <p:cNvSpPr>
            <a:spLocks noGrp="1" noChangeArrowheads="1"/>
          </p:cNvSpPr>
          <p:nvPr>
            <p:ph type="title"/>
          </p:nvPr>
        </p:nvSpPr>
        <p:spPr>
          <a:xfrm>
            <a:off x="685800" y="285750"/>
            <a:ext cx="7772400" cy="531813"/>
          </a:xfrm>
        </p:spPr>
        <p:txBody>
          <a:bodyPr/>
          <a:lstStyle/>
          <a:p>
            <a:r>
              <a:rPr lang="en-US" altLang="en-US" sz="4000"/>
              <a:t>Trace Code, cont.</a:t>
            </a:r>
          </a:p>
        </p:txBody>
      </p:sp>
      <p:sp>
        <p:nvSpPr>
          <p:cNvPr id="28676" name="Rectangle 3">
            <a:extLst>
              <a:ext uri="{FF2B5EF4-FFF2-40B4-BE49-F238E27FC236}">
                <a16:creationId xmlns:a16="http://schemas.microsoft.com/office/drawing/2014/main" id="{4366130C-7C45-4E8D-8C8B-EFEA026BB993}"/>
              </a:ext>
            </a:extLst>
          </p:cNvPr>
          <p:cNvSpPr>
            <a:spLocks noChangeArrowheads="1"/>
          </p:cNvSpPr>
          <p:nvPr/>
        </p:nvSpPr>
        <p:spPr bwMode="auto">
          <a:xfrm>
            <a:off x="2686050" y="2343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8677" name="Rectangle 4">
            <a:extLst>
              <a:ext uri="{FF2B5EF4-FFF2-40B4-BE49-F238E27FC236}">
                <a16:creationId xmlns:a16="http://schemas.microsoft.com/office/drawing/2014/main" id="{0C0105A4-3EF8-4434-B4C8-B502934691DC}"/>
              </a:ext>
            </a:extLst>
          </p:cNvPr>
          <p:cNvSpPr>
            <a:spLocks noChangeArrowheads="1"/>
          </p:cNvSpPr>
          <p:nvPr/>
        </p:nvSpPr>
        <p:spPr bwMode="auto">
          <a:xfrm>
            <a:off x="280035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8678" name="Text Box 5">
            <a:extLst>
              <a:ext uri="{FF2B5EF4-FFF2-40B4-BE49-F238E27FC236}">
                <a16:creationId xmlns:a16="http://schemas.microsoft.com/office/drawing/2014/main" id="{FCE6C9F5-61B0-4FFC-B563-FEBBD48C060B}"/>
              </a:ext>
            </a:extLst>
          </p:cNvPr>
          <p:cNvSpPr txBox="1">
            <a:spLocks noChangeArrowheads="1"/>
          </p:cNvSpPr>
          <p:nvPr/>
        </p:nvSpPr>
        <p:spPr bwMode="auto">
          <a:xfrm>
            <a:off x="152400" y="1085850"/>
            <a:ext cx="480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b="1">
                <a:solidFill>
                  <a:schemeClr val="tx2"/>
                </a:solidFill>
              </a:rPr>
              <a:t>Circle myCircle = new Circle(5.0);</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Circle yourCircle = new Circle();</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yourCircle.radius = 100;</a:t>
            </a:r>
          </a:p>
        </p:txBody>
      </p:sp>
      <p:graphicFrame>
        <p:nvGraphicFramePr>
          <p:cNvPr id="28679" name="Object 6">
            <a:extLst>
              <a:ext uri="{FF2B5EF4-FFF2-40B4-BE49-F238E27FC236}">
                <a16:creationId xmlns:a16="http://schemas.microsoft.com/office/drawing/2014/main" id="{C67EFD0D-F0AA-4969-A36D-667F4BA5644B}"/>
              </a:ext>
            </a:extLst>
          </p:cNvPr>
          <p:cNvGraphicFramePr>
            <a:graphicFrameLocks noGrp="1" noChangeAspect="1"/>
          </p:cNvGraphicFramePr>
          <p:nvPr>
            <p:ph idx="1"/>
          </p:nvPr>
        </p:nvGraphicFramePr>
        <p:xfrm>
          <a:off x="5570538" y="2033588"/>
          <a:ext cx="2687637" cy="1193800"/>
        </p:xfrm>
        <a:graphic>
          <a:graphicData uri="http://schemas.openxmlformats.org/presentationml/2006/ole">
            <mc:AlternateContent xmlns:mc="http://schemas.openxmlformats.org/markup-compatibility/2006">
              <mc:Choice xmlns:v="urn:schemas-microsoft-com:vml" Requires="v">
                <p:oleObj spid="_x0000_s28690" name="Picture" r:id="rId3" imgW="1026429" imgH="457200" progId="Word.Picture.8">
                  <p:embed/>
                </p:oleObj>
              </mc:Choice>
              <mc:Fallback>
                <p:oleObj name="Picture" r:id="rId3" imgW="1026429" imgH="457200" progId="Word.Picture.8">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0538" y="2033588"/>
                        <a:ext cx="2687637"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0" name="Rectangle 7">
            <a:extLst>
              <a:ext uri="{FF2B5EF4-FFF2-40B4-BE49-F238E27FC236}">
                <a16:creationId xmlns:a16="http://schemas.microsoft.com/office/drawing/2014/main" id="{E6EC5BE7-950A-46EA-9B72-637E653F5967}"/>
              </a:ext>
            </a:extLst>
          </p:cNvPr>
          <p:cNvSpPr>
            <a:spLocks noChangeArrowheads="1"/>
          </p:cNvSpPr>
          <p:nvPr/>
        </p:nvSpPr>
        <p:spPr bwMode="auto">
          <a:xfrm>
            <a:off x="6837363" y="122713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b="1">
                <a:solidFill>
                  <a:schemeClr val="tx2"/>
                </a:solidFill>
              </a:rPr>
              <a:t>reference value</a:t>
            </a:r>
          </a:p>
        </p:txBody>
      </p:sp>
      <p:sp>
        <p:nvSpPr>
          <p:cNvPr id="28681" name="Text Box 8">
            <a:extLst>
              <a:ext uri="{FF2B5EF4-FFF2-40B4-BE49-F238E27FC236}">
                <a16:creationId xmlns:a16="http://schemas.microsoft.com/office/drawing/2014/main" id="{5217A716-19A0-4DB4-BA71-19F0370C687C}"/>
              </a:ext>
            </a:extLst>
          </p:cNvPr>
          <p:cNvSpPr txBox="1">
            <a:spLocks noChangeArrowheads="1"/>
          </p:cNvSpPr>
          <p:nvPr/>
        </p:nvSpPr>
        <p:spPr bwMode="auto">
          <a:xfrm>
            <a:off x="5724525" y="1201738"/>
            <a:ext cx="1133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myCircle</a:t>
            </a:r>
          </a:p>
        </p:txBody>
      </p:sp>
      <p:sp>
        <p:nvSpPr>
          <p:cNvPr id="28682" name="Line 9">
            <a:extLst>
              <a:ext uri="{FF2B5EF4-FFF2-40B4-BE49-F238E27FC236}">
                <a16:creationId xmlns:a16="http://schemas.microsoft.com/office/drawing/2014/main" id="{215DCE1F-DCDA-4509-A7D8-D03851FB6C01}"/>
              </a:ext>
            </a:extLst>
          </p:cNvPr>
          <p:cNvSpPr>
            <a:spLocks noChangeShapeType="1"/>
          </p:cNvSpPr>
          <p:nvPr/>
        </p:nvSpPr>
        <p:spPr bwMode="auto">
          <a:xfrm flipH="1">
            <a:off x="6991350" y="1419225"/>
            <a:ext cx="652463" cy="806450"/>
          </a:xfrm>
          <a:prstGeom prst="line">
            <a:avLst/>
          </a:prstGeom>
          <a:noFill/>
          <a:ln w="12700">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tr-TR"/>
          </a:p>
        </p:txBody>
      </p:sp>
      <p:sp>
        <p:nvSpPr>
          <p:cNvPr id="28683" name="Rectangle 10">
            <a:extLst>
              <a:ext uri="{FF2B5EF4-FFF2-40B4-BE49-F238E27FC236}">
                <a16:creationId xmlns:a16="http://schemas.microsoft.com/office/drawing/2014/main" id="{09DB9EDF-5EAA-4B73-8A9D-EDCF3CB5234B}"/>
              </a:ext>
            </a:extLst>
          </p:cNvPr>
          <p:cNvSpPr>
            <a:spLocks noChangeArrowheads="1"/>
          </p:cNvSpPr>
          <p:nvPr/>
        </p:nvSpPr>
        <p:spPr bwMode="auto">
          <a:xfrm>
            <a:off x="6837363" y="358298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b="1">
                <a:solidFill>
                  <a:schemeClr val="tx2"/>
                </a:solidFill>
              </a:rPr>
              <a:t>reference value</a:t>
            </a:r>
          </a:p>
        </p:txBody>
      </p:sp>
      <p:sp>
        <p:nvSpPr>
          <p:cNvPr id="28684" name="Text Box 11">
            <a:extLst>
              <a:ext uri="{FF2B5EF4-FFF2-40B4-BE49-F238E27FC236}">
                <a16:creationId xmlns:a16="http://schemas.microsoft.com/office/drawing/2014/main" id="{1DA0F2C2-01D6-4BC6-9DCA-5A8ACFCB6562}"/>
              </a:ext>
            </a:extLst>
          </p:cNvPr>
          <p:cNvSpPr txBox="1">
            <a:spLocks noChangeArrowheads="1"/>
          </p:cNvSpPr>
          <p:nvPr/>
        </p:nvSpPr>
        <p:spPr bwMode="auto">
          <a:xfrm>
            <a:off x="5724525" y="3557588"/>
            <a:ext cx="1228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yourCircle</a:t>
            </a:r>
          </a:p>
        </p:txBody>
      </p:sp>
      <p:sp>
        <p:nvSpPr>
          <p:cNvPr id="28685" name="Rectangle 12">
            <a:extLst>
              <a:ext uri="{FF2B5EF4-FFF2-40B4-BE49-F238E27FC236}">
                <a16:creationId xmlns:a16="http://schemas.microsoft.com/office/drawing/2014/main" id="{00B2ECEA-255E-4C3A-8525-862C83EF1D81}"/>
              </a:ext>
            </a:extLst>
          </p:cNvPr>
          <p:cNvSpPr>
            <a:spLocks noChangeArrowheads="1"/>
          </p:cNvSpPr>
          <p:nvPr/>
        </p:nvSpPr>
        <p:spPr bwMode="auto">
          <a:xfrm>
            <a:off x="1960563" y="1700213"/>
            <a:ext cx="230187" cy="268287"/>
          </a:xfrm>
          <a:prstGeom prst="rect">
            <a:avLst/>
          </a:prstGeom>
          <a:solidFill>
            <a:schemeClr val="accent1">
              <a:alpha val="45097"/>
            </a:schemeClr>
          </a:solidFill>
          <a:ln w="12700">
            <a:solidFill>
              <a:schemeClr val="tx1"/>
            </a:solidFill>
            <a:miter lim="800000"/>
            <a:headEnd type="none" w="sm" len="sm"/>
            <a:tailEnd type="none" w="sm" len="sm"/>
          </a:ln>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8686" name="Object 13">
            <a:extLst>
              <a:ext uri="{FF2B5EF4-FFF2-40B4-BE49-F238E27FC236}">
                <a16:creationId xmlns:a16="http://schemas.microsoft.com/office/drawing/2014/main" id="{F68194AC-578F-41BF-AD01-3F7072A7F4E5}"/>
              </a:ext>
            </a:extLst>
          </p:cNvPr>
          <p:cNvGraphicFramePr>
            <a:graphicFrameLocks noChangeAspect="1"/>
          </p:cNvGraphicFramePr>
          <p:nvPr/>
        </p:nvGraphicFramePr>
        <p:xfrm>
          <a:off x="5800725" y="4351338"/>
          <a:ext cx="2687638" cy="1193800"/>
        </p:xfrm>
        <a:graphic>
          <a:graphicData uri="http://schemas.openxmlformats.org/presentationml/2006/ole">
            <mc:AlternateContent xmlns:mc="http://schemas.openxmlformats.org/markup-compatibility/2006">
              <mc:Choice xmlns:v="urn:schemas-microsoft-com:vml" Requires="v">
                <p:oleObj spid="_x0000_s28691" name="Picture" r:id="rId5" imgW="1028510" imgH="456439" progId="Word.Picture.8">
                  <p:embed/>
                </p:oleObj>
              </mc:Choice>
              <mc:Fallback>
                <p:oleObj name="Picture" r:id="rId5" imgW="1028510" imgH="456439" progId="Word.Picture.8">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0725" y="4351338"/>
                        <a:ext cx="2687638"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7" name="AutoShape 15">
            <a:extLst>
              <a:ext uri="{FF2B5EF4-FFF2-40B4-BE49-F238E27FC236}">
                <a16:creationId xmlns:a16="http://schemas.microsoft.com/office/drawing/2014/main" id="{1A2550B0-A1B5-4BB5-8636-21E955234DEB}"/>
              </a:ext>
            </a:extLst>
          </p:cNvPr>
          <p:cNvSpPr>
            <a:spLocks noChangeArrowheads="1"/>
          </p:cNvSpPr>
          <p:nvPr/>
        </p:nvSpPr>
        <p:spPr bwMode="auto">
          <a:xfrm>
            <a:off x="3343275" y="4119563"/>
            <a:ext cx="2495550" cy="692150"/>
          </a:xfrm>
          <a:prstGeom prst="wedgeRoundRectCallout">
            <a:avLst>
              <a:gd name="adj1" fmla="val 98028"/>
              <a:gd name="adj2" fmla="val -52523"/>
              <a:gd name="adj3" fmla="val 16667"/>
            </a:avLst>
          </a:prstGeom>
          <a:solidFill>
            <a:schemeClr val="accent1"/>
          </a:solidFill>
          <a:ln w="12700">
            <a:solidFill>
              <a:schemeClr val="tx1"/>
            </a:solidFill>
            <a:miter lim="800000"/>
            <a:headEnd type="none" w="sm" len="sm"/>
            <a:tailEnd type="none" w="sm" len="sm"/>
          </a:ln>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t>Assign object reference to yourCircle</a:t>
            </a:r>
          </a:p>
        </p:txBody>
      </p:sp>
      <p:sp>
        <p:nvSpPr>
          <p:cNvPr id="28688" name="Line 16">
            <a:extLst>
              <a:ext uri="{FF2B5EF4-FFF2-40B4-BE49-F238E27FC236}">
                <a16:creationId xmlns:a16="http://schemas.microsoft.com/office/drawing/2014/main" id="{715AE7F9-F249-4AC4-BA6C-C00D61E3AE83}"/>
              </a:ext>
            </a:extLst>
          </p:cNvPr>
          <p:cNvSpPr>
            <a:spLocks noChangeShapeType="1"/>
          </p:cNvSpPr>
          <p:nvPr/>
        </p:nvSpPr>
        <p:spPr bwMode="auto">
          <a:xfrm flipH="1">
            <a:off x="7107238" y="3813175"/>
            <a:ext cx="652462" cy="806450"/>
          </a:xfrm>
          <a:prstGeom prst="line">
            <a:avLst/>
          </a:prstGeom>
          <a:noFill/>
          <a:ln w="12700">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tr-TR"/>
          </a:p>
        </p:txBody>
      </p:sp>
      <p:sp>
        <p:nvSpPr>
          <p:cNvPr id="28689" name="Rectangle 17">
            <a:extLst>
              <a:ext uri="{FF2B5EF4-FFF2-40B4-BE49-F238E27FC236}">
                <a16:creationId xmlns:a16="http://schemas.microsoft.com/office/drawing/2014/main" id="{567F97AE-932C-4841-A132-7D568DD7B388}"/>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0"/>
              </a:rPr>
              <a:t>animation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a:extLst>
              <a:ext uri="{FF2B5EF4-FFF2-40B4-BE49-F238E27FC236}">
                <a16:creationId xmlns:a16="http://schemas.microsoft.com/office/drawing/2014/main" id="{DFDAA9F1-BDE6-4B9B-9DE6-509DC38C1F7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519D47B-5A03-467F-9641-C7C082A11CCD}" type="slidenum">
              <a:rPr lang="en-US" altLang="en-US" sz="1400"/>
              <a:pPr>
                <a:spcBef>
                  <a:spcPct val="0"/>
                </a:spcBef>
                <a:buClrTx/>
                <a:buSzTx/>
                <a:buFontTx/>
                <a:buNone/>
              </a:pPr>
              <a:t>25</a:t>
            </a:fld>
            <a:endParaRPr lang="en-US" altLang="en-US" sz="1400"/>
          </a:p>
        </p:txBody>
      </p:sp>
      <p:sp>
        <p:nvSpPr>
          <p:cNvPr id="29699" name="Rectangle 2">
            <a:extLst>
              <a:ext uri="{FF2B5EF4-FFF2-40B4-BE49-F238E27FC236}">
                <a16:creationId xmlns:a16="http://schemas.microsoft.com/office/drawing/2014/main" id="{E121786D-74F8-407B-9545-EEDC9514E67D}"/>
              </a:ext>
            </a:extLst>
          </p:cNvPr>
          <p:cNvSpPr>
            <a:spLocks noGrp="1" noChangeArrowheads="1"/>
          </p:cNvSpPr>
          <p:nvPr>
            <p:ph type="title"/>
          </p:nvPr>
        </p:nvSpPr>
        <p:spPr>
          <a:xfrm>
            <a:off x="685800" y="285750"/>
            <a:ext cx="7772400" cy="531813"/>
          </a:xfrm>
        </p:spPr>
        <p:txBody>
          <a:bodyPr/>
          <a:lstStyle/>
          <a:p>
            <a:r>
              <a:rPr lang="en-US" altLang="en-US" sz="4000"/>
              <a:t>Trace Code, cont.</a:t>
            </a:r>
          </a:p>
        </p:txBody>
      </p:sp>
      <p:sp>
        <p:nvSpPr>
          <p:cNvPr id="29700" name="Rectangle 3">
            <a:extLst>
              <a:ext uri="{FF2B5EF4-FFF2-40B4-BE49-F238E27FC236}">
                <a16:creationId xmlns:a16="http://schemas.microsoft.com/office/drawing/2014/main" id="{81C543EB-247D-4DCA-8891-3488E146C02C}"/>
              </a:ext>
            </a:extLst>
          </p:cNvPr>
          <p:cNvSpPr>
            <a:spLocks noChangeArrowheads="1"/>
          </p:cNvSpPr>
          <p:nvPr/>
        </p:nvSpPr>
        <p:spPr bwMode="auto">
          <a:xfrm>
            <a:off x="2686050" y="2343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9701" name="Rectangle 4">
            <a:extLst>
              <a:ext uri="{FF2B5EF4-FFF2-40B4-BE49-F238E27FC236}">
                <a16:creationId xmlns:a16="http://schemas.microsoft.com/office/drawing/2014/main" id="{B5A9C1FB-0983-4CD5-9607-40E91AC6052D}"/>
              </a:ext>
            </a:extLst>
          </p:cNvPr>
          <p:cNvSpPr>
            <a:spLocks noChangeArrowheads="1"/>
          </p:cNvSpPr>
          <p:nvPr/>
        </p:nvSpPr>
        <p:spPr bwMode="auto">
          <a:xfrm>
            <a:off x="280035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9702" name="Text Box 5">
            <a:extLst>
              <a:ext uri="{FF2B5EF4-FFF2-40B4-BE49-F238E27FC236}">
                <a16:creationId xmlns:a16="http://schemas.microsoft.com/office/drawing/2014/main" id="{61020A9E-EEC0-4B21-B213-06679E221332}"/>
              </a:ext>
            </a:extLst>
          </p:cNvPr>
          <p:cNvSpPr txBox="1">
            <a:spLocks noChangeArrowheads="1"/>
          </p:cNvSpPr>
          <p:nvPr/>
        </p:nvSpPr>
        <p:spPr bwMode="auto">
          <a:xfrm>
            <a:off x="152400" y="1085850"/>
            <a:ext cx="480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800" b="1">
                <a:solidFill>
                  <a:schemeClr val="tx2"/>
                </a:solidFill>
              </a:rPr>
              <a:t>Circle myCircle = new Circle(5.0);</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Circle yourCircle = new Circle();</a:t>
            </a:r>
          </a:p>
          <a:p>
            <a:pPr>
              <a:spcBef>
                <a:spcPct val="0"/>
              </a:spcBef>
              <a:buClrTx/>
              <a:buSzTx/>
              <a:buFontTx/>
              <a:buNone/>
            </a:pPr>
            <a:endParaRPr lang="en-US" altLang="en-US" sz="1800" b="1">
              <a:solidFill>
                <a:schemeClr val="tx2"/>
              </a:solidFill>
            </a:endParaRPr>
          </a:p>
          <a:p>
            <a:pPr>
              <a:spcBef>
                <a:spcPct val="0"/>
              </a:spcBef>
              <a:buClrTx/>
              <a:buSzTx/>
              <a:buFontTx/>
              <a:buNone/>
            </a:pPr>
            <a:r>
              <a:rPr lang="en-US" altLang="en-US" sz="1800" b="1">
                <a:solidFill>
                  <a:schemeClr val="tx2"/>
                </a:solidFill>
              </a:rPr>
              <a:t>yourCircle.radius = 100;</a:t>
            </a:r>
          </a:p>
        </p:txBody>
      </p:sp>
      <p:graphicFrame>
        <p:nvGraphicFramePr>
          <p:cNvPr id="29703" name="Object 6">
            <a:extLst>
              <a:ext uri="{FF2B5EF4-FFF2-40B4-BE49-F238E27FC236}">
                <a16:creationId xmlns:a16="http://schemas.microsoft.com/office/drawing/2014/main" id="{5B774D3F-4153-42A2-BC13-5807908AA751}"/>
              </a:ext>
            </a:extLst>
          </p:cNvPr>
          <p:cNvGraphicFramePr>
            <a:graphicFrameLocks noGrp="1" noChangeAspect="1"/>
          </p:cNvGraphicFramePr>
          <p:nvPr>
            <p:ph idx="1"/>
          </p:nvPr>
        </p:nvGraphicFramePr>
        <p:xfrm>
          <a:off x="5570538" y="2046288"/>
          <a:ext cx="2687637" cy="1193800"/>
        </p:xfrm>
        <a:graphic>
          <a:graphicData uri="http://schemas.openxmlformats.org/presentationml/2006/ole">
            <mc:AlternateContent xmlns:mc="http://schemas.openxmlformats.org/markup-compatibility/2006">
              <mc:Choice xmlns:v="urn:schemas-microsoft-com:vml" Requires="v">
                <p:oleObj spid="_x0000_s29714" name="Picture" r:id="rId3" imgW="1026429" imgH="457200" progId="Word.Picture.8">
                  <p:embed/>
                </p:oleObj>
              </mc:Choice>
              <mc:Fallback>
                <p:oleObj name="Picture" r:id="rId3" imgW="1026429" imgH="457200" progId="Word.Picture.8">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0538" y="2046288"/>
                        <a:ext cx="2687637"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4" name="Rectangle 7">
            <a:extLst>
              <a:ext uri="{FF2B5EF4-FFF2-40B4-BE49-F238E27FC236}">
                <a16:creationId xmlns:a16="http://schemas.microsoft.com/office/drawing/2014/main" id="{2932CA7A-43E1-4A93-B10B-F4A2A534772C}"/>
              </a:ext>
            </a:extLst>
          </p:cNvPr>
          <p:cNvSpPr>
            <a:spLocks noChangeArrowheads="1"/>
          </p:cNvSpPr>
          <p:nvPr/>
        </p:nvSpPr>
        <p:spPr bwMode="auto">
          <a:xfrm>
            <a:off x="6837363" y="122713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tx2"/>
                </a:solidFill>
              </a:rPr>
              <a:t>reference value</a:t>
            </a:r>
          </a:p>
        </p:txBody>
      </p:sp>
      <p:sp>
        <p:nvSpPr>
          <p:cNvPr id="29705" name="Text Box 8">
            <a:extLst>
              <a:ext uri="{FF2B5EF4-FFF2-40B4-BE49-F238E27FC236}">
                <a16:creationId xmlns:a16="http://schemas.microsoft.com/office/drawing/2014/main" id="{D30BAA1F-B4AA-4828-B803-F9614084C6E7}"/>
              </a:ext>
            </a:extLst>
          </p:cNvPr>
          <p:cNvSpPr txBox="1">
            <a:spLocks noChangeArrowheads="1"/>
          </p:cNvSpPr>
          <p:nvPr/>
        </p:nvSpPr>
        <p:spPr bwMode="auto">
          <a:xfrm>
            <a:off x="5724525" y="1201738"/>
            <a:ext cx="1133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myCircle</a:t>
            </a:r>
          </a:p>
        </p:txBody>
      </p:sp>
      <p:sp>
        <p:nvSpPr>
          <p:cNvPr id="29706" name="Line 9">
            <a:extLst>
              <a:ext uri="{FF2B5EF4-FFF2-40B4-BE49-F238E27FC236}">
                <a16:creationId xmlns:a16="http://schemas.microsoft.com/office/drawing/2014/main" id="{9A5645D3-036B-4096-B002-3F4EBF260D17}"/>
              </a:ext>
            </a:extLst>
          </p:cNvPr>
          <p:cNvSpPr>
            <a:spLocks noChangeShapeType="1"/>
          </p:cNvSpPr>
          <p:nvPr/>
        </p:nvSpPr>
        <p:spPr bwMode="auto">
          <a:xfrm flipH="1">
            <a:off x="6991350" y="1419225"/>
            <a:ext cx="652463" cy="806450"/>
          </a:xfrm>
          <a:prstGeom prst="line">
            <a:avLst/>
          </a:prstGeom>
          <a:noFill/>
          <a:ln w="12700">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tr-TR"/>
          </a:p>
        </p:txBody>
      </p:sp>
      <p:sp>
        <p:nvSpPr>
          <p:cNvPr id="29707" name="Rectangle 10">
            <a:extLst>
              <a:ext uri="{FF2B5EF4-FFF2-40B4-BE49-F238E27FC236}">
                <a16:creationId xmlns:a16="http://schemas.microsoft.com/office/drawing/2014/main" id="{48283D3C-8B3C-4D0F-998F-40BCB564ACA3}"/>
              </a:ext>
            </a:extLst>
          </p:cNvPr>
          <p:cNvSpPr>
            <a:spLocks noChangeArrowheads="1"/>
          </p:cNvSpPr>
          <p:nvPr/>
        </p:nvSpPr>
        <p:spPr bwMode="auto">
          <a:xfrm>
            <a:off x="6837363" y="3582988"/>
            <a:ext cx="1524000" cy="3063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44" tIns="9144" rIns="9144" bIns="9144"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tx2"/>
                </a:solidFill>
              </a:rPr>
              <a:t>reference value</a:t>
            </a:r>
          </a:p>
        </p:txBody>
      </p:sp>
      <p:sp>
        <p:nvSpPr>
          <p:cNvPr id="29708" name="Text Box 11">
            <a:extLst>
              <a:ext uri="{FF2B5EF4-FFF2-40B4-BE49-F238E27FC236}">
                <a16:creationId xmlns:a16="http://schemas.microsoft.com/office/drawing/2014/main" id="{6A873AEB-78E8-4748-B865-1462469DE9A7}"/>
              </a:ext>
            </a:extLst>
          </p:cNvPr>
          <p:cNvSpPr txBox="1">
            <a:spLocks noChangeArrowheads="1"/>
          </p:cNvSpPr>
          <p:nvPr/>
        </p:nvSpPr>
        <p:spPr bwMode="auto">
          <a:xfrm>
            <a:off x="5724525" y="3557588"/>
            <a:ext cx="1228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yourCircle</a:t>
            </a:r>
          </a:p>
        </p:txBody>
      </p:sp>
      <p:sp>
        <p:nvSpPr>
          <p:cNvPr id="29709" name="Rectangle 12">
            <a:extLst>
              <a:ext uri="{FF2B5EF4-FFF2-40B4-BE49-F238E27FC236}">
                <a16:creationId xmlns:a16="http://schemas.microsoft.com/office/drawing/2014/main" id="{2BEFBFDA-7629-4D46-BCA6-77AF725D2DDD}"/>
              </a:ext>
            </a:extLst>
          </p:cNvPr>
          <p:cNvSpPr>
            <a:spLocks noChangeArrowheads="1"/>
          </p:cNvSpPr>
          <p:nvPr/>
        </p:nvSpPr>
        <p:spPr bwMode="auto">
          <a:xfrm>
            <a:off x="193675" y="2238375"/>
            <a:ext cx="4456113" cy="268288"/>
          </a:xfrm>
          <a:prstGeom prst="rect">
            <a:avLst/>
          </a:prstGeom>
          <a:solidFill>
            <a:schemeClr val="accent1">
              <a:alpha val="45097"/>
            </a:schemeClr>
          </a:solidFill>
          <a:ln w="12700">
            <a:solidFill>
              <a:schemeClr val="tx1"/>
            </a:solidFill>
            <a:miter lim="800000"/>
            <a:headEnd type="none" w="sm" len="sm"/>
            <a:tailEnd type="none" w="sm" len="sm"/>
          </a:ln>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9710" name="Object 13">
            <a:extLst>
              <a:ext uri="{FF2B5EF4-FFF2-40B4-BE49-F238E27FC236}">
                <a16:creationId xmlns:a16="http://schemas.microsoft.com/office/drawing/2014/main" id="{62526A7B-3782-4A35-9944-E7C5E49AE770}"/>
              </a:ext>
            </a:extLst>
          </p:cNvPr>
          <p:cNvGraphicFramePr>
            <a:graphicFrameLocks noChangeAspect="1"/>
          </p:cNvGraphicFramePr>
          <p:nvPr/>
        </p:nvGraphicFramePr>
        <p:xfrm>
          <a:off x="5800725" y="4351338"/>
          <a:ext cx="2687638" cy="1193800"/>
        </p:xfrm>
        <a:graphic>
          <a:graphicData uri="http://schemas.openxmlformats.org/presentationml/2006/ole">
            <mc:AlternateContent xmlns:mc="http://schemas.openxmlformats.org/markup-compatibility/2006">
              <mc:Choice xmlns:v="urn:schemas-microsoft-com:vml" Requires="v">
                <p:oleObj spid="_x0000_s29715" name="Picture" r:id="rId5" imgW="1026429" imgH="457200" progId="Word.Picture.8">
                  <p:embed/>
                </p:oleObj>
              </mc:Choice>
              <mc:Fallback>
                <p:oleObj name="Picture" r:id="rId5" imgW="1026429" imgH="457200" progId="Word.Picture.8">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0725" y="4351338"/>
                        <a:ext cx="2687638"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11" name="AutoShape 14">
            <a:extLst>
              <a:ext uri="{FF2B5EF4-FFF2-40B4-BE49-F238E27FC236}">
                <a16:creationId xmlns:a16="http://schemas.microsoft.com/office/drawing/2014/main" id="{5390E857-8C67-4E55-9960-D411F4160721}"/>
              </a:ext>
            </a:extLst>
          </p:cNvPr>
          <p:cNvSpPr>
            <a:spLocks noChangeArrowheads="1"/>
          </p:cNvSpPr>
          <p:nvPr/>
        </p:nvSpPr>
        <p:spPr bwMode="auto">
          <a:xfrm>
            <a:off x="3035300" y="4849813"/>
            <a:ext cx="2497138" cy="806450"/>
          </a:xfrm>
          <a:prstGeom prst="wedgeRoundRectCallout">
            <a:avLst>
              <a:gd name="adj1" fmla="val 73269"/>
              <a:gd name="adj2" fmla="val -7875"/>
              <a:gd name="adj3" fmla="val 16667"/>
            </a:avLst>
          </a:prstGeom>
          <a:solidFill>
            <a:schemeClr val="accent1"/>
          </a:solidFill>
          <a:ln w="12700">
            <a:solidFill>
              <a:schemeClr val="tx1"/>
            </a:solidFill>
            <a:miter lim="800000"/>
            <a:headEnd type="none" w="sm" len="sm"/>
            <a:tailEnd type="none" w="sm" len="sm"/>
          </a:ln>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400"/>
              <a:t>Change radius in yourCircle</a:t>
            </a:r>
            <a:endParaRPr lang="en-US" altLang="en-US" sz="1800"/>
          </a:p>
        </p:txBody>
      </p:sp>
      <p:sp>
        <p:nvSpPr>
          <p:cNvPr id="29712" name="Line 15">
            <a:extLst>
              <a:ext uri="{FF2B5EF4-FFF2-40B4-BE49-F238E27FC236}">
                <a16:creationId xmlns:a16="http://schemas.microsoft.com/office/drawing/2014/main" id="{0C1794A6-670C-4FD8-8E2E-D37D7EEA69C8}"/>
              </a:ext>
            </a:extLst>
          </p:cNvPr>
          <p:cNvSpPr>
            <a:spLocks noChangeShapeType="1"/>
          </p:cNvSpPr>
          <p:nvPr/>
        </p:nvSpPr>
        <p:spPr bwMode="auto">
          <a:xfrm flipH="1">
            <a:off x="7107238" y="3813175"/>
            <a:ext cx="652462" cy="806450"/>
          </a:xfrm>
          <a:prstGeom prst="line">
            <a:avLst/>
          </a:prstGeom>
          <a:noFill/>
          <a:ln w="12700">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tr-TR"/>
          </a:p>
        </p:txBody>
      </p:sp>
      <p:sp>
        <p:nvSpPr>
          <p:cNvPr id="29713" name="Rectangle 16">
            <a:extLst>
              <a:ext uri="{FF2B5EF4-FFF2-40B4-BE49-F238E27FC236}">
                <a16:creationId xmlns:a16="http://schemas.microsoft.com/office/drawing/2014/main" id="{05661568-A7E8-4EEA-8D60-22F32885CE3F}"/>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0"/>
              </a:rPr>
              <a:t>animation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a:extLst>
              <a:ext uri="{FF2B5EF4-FFF2-40B4-BE49-F238E27FC236}">
                <a16:creationId xmlns:a16="http://schemas.microsoft.com/office/drawing/2014/main" id="{AAA4AAC5-3305-4190-A1DC-0649580FD39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FE1B834-9D57-49B9-AA86-806856C442B8}" type="slidenum">
              <a:rPr lang="en-US" altLang="en-US" sz="1400"/>
              <a:pPr>
                <a:spcBef>
                  <a:spcPct val="0"/>
                </a:spcBef>
                <a:buClrTx/>
                <a:buSzTx/>
                <a:buFontTx/>
                <a:buNone/>
              </a:pPr>
              <a:t>26</a:t>
            </a:fld>
            <a:endParaRPr lang="en-US" altLang="en-US" sz="1400"/>
          </a:p>
        </p:txBody>
      </p:sp>
      <p:sp>
        <p:nvSpPr>
          <p:cNvPr id="30723" name="Rectangle 2">
            <a:extLst>
              <a:ext uri="{FF2B5EF4-FFF2-40B4-BE49-F238E27FC236}">
                <a16:creationId xmlns:a16="http://schemas.microsoft.com/office/drawing/2014/main" id="{4AA78A31-A153-4BF6-819F-CF70029E57D8}"/>
              </a:ext>
            </a:extLst>
          </p:cNvPr>
          <p:cNvSpPr>
            <a:spLocks noGrp="1" noChangeArrowheads="1"/>
          </p:cNvSpPr>
          <p:nvPr>
            <p:ph type="title"/>
          </p:nvPr>
        </p:nvSpPr>
        <p:spPr>
          <a:xfrm>
            <a:off x="152400" y="304800"/>
            <a:ext cx="8991600" cy="533400"/>
          </a:xfrm>
        </p:spPr>
        <p:txBody>
          <a:bodyPr/>
          <a:lstStyle/>
          <a:p>
            <a:r>
              <a:rPr lang="en-US" altLang="en-US"/>
              <a:t>Caution</a:t>
            </a:r>
            <a:endParaRPr lang="en-US" altLang="en-US">
              <a:solidFill>
                <a:schemeClr val="tx1"/>
              </a:solidFill>
              <a:latin typeface="Book Antiqua" panose="02040602050305030304" pitchFamily="18" charset="0"/>
              <a:hlinkClick r:id="rId2" action="ppaction://program"/>
            </a:endParaRPr>
          </a:p>
        </p:txBody>
      </p:sp>
      <p:sp>
        <p:nvSpPr>
          <p:cNvPr id="30724" name="Rectangle 3">
            <a:extLst>
              <a:ext uri="{FF2B5EF4-FFF2-40B4-BE49-F238E27FC236}">
                <a16:creationId xmlns:a16="http://schemas.microsoft.com/office/drawing/2014/main" id="{86D5FEED-E7E1-45C6-A133-3E1A32DB3CE6}"/>
              </a:ext>
            </a:extLst>
          </p:cNvPr>
          <p:cNvSpPr>
            <a:spLocks noGrp="1" noChangeArrowheads="1"/>
          </p:cNvSpPr>
          <p:nvPr>
            <p:ph type="body" idx="1"/>
          </p:nvPr>
        </p:nvSpPr>
        <p:spPr>
          <a:xfrm>
            <a:off x="152400" y="1219200"/>
            <a:ext cx="8991600" cy="5029200"/>
          </a:xfrm>
        </p:spPr>
        <p:txBody>
          <a:bodyPr/>
          <a:lstStyle/>
          <a:p>
            <a:pPr marL="0" indent="0">
              <a:lnSpc>
                <a:spcPct val="90000"/>
              </a:lnSpc>
              <a:buFont typeface="Monotype Sorts"/>
              <a:buNone/>
              <a:tabLst>
                <a:tab pos="0" algn="l"/>
              </a:tabLst>
            </a:pPr>
            <a:r>
              <a:rPr lang="en-US" altLang="en-US" sz="2400">
                <a:cs typeface="Times New Roman" panose="02020603050405020304" pitchFamily="18" charset="0"/>
              </a:rPr>
              <a:t>Recall that you use </a:t>
            </a:r>
          </a:p>
          <a:p>
            <a:pPr marL="979488" lvl="1">
              <a:lnSpc>
                <a:spcPct val="90000"/>
              </a:lnSpc>
              <a:buFontTx/>
              <a:buNone/>
              <a:tabLst>
                <a:tab pos="0" algn="l"/>
              </a:tabLst>
            </a:pPr>
            <a:r>
              <a:rPr lang="en-US" altLang="en-US" sz="2000">
                <a:cs typeface="Times New Roman" panose="02020603050405020304" pitchFamily="18" charset="0"/>
              </a:rPr>
              <a:t>Math.methodName(arguments) (e.g., Math.pow(3, 2.5)) </a:t>
            </a:r>
          </a:p>
          <a:p>
            <a:pPr marL="0" indent="0">
              <a:lnSpc>
                <a:spcPct val="90000"/>
              </a:lnSpc>
              <a:buFont typeface="Monotype Sorts"/>
              <a:buNone/>
              <a:tabLst>
                <a:tab pos="0" algn="l"/>
              </a:tabLst>
            </a:pPr>
            <a:endParaRPr lang="en-US" altLang="en-US" sz="2400">
              <a:cs typeface="Times New Roman" panose="02020603050405020304" pitchFamily="18" charset="0"/>
            </a:endParaRPr>
          </a:p>
          <a:p>
            <a:pPr marL="0" indent="0">
              <a:lnSpc>
                <a:spcPct val="90000"/>
              </a:lnSpc>
              <a:buFont typeface="Monotype Sorts"/>
              <a:buNone/>
              <a:tabLst>
                <a:tab pos="0" algn="l"/>
              </a:tabLst>
            </a:pPr>
            <a:r>
              <a:rPr lang="en-US" altLang="en-US" sz="2400">
                <a:cs typeface="Times New Roman" panose="02020603050405020304" pitchFamily="18" charset="0"/>
              </a:rPr>
              <a:t>to invoke a method in the Math class. Can you invoke getArea() using SimpleCircle.getArea()? The answer is no. All the methods used before this chapter are static methods, which are defined using the static keyword. However, getArea() is non-static. It must be invoked from an object using </a:t>
            </a:r>
          </a:p>
          <a:p>
            <a:pPr marL="0" indent="0">
              <a:lnSpc>
                <a:spcPct val="90000"/>
              </a:lnSpc>
              <a:buFont typeface="Monotype Sorts"/>
              <a:buNone/>
              <a:tabLst>
                <a:tab pos="0" algn="l"/>
              </a:tabLst>
            </a:pPr>
            <a:endParaRPr lang="en-US" altLang="en-US" sz="2400">
              <a:cs typeface="Times New Roman" panose="02020603050405020304" pitchFamily="18" charset="0"/>
            </a:endParaRPr>
          </a:p>
          <a:p>
            <a:pPr marL="979488" lvl="1">
              <a:lnSpc>
                <a:spcPct val="90000"/>
              </a:lnSpc>
              <a:buFontTx/>
              <a:buNone/>
              <a:tabLst>
                <a:tab pos="0" algn="l"/>
              </a:tabLst>
            </a:pPr>
            <a:r>
              <a:rPr lang="en-US" altLang="en-US" sz="2000">
                <a:cs typeface="Times New Roman" panose="02020603050405020304" pitchFamily="18" charset="0"/>
              </a:rPr>
              <a:t>objectRefVar.methodName(arguments) (e.g., myCircle.getArea()). </a:t>
            </a:r>
          </a:p>
          <a:p>
            <a:pPr marL="0" indent="0">
              <a:lnSpc>
                <a:spcPct val="90000"/>
              </a:lnSpc>
              <a:buFont typeface="Monotype Sorts"/>
              <a:buNone/>
              <a:tabLst>
                <a:tab pos="0" algn="l"/>
              </a:tabLst>
            </a:pPr>
            <a:endParaRPr lang="en-US" altLang="en-US" sz="2400">
              <a:cs typeface="Times New Roman" panose="02020603050405020304" pitchFamily="18" charset="0"/>
            </a:endParaRPr>
          </a:p>
          <a:p>
            <a:pPr marL="0" indent="0">
              <a:lnSpc>
                <a:spcPct val="90000"/>
              </a:lnSpc>
              <a:buFont typeface="Monotype Sorts"/>
              <a:buNone/>
              <a:tabLst>
                <a:tab pos="0" algn="l"/>
              </a:tabLst>
            </a:pPr>
            <a:r>
              <a:rPr lang="en-US" altLang="en-US" sz="2400">
                <a:cs typeface="Times New Roman" panose="02020603050405020304" pitchFamily="18" charset="0"/>
              </a:rPr>
              <a:t>More explanations will be given in the section on “Static Variables, Constants, and Methods.”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a:extLst>
              <a:ext uri="{FF2B5EF4-FFF2-40B4-BE49-F238E27FC236}">
                <a16:creationId xmlns:a16="http://schemas.microsoft.com/office/drawing/2014/main" id="{2134CC06-3F1F-4403-A783-300D15D96A3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14D9435-E5D5-4E9C-B797-82E5659921DB}" type="slidenum">
              <a:rPr lang="en-US" altLang="en-US" sz="1400"/>
              <a:pPr>
                <a:spcBef>
                  <a:spcPct val="0"/>
                </a:spcBef>
                <a:buClrTx/>
                <a:buSzTx/>
                <a:buFontTx/>
                <a:buNone/>
              </a:pPr>
              <a:t>27</a:t>
            </a:fld>
            <a:endParaRPr lang="en-US" altLang="en-US" sz="1400"/>
          </a:p>
        </p:txBody>
      </p:sp>
      <p:sp>
        <p:nvSpPr>
          <p:cNvPr id="31747" name="Rectangle 2">
            <a:extLst>
              <a:ext uri="{FF2B5EF4-FFF2-40B4-BE49-F238E27FC236}">
                <a16:creationId xmlns:a16="http://schemas.microsoft.com/office/drawing/2014/main" id="{292AA9CB-E59A-4462-91BD-98F13D89B3AC}"/>
              </a:ext>
            </a:extLst>
          </p:cNvPr>
          <p:cNvSpPr>
            <a:spLocks noGrp="1" noChangeArrowheads="1"/>
          </p:cNvSpPr>
          <p:nvPr>
            <p:ph type="title"/>
          </p:nvPr>
        </p:nvSpPr>
        <p:spPr>
          <a:xfrm>
            <a:off x="685800" y="228600"/>
            <a:ext cx="7772400" cy="666750"/>
          </a:xfrm>
        </p:spPr>
        <p:txBody>
          <a:bodyPr/>
          <a:lstStyle/>
          <a:p>
            <a:r>
              <a:rPr lang="en-US" altLang="en-US"/>
              <a:t>Reference Data Fields</a:t>
            </a:r>
          </a:p>
        </p:txBody>
      </p:sp>
      <p:sp>
        <p:nvSpPr>
          <p:cNvPr id="31748" name="Rectangle 3">
            <a:extLst>
              <a:ext uri="{FF2B5EF4-FFF2-40B4-BE49-F238E27FC236}">
                <a16:creationId xmlns:a16="http://schemas.microsoft.com/office/drawing/2014/main" id="{4D456564-72F5-4241-943F-6AAF36C85A78}"/>
              </a:ext>
            </a:extLst>
          </p:cNvPr>
          <p:cNvSpPr>
            <a:spLocks noGrp="1" noChangeArrowheads="1"/>
          </p:cNvSpPr>
          <p:nvPr>
            <p:ph type="body" idx="1"/>
          </p:nvPr>
        </p:nvSpPr>
        <p:spPr>
          <a:xfrm>
            <a:off x="304800" y="1066800"/>
            <a:ext cx="8458200" cy="1295400"/>
          </a:xfrm>
        </p:spPr>
        <p:txBody>
          <a:bodyPr/>
          <a:lstStyle/>
          <a:p>
            <a:pPr marL="0" indent="0">
              <a:lnSpc>
                <a:spcPct val="90000"/>
              </a:lnSpc>
              <a:buFont typeface="Monotype Sorts"/>
              <a:buNone/>
            </a:pPr>
            <a:r>
              <a:rPr lang="en-US" altLang="en-US" sz="2800"/>
              <a:t>The data fields can be of reference types. For example, the following Student class contains a data field name of the String type.</a:t>
            </a:r>
            <a:endParaRPr lang="en-US" altLang="en-US">
              <a:cs typeface="Times New Roman" panose="02020603050405020304" pitchFamily="18" charset="0"/>
            </a:endParaRPr>
          </a:p>
          <a:p>
            <a:pPr marL="0" indent="0">
              <a:lnSpc>
                <a:spcPct val="90000"/>
              </a:lnSpc>
              <a:buFont typeface="Monotype Sorts"/>
              <a:buNone/>
            </a:pPr>
            <a:endParaRPr lang="en-US" altLang="en-US">
              <a:cs typeface="Times New Roman" panose="02020603050405020304" pitchFamily="18" charset="0"/>
            </a:endParaRPr>
          </a:p>
        </p:txBody>
      </p:sp>
      <p:sp>
        <p:nvSpPr>
          <p:cNvPr id="31749" name="Rectangle 4">
            <a:extLst>
              <a:ext uri="{FF2B5EF4-FFF2-40B4-BE49-F238E27FC236}">
                <a16:creationId xmlns:a16="http://schemas.microsoft.com/office/drawing/2014/main" id="{41A1E4BA-6664-4E3F-B210-9C46616FC1D6}"/>
              </a:ext>
            </a:extLst>
          </p:cNvPr>
          <p:cNvSpPr>
            <a:spLocks noChangeArrowheads="1"/>
          </p:cNvSpPr>
          <p:nvPr/>
        </p:nvSpPr>
        <p:spPr bwMode="auto">
          <a:xfrm>
            <a:off x="304800" y="2667000"/>
            <a:ext cx="8610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a:buNone/>
            </a:pPr>
            <a:r>
              <a:rPr lang="en-US" altLang="en-US" sz="1600" b="1">
                <a:solidFill>
                  <a:schemeClr val="tx2"/>
                </a:solidFill>
                <a:latin typeface="Courier New" panose="02070309020205020404" pitchFamily="49" charset="0"/>
                <a:cs typeface="Courier New" panose="02070309020205020404" pitchFamily="49" charset="0"/>
              </a:rPr>
              <a:t>public class Student {</a:t>
            </a:r>
            <a:endParaRPr lang="en-US" altLang="en-US" sz="1600" b="1">
              <a:solidFill>
                <a:schemeClr val="tx2"/>
              </a:solidFill>
              <a:latin typeface="Courier"/>
              <a:cs typeface="Times New Roman" panose="02020603050405020304" pitchFamily="18" charset="0"/>
            </a:endParaRPr>
          </a:p>
          <a:p>
            <a:pPr>
              <a:buFont typeface="Monotype Sorts"/>
              <a:buNone/>
            </a:pPr>
            <a:r>
              <a:rPr lang="en-US" altLang="en-US" sz="1600" b="1">
                <a:solidFill>
                  <a:schemeClr val="tx2"/>
                </a:solidFill>
                <a:latin typeface="Courier New" panose="02070309020205020404" pitchFamily="49" charset="0"/>
                <a:cs typeface="Courier New" panose="02070309020205020404" pitchFamily="49" charset="0"/>
              </a:rPr>
              <a:t>  String name; // name has default value null</a:t>
            </a:r>
            <a:endParaRPr lang="en-US" altLang="en-US" sz="1600" b="1">
              <a:solidFill>
                <a:schemeClr val="tx2"/>
              </a:solidFill>
              <a:latin typeface="Courier"/>
              <a:cs typeface="Times New Roman" panose="02020603050405020304" pitchFamily="18" charset="0"/>
            </a:endParaRPr>
          </a:p>
          <a:p>
            <a:pPr>
              <a:buFont typeface="Monotype Sorts"/>
              <a:buNone/>
            </a:pPr>
            <a:r>
              <a:rPr lang="en-US" altLang="en-US" sz="1600" b="1">
                <a:solidFill>
                  <a:schemeClr val="tx2"/>
                </a:solidFill>
                <a:latin typeface="Courier New" panose="02070309020205020404" pitchFamily="49" charset="0"/>
                <a:cs typeface="Courier New" panose="02070309020205020404" pitchFamily="49" charset="0"/>
              </a:rPr>
              <a:t>  int age; // age has default value 0</a:t>
            </a:r>
            <a:endParaRPr lang="en-US" altLang="en-US" sz="1600" b="1">
              <a:solidFill>
                <a:schemeClr val="tx2"/>
              </a:solidFill>
              <a:latin typeface="Courier"/>
              <a:cs typeface="Times New Roman" panose="02020603050405020304" pitchFamily="18" charset="0"/>
            </a:endParaRPr>
          </a:p>
          <a:p>
            <a:pPr>
              <a:buFont typeface="Monotype Sorts"/>
              <a:buNone/>
            </a:pPr>
            <a:r>
              <a:rPr lang="en-US" altLang="en-US" sz="1600" b="1">
                <a:solidFill>
                  <a:schemeClr val="tx2"/>
                </a:solidFill>
                <a:latin typeface="Courier New" panose="02070309020205020404" pitchFamily="49" charset="0"/>
                <a:cs typeface="Courier New" panose="02070309020205020404" pitchFamily="49" charset="0"/>
              </a:rPr>
              <a:t>  boolean isScienceMajor; // isScienceMajor has default value false</a:t>
            </a:r>
            <a:endParaRPr lang="en-US" altLang="en-US" sz="1600" b="1">
              <a:solidFill>
                <a:schemeClr val="tx2"/>
              </a:solidFill>
              <a:latin typeface="Courier"/>
              <a:cs typeface="Times New Roman" panose="02020603050405020304" pitchFamily="18" charset="0"/>
            </a:endParaRPr>
          </a:p>
          <a:p>
            <a:pPr>
              <a:buFont typeface="Monotype Sorts"/>
              <a:buNone/>
            </a:pPr>
            <a:r>
              <a:rPr lang="en-US" altLang="en-US" sz="1600" b="1">
                <a:solidFill>
                  <a:schemeClr val="tx2"/>
                </a:solidFill>
                <a:latin typeface="Courier New" panose="02070309020205020404" pitchFamily="49" charset="0"/>
                <a:cs typeface="Courier New" panose="02070309020205020404" pitchFamily="49" charset="0"/>
              </a:rPr>
              <a:t>  char gender; // c has default value '\u0000'</a:t>
            </a:r>
            <a:endParaRPr lang="en-US" altLang="en-US" sz="1600" b="1">
              <a:solidFill>
                <a:schemeClr val="tx2"/>
              </a:solidFill>
              <a:latin typeface="Courier"/>
              <a:cs typeface="Times New Roman" panose="02020603050405020304" pitchFamily="18" charset="0"/>
            </a:endParaRPr>
          </a:p>
          <a:p>
            <a:pPr>
              <a:buFont typeface="Monotype Sorts"/>
              <a:buNone/>
            </a:pPr>
            <a:r>
              <a:rPr lang="en-US" altLang="en-US" sz="1600" b="1">
                <a:solidFill>
                  <a:schemeClr val="tx2"/>
                </a:solidFill>
                <a:latin typeface="Courier New" panose="02070309020205020404" pitchFamily="49" charset="0"/>
                <a:cs typeface="Courier New" panose="02070309020205020404" pitchFamily="49" charset="0"/>
              </a:rPr>
              <a:t>}</a:t>
            </a:r>
            <a:endParaRPr lang="en-US" altLang="en-US" sz="1600" b="1">
              <a:solidFill>
                <a:schemeClr val="tx2"/>
              </a:solidFill>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a:extLst>
              <a:ext uri="{FF2B5EF4-FFF2-40B4-BE49-F238E27FC236}">
                <a16:creationId xmlns:a16="http://schemas.microsoft.com/office/drawing/2014/main" id="{BBF9ABC1-3712-42C9-8AC9-BC3D434A579F}"/>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84A7745-CE23-4B18-8D63-F9749B2AAFEA}" type="slidenum">
              <a:rPr lang="en-US" altLang="en-US" sz="1400"/>
              <a:pPr>
                <a:spcBef>
                  <a:spcPct val="0"/>
                </a:spcBef>
                <a:buClrTx/>
                <a:buSzTx/>
                <a:buFontTx/>
                <a:buNone/>
              </a:pPr>
              <a:t>28</a:t>
            </a:fld>
            <a:endParaRPr lang="en-US" altLang="en-US" sz="1400"/>
          </a:p>
        </p:txBody>
      </p:sp>
      <p:sp>
        <p:nvSpPr>
          <p:cNvPr id="32771" name="Rectangle 2">
            <a:extLst>
              <a:ext uri="{FF2B5EF4-FFF2-40B4-BE49-F238E27FC236}">
                <a16:creationId xmlns:a16="http://schemas.microsoft.com/office/drawing/2014/main" id="{EC5737FE-6175-4C3F-9E2E-BC76414685D1}"/>
              </a:ext>
            </a:extLst>
          </p:cNvPr>
          <p:cNvSpPr>
            <a:spLocks noGrp="1" noChangeArrowheads="1"/>
          </p:cNvSpPr>
          <p:nvPr>
            <p:ph type="title"/>
          </p:nvPr>
        </p:nvSpPr>
        <p:spPr>
          <a:xfrm>
            <a:off x="685800" y="228600"/>
            <a:ext cx="7772400" cy="666750"/>
          </a:xfrm>
        </p:spPr>
        <p:txBody>
          <a:bodyPr/>
          <a:lstStyle/>
          <a:p>
            <a:r>
              <a:rPr lang="en-US" altLang="en-US"/>
              <a:t>The null Value</a:t>
            </a:r>
          </a:p>
        </p:txBody>
      </p:sp>
      <p:sp>
        <p:nvSpPr>
          <p:cNvPr id="32772" name="Rectangle 3">
            <a:extLst>
              <a:ext uri="{FF2B5EF4-FFF2-40B4-BE49-F238E27FC236}">
                <a16:creationId xmlns:a16="http://schemas.microsoft.com/office/drawing/2014/main" id="{47D48251-4CF2-4E2C-84D2-591EA4A6CA67}"/>
              </a:ext>
            </a:extLst>
          </p:cNvPr>
          <p:cNvSpPr>
            <a:spLocks noGrp="1" noChangeArrowheads="1"/>
          </p:cNvSpPr>
          <p:nvPr>
            <p:ph type="body" idx="1"/>
          </p:nvPr>
        </p:nvSpPr>
        <p:spPr>
          <a:xfrm>
            <a:off x="304800" y="1066800"/>
            <a:ext cx="8610600" cy="5334000"/>
          </a:xfrm>
        </p:spPr>
        <p:txBody>
          <a:bodyPr/>
          <a:lstStyle/>
          <a:p>
            <a:pPr marL="0" indent="0">
              <a:buFont typeface="Monotype Sorts"/>
              <a:buNone/>
            </a:pPr>
            <a:r>
              <a:rPr lang="en-US" altLang="en-US" sz="3600">
                <a:cs typeface="Times New Roman" panose="02020603050405020304" pitchFamily="18" charset="0"/>
              </a:rPr>
              <a:t>If a data field of a reference type does not reference any object, the data field holds a special literal value, null. </a:t>
            </a:r>
          </a:p>
          <a:p>
            <a:pPr marL="0" indent="0">
              <a:buFont typeface="Monotype Sorts"/>
              <a:buNone/>
            </a:pPr>
            <a:endParaRPr lang="en-US" altLang="en-US" sz="360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a:extLst>
              <a:ext uri="{FF2B5EF4-FFF2-40B4-BE49-F238E27FC236}">
                <a16:creationId xmlns:a16="http://schemas.microsoft.com/office/drawing/2014/main" id="{D534E421-6183-4703-8D10-9E437958A7A9}"/>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1CE8D9C-ABB7-4FFA-B114-1620C731E321}" type="slidenum">
              <a:rPr lang="en-US" altLang="en-US" sz="1400"/>
              <a:pPr>
                <a:spcBef>
                  <a:spcPct val="0"/>
                </a:spcBef>
                <a:buClrTx/>
                <a:buSzTx/>
                <a:buFontTx/>
                <a:buNone/>
              </a:pPr>
              <a:t>29</a:t>
            </a:fld>
            <a:endParaRPr lang="en-US" altLang="en-US" sz="1400"/>
          </a:p>
        </p:txBody>
      </p:sp>
      <p:sp>
        <p:nvSpPr>
          <p:cNvPr id="33795" name="Rectangle 2">
            <a:extLst>
              <a:ext uri="{FF2B5EF4-FFF2-40B4-BE49-F238E27FC236}">
                <a16:creationId xmlns:a16="http://schemas.microsoft.com/office/drawing/2014/main" id="{85C7CCF2-C974-47C8-8B47-756C8394ADC2}"/>
              </a:ext>
            </a:extLst>
          </p:cNvPr>
          <p:cNvSpPr>
            <a:spLocks noGrp="1" noChangeArrowheads="1"/>
          </p:cNvSpPr>
          <p:nvPr>
            <p:ph type="title"/>
          </p:nvPr>
        </p:nvSpPr>
        <p:spPr>
          <a:xfrm>
            <a:off x="685800" y="228600"/>
            <a:ext cx="7772400" cy="666750"/>
          </a:xfrm>
        </p:spPr>
        <p:txBody>
          <a:bodyPr/>
          <a:lstStyle/>
          <a:p>
            <a:r>
              <a:rPr lang="en-US" altLang="en-US"/>
              <a:t>Default Value for a Data Field</a:t>
            </a:r>
          </a:p>
        </p:txBody>
      </p:sp>
      <p:sp>
        <p:nvSpPr>
          <p:cNvPr id="33796" name="Rectangle 3">
            <a:extLst>
              <a:ext uri="{FF2B5EF4-FFF2-40B4-BE49-F238E27FC236}">
                <a16:creationId xmlns:a16="http://schemas.microsoft.com/office/drawing/2014/main" id="{F35EA5A3-3DFD-4EBD-96FB-7997D89E0A41}"/>
              </a:ext>
            </a:extLst>
          </p:cNvPr>
          <p:cNvSpPr>
            <a:spLocks noGrp="1" noChangeArrowheads="1"/>
          </p:cNvSpPr>
          <p:nvPr>
            <p:ph type="body" idx="1"/>
          </p:nvPr>
        </p:nvSpPr>
        <p:spPr>
          <a:xfrm>
            <a:off x="304800" y="1066800"/>
            <a:ext cx="8610600" cy="2057400"/>
          </a:xfrm>
        </p:spPr>
        <p:txBody>
          <a:bodyPr/>
          <a:lstStyle/>
          <a:p>
            <a:pPr marL="0" indent="0">
              <a:lnSpc>
                <a:spcPct val="80000"/>
              </a:lnSpc>
              <a:buFont typeface="Monotype Sorts"/>
              <a:buNone/>
            </a:pPr>
            <a:r>
              <a:rPr lang="en-US" altLang="en-US">
                <a:cs typeface="Times New Roman" panose="02020603050405020304" pitchFamily="18" charset="0"/>
              </a:rPr>
              <a:t>The default value of a data field is null for a reference type, 0 for a numeric type, false for a boolean type, and '\u0000' for a char type. However, Java assigns no default value to a local variable inside a method. </a:t>
            </a:r>
          </a:p>
        </p:txBody>
      </p:sp>
      <p:sp>
        <p:nvSpPr>
          <p:cNvPr id="33797" name="Rectangle 4">
            <a:extLst>
              <a:ext uri="{FF2B5EF4-FFF2-40B4-BE49-F238E27FC236}">
                <a16:creationId xmlns:a16="http://schemas.microsoft.com/office/drawing/2014/main" id="{F3763446-AC04-4099-A4F0-2296F2903C78}"/>
              </a:ext>
            </a:extLst>
          </p:cNvPr>
          <p:cNvSpPr>
            <a:spLocks noChangeArrowheads="1"/>
          </p:cNvSpPr>
          <p:nvPr/>
        </p:nvSpPr>
        <p:spPr bwMode="auto">
          <a:xfrm>
            <a:off x="228600" y="3276600"/>
            <a:ext cx="8763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a:buNone/>
            </a:pPr>
            <a:r>
              <a:rPr lang="en-US" altLang="en-US" sz="1600" b="1">
                <a:solidFill>
                  <a:schemeClr val="tx2"/>
                </a:solidFill>
                <a:latin typeface="Courier New" panose="02070309020205020404" pitchFamily="49" charset="0"/>
              </a:rPr>
              <a:t>public class Test {</a:t>
            </a:r>
          </a:p>
          <a:p>
            <a:pPr>
              <a:buFont typeface="Monotype Sorts"/>
              <a:buNone/>
            </a:pPr>
            <a:r>
              <a:rPr lang="en-US" altLang="en-US" sz="1600" b="1">
                <a:solidFill>
                  <a:schemeClr val="tx2"/>
                </a:solidFill>
                <a:latin typeface="Courier New" panose="02070309020205020404" pitchFamily="49" charset="0"/>
              </a:rPr>
              <a:t>  public static void main(String[] args) {</a:t>
            </a:r>
          </a:p>
          <a:p>
            <a:pPr>
              <a:buFont typeface="Monotype Sorts"/>
              <a:buNone/>
            </a:pPr>
            <a:r>
              <a:rPr lang="en-US" altLang="en-US" sz="1600" b="1">
                <a:solidFill>
                  <a:schemeClr val="tx2"/>
                </a:solidFill>
                <a:latin typeface="Courier New" panose="02070309020205020404" pitchFamily="49" charset="0"/>
              </a:rPr>
              <a:t>    Student student = new Student();</a:t>
            </a:r>
          </a:p>
          <a:p>
            <a:pPr>
              <a:buFont typeface="Monotype Sorts"/>
              <a:buNone/>
            </a:pPr>
            <a:r>
              <a:rPr lang="en-US" altLang="en-US" sz="1600" b="1">
                <a:solidFill>
                  <a:schemeClr val="tx2"/>
                </a:solidFill>
                <a:latin typeface="Courier New" panose="02070309020205020404" pitchFamily="49" charset="0"/>
              </a:rPr>
              <a:t>    System.out.println("name? " + student.name); </a:t>
            </a:r>
          </a:p>
          <a:p>
            <a:pPr>
              <a:buFont typeface="Monotype Sorts"/>
              <a:buNone/>
            </a:pPr>
            <a:r>
              <a:rPr lang="en-US" altLang="en-US" sz="1600" b="1">
                <a:solidFill>
                  <a:schemeClr val="tx2"/>
                </a:solidFill>
                <a:latin typeface="Courier New" panose="02070309020205020404" pitchFamily="49" charset="0"/>
              </a:rPr>
              <a:t>    System.out.println("age? " + student.age); </a:t>
            </a:r>
          </a:p>
          <a:p>
            <a:pPr>
              <a:buFont typeface="Monotype Sorts"/>
              <a:buNone/>
            </a:pPr>
            <a:r>
              <a:rPr lang="en-US" altLang="en-US" sz="1600" b="1">
                <a:solidFill>
                  <a:schemeClr val="tx2"/>
                </a:solidFill>
                <a:latin typeface="Courier New" panose="02070309020205020404" pitchFamily="49" charset="0"/>
              </a:rPr>
              <a:t>    System.out.println("isScienceMajor? " + student.isScienceMajor); </a:t>
            </a:r>
          </a:p>
          <a:p>
            <a:pPr>
              <a:buFont typeface="Monotype Sorts"/>
              <a:buNone/>
            </a:pPr>
            <a:r>
              <a:rPr lang="en-US" altLang="en-US" sz="1600" b="1">
                <a:solidFill>
                  <a:schemeClr val="tx2"/>
                </a:solidFill>
                <a:latin typeface="Courier New" panose="02070309020205020404" pitchFamily="49" charset="0"/>
              </a:rPr>
              <a:t>    System.out.println("gender? " + student.gender); </a:t>
            </a:r>
          </a:p>
          <a:p>
            <a:pPr>
              <a:buFont typeface="Monotype Sorts"/>
              <a:buNone/>
            </a:pPr>
            <a:r>
              <a:rPr lang="en-US" altLang="en-US" sz="1600" b="1">
                <a:solidFill>
                  <a:schemeClr val="tx2"/>
                </a:solidFill>
                <a:latin typeface="Courier New" panose="02070309020205020404" pitchFamily="49" charset="0"/>
              </a:rPr>
              <a:t>  }</a:t>
            </a:r>
          </a:p>
          <a:p>
            <a:pPr>
              <a:buFont typeface="Monotype Sorts"/>
              <a:buNone/>
            </a:pPr>
            <a:r>
              <a:rPr lang="en-US" altLang="en-US" sz="1600" b="1">
                <a:solidFill>
                  <a:schemeClr val="tx2"/>
                </a:solidFill>
                <a:latin typeface="Courier New" panose="02070309020205020404" pitchFamily="49"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a:extLst>
              <a:ext uri="{FF2B5EF4-FFF2-40B4-BE49-F238E27FC236}">
                <a16:creationId xmlns:a16="http://schemas.microsoft.com/office/drawing/2014/main" id="{7317653C-A825-4A39-B0AB-661B0CDA9463}"/>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5FDB213-5A23-4694-A028-3DEF17E083DE}" type="slidenum">
              <a:rPr lang="en-US" altLang="en-US" sz="1400"/>
              <a:pPr>
                <a:spcBef>
                  <a:spcPct val="0"/>
                </a:spcBef>
                <a:buClrTx/>
                <a:buSzTx/>
                <a:buFontTx/>
                <a:buNone/>
              </a:pPr>
              <a:t>3</a:t>
            </a:fld>
            <a:endParaRPr lang="en-US" altLang="en-US" sz="1400"/>
          </a:p>
        </p:txBody>
      </p:sp>
      <p:sp>
        <p:nvSpPr>
          <p:cNvPr id="6147" name="Rectangle 2">
            <a:extLst>
              <a:ext uri="{FF2B5EF4-FFF2-40B4-BE49-F238E27FC236}">
                <a16:creationId xmlns:a16="http://schemas.microsoft.com/office/drawing/2014/main" id="{7D3C6A2C-5FAB-4C71-B4BC-F8B97510D05F}"/>
              </a:ext>
            </a:extLst>
          </p:cNvPr>
          <p:cNvSpPr>
            <a:spLocks noGrp="1" noChangeArrowheads="1"/>
          </p:cNvSpPr>
          <p:nvPr>
            <p:ph type="title"/>
          </p:nvPr>
        </p:nvSpPr>
        <p:spPr>
          <a:xfrm>
            <a:off x="0" y="152400"/>
            <a:ext cx="9144000" cy="457200"/>
          </a:xfrm>
        </p:spPr>
        <p:txBody>
          <a:bodyPr/>
          <a:lstStyle/>
          <a:p>
            <a:r>
              <a:rPr lang="en-US" altLang="en-US" sz="4000"/>
              <a:t>Objectives</a:t>
            </a:r>
          </a:p>
        </p:txBody>
      </p:sp>
      <p:sp>
        <p:nvSpPr>
          <p:cNvPr id="6148" name="Rectangle 3">
            <a:extLst>
              <a:ext uri="{FF2B5EF4-FFF2-40B4-BE49-F238E27FC236}">
                <a16:creationId xmlns:a16="http://schemas.microsoft.com/office/drawing/2014/main" id="{70ECCE41-C924-4566-B1DA-81C710BD0BA0}"/>
              </a:ext>
            </a:extLst>
          </p:cNvPr>
          <p:cNvSpPr>
            <a:spLocks noGrp="1" noChangeArrowheads="1"/>
          </p:cNvSpPr>
          <p:nvPr>
            <p:ph type="body" idx="1"/>
          </p:nvPr>
        </p:nvSpPr>
        <p:spPr>
          <a:xfrm>
            <a:off x="117475" y="779463"/>
            <a:ext cx="8874125" cy="5735637"/>
          </a:xfrm>
        </p:spPr>
        <p:txBody>
          <a:bodyPr/>
          <a:lstStyle/>
          <a:p>
            <a:pPr>
              <a:buFont typeface="Wingdings" panose="05000000000000000000" pitchFamily="2" charset="2"/>
              <a:buChar char="q"/>
            </a:pPr>
            <a:r>
              <a:rPr lang="en-US" altLang="en-US" sz="1600"/>
              <a:t>To describe objects and classes, and use classes to model objects (§9.2).</a:t>
            </a:r>
          </a:p>
          <a:p>
            <a:pPr>
              <a:buFont typeface="Wingdings" panose="05000000000000000000" pitchFamily="2" charset="2"/>
              <a:buChar char="q"/>
            </a:pPr>
            <a:r>
              <a:rPr lang="en-US" altLang="en-US" sz="1600"/>
              <a:t>To use UML graphical notation to describe classes and objects (§9.2).</a:t>
            </a:r>
          </a:p>
          <a:p>
            <a:pPr>
              <a:buFont typeface="Wingdings" panose="05000000000000000000" pitchFamily="2" charset="2"/>
              <a:buChar char="q"/>
            </a:pPr>
            <a:r>
              <a:rPr lang="en-US" altLang="en-US" sz="1600"/>
              <a:t>To demonstrate how to define classes and create objects (§9.3).</a:t>
            </a:r>
          </a:p>
          <a:p>
            <a:pPr>
              <a:buFont typeface="Wingdings" panose="05000000000000000000" pitchFamily="2" charset="2"/>
              <a:buChar char="q"/>
            </a:pPr>
            <a:r>
              <a:rPr lang="en-US" altLang="en-US" sz="1600"/>
              <a:t>To create objects using constructors (§9.4).</a:t>
            </a:r>
          </a:p>
          <a:p>
            <a:pPr>
              <a:buFont typeface="Wingdings" panose="05000000000000000000" pitchFamily="2" charset="2"/>
              <a:buChar char="q"/>
            </a:pPr>
            <a:r>
              <a:rPr lang="en-US" altLang="en-US" sz="1600"/>
              <a:t>To access objects via object reference variables (§9.5).</a:t>
            </a:r>
          </a:p>
          <a:p>
            <a:pPr>
              <a:buFont typeface="Wingdings" panose="05000000000000000000" pitchFamily="2" charset="2"/>
              <a:buChar char="q"/>
            </a:pPr>
            <a:r>
              <a:rPr lang="en-US" altLang="en-US" sz="1600"/>
              <a:t>To define a reference variable using a reference type (§9.5.1).</a:t>
            </a:r>
          </a:p>
          <a:p>
            <a:pPr>
              <a:buFont typeface="Wingdings" panose="05000000000000000000" pitchFamily="2" charset="2"/>
              <a:buChar char="q"/>
            </a:pPr>
            <a:r>
              <a:rPr lang="en-US" altLang="en-US" sz="1600"/>
              <a:t>To access an object’s data and methods using the object member access operator (</a:t>
            </a:r>
            <a:r>
              <a:rPr lang="en-US" altLang="en-US" sz="1600" b="1"/>
              <a:t>.</a:t>
            </a:r>
            <a:r>
              <a:rPr lang="en-US" altLang="en-US" sz="1600"/>
              <a:t>) (§9.5.2).</a:t>
            </a:r>
          </a:p>
          <a:p>
            <a:pPr>
              <a:buFont typeface="Wingdings" panose="05000000000000000000" pitchFamily="2" charset="2"/>
              <a:buChar char="q"/>
            </a:pPr>
            <a:r>
              <a:rPr lang="en-US" altLang="en-US" sz="1600"/>
              <a:t>To define data fields of reference types and assign default values for an object’s data fields (§9.5.3).</a:t>
            </a:r>
          </a:p>
          <a:p>
            <a:pPr>
              <a:buFont typeface="Wingdings" panose="05000000000000000000" pitchFamily="2" charset="2"/>
              <a:buChar char="q"/>
            </a:pPr>
            <a:r>
              <a:rPr lang="en-US" altLang="en-US" sz="1600"/>
              <a:t>To distinguish between object reference variables and primitive data type variables (§9.5.4).</a:t>
            </a:r>
          </a:p>
          <a:p>
            <a:pPr>
              <a:buFont typeface="Wingdings" panose="05000000000000000000" pitchFamily="2" charset="2"/>
              <a:buChar char="q"/>
            </a:pPr>
            <a:r>
              <a:rPr lang="en-US" altLang="en-US" sz="1600"/>
              <a:t>To use the Java library classes </a:t>
            </a:r>
            <a:r>
              <a:rPr lang="en-US" altLang="en-US" sz="1600" b="1"/>
              <a:t>Date</a:t>
            </a:r>
            <a:r>
              <a:rPr lang="en-US" altLang="en-US" sz="1600"/>
              <a:t>, </a:t>
            </a:r>
            <a:r>
              <a:rPr lang="en-US" altLang="en-US" sz="1600" b="1"/>
              <a:t>Random</a:t>
            </a:r>
            <a:r>
              <a:rPr lang="en-US" altLang="en-US" sz="1600"/>
              <a:t>, and </a:t>
            </a:r>
            <a:r>
              <a:rPr lang="en-US" altLang="en-US" sz="1600" b="1"/>
              <a:t>Point2D</a:t>
            </a:r>
            <a:r>
              <a:rPr lang="en-US" altLang="en-US" sz="1600"/>
              <a:t> (§9.6).</a:t>
            </a:r>
          </a:p>
          <a:p>
            <a:pPr>
              <a:buFont typeface="Wingdings" panose="05000000000000000000" pitchFamily="2" charset="2"/>
              <a:buChar char="q"/>
            </a:pPr>
            <a:r>
              <a:rPr lang="en-US" altLang="en-US" sz="1600"/>
              <a:t>To distinguish between instance and static variables and methods (§9.7).</a:t>
            </a:r>
          </a:p>
          <a:p>
            <a:pPr>
              <a:buFont typeface="Wingdings" panose="05000000000000000000" pitchFamily="2" charset="2"/>
              <a:buChar char="q"/>
            </a:pPr>
            <a:r>
              <a:rPr lang="en-US" altLang="en-US" sz="1600"/>
              <a:t>To define private data fields with appropriate </a:t>
            </a:r>
            <a:r>
              <a:rPr lang="en-US" altLang="en-US" sz="1600" b="1"/>
              <a:t>get</a:t>
            </a:r>
            <a:r>
              <a:rPr lang="en-US" altLang="en-US" sz="1600"/>
              <a:t> and </a:t>
            </a:r>
            <a:r>
              <a:rPr lang="en-US" altLang="en-US" sz="1600" b="1"/>
              <a:t>set</a:t>
            </a:r>
            <a:r>
              <a:rPr lang="en-US" altLang="en-US" sz="1600"/>
              <a:t> methods (§9.8).</a:t>
            </a:r>
          </a:p>
          <a:p>
            <a:pPr>
              <a:buFont typeface="Wingdings" panose="05000000000000000000" pitchFamily="2" charset="2"/>
              <a:buChar char="q"/>
            </a:pPr>
            <a:r>
              <a:rPr lang="en-US" altLang="en-US" sz="1600"/>
              <a:t>To encapsulate data fields to make classes easy to maintain (§9.9).</a:t>
            </a:r>
          </a:p>
          <a:p>
            <a:pPr>
              <a:buFont typeface="Wingdings" panose="05000000000000000000" pitchFamily="2" charset="2"/>
              <a:buChar char="q"/>
            </a:pPr>
            <a:r>
              <a:rPr lang="en-US" altLang="en-US" sz="1600"/>
              <a:t>To develop methods with object arguments and differentiate between primitive-type arguments and object-type arguments (§9.10).</a:t>
            </a:r>
          </a:p>
          <a:p>
            <a:pPr>
              <a:buFont typeface="Wingdings" panose="05000000000000000000" pitchFamily="2" charset="2"/>
              <a:buChar char="q"/>
            </a:pPr>
            <a:r>
              <a:rPr lang="en-US" altLang="en-US" sz="1600"/>
              <a:t>To store and process objects in arrays (§9.11).</a:t>
            </a:r>
          </a:p>
          <a:p>
            <a:pPr>
              <a:buFont typeface="Wingdings" panose="05000000000000000000" pitchFamily="2" charset="2"/>
              <a:buChar char="q"/>
            </a:pPr>
            <a:r>
              <a:rPr lang="en-US" altLang="en-US" sz="1600"/>
              <a:t>To create immutable objects from immutable classes to protect the contents of objects (§9.12).</a:t>
            </a:r>
          </a:p>
          <a:p>
            <a:pPr>
              <a:buFont typeface="Wingdings" panose="05000000000000000000" pitchFamily="2" charset="2"/>
              <a:buChar char="q"/>
            </a:pPr>
            <a:r>
              <a:rPr lang="en-US" altLang="en-US" sz="1600"/>
              <a:t>To determine the scope of variables in the context of a class (§9.13).</a:t>
            </a:r>
          </a:p>
          <a:p>
            <a:pPr>
              <a:buFont typeface="Wingdings" panose="05000000000000000000" pitchFamily="2" charset="2"/>
              <a:buChar char="q"/>
            </a:pPr>
            <a:r>
              <a:rPr lang="en-US" altLang="en-US" sz="1600"/>
              <a:t>To use the keyword </a:t>
            </a:r>
            <a:r>
              <a:rPr lang="en-US" altLang="en-US" sz="1600" b="1"/>
              <a:t>this</a:t>
            </a:r>
            <a:r>
              <a:rPr lang="en-US" altLang="en-US" sz="1600"/>
              <a:t> to refer to the calling object itself (§9.14).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a:extLst>
              <a:ext uri="{FF2B5EF4-FFF2-40B4-BE49-F238E27FC236}">
                <a16:creationId xmlns:a16="http://schemas.microsoft.com/office/drawing/2014/main" id="{547CCC6A-9CDE-426F-853B-E432E459B0C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24FF55D-85FA-467F-822B-E0E6667F6938}" type="slidenum">
              <a:rPr lang="en-US" altLang="en-US" sz="1400"/>
              <a:pPr>
                <a:spcBef>
                  <a:spcPct val="0"/>
                </a:spcBef>
                <a:buClrTx/>
                <a:buSzTx/>
                <a:buFontTx/>
                <a:buNone/>
              </a:pPr>
              <a:t>30</a:t>
            </a:fld>
            <a:endParaRPr lang="en-US" altLang="en-US" sz="1400"/>
          </a:p>
        </p:txBody>
      </p:sp>
      <p:sp>
        <p:nvSpPr>
          <p:cNvPr id="34819" name="Rectangle 2">
            <a:extLst>
              <a:ext uri="{FF2B5EF4-FFF2-40B4-BE49-F238E27FC236}">
                <a16:creationId xmlns:a16="http://schemas.microsoft.com/office/drawing/2014/main" id="{2CADFCC1-5988-400C-B89E-FEB501E21733}"/>
              </a:ext>
            </a:extLst>
          </p:cNvPr>
          <p:cNvSpPr>
            <a:spLocks noGrp="1" noChangeArrowheads="1"/>
          </p:cNvSpPr>
          <p:nvPr>
            <p:ph type="title"/>
          </p:nvPr>
        </p:nvSpPr>
        <p:spPr>
          <a:xfrm>
            <a:off x="685800" y="228600"/>
            <a:ext cx="7772400" cy="666750"/>
          </a:xfrm>
        </p:spPr>
        <p:txBody>
          <a:bodyPr/>
          <a:lstStyle/>
          <a:p>
            <a:r>
              <a:rPr lang="en-US" altLang="en-US"/>
              <a:t>Example</a:t>
            </a:r>
          </a:p>
        </p:txBody>
      </p:sp>
      <p:sp>
        <p:nvSpPr>
          <p:cNvPr id="34820" name="Rectangle 3">
            <a:extLst>
              <a:ext uri="{FF2B5EF4-FFF2-40B4-BE49-F238E27FC236}">
                <a16:creationId xmlns:a16="http://schemas.microsoft.com/office/drawing/2014/main" id="{F25B916A-E962-41A3-BCF3-7D0654265ABB}"/>
              </a:ext>
            </a:extLst>
          </p:cNvPr>
          <p:cNvSpPr>
            <a:spLocks noGrp="1" noChangeArrowheads="1"/>
          </p:cNvSpPr>
          <p:nvPr>
            <p:ph type="body" idx="1"/>
          </p:nvPr>
        </p:nvSpPr>
        <p:spPr>
          <a:xfrm>
            <a:off x="381000" y="2438400"/>
            <a:ext cx="8610600" cy="2667000"/>
          </a:xfrm>
        </p:spPr>
        <p:txBody>
          <a:bodyPr/>
          <a:lstStyle/>
          <a:p>
            <a:pPr marL="0" indent="0">
              <a:lnSpc>
                <a:spcPct val="90000"/>
              </a:lnSpc>
              <a:buFont typeface="Monotype Sorts"/>
              <a:buNone/>
            </a:pPr>
            <a:r>
              <a:rPr lang="en-US" altLang="en-US" sz="1800" b="1">
                <a:solidFill>
                  <a:schemeClr val="tx2"/>
                </a:solidFill>
                <a:latin typeface="Courier New" panose="02070309020205020404" pitchFamily="49" charset="0"/>
                <a:cs typeface="Courier New" panose="02070309020205020404" pitchFamily="49" charset="0"/>
              </a:rPr>
              <a:t>public class Test {</a:t>
            </a:r>
            <a:endParaRPr lang="en-US" altLang="en-US" sz="1800" b="1">
              <a:solidFill>
                <a:schemeClr val="tx2"/>
              </a:solidFill>
              <a:latin typeface="Courier"/>
              <a:cs typeface="Times New Roman" panose="02020603050405020304" pitchFamily="18" charset="0"/>
            </a:endParaRPr>
          </a:p>
          <a:p>
            <a:pPr marL="0" indent="0">
              <a:lnSpc>
                <a:spcPct val="90000"/>
              </a:lnSpc>
              <a:buFont typeface="Monotype Sorts"/>
              <a:buNone/>
            </a:pPr>
            <a:r>
              <a:rPr lang="en-US" altLang="en-US" sz="1800" b="1">
                <a:solidFill>
                  <a:schemeClr val="tx2"/>
                </a:solidFill>
                <a:latin typeface="Courier New" panose="02070309020205020404" pitchFamily="49" charset="0"/>
                <a:cs typeface="Courier New" panose="02070309020205020404" pitchFamily="49" charset="0"/>
              </a:rPr>
              <a:t>  public static void main(String[] args) {</a:t>
            </a:r>
            <a:endParaRPr lang="en-US" altLang="en-US" sz="1800" b="1">
              <a:solidFill>
                <a:schemeClr val="tx2"/>
              </a:solidFill>
              <a:latin typeface="Courier"/>
              <a:cs typeface="Times New Roman" panose="02020603050405020304" pitchFamily="18" charset="0"/>
            </a:endParaRPr>
          </a:p>
          <a:p>
            <a:pPr marL="0" indent="0">
              <a:lnSpc>
                <a:spcPct val="90000"/>
              </a:lnSpc>
              <a:buFont typeface="Monotype Sorts"/>
              <a:buNone/>
            </a:pPr>
            <a:r>
              <a:rPr lang="en-US" altLang="en-US" sz="1800" b="1">
                <a:solidFill>
                  <a:schemeClr val="tx2"/>
                </a:solidFill>
                <a:latin typeface="Courier New" panose="02070309020205020404" pitchFamily="49" charset="0"/>
                <a:cs typeface="Courier New" panose="02070309020205020404" pitchFamily="49" charset="0"/>
              </a:rPr>
              <a:t>    int x; // x has no default value</a:t>
            </a:r>
            <a:endParaRPr lang="en-US" altLang="en-US" sz="1800" b="1">
              <a:solidFill>
                <a:schemeClr val="tx2"/>
              </a:solidFill>
              <a:latin typeface="Courier"/>
              <a:cs typeface="Times New Roman" panose="02020603050405020304" pitchFamily="18" charset="0"/>
            </a:endParaRPr>
          </a:p>
          <a:p>
            <a:pPr marL="0" indent="0">
              <a:lnSpc>
                <a:spcPct val="90000"/>
              </a:lnSpc>
              <a:buFont typeface="Monotype Sorts"/>
              <a:buNone/>
            </a:pPr>
            <a:r>
              <a:rPr lang="en-US" altLang="en-US" sz="1800" b="1">
                <a:solidFill>
                  <a:schemeClr val="tx2"/>
                </a:solidFill>
                <a:latin typeface="Courier New" panose="02070309020205020404" pitchFamily="49" charset="0"/>
                <a:cs typeface="Courier New" panose="02070309020205020404" pitchFamily="49" charset="0"/>
              </a:rPr>
              <a:t>    String y; // y has no default value</a:t>
            </a:r>
            <a:endParaRPr lang="en-US" altLang="en-US" sz="1800" b="1">
              <a:solidFill>
                <a:schemeClr val="tx2"/>
              </a:solidFill>
              <a:latin typeface="Courier"/>
              <a:cs typeface="Times New Roman" panose="02020603050405020304" pitchFamily="18" charset="0"/>
            </a:endParaRPr>
          </a:p>
          <a:p>
            <a:pPr marL="0" indent="0">
              <a:lnSpc>
                <a:spcPct val="90000"/>
              </a:lnSpc>
              <a:buFont typeface="Monotype Sorts"/>
              <a:buNone/>
            </a:pPr>
            <a:r>
              <a:rPr lang="en-US" altLang="en-US" sz="1800" b="1">
                <a:solidFill>
                  <a:schemeClr val="tx2"/>
                </a:solidFill>
                <a:latin typeface="Courier New" panose="02070309020205020404" pitchFamily="49" charset="0"/>
                <a:cs typeface="Courier New" panose="02070309020205020404" pitchFamily="49" charset="0"/>
              </a:rPr>
              <a:t>    System.out.println("x is " + x); </a:t>
            </a:r>
            <a:endParaRPr lang="en-US" altLang="en-US" sz="1800" b="1">
              <a:solidFill>
                <a:schemeClr val="tx2"/>
              </a:solidFill>
              <a:latin typeface="Courier"/>
              <a:cs typeface="Times New Roman" panose="02020603050405020304" pitchFamily="18" charset="0"/>
            </a:endParaRPr>
          </a:p>
          <a:p>
            <a:pPr marL="0" indent="0">
              <a:lnSpc>
                <a:spcPct val="90000"/>
              </a:lnSpc>
              <a:buFont typeface="Monotype Sorts"/>
              <a:buNone/>
            </a:pPr>
            <a:r>
              <a:rPr lang="en-US" altLang="en-US" sz="1800" b="1">
                <a:solidFill>
                  <a:schemeClr val="tx2"/>
                </a:solidFill>
                <a:latin typeface="Courier New" panose="02070309020205020404" pitchFamily="49" charset="0"/>
                <a:cs typeface="Courier New" panose="02070309020205020404" pitchFamily="49" charset="0"/>
              </a:rPr>
              <a:t>    System.out.println("y is " + y); </a:t>
            </a:r>
            <a:endParaRPr lang="en-US" altLang="en-US" sz="1800" b="1">
              <a:solidFill>
                <a:schemeClr val="tx2"/>
              </a:solidFill>
              <a:latin typeface="Courier"/>
              <a:cs typeface="Times New Roman" panose="02020603050405020304" pitchFamily="18" charset="0"/>
            </a:endParaRPr>
          </a:p>
          <a:p>
            <a:pPr marL="0" indent="0">
              <a:lnSpc>
                <a:spcPct val="90000"/>
              </a:lnSpc>
              <a:buFont typeface="Monotype Sorts"/>
              <a:buNone/>
            </a:pPr>
            <a:r>
              <a:rPr lang="en-US" altLang="en-US" sz="1800" b="1">
                <a:solidFill>
                  <a:schemeClr val="tx2"/>
                </a:solidFill>
                <a:latin typeface="Courier New" panose="02070309020205020404" pitchFamily="49" charset="0"/>
                <a:cs typeface="Courier New" panose="02070309020205020404" pitchFamily="49" charset="0"/>
              </a:rPr>
              <a:t>  }</a:t>
            </a:r>
            <a:endParaRPr lang="en-US" altLang="en-US" sz="1800" b="1">
              <a:solidFill>
                <a:schemeClr val="tx2"/>
              </a:solidFill>
              <a:latin typeface="Courier"/>
              <a:cs typeface="Times New Roman" panose="02020603050405020304" pitchFamily="18" charset="0"/>
            </a:endParaRPr>
          </a:p>
          <a:p>
            <a:pPr marL="0" indent="0">
              <a:lnSpc>
                <a:spcPct val="90000"/>
              </a:lnSpc>
              <a:buFont typeface="Monotype Sorts"/>
              <a:buNone/>
            </a:pPr>
            <a:r>
              <a:rPr lang="en-US" altLang="en-US" sz="1800" b="1">
                <a:solidFill>
                  <a:schemeClr val="tx2"/>
                </a:solidFill>
                <a:latin typeface="Courier New" panose="02070309020205020404" pitchFamily="49" charset="0"/>
                <a:cs typeface="Courier New" panose="02070309020205020404" pitchFamily="49" charset="0"/>
              </a:rPr>
              <a:t>}</a:t>
            </a:r>
          </a:p>
        </p:txBody>
      </p:sp>
      <p:sp>
        <p:nvSpPr>
          <p:cNvPr id="34821" name="Line 4">
            <a:extLst>
              <a:ext uri="{FF2B5EF4-FFF2-40B4-BE49-F238E27FC236}">
                <a16:creationId xmlns:a16="http://schemas.microsoft.com/office/drawing/2014/main" id="{C72EDA9F-FAD0-4087-84FC-73247872F9D7}"/>
              </a:ext>
            </a:extLst>
          </p:cNvPr>
          <p:cNvSpPr>
            <a:spLocks noChangeShapeType="1"/>
          </p:cNvSpPr>
          <p:nvPr/>
        </p:nvSpPr>
        <p:spPr bwMode="auto">
          <a:xfrm flipH="1">
            <a:off x="2819400" y="3886200"/>
            <a:ext cx="2133600" cy="1676400"/>
          </a:xfrm>
          <a:prstGeom prst="line">
            <a:avLst/>
          </a:prstGeom>
          <a:noFill/>
          <a:ln w="12700">
            <a:solidFill>
              <a:srgbClr val="FF0000"/>
            </a:solidFill>
            <a:round/>
            <a:headEnd type="stealth"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34822" name="Line 5">
            <a:extLst>
              <a:ext uri="{FF2B5EF4-FFF2-40B4-BE49-F238E27FC236}">
                <a16:creationId xmlns:a16="http://schemas.microsoft.com/office/drawing/2014/main" id="{526A788D-6C30-4E5D-A527-FBEDF47ED8F7}"/>
              </a:ext>
            </a:extLst>
          </p:cNvPr>
          <p:cNvSpPr>
            <a:spLocks noChangeShapeType="1"/>
          </p:cNvSpPr>
          <p:nvPr/>
        </p:nvSpPr>
        <p:spPr bwMode="auto">
          <a:xfrm flipH="1">
            <a:off x="3048000" y="4267200"/>
            <a:ext cx="1905000" cy="1295400"/>
          </a:xfrm>
          <a:prstGeom prst="line">
            <a:avLst/>
          </a:prstGeom>
          <a:noFill/>
          <a:ln w="12700">
            <a:solidFill>
              <a:srgbClr val="FF0000"/>
            </a:solidFill>
            <a:round/>
            <a:headEnd type="stealth" w="sm" len="sm"/>
            <a:tailEnd type="none" w="sm" len="sm"/>
          </a:ln>
          <a:extLst>
            <a:ext uri="{909E8E84-426E-40DD-AFC4-6F175D3DCCD1}">
              <a14:hiddenFill xmlns:a14="http://schemas.microsoft.com/office/drawing/2010/main">
                <a:noFill/>
              </a14:hiddenFill>
            </a:ext>
          </a:extLst>
        </p:spPr>
        <p:txBody>
          <a:bodyPr/>
          <a:lstStyle/>
          <a:p>
            <a:endParaRPr lang="tr-TR"/>
          </a:p>
        </p:txBody>
      </p:sp>
      <p:sp>
        <p:nvSpPr>
          <p:cNvPr id="34823" name="Text Box 6">
            <a:extLst>
              <a:ext uri="{FF2B5EF4-FFF2-40B4-BE49-F238E27FC236}">
                <a16:creationId xmlns:a16="http://schemas.microsoft.com/office/drawing/2014/main" id="{C27D7CA5-31EB-4454-AED1-F7F8F6562A4D}"/>
              </a:ext>
            </a:extLst>
          </p:cNvPr>
          <p:cNvSpPr txBox="1">
            <a:spLocks noChangeArrowheads="1"/>
          </p:cNvSpPr>
          <p:nvPr/>
        </p:nvSpPr>
        <p:spPr bwMode="auto">
          <a:xfrm>
            <a:off x="2438400" y="5638800"/>
            <a:ext cx="342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a:t>Compile error: variable not initialized</a:t>
            </a:r>
          </a:p>
        </p:txBody>
      </p:sp>
      <p:sp>
        <p:nvSpPr>
          <p:cNvPr id="34824" name="Rectangle 7">
            <a:extLst>
              <a:ext uri="{FF2B5EF4-FFF2-40B4-BE49-F238E27FC236}">
                <a16:creationId xmlns:a16="http://schemas.microsoft.com/office/drawing/2014/main" id="{DB2A58EC-9259-4CD3-A78A-3BF914F68689}"/>
              </a:ext>
            </a:extLst>
          </p:cNvPr>
          <p:cNvSpPr>
            <a:spLocks noChangeArrowheads="1"/>
          </p:cNvSpPr>
          <p:nvPr/>
        </p:nvSpPr>
        <p:spPr bwMode="auto">
          <a:xfrm>
            <a:off x="381000" y="1219200"/>
            <a:ext cx="861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80000"/>
              </a:lnSpc>
              <a:buFont typeface="Monotype Sorts"/>
              <a:buNone/>
            </a:pPr>
            <a:r>
              <a:rPr lang="en-US" altLang="en-US">
                <a:cs typeface="Times New Roman" panose="02020603050405020304" pitchFamily="18" charset="0"/>
              </a:rPr>
              <a:t>Java assigns no default value to a local variable inside a method.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a:extLst>
              <a:ext uri="{FF2B5EF4-FFF2-40B4-BE49-F238E27FC236}">
                <a16:creationId xmlns:a16="http://schemas.microsoft.com/office/drawing/2014/main" id="{182341DF-3317-42AD-9339-C6A25705EB1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E6D0A1F-14C1-46EB-99DC-B1D73DB20481}" type="slidenum">
              <a:rPr lang="en-US" altLang="en-US" sz="1400"/>
              <a:pPr>
                <a:spcBef>
                  <a:spcPct val="0"/>
                </a:spcBef>
                <a:buClrTx/>
                <a:buSzTx/>
                <a:buFontTx/>
                <a:buNone/>
              </a:pPr>
              <a:t>31</a:t>
            </a:fld>
            <a:endParaRPr lang="en-US" altLang="en-US" sz="1400"/>
          </a:p>
        </p:txBody>
      </p:sp>
      <p:sp>
        <p:nvSpPr>
          <p:cNvPr id="35843" name="Rectangle 2">
            <a:extLst>
              <a:ext uri="{FF2B5EF4-FFF2-40B4-BE49-F238E27FC236}">
                <a16:creationId xmlns:a16="http://schemas.microsoft.com/office/drawing/2014/main" id="{A22E9512-A4EF-4D34-9587-A87B84F966EE}"/>
              </a:ext>
            </a:extLst>
          </p:cNvPr>
          <p:cNvSpPr>
            <a:spLocks noGrp="1" noChangeArrowheads="1"/>
          </p:cNvSpPr>
          <p:nvPr>
            <p:ph type="title"/>
          </p:nvPr>
        </p:nvSpPr>
        <p:spPr>
          <a:xfrm>
            <a:off x="0" y="381000"/>
            <a:ext cx="9144000" cy="1047750"/>
          </a:xfrm>
        </p:spPr>
        <p:txBody>
          <a:bodyPr/>
          <a:lstStyle/>
          <a:p>
            <a:r>
              <a:rPr lang="en-US" altLang="en-US" sz="4000"/>
              <a:t>Differences between Variables of </a:t>
            </a:r>
            <a:br>
              <a:rPr lang="en-US" altLang="en-US" sz="4000"/>
            </a:br>
            <a:r>
              <a:rPr lang="en-US" altLang="en-US" sz="4000"/>
              <a:t>Primitive Data Types and Object Types</a:t>
            </a:r>
            <a:br>
              <a:rPr lang="en-US" altLang="en-US" sz="4000" b="1">
                <a:latin typeface="Courier"/>
              </a:rPr>
            </a:br>
            <a:endParaRPr lang="en-US" altLang="en-US" b="1">
              <a:latin typeface="Courier"/>
            </a:endParaRPr>
          </a:p>
        </p:txBody>
      </p:sp>
      <p:sp>
        <p:nvSpPr>
          <p:cNvPr id="35844" name="Rectangle 9">
            <a:extLst>
              <a:ext uri="{FF2B5EF4-FFF2-40B4-BE49-F238E27FC236}">
                <a16:creationId xmlns:a16="http://schemas.microsoft.com/office/drawing/2014/main" id="{EFE7BDDF-69D5-4DF0-9527-BBC740E821E6}"/>
              </a:ext>
            </a:extLst>
          </p:cNvPr>
          <p:cNvSpPr>
            <a:spLocks noChangeArrowheads="1"/>
          </p:cNvSpPr>
          <p:nvPr/>
        </p:nvSpPr>
        <p:spPr bwMode="auto">
          <a:xfrm>
            <a:off x="3113088" y="2427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5845" name="Rectangle 11">
            <a:extLst>
              <a:ext uri="{FF2B5EF4-FFF2-40B4-BE49-F238E27FC236}">
                <a16:creationId xmlns:a16="http://schemas.microsoft.com/office/drawing/2014/main" id="{E323D169-7194-44F0-A9BF-DF8E03CAB45D}"/>
              </a:ext>
            </a:extLst>
          </p:cNvPr>
          <p:cNvSpPr>
            <a:spLocks noChangeArrowheads="1"/>
          </p:cNvSpPr>
          <p:nvPr/>
        </p:nvSpPr>
        <p:spPr bwMode="auto">
          <a:xfrm>
            <a:off x="2371725" y="2886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35846" name="Object 10">
            <a:extLst>
              <a:ext uri="{FF2B5EF4-FFF2-40B4-BE49-F238E27FC236}">
                <a16:creationId xmlns:a16="http://schemas.microsoft.com/office/drawing/2014/main" id="{6DC81BB9-F1C8-4619-8794-E292730C68DF}"/>
              </a:ext>
            </a:extLst>
          </p:cNvPr>
          <p:cNvGraphicFramePr>
            <a:graphicFrameLocks noChangeAspect="1"/>
          </p:cNvGraphicFramePr>
          <p:nvPr/>
        </p:nvGraphicFramePr>
        <p:xfrm>
          <a:off x="304800" y="1752600"/>
          <a:ext cx="8610600" cy="2124075"/>
        </p:xfrm>
        <a:graphic>
          <a:graphicData uri="http://schemas.openxmlformats.org/presentationml/2006/ole">
            <mc:AlternateContent xmlns:mc="http://schemas.openxmlformats.org/markup-compatibility/2006">
              <mc:Choice xmlns:v="urn:schemas-microsoft-com:vml" Requires="v">
                <p:oleObj spid="_x0000_s35847" r:id="rId3" imgW="4401312" imgH="1086612" progId="Word.Picture.8">
                  <p:embed/>
                </p:oleObj>
              </mc:Choice>
              <mc:Fallback>
                <p:oleObj r:id="rId3" imgW="4401312" imgH="1086612" progId="Word.Picture.8">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2600"/>
                        <a:ext cx="8610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a:extLst>
              <a:ext uri="{FF2B5EF4-FFF2-40B4-BE49-F238E27FC236}">
                <a16:creationId xmlns:a16="http://schemas.microsoft.com/office/drawing/2014/main" id="{D657AB9F-F7AD-4DC2-B66A-128072AC302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30B031D-4198-4820-ABFD-3068789A6C7D}" type="slidenum">
              <a:rPr lang="en-US" altLang="en-US" sz="1400"/>
              <a:pPr>
                <a:spcBef>
                  <a:spcPct val="0"/>
                </a:spcBef>
                <a:buClrTx/>
                <a:buSzTx/>
                <a:buFontTx/>
                <a:buNone/>
              </a:pPr>
              <a:t>32</a:t>
            </a:fld>
            <a:endParaRPr lang="en-US" altLang="en-US" sz="1400"/>
          </a:p>
        </p:txBody>
      </p:sp>
      <p:sp>
        <p:nvSpPr>
          <p:cNvPr id="36867" name="Rectangle 2">
            <a:extLst>
              <a:ext uri="{FF2B5EF4-FFF2-40B4-BE49-F238E27FC236}">
                <a16:creationId xmlns:a16="http://schemas.microsoft.com/office/drawing/2014/main" id="{9CC5F634-48EB-4A85-9F8A-5D4D31624991}"/>
              </a:ext>
            </a:extLst>
          </p:cNvPr>
          <p:cNvSpPr>
            <a:spLocks noGrp="1" noChangeArrowheads="1"/>
          </p:cNvSpPr>
          <p:nvPr>
            <p:ph type="title"/>
          </p:nvPr>
        </p:nvSpPr>
        <p:spPr>
          <a:xfrm>
            <a:off x="685800" y="0"/>
            <a:ext cx="7772400" cy="1428750"/>
          </a:xfrm>
        </p:spPr>
        <p:txBody>
          <a:bodyPr/>
          <a:lstStyle/>
          <a:p>
            <a:r>
              <a:rPr lang="en-US" altLang="en-US"/>
              <a:t>Copying Variables of Primitive Data Types and Object Types</a:t>
            </a:r>
          </a:p>
        </p:txBody>
      </p:sp>
      <p:sp>
        <p:nvSpPr>
          <p:cNvPr id="36868" name="Rectangle 7">
            <a:extLst>
              <a:ext uri="{FF2B5EF4-FFF2-40B4-BE49-F238E27FC236}">
                <a16:creationId xmlns:a16="http://schemas.microsoft.com/office/drawing/2014/main" id="{9D329411-D39D-4136-9A05-B78D3FAAB189}"/>
              </a:ext>
            </a:extLst>
          </p:cNvPr>
          <p:cNvSpPr>
            <a:spLocks noChangeArrowheads="1"/>
          </p:cNvSpPr>
          <p:nvPr/>
        </p:nvSpPr>
        <p:spPr bwMode="auto">
          <a:xfrm>
            <a:off x="0" y="2557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6869" name="Rectangle 9">
            <a:extLst>
              <a:ext uri="{FF2B5EF4-FFF2-40B4-BE49-F238E27FC236}">
                <a16:creationId xmlns:a16="http://schemas.microsoft.com/office/drawing/2014/main" id="{5B882A3C-398A-45F0-8C2A-16F8AF4E79D3}"/>
              </a:ext>
            </a:extLst>
          </p:cNvPr>
          <p:cNvSpPr>
            <a:spLocks noChangeArrowheads="1"/>
          </p:cNvSpPr>
          <p:nvPr/>
        </p:nvSpPr>
        <p:spPr bwMode="auto">
          <a:xfrm>
            <a:off x="0" y="2830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36870" name="Object 8">
            <a:extLst>
              <a:ext uri="{FF2B5EF4-FFF2-40B4-BE49-F238E27FC236}">
                <a16:creationId xmlns:a16="http://schemas.microsoft.com/office/drawing/2014/main" id="{7E3CBA3F-EAC1-4D15-84E6-C2C0A6D505BD}"/>
              </a:ext>
            </a:extLst>
          </p:cNvPr>
          <p:cNvGraphicFramePr>
            <a:graphicFrameLocks noChangeAspect="1"/>
          </p:cNvGraphicFramePr>
          <p:nvPr/>
        </p:nvGraphicFramePr>
        <p:xfrm>
          <a:off x="155575" y="1662113"/>
          <a:ext cx="3763963" cy="2090737"/>
        </p:xfrm>
        <a:graphic>
          <a:graphicData uri="http://schemas.openxmlformats.org/presentationml/2006/ole">
            <mc:AlternateContent xmlns:mc="http://schemas.openxmlformats.org/markup-compatibility/2006">
              <mc:Choice xmlns:v="urn:schemas-microsoft-com:vml" Requires="v">
                <p:oleObj spid="_x0000_s36873" name="Picture" r:id="rId3" imgW="2156460" imgH="1197864" progId="Word.Picture.8">
                  <p:embed/>
                </p:oleObj>
              </mc:Choice>
              <mc:Fallback>
                <p:oleObj name="Picture" r:id="rId3" imgW="2156460" imgH="1197864" progId="Word.Picture.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662113"/>
                        <a:ext cx="3763963"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1" name="Rectangle 11">
            <a:extLst>
              <a:ext uri="{FF2B5EF4-FFF2-40B4-BE49-F238E27FC236}">
                <a16:creationId xmlns:a16="http://schemas.microsoft.com/office/drawing/2014/main" id="{085BBE06-A2DC-46CB-B8BB-832F5E55CACB}"/>
              </a:ext>
            </a:extLst>
          </p:cNvPr>
          <p:cNvSpPr>
            <a:spLocks noChangeArrowheads="1"/>
          </p:cNvSpPr>
          <p:nvPr/>
        </p:nvSpPr>
        <p:spPr bwMode="auto">
          <a:xfrm>
            <a:off x="0" y="2557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36872" name="Object 10">
            <a:extLst>
              <a:ext uri="{FF2B5EF4-FFF2-40B4-BE49-F238E27FC236}">
                <a16:creationId xmlns:a16="http://schemas.microsoft.com/office/drawing/2014/main" id="{FA2F7990-0F6A-4CA8-8669-2381848B3BCD}"/>
              </a:ext>
            </a:extLst>
          </p:cNvPr>
          <p:cNvGraphicFramePr>
            <a:graphicFrameLocks noChangeAspect="1"/>
          </p:cNvGraphicFramePr>
          <p:nvPr/>
        </p:nvGraphicFramePr>
        <p:xfrm>
          <a:off x="3686175" y="3619500"/>
          <a:ext cx="5348288" cy="2708275"/>
        </p:xfrm>
        <a:graphic>
          <a:graphicData uri="http://schemas.openxmlformats.org/presentationml/2006/ole">
            <mc:AlternateContent xmlns:mc="http://schemas.openxmlformats.org/markup-compatibility/2006">
              <mc:Choice xmlns:v="urn:schemas-microsoft-com:vml" Requires="v">
                <p:oleObj spid="_x0000_s36874" name="Picture" r:id="rId5" imgW="3439668" imgH="1740408" progId="Word.Picture.8">
                  <p:embed/>
                </p:oleObj>
              </mc:Choice>
              <mc:Fallback>
                <p:oleObj name="Picture" r:id="rId5" imgW="3439668" imgH="1740408" progId="Word.Picture.8">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6175" y="3619500"/>
                        <a:ext cx="5348288"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a:extLst>
              <a:ext uri="{FF2B5EF4-FFF2-40B4-BE49-F238E27FC236}">
                <a16:creationId xmlns:a16="http://schemas.microsoft.com/office/drawing/2014/main" id="{6D77C324-4834-46D1-B103-FCDD831EEBB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DE5465D-0ED2-47FD-8001-94A874D5ADDF}" type="slidenum">
              <a:rPr lang="en-US" altLang="en-US" sz="1400"/>
              <a:pPr>
                <a:spcBef>
                  <a:spcPct val="0"/>
                </a:spcBef>
                <a:buClrTx/>
                <a:buSzTx/>
                <a:buFontTx/>
                <a:buNone/>
              </a:pPr>
              <a:t>33</a:t>
            </a:fld>
            <a:endParaRPr lang="en-US" altLang="en-US" sz="1400"/>
          </a:p>
        </p:txBody>
      </p:sp>
      <p:sp>
        <p:nvSpPr>
          <p:cNvPr id="37891" name="Rectangle 2">
            <a:extLst>
              <a:ext uri="{FF2B5EF4-FFF2-40B4-BE49-F238E27FC236}">
                <a16:creationId xmlns:a16="http://schemas.microsoft.com/office/drawing/2014/main" id="{4C54C545-A5F4-4687-A63A-DBF9E500D248}"/>
              </a:ext>
            </a:extLst>
          </p:cNvPr>
          <p:cNvSpPr>
            <a:spLocks noGrp="1" noChangeArrowheads="1"/>
          </p:cNvSpPr>
          <p:nvPr>
            <p:ph type="title"/>
          </p:nvPr>
        </p:nvSpPr>
        <p:spPr>
          <a:xfrm>
            <a:off x="685800" y="0"/>
            <a:ext cx="7772400" cy="1428750"/>
          </a:xfrm>
        </p:spPr>
        <p:txBody>
          <a:bodyPr/>
          <a:lstStyle/>
          <a:p>
            <a:r>
              <a:rPr lang="en-US" altLang="en-US"/>
              <a:t>Garbage Collection</a:t>
            </a:r>
          </a:p>
        </p:txBody>
      </p:sp>
      <p:sp>
        <p:nvSpPr>
          <p:cNvPr id="37892" name="Rectangle 3">
            <a:extLst>
              <a:ext uri="{FF2B5EF4-FFF2-40B4-BE49-F238E27FC236}">
                <a16:creationId xmlns:a16="http://schemas.microsoft.com/office/drawing/2014/main" id="{57E92A2A-945F-4292-9C45-81F123830628}"/>
              </a:ext>
            </a:extLst>
          </p:cNvPr>
          <p:cNvSpPr>
            <a:spLocks noGrp="1" noChangeArrowheads="1"/>
          </p:cNvSpPr>
          <p:nvPr>
            <p:ph type="body" idx="1"/>
          </p:nvPr>
        </p:nvSpPr>
        <p:spPr>
          <a:xfrm>
            <a:off x="269875" y="1371600"/>
            <a:ext cx="8416925" cy="4953000"/>
          </a:xfrm>
        </p:spPr>
        <p:txBody>
          <a:bodyPr/>
          <a:lstStyle/>
          <a:p>
            <a:pPr marL="0" indent="0">
              <a:buFont typeface="Monotype Sorts"/>
              <a:buNone/>
            </a:pPr>
            <a:r>
              <a:rPr lang="en-US" altLang="en-US" sz="3600">
                <a:cs typeface="Times New Roman" panose="02020603050405020304" pitchFamily="18" charset="0"/>
              </a:rPr>
              <a:t>As shown in the previous figure, after the assignment statement c1 = c2, c1 points to the same object referenced by c2. The object previously referenced by c1 is no longer referenced. This object is known as garbage. Garbage is automatically collected by JVM.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a:extLst>
              <a:ext uri="{FF2B5EF4-FFF2-40B4-BE49-F238E27FC236}">
                <a16:creationId xmlns:a16="http://schemas.microsoft.com/office/drawing/2014/main" id="{9B680EAE-4F77-48AB-8F67-5B9FC2D2C0C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0E29B43-E660-46C9-B1A9-0D207A92E98F}" type="slidenum">
              <a:rPr lang="en-US" altLang="en-US" sz="1400"/>
              <a:pPr>
                <a:spcBef>
                  <a:spcPct val="0"/>
                </a:spcBef>
                <a:buClrTx/>
                <a:buSzTx/>
                <a:buFontTx/>
                <a:buNone/>
              </a:pPr>
              <a:t>34</a:t>
            </a:fld>
            <a:endParaRPr lang="en-US" altLang="en-US" sz="1400"/>
          </a:p>
        </p:txBody>
      </p:sp>
      <p:sp>
        <p:nvSpPr>
          <p:cNvPr id="38915" name="Rectangle 2">
            <a:extLst>
              <a:ext uri="{FF2B5EF4-FFF2-40B4-BE49-F238E27FC236}">
                <a16:creationId xmlns:a16="http://schemas.microsoft.com/office/drawing/2014/main" id="{175BD138-9E7C-4725-9E7D-54EC6E40DE85}"/>
              </a:ext>
            </a:extLst>
          </p:cNvPr>
          <p:cNvSpPr>
            <a:spLocks noGrp="1" noChangeArrowheads="1"/>
          </p:cNvSpPr>
          <p:nvPr>
            <p:ph type="title"/>
          </p:nvPr>
        </p:nvSpPr>
        <p:spPr>
          <a:xfrm>
            <a:off x="685800" y="0"/>
            <a:ext cx="7772400" cy="1428750"/>
          </a:xfrm>
        </p:spPr>
        <p:txBody>
          <a:bodyPr/>
          <a:lstStyle/>
          <a:p>
            <a:r>
              <a:rPr lang="en-US" altLang="en-US"/>
              <a:t>Garbage Collection, cont</a:t>
            </a:r>
          </a:p>
        </p:txBody>
      </p:sp>
      <p:sp>
        <p:nvSpPr>
          <p:cNvPr id="38916" name="Rectangle 3">
            <a:extLst>
              <a:ext uri="{FF2B5EF4-FFF2-40B4-BE49-F238E27FC236}">
                <a16:creationId xmlns:a16="http://schemas.microsoft.com/office/drawing/2014/main" id="{1B262D67-C0EE-4155-BF08-87C9D592CC5B}"/>
              </a:ext>
            </a:extLst>
          </p:cNvPr>
          <p:cNvSpPr>
            <a:spLocks noGrp="1" noChangeArrowheads="1"/>
          </p:cNvSpPr>
          <p:nvPr>
            <p:ph type="body" idx="1"/>
          </p:nvPr>
        </p:nvSpPr>
        <p:spPr>
          <a:xfrm>
            <a:off x="155575" y="1371600"/>
            <a:ext cx="8531225" cy="4953000"/>
          </a:xfrm>
        </p:spPr>
        <p:txBody>
          <a:bodyPr/>
          <a:lstStyle/>
          <a:p>
            <a:pPr>
              <a:buFont typeface="Monotype Sorts"/>
              <a:buNone/>
            </a:pPr>
            <a:r>
              <a:rPr lang="en-US" altLang="en-US" sz="3600">
                <a:latin typeface="Courier"/>
                <a:cs typeface="Times New Roman" panose="02020603050405020304" pitchFamily="18" charset="0"/>
              </a:rPr>
              <a:t> </a:t>
            </a:r>
            <a:r>
              <a:rPr lang="en-US" altLang="en-US" sz="3600">
                <a:cs typeface="Times New Roman" panose="02020603050405020304" pitchFamily="18" charset="0"/>
              </a:rPr>
              <a:t>TIP: If you know that an object is no longer needed, you can explicitly assign null to a reference variable for the object. The JVM will automatically collect the space if the object is not referenced by any variable</a:t>
            </a:r>
            <a:r>
              <a:rPr lang="en-US" altLang="en-US" sz="3600">
                <a:latin typeface="Courier"/>
                <a:cs typeface="Times New Roman" panose="02020603050405020304" pitchFamily="18"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a:extLst>
              <a:ext uri="{FF2B5EF4-FFF2-40B4-BE49-F238E27FC236}">
                <a16:creationId xmlns:a16="http://schemas.microsoft.com/office/drawing/2014/main" id="{E5F8E7AC-14C0-4192-9964-2F41FC2CA4A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4FC2DED-8580-4089-A3A9-F74E0A46A4A3}" type="slidenum">
              <a:rPr lang="en-US" altLang="en-US" sz="1400"/>
              <a:pPr>
                <a:spcBef>
                  <a:spcPct val="0"/>
                </a:spcBef>
                <a:buClrTx/>
                <a:buSzTx/>
                <a:buFontTx/>
                <a:buNone/>
              </a:pPr>
              <a:t>35</a:t>
            </a:fld>
            <a:endParaRPr lang="en-US" altLang="en-US" sz="1400"/>
          </a:p>
        </p:txBody>
      </p:sp>
      <p:sp>
        <p:nvSpPr>
          <p:cNvPr id="39939" name="Rectangle 2">
            <a:extLst>
              <a:ext uri="{FF2B5EF4-FFF2-40B4-BE49-F238E27FC236}">
                <a16:creationId xmlns:a16="http://schemas.microsoft.com/office/drawing/2014/main" id="{C83C5D7F-1E56-4362-90F3-91C23F81FFF9}"/>
              </a:ext>
            </a:extLst>
          </p:cNvPr>
          <p:cNvSpPr>
            <a:spLocks noGrp="1" noChangeArrowheads="1"/>
          </p:cNvSpPr>
          <p:nvPr>
            <p:ph type="title"/>
          </p:nvPr>
        </p:nvSpPr>
        <p:spPr>
          <a:xfrm>
            <a:off x="457200" y="304800"/>
            <a:ext cx="8686800" cy="533400"/>
          </a:xfrm>
        </p:spPr>
        <p:txBody>
          <a:bodyPr/>
          <a:lstStyle/>
          <a:p>
            <a:r>
              <a:rPr lang="en-US" altLang="en-US"/>
              <a:t>The Date Class</a:t>
            </a:r>
            <a:endParaRPr lang="en-US" altLang="en-US">
              <a:solidFill>
                <a:schemeClr val="tx1"/>
              </a:solidFill>
              <a:latin typeface="Book Antiqua" panose="02040602050305030304" pitchFamily="18" charset="0"/>
              <a:hlinkClick r:id="rId3" action="ppaction://program"/>
            </a:endParaRPr>
          </a:p>
        </p:txBody>
      </p:sp>
      <p:sp>
        <p:nvSpPr>
          <p:cNvPr id="39940" name="Rectangle 3">
            <a:extLst>
              <a:ext uri="{FF2B5EF4-FFF2-40B4-BE49-F238E27FC236}">
                <a16:creationId xmlns:a16="http://schemas.microsoft.com/office/drawing/2014/main" id="{42C65FC5-5740-4ECE-BD2E-7BA8ED6ED4EF}"/>
              </a:ext>
            </a:extLst>
          </p:cNvPr>
          <p:cNvSpPr>
            <a:spLocks noGrp="1" noChangeArrowheads="1"/>
          </p:cNvSpPr>
          <p:nvPr>
            <p:ph type="body" idx="1"/>
          </p:nvPr>
        </p:nvSpPr>
        <p:spPr>
          <a:xfrm>
            <a:off x="152400" y="1066800"/>
            <a:ext cx="8991600" cy="1747838"/>
          </a:xfrm>
        </p:spPr>
        <p:txBody>
          <a:bodyPr/>
          <a:lstStyle/>
          <a:p>
            <a:pPr marL="0" indent="0">
              <a:lnSpc>
                <a:spcPct val="90000"/>
              </a:lnSpc>
              <a:buFont typeface="Monotype Sorts"/>
              <a:buNone/>
              <a:tabLst>
                <a:tab pos="0" algn="l"/>
              </a:tabLst>
            </a:pPr>
            <a:r>
              <a:rPr lang="en-US" altLang="en-US" sz="2800">
                <a:cs typeface="Times New Roman" panose="02020603050405020304" pitchFamily="18" charset="0"/>
              </a:rPr>
              <a:t>Java provides a system-independent encapsulation of date and time in the </a:t>
            </a:r>
            <a:r>
              <a:rPr lang="en-US" altLang="en-US" sz="2800" u="sng">
                <a:cs typeface="Times New Roman" panose="02020603050405020304" pitchFamily="18" charset="0"/>
              </a:rPr>
              <a:t>java.util.Date</a:t>
            </a:r>
            <a:r>
              <a:rPr lang="en-US" altLang="en-US" sz="2800">
                <a:cs typeface="Times New Roman" panose="02020603050405020304" pitchFamily="18" charset="0"/>
              </a:rPr>
              <a:t> class. You can use the </a:t>
            </a:r>
            <a:r>
              <a:rPr lang="en-US" altLang="en-US" sz="2800" u="sng">
                <a:cs typeface="Times New Roman" panose="02020603050405020304" pitchFamily="18" charset="0"/>
              </a:rPr>
              <a:t>Date</a:t>
            </a:r>
            <a:r>
              <a:rPr lang="en-US" altLang="en-US" sz="2800">
                <a:cs typeface="Times New Roman" panose="02020603050405020304" pitchFamily="18" charset="0"/>
              </a:rPr>
              <a:t> class to create an instance for the current date and time and use its </a:t>
            </a:r>
            <a:r>
              <a:rPr lang="en-US" altLang="en-US" sz="2800" u="sng">
                <a:cs typeface="Times New Roman" panose="02020603050405020304" pitchFamily="18" charset="0"/>
              </a:rPr>
              <a:t>toString</a:t>
            </a:r>
            <a:r>
              <a:rPr lang="en-US" altLang="en-US" sz="2800">
                <a:cs typeface="Times New Roman" panose="02020603050405020304" pitchFamily="18" charset="0"/>
              </a:rPr>
              <a:t> method to return the date and time as a string. </a:t>
            </a:r>
            <a:endParaRPr lang="en-US" altLang="en-US" sz="2800">
              <a:latin typeface="Courier New" panose="02070309020205020404" pitchFamily="49" charset="0"/>
              <a:cs typeface="Times New Roman" panose="02020603050405020304" pitchFamily="18" charset="0"/>
            </a:endParaRPr>
          </a:p>
        </p:txBody>
      </p:sp>
      <p:sp>
        <p:nvSpPr>
          <p:cNvPr id="39941" name="Rectangle 5">
            <a:extLst>
              <a:ext uri="{FF2B5EF4-FFF2-40B4-BE49-F238E27FC236}">
                <a16:creationId xmlns:a16="http://schemas.microsoft.com/office/drawing/2014/main" id="{231D009D-74DE-4A54-9356-B59ED6BA4BF0}"/>
              </a:ext>
            </a:extLst>
          </p:cNvPr>
          <p:cNvSpPr>
            <a:spLocks noChangeArrowheads="1"/>
          </p:cNvSpPr>
          <p:nvPr/>
        </p:nvSpPr>
        <p:spPr bwMode="auto">
          <a:xfrm>
            <a:off x="0" y="2754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39942" name="Object 4">
            <a:extLst>
              <a:ext uri="{FF2B5EF4-FFF2-40B4-BE49-F238E27FC236}">
                <a16:creationId xmlns:a16="http://schemas.microsoft.com/office/drawing/2014/main" id="{B6BC5C4C-00C4-453C-8F95-6F413F5ED5F2}"/>
              </a:ext>
            </a:extLst>
          </p:cNvPr>
          <p:cNvGraphicFramePr>
            <a:graphicFrameLocks noChangeAspect="1"/>
          </p:cNvGraphicFramePr>
          <p:nvPr/>
        </p:nvGraphicFramePr>
        <p:xfrm>
          <a:off x="77788" y="2968625"/>
          <a:ext cx="9066212" cy="2473325"/>
        </p:xfrm>
        <a:graphic>
          <a:graphicData uri="http://schemas.openxmlformats.org/presentationml/2006/ole">
            <mc:AlternateContent xmlns:mc="http://schemas.openxmlformats.org/markup-compatibility/2006">
              <mc:Choice xmlns:v="urn:schemas-microsoft-com:vml" Requires="v">
                <p:oleObj spid="_x0000_s39943" name="Picture" r:id="rId4" imgW="4953000" imgH="1350264" progId="Word.Picture.8">
                  <p:embed/>
                </p:oleObj>
              </mc:Choice>
              <mc:Fallback>
                <p:oleObj name="Picture" r:id="rId4" imgW="4953000" imgH="1350264"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88" y="2968625"/>
                        <a:ext cx="9066212"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a:extLst>
              <a:ext uri="{FF2B5EF4-FFF2-40B4-BE49-F238E27FC236}">
                <a16:creationId xmlns:a16="http://schemas.microsoft.com/office/drawing/2014/main" id="{5D9BB8B1-2559-48AE-BE3D-483E16E4565C}"/>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0F4B91B-B6A2-4075-B9E7-4273F1639B26}" type="slidenum">
              <a:rPr lang="en-US" altLang="en-US" sz="1400"/>
              <a:pPr>
                <a:spcBef>
                  <a:spcPct val="0"/>
                </a:spcBef>
                <a:buClrTx/>
                <a:buSzTx/>
                <a:buFontTx/>
                <a:buNone/>
              </a:pPr>
              <a:t>36</a:t>
            </a:fld>
            <a:endParaRPr lang="en-US" altLang="en-US" sz="1400"/>
          </a:p>
        </p:txBody>
      </p:sp>
      <p:sp>
        <p:nvSpPr>
          <p:cNvPr id="40963" name="Rectangle 2">
            <a:extLst>
              <a:ext uri="{FF2B5EF4-FFF2-40B4-BE49-F238E27FC236}">
                <a16:creationId xmlns:a16="http://schemas.microsoft.com/office/drawing/2014/main" id="{C6126810-9461-40F7-AF2C-689F3DE8E1F3}"/>
              </a:ext>
            </a:extLst>
          </p:cNvPr>
          <p:cNvSpPr>
            <a:spLocks noGrp="1" noChangeArrowheads="1"/>
          </p:cNvSpPr>
          <p:nvPr>
            <p:ph type="title"/>
          </p:nvPr>
        </p:nvSpPr>
        <p:spPr>
          <a:xfrm>
            <a:off x="457200" y="304800"/>
            <a:ext cx="8686800" cy="533400"/>
          </a:xfrm>
        </p:spPr>
        <p:txBody>
          <a:bodyPr/>
          <a:lstStyle/>
          <a:p>
            <a:r>
              <a:rPr lang="en-US" altLang="en-US"/>
              <a:t>The Date Class Example</a:t>
            </a:r>
            <a:endParaRPr lang="en-US" altLang="en-US">
              <a:solidFill>
                <a:schemeClr val="tx1"/>
              </a:solidFill>
              <a:latin typeface="Book Antiqua" panose="02040602050305030304" pitchFamily="18" charset="0"/>
              <a:hlinkClick r:id="rId2" action="ppaction://program"/>
            </a:endParaRPr>
          </a:p>
        </p:txBody>
      </p:sp>
      <p:sp>
        <p:nvSpPr>
          <p:cNvPr id="40964" name="Rectangle 3">
            <a:extLst>
              <a:ext uri="{FF2B5EF4-FFF2-40B4-BE49-F238E27FC236}">
                <a16:creationId xmlns:a16="http://schemas.microsoft.com/office/drawing/2014/main" id="{2102475F-5D5C-42C9-9777-E0F8CCA0812D}"/>
              </a:ext>
            </a:extLst>
          </p:cNvPr>
          <p:cNvSpPr>
            <a:spLocks noGrp="1" noChangeArrowheads="1"/>
          </p:cNvSpPr>
          <p:nvPr>
            <p:ph type="body" idx="1"/>
          </p:nvPr>
        </p:nvSpPr>
        <p:spPr>
          <a:xfrm>
            <a:off x="152400" y="1066800"/>
            <a:ext cx="8991600" cy="5181600"/>
          </a:xfrm>
        </p:spPr>
        <p:txBody>
          <a:bodyPr/>
          <a:lstStyle/>
          <a:p>
            <a:pPr marL="0" indent="0">
              <a:buFont typeface="Monotype Sorts"/>
              <a:buNone/>
              <a:tabLst>
                <a:tab pos="0" algn="l"/>
              </a:tabLst>
            </a:pPr>
            <a:r>
              <a:rPr lang="en-US" altLang="en-US">
                <a:cs typeface="Times New Roman" panose="02020603050405020304" pitchFamily="18" charset="0"/>
              </a:rPr>
              <a:t>For example, the following code</a:t>
            </a:r>
            <a:r>
              <a:rPr lang="en-US" altLang="en-US">
                <a:latin typeface="Courier"/>
                <a:cs typeface="Times New Roman" panose="02020603050405020304" pitchFamily="18" charset="0"/>
              </a:rPr>
              <a:t> </a:t>
            </a:r>
          </a:p>
          <a:p>
            <a:pPr marL="0" indent="0">
              <a:buFont typeface="Monotype Sorts"/>
              <a:buNone/>
              <a:tabLst>
                <a:tab pos="0" algn="l"/>
              </a:tabLst>
            </a:pPr>
            <a:r>
              <a:rPr lang="en-US" altLang="en-US">
                <a:latin typeface="Courier"/>
                <a:cs typeface="Times New Roman" panose="02020603050405020304" pitchFamily="18" charset="0"/>
              </a:rPr>
              <a:t> </a:t>
            </a:r>
          </a:p>
          <a:p>
            <a:pPr marL="979488" lvl="1">
              <a:buFontTx/>
              <a:buNone/>
              <a:tabLst>
                <a:tab pos="0" algn="l"/>
              </a:tabLst>
            </a:pPr>
            <a:r>
              <a:rPr lang="en-US" altLang="en-US" sz="2400">
                <a:latin typeface="Courier New" panose="02070309020205020404" pitchFamily="49" charset="0"/>
                <a:cs typeface="Times New Roman" panose="02020603050405020304" pitchFamily="18" charset="0"/>
              </a:rPr>
              <a:t>java.util.Date date = new java.util.Date();</a:t>
            </a:r>
          </a:p>
          <a:p>
            <a:pPr marL="979488" lvl="1">
              <a:buFontTx/>
              <a:buNone/>
              <a:tabLst>
                <a:tab pos="0" algn="l"/>
              </a:tabLst>
            </a:pPr>
            <a:r>
              <a:rPr lang="en-US" altLang="en-US" sz="2400">
                <a:latin typeface="Courier New" panose="02070309020205020404" pitchFamily="49" charset="0"/>
                <a:cs typeface="Times New Roman" panose="02020603050405020304" pitchFamily="18" charset="0"/>
              </a:rPr>
              <a:t>System.out.println(date.toString());</a:t>
            </a:r>
          </a:p>
          <a:p>
            <a:pPr marL="0" indent="0">
              <a:buFont typeface="Monotype Sorts"/>
              <a:buNone/>
              <a:tabLst>
                <a:tab pos="0" algn="l"/>
              </a:tabLst>
            </a:pPr>
            <a:endParaRPr lang="en-US" altLang="en-US" sz="2800">
              <a:latin typeface="Courier"/>
              <a:cs typeface="Times New Roman" panose="02020603050405020304" pitchFamily="18" charset="0"/>
            </a:endParaRPr>
          </a:p>
          <a:p>
            <a:pPr marL="0" indent="0">
              <a:buFont typeface="Monotype Sorts"/>
              <a:buNone/>
              <a:tabLst>
                <a:tab pos="0" algn="l"/>
              </a:tabLst>
            </a:pPr>
            <a:r>
              <a:rPr lang="en-US" altLang="en-US">
                <a:cs typeface="Times New Roman" panose="02020603050405020304" pitchFamily="18" charset="0"/>
              </a:rPr>
              <a:t>displays a string like</a:t>
            </a:r>
            <a:r>
              <a:rPr lang="en-US" altLang="en-US">
                <a:latin typeface="Courier"/>
                <a:cs typeface="Times New Roman" panose="02020603050405020304" pitchFamily="18" charset="0"/>
              </a:rPr>
              <a:t> </a:t>
            </a:r>
            <a:r>
              <a:rPr lang="en-US" altLang="en-US" u="sng">
                <a:latin typeface="Courier New" panose="02070309020205020404" pitchFamily="49" charset="0"/>
                <a:cs typeface="Times New Roman" panose="02020603050405020304" pitchFamily="18" charset="0"/>
              </a:rPr>
              <a:t>Sun Mar 09 13:50:19 EST 2003</a:t>
            </a:r>
            <a:r>
              <a:rPr lang="en-US" altLang="en-US">
                <a:latin typeface="Courier New" panose="02070309020205020404" pitchFamily="49" charset="0"/>
                <a:cs typeface="Times New Roman" panose="02020603050405020304" pitchFamily="18" charset="0"/>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a:extLst>
              <a:ext uri="{FF2B5EF4-FFF2-40B4-BE49-F238E27FC236}">
                <a16:creationId xmlns:a16="http://schemas.microsoft.com/office/drawing/2014/main" id="{7BA06BE9-A210-482E-B4AF-A977E51AB35C}"/>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BF20F66-D8A3-41A0-8FDA-D09650423F15}" type="slidenum">
              <a:rPr lang="en-US" altLang="en-US" sz="1400"/>
              <a:pPr>
                <a:spcBef>
                  <a:spcPct val="0"/>
                </a:spcBef>
                <a:buClrTx/>
                <a:buSzTx/>
                <a:buFontTx/>
                <a:buNone/>
              </a:pPr>
              <a:t>37</a:t>
            </a:fld>
            <a:endParaRPr lang="en-US" altLang="en-US" sz="1400"/>
          </a:p>
        </p:txBody>
      </p:sp>
      <p:sp>
        <p:nvSpPr>
          <p:cNvPr id="41987" name="Rectangle 2">
            <a:extLst>
              <a:ext uri="{FF2B5EF4-FFF2-40B4-BE49-F238E27FC236}">
                <a16:creationId xmlns:a16="http://schemas.microsoft.com/office/drawing/2014/main" id="{6173B4B0-2AD5-4610-82B7-CF14529BCB8A}"/>
              </a:ext>
            </a:extLst>
          </p:cNvPr>
          <p:cNvSpPr>
            <a:spLocks noGrp="1" noChangeArrowheads="1"/>
          </p:cNvSpPr>
          <p:nvPr>
            <p:ph type="title"/>
          </p:nvPr>
        </p:nvSpPr>
        <p:spPr>
          <a:xfrm>
            <a:off x="457200" y="304800"/>
            <a:ext cx="8686800" cy="533400"/>
          </a:xfrm>
        </p:spPr>
        <p:txBody>
          <a:bodyPr/>
          <a:lstStyle/>
          <a:p>
            <a:r>
              <a:rPr lang="en-US" altLang="en-US"/>
              <a:t>The Random Class</a:t>
            </a:r>
            <a:endParaRPr lang="en-US" altLang="en-US">
              <a:solidFill>
                <a:schemeClr val="tx1"/>
              </a:solidFill>
              <a:latin typeface="Book Antiqua" panose="02040602050305030304" pitchFamily="18" charset="0"/>
              <a:hlinkClick r:id="rId3" action="ppaction://program"/>
            </a:endParaRPr>
          </a:p>
        </p:txBody>
      </p:sp>
      <p:sp>
        <p:nvSpPr>
          <p:cNvPr id="41988" name="Rectangle 3">
            <a:extLst>
              <a:ext uri="{FF2B5EF4-FFF2-40B4-BE49-F238E27FC236}">
                <a16:creationId xmlns:a16="http://schemas.microsoft.com/office/drawing/2014/main" id="{F248B450-EEFC-4714-AB95-EA3C7EA5E308}"/>
              </a:ext>
            </a:extLst>
          </p:cNvPr>
          <p:cNvSpPr>
            <a:spLocks noGrp="1" noChangeArrowheads="1"/>
          </p:cNvSpPr>
          <p:nvPr>
            <p:ph type="body" idx="1"/>
          </p:nvPr>
        </p:nvSpPr>
        <p:spPr>
          <a:xfrm>
            <a:off x="152400" y="1066800"/>
            <a:ext cx="8991600" cy="1747838"/>
          </a:xfrm>
        </p:spPr>
        <p:txBody>
          <a:bodyPr/>
          <a:lstStyle/>
          <a:p>
            <a:pPr marL="0" indent="0">
              <a:lnSpc>
                <a:spcPct val="90000"/>
              </a:lnSpc>
              <a:buFont typeface="Monotype Sorts"/>
              <a:buNone/>
              <a:tabLst>
                <a:tab pos="0" algn="l"/>
              </a:tabLst>
            </a:pPr>
            <a:r>
              <a:rPr lang="en-US" altLang="en-US" sz="2800"/>
              <a:t>You have used </a:t>
            </a:r>
            <a:r>
              <a:rPr lang="en-US" altLang="en-US" sz="2800" u="sng"/>
              <a:t>Math.random()</a:t>
            </a:r>
            <a:r>
              <a:rPr lang="en-US" altLang="en-US" sz="2800"/>
              <a:t> to obtain a random double value between 0.0 and 1.0 (excluding 1.0). A more useful random number generator is provided in the </a:t>
            </a:r>
            <a:r>
              <a:rPr lang="en-US" altLang="en-US" sz="2800" u="sng"/>
              <a:t>java.util.Random</a:t>
            </a:r>
            <a:r>
              <a:rPr lang="en-US" altLang="en-US" sz="2800"/>
              <a:t> class. </a:t>
            </a:r>
          </a:p>
        </p:txBody>
      </p:sp>
      <p:sp>
        <p:nvSpPr>
          <p:cNvPr id="41989" name="Rectangle 4">
            <a:extLst>
              <a:ext uri="{FF2B5EF4-FFF2-40B4-BE49-F238E27FC236}">
                <a16:creationId xmlns:a16="http://schemas.microsoft.com/office/drawing/2014/main" id="{0CA70371-8887-4BF1-8D56-22613E65FAC9}"/>
              </a:ext>
            </a:extLst>
          </p:cNvPr>
          <p:cNvSpPr>
            <a:spLocks noChangeArrowheads="1"/>
          </p:cNvSpPr>
          <p:nvPr/>
        </p:nvSpPr>
        <p:spPr bwMode="auto">
          <a:xfrm>
            <a:off x="0" y="2754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1990" name="Rectangle 7">
            <a:extLst>
              <a:ext uri="{FF2B5EF4-FFF2-40B4-BE49-F238E27FC236}">
                <a16:creationId xmlns:a16="http://schemas.microsoft.com/office/drawing/2014/main" id="{1E754B18-F14A-4B29-922B-C666786EBBCF}"/>
              </a:ext>
            </a:extLst>
          </p:cNvPr>
          <p:cNvSpPr>
            <a:spLocks noChangeArrowheads="1"/>
          </p:cNvSpPr>
          <p:nvPr/>
        </p:nvSpPr>
        <p:spPr bwMode="auto">
          <a:xfrm>
            <a:off x="0" y="2644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41991" name="Object 6">
            <a:extLst>
              <a:ext uri="{FF2B5EF4-FFF2-40B4-BE49-F238E27FC236}">
                <a16:creationId xmlns:a16="http://schemas.microsoft.com/office/drawing/2014/main" id="{99E9A0BC-E402-4E96-8F76-2C19608956E4}"/>
              </a:ext>
            </a:extLst>
          </p:cNvPr>
          <p:cNvGraphicFramePr>
            <a:graphicFrameLocks noChangeAspect="1"/>
          </p:cNvGraphicFramePr>
          <p:nvPr/>
        </p:nvGraphicFramePr>
        <p:xfrm>
          <a:off x="309563" y="2814638"/>
          <a:ext cx="8564562" cy="3360737"/>
        </p:xfrm>
        <a:graphic>
          <a:graphicData uri="http://schemas.openxmlformats.org/presentationml/2006/ole">
            <mc:AlternateContent xmlns:mc="http://schemas.openxmlformats.org/markup-compatibility/2006">
              <mc:Choice xmlns:v="urn:schemas-microsoft-com:vml" Requires="v">
                <p:oleObj spid="_x0000_s41992" name="Picture" r:id="rId4" imgW="4006596" imgH="1571244" progId="Word.Picture.8">
                  <p:embed/>
                </p:oleObj>
              </mc:Choice>
              <mc:Fallback>
                <p:oleObj name="Picture" r:id="rId4" imgW="4006596" imgH="1571244" progId="Word.Picture.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2814638"/>
                        <a:ext cx="8564562"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a:extLst>
              <a:ext uri="{FF2B5EF4-FFF2-40B4-BE49-F238E27FC236}">
                <a16:creationId xmlns:a16="http://schemas.microsoft.com/office/drawing/2014/main" id="{5109F94C-ACDF-4202-960A-6B53285503B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729E166A-746B-430A-9E64-065C449C3CAA}" type="slidenum">
              <a:rPr lang="en-US" altLang="en-US" sz="1400"/>
              <a:pPr>
                <a:spcBef>
                  <a:spcPct val="0"/>
                </a:spcBef>
                <a:buClrTx/>
                <a:buSzTx/>
                <a:buFontTx/>
                <a:buNone/>
              </a:pPr>
              <a:t>38</a:t>
            </a:fld>
            <a:endParaRPr lang="en-US" altLang="en-US" sz="1400"/>
          </a:p>
        </p:txBody>
      </p:sp>
      <p:sp>
        <p:nvSpPr>
          <p:cNvPr id="43011" name="Rectangle 2">
            <a:extLst>
              <a:ext uri="{FF2B5EF4-FFF2-40B4-BE49-F238E27FC236}">
                <a16:creationId xmlns:a16="http://schemas.microsoft.com/office/drawing/2014/main" id="{831F502D-8601-4465-829D-1E3C6CC57652}"/>
              </a:ext>
            </a:extLst>
          </p:cNvPr>
          <p:cNvSpPr>
            <a:spLocks noGrp="1" noChangeArrowheads="1"/>
          </p:cNvSpPr>
          <p:nvPr>
            <p:ph type="title"/>
          </p:nvPr>
        </p:nvSpPr>
        <p:spPr>
          <a:xfrm>
            <a:off x="457200" y="304800"/>
            <a:ext cx="8686800" cy="533400"/>
          </a:xfrm>
        </p:spPr>
        <p:txBody>
          <a:bodyPr/>
          <a:lstStyle/>
          <a:p>
            <a:r>
              <a:rPr lang="en-US" altLang="en-US"/>
              <a:t>The Random Class Example</a:t>
            </a:r>
            <a:endParaRPr lang="en-US" altLang="en-US">
              <a:solidFill>
                <a:schemeClr val="tx1"/>
              </a:solidFill>
              <a:latin typeface="Book Antiqua" panose="02040602050305030304" pitchFamily="18" charset="0"/>
              <a:hlinkClick r:id="rId2" action="ppaction://program"/>
            </a:endParaRPr>
          </a:p>
        </p:txBody>
      </p:sp>
      <p:sp>
        <p:nvSpPr>
          <p:cNvPr id="43012" name="Rectangle 3">
            <a:extLst>
              <a:ext uri="{FF2B5EF4-FFF2-40B4-BE49-F238E27FC236}">
                <a16:creationId xmlns:a16="http://schemas.microsoft.com/office/drawing/2014/main" id="{20F96DD6-428B-45F4-BAEC-8C97C8AD8E84}"/>
              </a:ext>
            </a:extLst>
          </p:cNvPr>
          <p:cNvSpPr>
            <a:spLocks noGrp="1" noChangeArrowheads="1"/>
          </p:cNvSpPr>
          <p:nvPr>
            <p:ph type="body" idx="1"/>
          </p:nvPr>
        </p:nvSpPr>
        <p:spPr>
          <a:xfrm>
            <a:off x="152400" y="1066800"/>
            <a:ext cx="8991600" cy="1133475"/>
          </a:xfrm>
        </p:spPr>
        <p:txBody>
          <a:bodyPr/>
          <a:lstStyle/>
          <a:p>
            <a:pPr marL="0" indent="0">
              <a:lnSpc>
                <a:spcPct val="90000"/>
              </a:lnSpc>
              <a:buFont typeface="Monotype Sorts"/>
              <a:buNone/>
              <a:tabLst>
                <a:tab pos="0" algn="l"/>
              </a:tabLst>
            </a:pPr>
            <a:r>
              <a:rPr lang="en-US" altLang="en-US" sz="2800"/>
              <a:t>If two </a:t>
            </a:r>
            <a:r>
              <a:rPr lang="en-US" altLang="en-US" sz="2800" u="sng"/>
              <a:t>Random</a:t>
            </a:r>
            <a:r>
              <a:rPr lang="en-US" altLang="en-US" sz="2800"/>
              <a:t> objects have the same seed, they will generate identical sequences of numbers. For example, the following code creates two </a:t>
            </a:r>
            <a:r>
              <a:rPr lang="en-US" altLang="en-US" sz="2800" u="sng"/>
              <a:t>Random</a:t>
            </a:r>
            <a:r>
              <a:rPr lang="en-US" altLang="en-US" sz="2800"/>
              <a:t> objects with the same seed 3. </a:t>
            </a:r>
          </a:p>
        </p:txBody>
      </p:sp>
      <p:sp>
        <p:nvSpPr>
          <p:cNvPr id="43013" name="Rectangle 4">
            <a:extLst>
              <a:ext uri="{FF2B5EF4-FFF2-40B4-BE49-F238E27FC236}">
                <a16:creationId xmlns:a16="http://schemas.microsoft.com/office/drawing/2014/main" id="{B3449E9F-4307-4F30-97ED-8034457BEDCD}"/>
              </a:ext>
            </a:extLst>
          </p:cNvPr>
          <p:cNvSpPr>
            <a:spLocks noChangeArrowheads="1"/>
          </p:cNvSpPr>
          <p:nvPr/>
        </p:nvSpPr>
        <p:spPr bwMode="auto">
          <a:xfrm>
            <a:off x="0" y="2754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3014" name="Rectangle 5">
            <a:extLst>
              <a:ext uri="{FF2B5EF4-FFF2-40B4-BE49-F238E27FC236}">
                <a16:creationId xmlns:a16="http://schemas.microsoft.com/office/drawing/2014/main" id="{846737E2-AA62-4778-9C58-D5A72C82E744}"/>
              </a:ext>
            </a:extLst>
          </p:cNvPr>
          <p:cNvSpPr>
            <a:spLocks noChangeArrowheads="1"/>
          </p:cNvSpPr>
          <p:nvPr/>
        </p:nvSpPr>
        <p:spPr bwMode="auto">
          <a:xfrm>
            <a:off x="0" y="2644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3015" name="Rectangle 7">
            <a:extLst>
              <a:ext uri="{FF2B5EF4-FFF2-40B4-BE49-F238E27FC236}">
                <a16:creationId xmlns:a16="http://schemas.microsoft.com/office/drawing/2014/main" id="{6FD3E037-38F1-44AB-9934-937CA204EFC9}"/>
              </a:ext>
            </a:extLst>
          </p:cNvPr>
          <p:cNvSpPr>
            <a:spLocks noChangeArrowheads="1"/>
          </p:cNvSpPr>
          <p:nvPr/>
        </p:nvSpPr>
        <p:spPr bwMode="auto">
          <a:xfrm>
            <a:off x="152400" y="2392363"/>
            <a:ext cx="7069138"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tabLst>
                <a:tab pos="0" algn="l"/>
              </a:tabLst>
              <a:defRPr sz="3200">
                <a:solidFill>
                  <a:schemeClr val="tx1"/>
                </a:solidFill>
                <a:latin typeface="Times New Roman" panose="02020603050405020304" pitchFamily="18" charset="0"/>
              </a:defRPr>
            </a:lvl1pPr>
            <a:lvl2pPr marL="742950" indent="-285750">
              <a:spcBef>
                <a:spcPct val="20000"/>
              </a:spcBef>
              <a:buClr>
                <a:schemeClr val="tx1"/>
              </a:buClr>
              <a:buChar char="–"/>
              <a:tabLst>
                <a:tab pos="0" algn="l"/>
              </a:tabLst>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tabLst>
                <a:tab pos="0" algn="l"/>
              </a:tabLst>
              <a:defRPr sz="2400">
                <a:solidFill>
                  <a:schemeClr val="tx1"/>
                </a:solidFill>
                <a:latin typeface="Times New Roman" panose="02020603050405020304" pitchFamily="18" charset="0"/>
              </a:defRPr>
            </a:lvl3pPr>
            <a:lvl4pPr marL="1600200" indent="-228600">
              <a:spcBef>
                <a:spcPct val="20000"/>
              </a:spcBef>
              <a:buClr>
                <a:schemeClr val="tx1"/>
              </a:buClr>
              <a:buChar char="–"/>
              <a:tabLst>
                <a:tab pos="0" algn="l"/>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9pPr>
          </a:lstStyle>
          <a:p>
            <a:pPr>
              <a:buFont typeface="Monotype Sorts"/>
              <a:buNone/>
            </a:pPr>
            <a:r>
              <a:rPr lang="en-US" altLang="en-US" sz="1800" b="1">
                <a:latin typeface="Courier New" panose="02070309020205020404" pitchFamily="49" charset="0"/>
              </a:rPr>
              <a:t>Random random1 = new Random(3);</a:t>
            </a:r>
          </a:p>
          <a:p>
            <a:pPr>
              <a:buFont typeface="Monotype Sorts"/>
              <a:buNone/>
            </a:pPr>
            <a:r>
              <a:rPr lang="en-US" altLang="en-US" sz="1800" b="1">
                <a:latin typeface="Courier New" panose="02070309020205020404" pitchFamily="49" charset="0"/>
              </a:rPr>
              <a:t>System.out.print("From random1: ");</a:t>
            </a:r>
          </a:p>
          <a:p>
            <a:pPr>
              <a:buFont typeface="Monotype Sorts"/>
              <a:buNone/>
            </a:pPr>
            <a:r>
              <a:rPr lang="en-US" altLang="en-US" sz="1800" b="1">
                <a:latin typeface="Courier New" panose="02070309020205020404" pitchFamily="49" charset="0"/>
              </a:rPr>
              <a:t>for (int i = 0; i &lt; 10; i++)</a:t>
            </a:r>
          </a:p>
          <a:p>
            <a:pPr>
              <a:buFont typeface="Monotype Sorts"/>
              <a:buNone/>
            </a:pPr>
            <a:r>
              <a:rPr lang="en-US" altLang="en-US" sz="1800" b="1">
                <a:latin typeface="Courier New" panose="02070309020205020404" pitchFamily="49" charset="0"/>
              </a:rPr>
              <a:t>  System.out.print(random1.nextInt(1000) + " ");</a:t>
            </a:r>
          </a:p>
          <a:p>
            <a:pPr>
              <a:buFont typeface="Monotype Sorts"/>
              <a:buNone/>
            </a:pPr>
            <a:r>
              <a:rPr lang="en-US" altLang="en-US" sz="1800" b="1">
                <a:latin typeface="Courier New" panose="02070309020205020404" pitchFamily="49" charset="0"/>
              </a:rPr>
              <a:t>Random random2 = new Random(3);</a:t>
            </a:r>
          </a:p>
          <a:p>
            <a:pPr>
              <a:buFont typeface="Monotype Sorts"/>
              <a:buNone/>
            </a:pPr>
            <a:r>
              <a:rPr lang="en-US" altLang="en-US" sz="1800" b="1">
                <a:latin typeface="Courier New" panose="02070309020205020404" pitchFamily="49" charset="0"/>
              </a:rPr>
              <a:t>System.out.print("\nFrom random2: ");</a:t>
            </a:r>
          </a:p>
          <a:p>
            <a:pPr>
              <a:buFont typeface="Monotype Sorts"/>
              <a:buNone/>
            </a:pPr>
            <a:r>
              <a:rPr lang="en-US" altLang="en-US" sz="1800" b="1">
                <a:latin typeface="Courier New" panose="02070309020205020404" pitchFamily="49" charset="0"/>
              </a:rPr>
              <a:t>for (int i = 0; i &lt; 10; i++)</a:t>
            </a:r>
          </a:p>
          <a:p>
            <a:pPr>
              <a:buFont typeface="Monotype Sorts"/>
              <a:buNone/>
            </a:pPr>
            <a:r>
              <a:rPr lang="en-US" altLang="en-US" sz="1800" b="1">
                <a:latin typeface="Courier New" panose="02070309020205020404" pitchFamily="49" charset="0"/>
              </a:rPr>
              <a:t>  System.out.print(random2.nextInt(1000) + " ");</a:t>
            </a:r>
          </a:p>
        </p:txBody>
      </p:sp>
      <p:sp>
        <p:nvSpPr>
          <p:cNvPr id="43016" name="Rectangle 8">
            <a:extLst>
              <a:ext uri="{FF2B5EF4-FFF2-40B4-BE49-F238E27FC236}">
                <a16:creationId xmlns:a16="http://schemas.microsoft.com/office/drawing/2014/main" id="{2316FCD6-1DE3-43D7-A7AF-C0B06A8E7E24}"/>
              </a:ext>
            </a:extLst>
          </p:cNvPr>
          <p:cNvSpPr>
            <a:spLocks noChangeArrowheads="1"/>
          </p:cNvSpPr>
          <p:nvPr/>
        </p:nvSpPr>
        <p:spPr bwMode="auto">
          <a:xfrm>
            <a:off x="1806575" y="5387975"/>
            <a:ext cx="7069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tabLst>
                <a:tab pos="0" algn="l"/>
              </a:tabLst>
              <a:defRPr sz="3200">
                <a:solidFill>
                  <a:schemeClr val="tx1"/>
                </a:solidFill>
                <a:latin typeface="Times New Roman" panose="02020603050405020304" pitchFamily="18" charset="0"/>
              </a:defRPr>
            </a:lvl1pPr>
            <a:lvl2pPr marL="742950" indent="-285750">
              <a:spcBef>
                <a:spcPct val="20000"/>
              </a:spcBef>
              <a:buClr>
                <a:schemeClr val="tx1"/>
              </a:buClr>
              <a:buChar char="–"/>
              <a:tabLst>
                <a:tab pos="0" algn="l"/>
              </a:tabLst>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tabLst>
                <a:tab pos="0" algn="l"/>
              </a:tabLst>
              <a:defRPr sz="2400">
                <a:solidFill>
                  <a:schemeClr val="tx1"/>
                </a:solidFill>
                <a:latin typeface="Times New Roman" panose="02020603050405020304" pitchFamily="18" charset="0"/>
              </a:defRPr>
            </a:lvl3pPr>
            <a:lvl4pPr marL="1600200" indent="-228600">
              <a:spcBef>
                <a:spcPct val="20000"/>
              </a:spcBef>
              <a:buClr>
                <a:schemeClr val="tx1"/>
              </a:buClr>
              <a:buChar char="–"/>
              <a:tabLst>
                <a:tab pos="0" algn="l"/>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0" algn="l"/>
              </a:tabLst>
              <a:defRPr sz="2000">
                <a:solidFill>
                  <a:schemeClr val="tx1"/>
                </a:solidFill>
                <a:latin typeface="Times New Roman" panose="02020603050405020304" pitchFamily="18" charset="0"/>
              </a:defRPr>
            </a:lvl9pPr>
          </a:lstStyle>
          <a:p>
            <a:pPr>
              <a:buFont typeface="Monotype Sorts"/>
              <a:buNone/>
            </a:pPr>
            <a:r>
              <a:rPr lang="en-US" altLang="en-US" sz="2000">
                <a:solidFill>
                  <a:schemeClr val="tx2"/>
                </a:solidFill>
              </a:rPr>
              <a:t>From random1: 734 660 210 581 128 202 549 564 459 961 </a:t>
            </a:r>
          </a:p>
          <a:p>
            <a:pPr>
              <a:buFont typeface="Monotype Sorts"/>
              <a:buNone/>
            </a:pPr>
            <a:r>
              <a:rPr lang="en-US" altLang="en-US" sz="2000">
                <a:solidFill>
                  <a:schemeClr val="tx2"/>
                </a:solidFill>
              </a:rPr>
              <a:t>From random2: 734 660 210 581 128 202 549 564 459 961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a:extLst>
              <a:ext uri="{FF2B5EF4-FFF2-40B4-BE49-F238E27FC236}">
                <a16:creationId xmlns:a16="http://schemas.microsoft.com/office/drawing/2014/main" id="{3E641A76-5E7B-456B-ABB5-3973E3C4E02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22AE2E7-E6B3-404C-8709-B59ED9901A61}" type="slidenum">
              <a:rPr lang="en-US" altLang="en-US" sz="1400"/>
              <a:pPr>
                <a:spcBef>
                  <a:spcPct val="0"/>
                </a:spcBef>
                <a:buClrTx/>
                <a:buSzTx/>
                <a:buFontTx/>
                <a:buNone/>
              </a:pPr>
              <a:t>39</a:t>
            </a:fld>
            <a:endParaRPr lang="en-US" altLang="en-US" sz="1400"/>
          </a:p>
        </p:txBody>
      </p:sp>
      <p:sp>
        <p:nvSpPr>
          <p:cNvPr id="44035" name="Rectangle 2">
            <a:extLst>
              <a:ext uri="{FF2B5EF4-FFF2-40B4-BE49-F238E27FC236}">
                <a16:creationId xmlns:a16="http://schemas.microsoft.com/office/drawing/2014/main" id="{2359ABE8-5E9D-42A5-B159-7EA9814F192E}"/>
              </a:ext>
            </a:extLst>
          </p:cNvPr>
          <p:cNvSpPr>
            <a:spLocks noGrp="1" noChangeArrowheads="1"/>
          </p:cNvSpPr>
          <p:nvPr>
            <p:ph type="title"/>
          </p:nvPr>
        </p:nvSpPr>
        <p:spPr>
          <a:xfrm>
            <a:off x="457200" y="304800"/>
            <a:ext cx="8686800" cy="533400"/>
          </a:xfrm>
        </p:spPr>
        <p:txBody>
          <a:bodyPr/>
          <a:lstStyle/>
          <a:p>
            <a:r>
              <a:rPr lang="en-US" altLang="en-US"/>
              <a:t>The </a:t>
            </a:r>
            <a:r>
              <a:rPr lang="en-US" altLang="en-US" b="1"/>
              <a:t>Point2D</a:t>
            </a:r>
            <a:r>
              <a:rPr lang="en-US" altLang="en-US"/>
              <a:t> Class</a:t>
            </a:r>
            <a:endParaRPr lang="en-US" altLang="en-US">
              <a:solidFill>
                <a:schemeClr val="tx1"/>
              </a:solidFill>
              <a:latin typeface="Book Antiqua" panose="02040602050305030304" pitchFamily="18" charset="0"/>
              <a:hlinkClick r:id="rId2" action="ppaction://program"/>
            </a:endParaRPr>
          </a:p>
        </p:txBody>
      </p:sp>
      <p:sp>
        <p:nvSpPr>
          <p:cNvPr id="44036" name="Rectangle 3">
            <a:extLst>
              <a:ext uri="{FF2B5EF4-FFF2-40B4-BE49-F238E27FC236}">
                <a16:creationId xmlns:a16="http://schemas.microsoft.com/office/drawing/2014/main" id="{7C4D7810-41D6-4D43-9687-D1CE0C458EA3}"/>
              </a:ext>
            </a:extLst>
          </p:cNvPr>
          <p:cNvSpPr>
            <a:spLocks noGrp="1" noChangeArrowheads="1"/>
          </p:cNvSpPr>
          <p:nvPr>
            <p:ph type="body" idx="1"/>
          </p:nvPr>
        </p:nvSpPr>
        <p:spPr>
          <a:xfrm>
            <a:off x="152400" y="1066800"/>
            <a:ext cx="8991600" cy="1439863"/>
          </a:xfrm>
        </p:spPr>
        <p:txBody>
          <a:bodyPr/>
          <a:lstStyle/>
          <a:p>
            <a:pPr marL="0" indent="0">
              <a:lnSpc>
                <a:spcPct val="90000"/>
              </a:lnSpc>
              <a:buFont typeface="Monotype Sorts"/>
              <a:buNone/>
              <a:tabLst>
                <a:tab pos="0" algn="l"/>
              </a:tabLst>
            </a:pPr>
            <a:r>
              <a:rPr lang="en-US" altLang="en-US" sz="2800"/>
              <a:t>Java API has a conveninent </a:t>
            </a:r>
            <a:r>
              <a:rPr lang="en-US" altLang="en-US" sz="2800" b="1"/>
              <a:t>Point2D</a:t>
            </a:r>
            <a:r>
              <a:rPr lang="en-US" altLang="en-US" sz="2800"/>
              <a:t> class in the </a:t>
            </a:r>
            <a:r>
              <a:rPr lang="en-US" altLang="en-US" sz="2800" b="1"/>
              <a:t>javafx.geometry</a:t>
            </a:r>
            <a:r>
              <a:rPr lang="en-US" altLang="en-US" sz="2800"/>
              <a:t> package for representing a point in a two-dimensional plane. </a:t>
            </a:r>
          </a:p>
        </p:txBody>
      </p:sp>
      <p:sp>
        <p:nvSpPr>
          <p:cNvPr id="44037" name="Rectangle 4">
            <a:extLst>
              <a:ext uri="{FF2B5EF4-FFF2-40B4-BE49-F238E27FC236}">
                <a16:creationId xmlns:a16="http://schemas.microsoft.com/office/drawing/2014/main" id="{79EC7635-7FBF-49A4-8813-0CBC5C2BAACB}"/>
              </a:ext>
            </a:extLst>
          </p:cNvPr>
          <p:cNvSpPr>
            <a:spLocks noChangeArrowheads="1"/>
          </p:cNvSpPr>
          <p:nvPr/>
        </p:nvSpPr>
        <p:spPr bwMode="auto">
          <a:xfrm>
            <a:off x="0" y="2754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4038" name="Rectangle 5">
            <a:extLst>
              <a:ext uri="{FF2B5EF4-FFF2-40B4-BE49-F238E27FC236}">
                <a16:creationId xmlns:a16="http://schemas.microsoft.com/office/drawing/2014/main" id="{8C73CA21-4028-49B7-9760-9AC3069FE011}"/>
              </a:ext>
            </a:extLst>
          </p:cNvPr>
          <p:cNvSpPr>
            <a:spLocks noChangeArrowheads="1"/>
          </p:cNvSpPr>
          <p:nvPr/>
        </p:nvSpPr>
        <p:spPr bwMode="auto">
          <a:xfrm>
            <a:off x="0" y="2644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 name="Rectangle 2">
            <a:extLst>
              <a:ext uri="{FF2B5EF4-FFF2-40B4-BE49-F238E27FC236}">
                <a16:creationId xmlns:a16="http://schemas.microsoft.com/office/drawing/2014/main" id="{B754E96E-D7BC-41FC-BE54-1212A0651CF2}"/>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a:defRPr/>
            </a:pPr>
            <a:endParaRPr lang="en-US"/>
          </a:p>
        </p:txBody>
      </p:sp>
      <p:pic>
        <p:nvPicPr>
          <p:cNvPr id="44040" name="Picture 12">
            <a:extLst>
              <a:ext uri="{FF2B5EF4-FFF2-40B4-BE49-F238E27FC236}">
                <a16:creationId xmlns:a16="http://schemas.microsoft.com/office/drawing/2014/main" id="{3D872EED-3132-4F7E-ADC9-84B9C8B2C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32075"/>
            <a:ext cx="914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4041" name="AutoShape 10">
            <a:hlinkClick r:id="rId4" action="ppaction://program" highlightClick="1"/>
            <a:extLst>
              <a:ext uri="{FF2B5EF4-FFF2-40B4-BE49-F238E27FC236}">
                <a16:creationId xmlns:a16="http://schemas.microsoft.com/office/drawing/2014/main" id="{6E1939BE-6E9D-4F65-A0BF-95D6DC2C9ECE}"/>
              </a:ext>
            </a:extLst>
          </p:cNvPr>
          <p:cNvSpPr>
            <a:spLocks noChangeArrowheads="1"/>
          </p:cNvSpPr>
          <p:nvPr/>
        </p:nvSpPr>
        <p:spPr bwMode="auto">
          <a:xfrm>
            <a:off x="7361238" y="5157788"/>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rgbClr val="000000"/>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44042" name="Rectangle 12">
            <a:hlinkClick r:id="rId5"/>
            <a:extLst>
              <a:ext uri="{FF2B5EF4-FFF2-40B4-BE49-F238E27FC236}">
                <a16:creationId xmlns:a16="http://schemas.microsoft.com/office/drawing/2014/main" id="{79FA3397-7379-4173-81EB-F360CD930519}"/>
              </a:ext>
            </a:extLst>
          </p:cNvPr>
          <p:cNvSpPr>
            <a:spLocks noChangeArrowheads="1"/>
          </p:cNvSpPr>
          <p:nvPr/>
        </p:nvSpPr>
        <p:spPr bwMode="auto">
          <a:xfrm>
            <a:off x="5570538" y="5157788"/>
            <a:ext cx="1652587"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TestPoint2D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8F482F87-EA38-4A5F-AB19-FDA3D85ED01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874A7F6-A203-4243-ABCC-2CC72EC28D7B}" type="slidenum">
              <a:rPr lang="en-US" altLang="en-US" sz="1400"/>
              <a:pPr>
                <a:spcBef>
                  <a:spcPct val="0"/>
                </a:spcBef>
                <a:buClrTx/>
                <a:buSzTx/>
                <a:buFontTx/>
                <a:buNone/>
              </a:pPr>
              <a:t>4</a:t>
            </a:fld>
            <a:endParaRPr lang="en-US" altLang="en-US" sz="1400"/>
          </a:p>
        </p:txBody>
      </p:sp>
      <p:sp>
        <p:nvSpPr>
          <p:cNvPr id="7171" name="Rectangle 2">
            <a:extLst>
              <a:ext uri="{FF2B5EF4-FFF2-40B4-BE49-F238E27FC236}">
                <a16:creationId xmlns:a16="http://schemas.microsoft.com/office/drawing/2014/main" id="{F34D0C1A-C1C3-473F-90EA-2DF5C346B456}"/>
              </a:ext>
            </a:extLst>
          </p:cNvPr>
          <p:cNvSpPr>
            <a:spLocks noGrp="1" noChangeArrowheads="1"/>
          </p:cNvSpPr>
          <p:nvPr>
            <p:ph type="title"/>
          </p:nvPr>
        </p:nvSpPr>
        <p:spPr>
          <a:xfrm>
            <a:off x="762000" y="152400"/>
            <a:ext cx="7772400" cy="609600"/>
          </a:xfrm>
        </p:spPr>
        <p:txBody>
          <a:bodyPr/>
          <a:lstStyle/>
          <a:p>
            <a:r>
              <a:rPr lang="en-US" altLang="en-US"/>
              <a:t>OO Programming Concepts</a:t>
            </a:r>
          </a:p>
        </p:txBody>
      </p:sp>
      <p:sp>
        <p:nvSpPr>
          <p:cNvPr id="7172" name="Rectangle 16">
            <a:extLst>
              <a:ext uri="{FF2B5EF4-FFF2-40B4-BE49-F238E27FC236}">
                <a16:creationId xmlns:a16="http://schemas.microsoft.com/office/drawing/2014/main" id="{2F92C6B3-3B82-435A-AC4D-98A4A625DBB5}"/>
              </a:ext>
            </a:extLst>
          </p:cNvPr>
          <p:cNvSpPr>
            <a:spLocks noChangeArrowheads="1"/>
          </p:cNvSpPr>
          <p:nvPr/>
        </p:nvSpPr>
        <p:spPr bwMode="auto">
          <a:xfrm>
            <a:off x="2686050" y="2343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173" name="Text Box 17">
            <a:extLst>
              <a:ext uri="{FF2B5EF4-FFF2-40B4-BE49-F238E27FC236}">
                <a16:creationId xmlns:a16="http://schemas.microsoft.com/office/drawing/2014/main" id="{04D4475B-2A17-4398-B036-1C99AE7E7F0B}"/>
              </a:ext>
            </a:extLst>
          </p:cNvPr>
          <p:cNvSpPr txBox="1">
            <a:spLocks noChangeArrowheads="1"/>
          </p:cNvSpPr>
          <p:nvPr/>
        </p:nvSpPr>
        <p:spPr bwMode="auto">
          <a:xfrm>
            <a:off x="304800" y="917575"/>
            <a:ext cx="86106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a:cs typeface="Courier New" panose="02070309020205020404" pitchFamily="49" charset="0"/>
              </a:rPr>
              <a:t>Object-oriented programming (OOP) involves programming using objects. An </a:t>
            </a:r>
            <a:r>
              <a:rPr lang="en-US" altLang="en-US" i="1">
                <a:cs typeface="Courier New" panose="02070309020205020404" pitchFamily="49" charset="0"/>
              </a:rPr>
              <a:t>object</a:t>
            </a:r>
            <a:r>
              <a:rPr lang="en-US" altLang="en-US">
                <a:cs typeface="Courier New" panose="02070309020205020404" pitchFamily="49" charset="0"/>
              </a:rPr>
              <a:t> represents an entity in the real world that can be distinctly identified. For example, a student, a desk, a circle, a button, and even a loan can all be viewed as objects. An object has a unique identity, state, and behaviors. The </a:t>
            </a:r>
            <a:r>
              <a:rPr lang="en-US" altLang="en-US" i="1">
                <a:cs typeface="Courier New" panose="02070309020205020404" pitchFamily="49" charset="0"/>
              </a:rPr>
              <a:t>state</a:t>
            </a:r>
            <a:r>
              <a:rPr lang="en-US" altLang="en-US">
                <a:cs typeface="Courier New" panose="02070309020205020404" pitchFamily="49" charset="0"/>
              </a:rPr>
              <a:t> of an object consists of a set of </a:t>
            </a:r>
            <a:r>
              <a:rPr lang="en-US" altLang="en-US" i="1">
                <a:cs typeface="Courier New" panose="02070309020205020404" pitchFamily="49" charset="0"/>
              </a:rPr>
              <a:t>data</a:t>
            </a:r>
            <a:r>
              <a:rPr lang="en-US" altLang="en-US">
                <a:cs typeface="Courier New" panose="02070309020205020404" pitchFamily="49" charset="0"/>
              </a:rPr>
              <a:t> </a:t>
            </a:r>
            <a:r>
              <a:rPr lang="en-US" altLang="en-US" i="1">
                <a:cs typeface="Courier New" panose="02070309020205020404" pitchFamily="49" charset="0"/>
              </a:rPr>
              <a:t>fields</a:t>
            </a:r>
            <a:r>
              <a:rPr lang="en-US" altLang="en-US">
                <a:cs typeface="Courier New" panose="02070309020205020404" pitchFamily="49" charset="0"/>
              </a:rPr>
              <a:t> (also known as </a:t>
            </a:r>
            <a:r>
              <a:rPr lang="en-US" altLang="en-US" i="1">
                <a:cs typeface="Courier New" panose="02070309020205020404" pitchFamily="49" charset="0"/>
              </a:rPr>
              <a:t>properties</a:t>
            </a:r>
            <a:r>
              <a:rPr lang="en-US" altLang="en-US">
                <a:cs typeface="Courier New" panose="02070309020205020404" pitchFamily="49" charset="0"/>
              </a:rPr>
              <a:t>) with their current values. The </a:t>
            </a:r>
            <a:r>
              <a:rPr lang="en-US" altLang="en-US" i="1">
                <a:cs typeface="Courier New" panose="02070309020205020404" pitchFamily="49" charset="0"/>
              </a:rPr>
              <a:t>behavior</a:t>
            </a:r>
            <a:r>
              <a:rPr lang="en-US" altLang="en-US">
                <a:cs typeface="Courier New" panose="02070309020205020404" pitchFamily="49" charset="0"/>
              </a:rPr>
              <a:t> of an object is defined by a set of methods.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a:extLst>
              <a:ext uri="{FF2B5EF4-FFF2-40B4-BE49-F238E27FC236}">
                <a16:creationId xmlns:a16="http://schemas.microsoft.com/office/drawing/2014/main" id="{4C2D56D1-6114-41E4-BBB5-2EBEB6D1039E}"/>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E86A6BCD-D6F8-466D-A8BA-FE5E10FF1E82}" type="slidenum">
              <a:rPr lang="en-US" altLang="en-US" sz="1400"/>
              <a:pPr>
                <a:spcBef>
                  <a:spcPct val="0"/>
                </a:spcBef>
                <a:buClrTx/>
                <a:buSzTx/>
                <a:buFontTx/>
                <a:buNone/>
              </a:pPr>
              <a:t>40</a:t>
            </a:fld>
            <a:endParaRPr lang="en-US" altLang="en-US" sz="1400"/>
          </a:p>
        </p:txBody>
      </p:sp>
      <p:sp>
        <p:nvSpPr>
          <p:cNvPr id="45059" name="Rectangle 2">
            <a:extLst>
              <a:ext uri="{FF2B5EF4-FFF2-40B4-BE49-F238E27FC236}">
                <a16:creationId xmlns:a16="http://schemas.microsoft.com/office/drawing/2014/main" id="{F9A5F3B3-3044-4301-A037-6B1ED4055FC8}"/>
              </a:ext>
            </a:extLst>
          </p:cNvPr>
          <p:cNvSpPr>
            <a:spLocks noGrp="1" noChangeArrowheads="1"/>
          </p:cNvSpPr>
          <p:nvPr>
            <p:ph type="title"/>
          </p:nvPr>
        </p:nvSpPr>
        <p:spPr>
          <a:xfrm>
            <a:off x="685800" y="457200"/>
            <a:ext cx="7772400" cy="1219200"/>
          </a:xfrm>
        </p:spPr>
        <p:txBody>
          <a:bodyPr/>
          <a:lstStyle/>
          <a:p>
            <a:r>
              <a:rPr lang="en-US" altLang="en-US"/>
              <a:t>Instance </a:t>
            </a:r>
            <a:br>
              <a:rPr lang="en-US" altLang="en-US"/>
            </a:br>
            <a:r>
              <a:rPr lang="en-US" altLang="en-US"/>
              <a:t> Variables, and Methods </a:t>
            </a:r>
            <a:br>
              <a:rPr lang="en-US" altLang="en-US"/>
            </a:br>
            <a:endParaRPr lang="en-US" altLang="en-US"/>
          </a:p>
        </p:txBody>
      </p:sp>
      <p:sp>
        <p:nvSpPr>
          <p:cNvPr id="45060" name="Rectangle 8">
            <a:extLst>
              <a:ext uri="{FF2B5EF4-FFF2-40B4-BE49-F238E27FC236}">
                <a16:creationId xmlns:a16="http://schemas.microsoft.com/office/drawing/2014/main" id="{C56A7257-EF39-4D39-B93B-6F5C6D4D9D8F}"/>
              </a:ext>
            </a:extLst>
          </p:cNvPr>
          <p:cNvSpPr>
            <a:spLocks noChangeArrowheads="1"/>
          </p:cNvSpPr>
          <p:nvPr/>
        </p:nvSpPr>
        <p:spPr bwMode="auto">
          <a:xfrm>
            <a:off x="685800" y="1828800"/>
            <a:ext cx="792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3000"/>
              <a:t>Instance variables belong to a specific instance.</a:t>
            </a:r>
            <a:br>
              <a:rPr lang="en-US" altLang="en-US" sz="3000"/>
            </a:br>
            <a:br>
              <a:rPr lang="en-US" altLang="en-US" sz="3000"/>
            </a:br>
            <a:r>
              <a:rPr lang="en-US" altLang="en-US" sz="3000"/>
              <a:t>Instance methods are invoked by an instance of the class.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a:extLst>
              <a:ext uri="{FF2B5EF4-FFF2-40B4-BE49-F238E27FC236}">
                <a16:creationId xmlns:a16="http://schemas.microsoft.com/office/drawing/2014/main" id="{659626B7-DA5D-4F80-9717-EF9B62F7EC7F}"/>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B17A62C-D858-49BE-A6B9-07E30D8B07C4}" type="slidenum">
              <a:rPr lang="en-US" altLang="en-US" sz="1400"/>
              <a:pPr>
                <a:spcBef>
                  <a:spcPct val="0"/>
                </a:spcBef>
                <a:buClrTx/>
                <a:buSzTx/>
                <a:buFontTx/>
                <a:buNone/>
              </a:pPr>
              <a:t>41</a:t>
            </a:fld>
            <a:endParaRPr lang="en-US" altLang="en-US" sz="1400"/>
          </a:p>
        </p:txBody>
      </p:sp>
      <p:sp>
        <p:nvSpPr>
          <p:cNvPr id="46083" name="Rectangle 2">
            <a:extLst>
              <a:ext uri="{FF2B5EF4-FFF2-40B4-BE49-F238E27FC236}">
                <a16:creationId xmlns:a16="http://schemas.microsoft.com/office/drawing/2014/main" id="{F1523757-B557-43F9-9462-4E291144691F}"/>
              </a:ext>
            </a:extLst>
          </p:cNvPr>
          <p:cNvSpPr>
            <a:spLocks noGrp="1" noChangeArrowheads="1"/>
          </p:cNvSpPr>
          <p:nvPr>
            <p:ph type="title"/>
          </p:nvPr>
        </p:nvSpPr>
        <p:spPr>
          <a:xfrm>
            <a:off x="685800" y="0"/>
            <a:ext cx="7772400" cy="1428750"/>
          </a:xfrm>
        </p:spPr>
        <p:txBody>
          <a:bodyPr/>
          <a:lstStyle/>
          <a:p>
            <a:r>
              <a:rPr lang="en-US" altLang="en-US"/>
              <a:t>Static Variables, Constants, </a:t>
            </a:r>
            <a:br>
              <a:rPr lang="en-US" altLang="en-US"/>
            </a:br>
            <a:r>
              <a:rPr lang="en-US" altLang="en-US"/>
              <a:t>and Methods</a:t>
            </a:r>
            <a:endParaRPr lang="en-US" altLang="en-US" b="1">
              <a:latin typeface="Courier"/>
            </a:endParaRPr>
          </a:p>
        </p:txBody>
      </p:sp>
      <p:sp>
        <p:nvSpPr>
          <p:cNvPr id="46084" name="Text Box 6">
            <a:extLst>
              <a:ext uri="{FF2B5EF4-FFF2-40B4-BE49-F238E27FC236}">
                <a16:creationId xmlns:a16="http://schemas.microsoft.com/office/drawing/2014/main" id="{2D30C675-DDB1-4DA5-B85B-CFACE8FE860A}"/>
              </a:ext>
            </a:extLst>
          </p:cNvPr>
          <p:cNvSpPr txBox="1">
            <a:spLocks noChangeArrowheads="1"/>
          </p:cNvSpPr>
          <p:nvPr/>
        </p:nvSpPr>
        <p:spPr bwMode="auto">
          <a:xfrm>
            <a:off x="381000" y="1828800"/>
            <a:ext cx="83820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3000"/>
              <a:t>Static variables are shared by all the instances of the class.</a:t>
            </a:r>
            <a:br>
              <a:rPr lang="en-US" altLang="en-US" sz="3000"/>
            </a:br>
            <a:br>
              <a:rPr lang="en-US" altLang="en-US" sz="3000"/>
            </a:br>
            <a:r>
              <a:rPr lang="en-US" altLang="en-US" sz="3000"/>
              <a:t>Static methods are not tied to a specific object. </a:t>
            </a:r>
          </a:p>
          <a:p>
            <a:pPr>
              <a:spcBef>
                <a:spcPct val="50000"/>
              </a:spcBef>
              <a:buClrTx/>
              <a:buSzTx/>
              <a:buFontTx/>
              <a:buNone/>
            </a:pPr>
            <a:r>
              <a:rPr lang="en-US" altLang="en-US" sz="3000"/>
              <a:t>Static constants are final variables shared by all the instances of the class.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a:extLst>
              <a:ext uri="{FF2B5EF4-FFF2-40B4-BE49-F238E27FC236}">
                <a16:creationId xmlns:a16="http://schemas.microsoft.com/office/drawing/2014/main" id="{DCAB0B0F-FE02-47C8-8A6D-A51F09DB14B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F9050D2-50CB-4458-9D40-041320965710}" type="slidenum">
              <a:rPr lang="en-US" altLang="en-US" sz="1400"/>
              <a:pPr>
                <a:spcBef>
                  <a:spcPct val="0"/>
                </a:spcBef>
                <a:buClrTx/>
                <a:buSzTx/>
                <a:buFontTx/>
                <a:buNone/>
              </a:pPr>
              <a:t>42</a:t>
            </a:fld>
            <a:endParaRPr lang="en-US" altLang="en-US" sz="1400"/>
          </a:p>
        </p:txBody>
      </p:sp>
      <p:sp>
        <p:nvSpPr>
          <p:cNvPr id="47107" name="Rectangle 2">
            <a:extLst>
              <a:ext uri="{FF2B5EF4-FFF2-40B4-BE49-F238E27FC236}">
                <a16:creationId xmlns:a16="http://schemas.microsoft.com/office/drawing/2014/main" id="{1A2F9A7D-F0C2-423B-9ABB-58E6C458AE44}"/>
              </a:ext>
            </a:extLst>
          </p:cNvPr>
          <p:cNvSpPr>
            <a:spLocks noGrp="1" noChangeArrowheads="1"/>
          </p:cNvSpPr>
          <p:nvPr>
            <p:ph type="title"/>
          </p:nvPr>
        </p:nvSpPr>
        <p:spPr>
          <a:xfrm>
            <a:off x="685800" y="0"/>
            <a:ext cx="7772400" cy="1428750"/>
          </a:xfrm>
        </p:spPr>
        <p:txBody>
          <a:bodyPr/>
          <a:lstStyle/>
          <a:p>
            <a:r>
              <a:rPr lang="en-US" altLang="en-US"/>
              <a:t>Static Variables, Constants, </a:t>
            </a:r>
            <a:br>
              <a:rPr lang="en-US" altLang="en-US"/>
            </a:br>
            <a:r>
              <a:rPr lang="en-US" altLang="en-US"/>
              <a:t>and Methods, cont.</a:t>
            </a:r>
            <a:endParaRPr lang="en-US" altLang="en-US" b="1">
              <a:latin typeface="Courier"/>
            </a:endParaRPr>
          </a:p>
        </p:txBody>
      </p:sp>
      <p:sp>
        <p:nvSpPr>
          <p:cNvPr id="47108" name="Text Box 3">
            <a:extLst>
              <a:ext uri="{FF2B5EF4-FFF2-40B4-BE49-F238E27FC236}">
                <a16:creationId xmlns:a16="http://schemas.microsoft.com/office/drawing/2014/main" id="{28435A06-2FE1-4A46-9018-11949E8AD03A}"/>
              </a:ext>
            </a:extLst>
          </p:cNvPr>
          <p:cNvSpPr txBox="1">
            <a:spLocks noChangeArrowheads="1"/>
          </p:cNvSpPr>
          <p:nvPr/>
        </p:nvSpPr>
        <p:spPr bwMode="auto">
          <a:xfrm>
            <a:off x="381000" y="2209800"/>
            <a:ext cx="838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3000"/>
              <a:t>To declare static variables, constants, and methods, use the static modifier.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a:extLst>
              <a:ext uri="{FF2B5EF4-FFF2-40B4-BE49-F238E27FC236}">
                <a16:creationId xmlns:a16="http://schemas.microsoft.com/office/drawing/2014/main" id="{D9A4E169-0A5E-418A-8AB2-9A9B035640F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5184CF0-E5CA-4FD6-82B4-37B06C442035}" type="slidenum">
              <a:rPr lang="en-US" altLang="en-US" sz="1400"/>
              <a:pPr>
                <a:spcBef>
                  <a:spcPct val="0"/>
                </a:spcBef>
                <a:buClrTx/>
                <a:buSzTx/>
                <a:buFontTx/>
                <a:buNone/>
              </a:pPr>
              <a:t>43</a:t>
            </a:fld>
            <a:endParaRPr lang="en-US" altLang="en-US" sz="1400"/>
          </a:p>
        </p:txBody>
      </p:sp>
      <p:sp>
        <p:nvSpPr>
          <p:cNvPr id="48131" name="Rectangle 2">
            <a:extLst>
              <a:ext uri="{FF2B5EF4-FFF2-40B4-BE49-F238E27FC236}">
                <a16:creationId xmlns:a16="http://schemas.microsoft.com/office/drawing/2014/main" id="{DFAE4C5E-72FD-4AA6-AF3C-26EEFC23C9D8}"/>
              </a:ext>
            </a:extLst>
          </p:cNvPr>
          <p:cNvSpPr>
            <a:spLocks noGrp="1" noChangeArrowheads="1"/>
          </p:cNvSpPr>
          <p:nvPr>
            <p:ph type="title"/>
          </p:nvPr>
        </p:nvSpPr>
        <p:spPr>
          <a:xfrm>
            <a:off x="685800" y="0"/>
            <a:ext cx="7772400" cy="1428750"/>
          </a:xfrm>
        </p:spPr>
        <p:txBody>
          <a:bodyPr/>
          <a:lstStyle/>
          <a:p>
            <a:r>
              <a:rPr lang="en-US" altLang="en-US"/>
              <a:t>Static Variables, Constants, </a:t>
            </a:r>
            <a:br>
              <a:rPr lang="en-US" altLang="en-US"/>
            </a:br>
            <a:r>
              <a:rPr lang="en-US" altLang="en-US"/>
              <a:t>and Methods, cont.</a:t>
            </a:r>
            <a:endParaRPr lang="en-US" altLang="en-US" b="1">
              <a:latin typeface="Courier"/>
            </a:endParaRPr>
          </a:p>
        </p:txBody>
      </p:sp>
      <p:sp>
        <p:nvSpPr>
          <p:cNvPr id="48132" name="Rectangle 5">
            <a:extLst>
              <a:ext uri="{FF2B5EF4-FFF2-40B4-BE49-F238E27FC236}">
                <a16:creationId xmlns:a16="http://schemas.microsoft.com/office/drawing/2014/main" id="{BD853B34-7895-4B95-83B4-388EC3975FCE}"/>
              </a:ext>
            </a:extLst>
          </p:cNvPr>
          <p:cNvSpPr>
            <a:spLocks noChangeArrowheads="1"/>
          </p:cNvSpPr>
          <p:nvPr/>
        </p:nvSpPr>
        <p:spPr bwMode="auto">
          <a:xfrm>
            <a:off x="2000250" y="2228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8133" name="Rectangle 7">
            <a:extLst>
              <a:ext uri="{FF2B5EF4-FFF2-40B4-BE49-F238E27FC236}">
                <a16:creationId xmlns:a16="http://schemas.microsoft.com/office/drawing/2014/main" id="{73FE7156-95C3-4491-ADE3-A1D1C71E6966}"/>
              </a:ext>
            </a:extLst>
          </p:cNvPr>
          <p:cNvSpPr>
            <a:spLocks noChangeArrowheads="1"/>
          </p:cNvSpPr>
          <p:nvPr/>
        </p:nvSpPr>
        <p:spPr bwMode="auto">
          <a:xfrm>
            <a:off x="200025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8134" name="Rectangle 9">
            <a:extLst>
              <a:ext uri="{FF2B5EF4-FFF2-40B4-BE49-F238E27FC236}">
                <a16:creationId xmlns:a16="http://schemas.microsoft.com/office/drawing/2014/main" id="{CFAD1036-2219-4B5B-B1F0-D7C6C1A225B9}"/>
              </a:ext>
            </a:extLst>
          </p:cNvPr>
          <p:cNvSpPr>
            <a:spLocks noChangeArrowheads="1"/>
          </p:cNvSpPr>
          <p:nvPr/>
        </p:nvSpPr>
        <p:spPr bwMode="auto">
          <a:xfrm>
            <a:off x="0" y="2400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8135" name="Rectangle 11">
            <a:extLst>
              <a:ext uri="{FF2B5EF4-FFF2-40B4-BE49-F238E27FC236}">
                <a16:creationId xmlns:a16="http://schemas.microsoft.com/office/drawing/2014/main" id="{842E6CE3-891A-4A5D-B763-15427EDF6DC2}"/>
              </a:ext>
            </a:extLst>
          </p:cNvPr>
          <p:cNvSpPr>
            <a:spLocks noChangeArrowheads="1"/>
          </p:cNvSpPr>
          <p:nvPr/>
        </p:nvSpPr>
        <p:spPr bwMode="auto">
          <a:xfrm>
            <a:off x="0" y="2400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8136" name="Rectangle 13">
            <a:extLst>
              <a:ext uri="{FF2B5EF4-FFF2-40B4-BE49-F238E27FC236}">
                <a16:creationId xmlns:a16="http://schemas.microsoft.com/office/drawing/2014/main" id="{35587F10-0255-463A-B82E-90819135E1F8}"/>
              </a:ext>
            </a:extLst>
          </p:cNvPr>
          <p:cNvSpPr>
            <a:spLocks noChangeArrowheads="1"/>
          </p:cNvSpPr>
          <p:nvPr/>
        </p:nvSpPr>
        <p:spPr bwMode="auto">
          <a:xfrm>
            <a:off x="0" y="2476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48137" name="Picture 10">
            <a:extLst>
              <a:ext uri="{FF2B5EF4-FFF2-40B4-BE49-F238E27FC236}">
                <a16:creationId xmlns:a16="http://schemas.microsoft.com/office/drawing/2014/main" id="{D007FE7B-8047-4F1B-9249-B5C10197C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8175"/>
            <a:ext cx="914400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a:extLst>
              <a:ext uri="{FF2B5EF4-FFF2-40B4-BE49-F238E27FC236}">
                <a16:creationId xmlns:a16="http://schemas.microsoft.com/office/drawing/2014/main" id="{10B904D9-9195-45FA-89BE-A5B99C75A12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8C67D68-04F9-41D5-8F7A-E69BDCA0D888}" type="slidenum">
              <a:rPr lang="en-US" altLang="en-US" sz="1400"/>
              <a:pPr>
                <a:spcBef>
                  <a:spcPct val="0"/>
                </a:spcBef>
                <a:buClrTx/>
                <a:buSzTx/>
                <a:buFontTx/>
                <a:buNone/>
              </a:pPr>
              <a:t>44</a:t>
            </a:fld>
            <a:endParaRPr lang="en-US" altLang="en-US" sz="1400"/>
          </a:p>
        </p:txBody>
      </p:sp>
      <p:sp>
        <p:nvSpPr>
          <p:cNvPr id="49155" name="Rectangle 2">
            <a:extLst>
              <a:ext uri="{FF2B5EF4-FFF2-40B4-BE49-F238E27FC236}">
                <a16:creationId xmlns:a16="http://schemas.microsoft.com/office/drawing/2014/main" id="{34004A27-A042-4210-91C4-F614DCDF5C16}"/>
              </a:ext>
            </a:extLst>
          </p:cNvPr>
          <p:cNvSpPr>
            <a:spLocks noGrp="1" noChangeArrowheads="1"/>
          </p:cNvSpPr>
          <p:nvPr>
            <p:ph type="title"/>
          </p:nvPr>
        </p:nvSpPr>
        <p:spPr>
          <a:xfrm>
            <a:off x="381000" y="228600"/>
            <a:ext cx="8458200" cy="1600200"/>
          </a:xfrm>
        </p:spPr>
        <p:txBody>
          <a:bodyPr/>
          <a:lstStyle/>
          <a:p>
            <a:r>
              <a:rPr lang="en-US" altLang="en-US"/>
              <a:t>Example of</a:t>
            </a:r>
            <a:br>
              <a:rPr lang="en-US" altLang="en-US"/>
            </a:br>
            <a:r>
              <a:rPr lang="en-US" altLang="en-US"/>
              <a:t>Using Instance and Class Variables and Method</a:t>
            </a:r>
            <a:endParaRPr lang="en-US" altLang="en-US">
              <a:latin typeface="Book Antiqua" panose="02040602050305030304" pitchFamily="18" charset="0"/>
              <a:hlinkClick r:id="rId2" action="ppaction://program"/>
            </a:endParaRPr>
          </a:p>
        </p:txBody>
      </p:sp>
      <p:sp>
        <p:nvSpPr>
          <p:cNvPr id="49156" name="Rectangle 3">
            <a:extLst>
              <a:ext uri="{FF2B5EF4-FFF2-40B4-BE49-F238E27FC236}">
                <a16:creationId xmlns:a16="http://schemas.microsoft.com/office/drawing/2014/main" id="{8CCB7BDE-E17F-461A-8EE9-57E6B4B114F0}"/>
              </a:ext>
            </a:extLst>
          </p:cNvPr>
          <p:cNvSpPr>
            <a:spLocks noGrp="1" noChangeArrowheads="1"/>
          </p:cNvSpPr>
          <p:nvPr>
            <p:ph type="body" idx="1"/>
          </p:nvPr>
        </p:nvSpPr>
        <p:spPr>
          <a:xfrm>
            <a:off x="533400" y="2209800"/>
            <a:ext cx="8077200" cy="2743200"/>
          </a:xfrm>
        </p:spPr>
        <p:txBody>
          <a:bodyPr/>
          <a:lstStyle/>
          <a:p>
            <a:pPr>
              <a:lnSpc>
                <a:spcPct val="90000"/>
              </a:lnSpc>
              <a:buFont typeface="Monotype Sorts"/>
              <a:buNone/>
            </a:pPr>
            <a:r>
              <a:rPr lang="en-US" altLang="en-US" sz="3600"/>
              <a:t>   Objective: Demonstrate the roles of instance and class variables and their uses. This example adds a class variable numberOfObjects to track the number of Circle objects created.</a:t>
            </a:r>
            <a:r>
              <a:rPr lang="en-US" altLang="en-US" sz="3000"/>
              <a:t> </a:t>
            </a:r>
          </a:p>
        </p:txBody>
      </p:sp>
      <p:sp>
        <p:nvSpPr>
          <p:cNvPr id="49157" name="AutoShape 10">
            <a:hlinkClick r:id="rId3" action="ppaction://program" highlightClick="1"/>
            <a:extLst>
              <a:ext uri="{FF2B5EF4-FFF2-40B4-BE49-F238E27FC236}">
                <a16:creationId xmlns:a16="http://schemas.microsoft.com/office/drawing/2014/main" id="{904B1F46-898D-4146-ADEC-997895774767}"/>
              </a:ext>
            </a:extLst>
          </p:cNvPr>
          <p:cNvSpPr>
            <a:spLocks noChangeArrowheads="1"/>
          </p:cNvSpPr>
          <p:nvPr/>
        </p:nvSpPr>
        <p:spPr bwMode="auto">
          <a:xfrm>
            <a:off x="7872413" y="5743575"/>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rgbClr val="000000"/>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49158" name="Rectangle 10">
            <a:hlinkClick r:id="rId4"/>
            <a:extLst>
              <a:ext uri="{FF2B5EF4-FFF2-40B4-BE49-F238E27FC236}">
                <a16:creationId xmlns:a16="http://schemas.microsoft.com/office/drawing/2014/main" id="{316E74DF-CC6B-432D-B3A7-49783202D9E9}"/>
              </a:ext>
            </a:extLst>
          </p:cNvPr>
          <p:cNvSpPr>
            <a:spLocks noChangeArrowheads="1"/>
          </p:cNvSpPr>
          <p:nvPr/>
        </p:nvSpPr>
        <p:spPr bwMode="auto">
          <a:xfrm>
            <a:off x="4470400" y="5270500"/>
            <a:ext cx="3265488"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CircleWithStaticMembers</a:t>
            </a:r>
          </a:p>
        </p:txBody>
      </p:sp>
      <p:sp>
        <p:nvSpPr>
          <p:cNvPr id="49159" name="Rectangle 11">
            <a:hlinkClick r:id="rId5"/>
            <a:extLst>
              <a:ext uri="{FF2B5EF4-FFF2-40B4-BE49-F238E27FC236}">
                <a16:creationId xmlns:a16="http://schemas.microsoft.com/office/drawing/2014/main" id="{43B50356-8BED-4171-8878-3DE618E38076}"/>
              </a:ext>
            </a:extLst>
          </p:cNvPr>
          <p:cNvSpPr>
            <a:spLocks noChangeArrowheads="1"/>
          </p:cNvSpPr>
          <p:nvPr/>
        </p:nvSpPr>
        <p:spPr bwMode="auto">
          <a:xfrm>
            <a:off x="4470400" y="5768975"/>
            <a:ext cx="325437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TestCircleWithStaticMembers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a:extLst>
              <a:ext uri="{FF2B5EF4-FFF2-40B4-BE49-F238E27FC236}">
                <a16:creationId xmlns:a16="http://schemas.microsoft.com/office/drawing/2014/main" id="{02782FA8-4DC2-46D8-85FA-88024400918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AFE2174-5F7F-4BDD-BD48-8BA5F42E05B8}" type="slidenum">
              <a:rPr lang="en-US" altLang="en-US" sz="1400"/>
              <a:pPr>
                <a:spcBef>
                  <a:spcPct val="0"/>
                </a:spcBef>
                <a:buClrTx/>
                <a:buSzTx/>
                <a:buFontTx/>
                <a:buNone/>
              </a:pPr>
              <a:t>45</a:t>
            </a:fld>
            <a:endParaRPr lang="en-US" altLang="en-US" sz="1400"/>
          </a:p>
        </p:txBody>
      </p:sp>
      <p:sp>
        <p:nvSpPr>
          <p:cNvPr id="50179" name="Rectangle 2">
            <a:extLst>
              <a:ext uri="{FF2B5EF4-FFF2-40B4-BE49-F238E27FC236}">
                <a16:creationId xmlns:a16="http://schemas.microsoft.com/office/drawing/2014/main" id="{A75717FA-390D-49F2-92BB-3968DF04EA3A}"/>
              </a:ext>
            </a:extLst>
          </p:cNvPr>
          <p:cNvSpPr>
            <a:spLocks noGrp="1" noChangeArrowheads="1"/>
          </p:cNvSpPr>
          <p:nvPr>
            <p:ph type="title"/>
          </p:nvPr>
        </p:nvSpPr>
        <p:spPr>
          <a:xfrm>
            <a:off x="685800" y="0"/>
            <a:ext cx="7772400" cy="1428750"/>
          </a:xfrm>
        </p:spPr>
        <p:txBody>
          <a:bodyPr/>
          <a:lstStyle/>
          <a:p>
            <a:r>
              <a:rPr lang="en-US" altLang="en-US"/>
              <a:t>Visibility Modifiers and </a:t>
            </a:r>
            <a:br>
              <a:rPr lang="en-US" altLang="en-US"/>
            </a:br>
            <a:r>
              <a:rPr lang="en-US" altLang="en-US"/>
              <a:t>Accessor/Mutator Methods</a:t>
            </a:r>
          </a:p>
        </p:txBody>
      </p:sp>
      <p:sp>
        <p:nvSpPr>
          <p:cNvPr id="50180" name="Rectangle 3">
            <a:extLst>
              <a:ext uri="{FF2B5EF4-FFF2-40B4-BE49-F238E27FC236}">
                <a16:creationId xmlns:a16="http://schemas.microsoft.com/office/drawing/2014/main" id="{F8E1FABC-42C3-4569-8205-92A7538629D6}"/>
              </a:ext>
            </a:extLst>
          </p:cNvPr>
          <p:cNvSpPr>
            <a:spLocks noGrp="1" noChangeArrowheads="1"/>
          </p:cNvSpPr>
          <p:nvPr>
            <p:ph type="body" idx="1"/>
          </p:nvPr>
        </p:nvSpPr>
        <p:spPr>
          <a:xfrm>
            <a:off x="685800" y="1371600"/>
            <a:ext cx="7848600" cy="1143000"/>
          </a:xfrm>
        </p:spPr>
        <p:txBody>
          <a:bodyPr/>
          <a:lstStyle/>
          <a:p>
            <a:pPr marL="0" indent="0">
              <a:spcBef>
                <a:spcPct val="100000"/>
              </a:spcBef>
              <a:buFont typeface="Symbol" panose="05050102010706020507" pitchFamily="18" charset="2"/>
              <a:buNone/>
            </a:pPr>
            <a:r>
              <a:rPr lang="en-US" altLang="en-US" sz="3000"/>
              <a:t>By default, the class, variable, or method can be</a:t>
            </a:r>
            <a:br>
              <a:rPr lang="en-US" altLang="en-US" sz="3000"/>
            </a:br>
            <a:r>
              <a:rPr lang="en-US" altLang="en-US" sz="3000"/>
              <a:t>accessed by any class in the same package.</a:t>
            </a:r>
            <a:r>
              <a:rPr lang="en-US" altLang="en-US" sz="2800"/>
              <a:t> </a:t>
            </a:r>
            <a:endParaRPr lang="en-US" altLang="en-US" sz="2600"/>
          </a:p>
        </p:txBody>
      </p:sp>
      <p:sp>
        <p:nvSpPr>
          <p:cNvPr id="50181" name="Rectangle 9">
            <a:extLst>
              <a:ext uri="{FF2B5EF4-FFF2-40B4-BE49-F238E27FC236}">
                <a16:creationId xmlns:a16="http://schemas.microsoft.com/office/drawing/2014/main" id="{19B000BA-4045-4B27-B50B-FFD35DF20B44}"/>
              </a:ext>
            </a:extLst>
          </p:cNvPr>
          <p:cNvSpPr>
            <a:spLocks noChangeArrowheads="1"/>
          </p:cNvSpPr>
          <p:nvPr/>
        </p:nvSpPr>
        <p:spPr bwMode="auto">
          <a:xfrm>
            <a:off x="304800" y="2514600"/>
            <a:ext cx="8686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457200" indent="-457200">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Font typeface="Wingdings" panose="05000000000000000000" pitchFamily="2" charset="2"/>
              <a:buChar char="q"/>
            </a:pPr>
            <a:r>
              <a:rPr lang="en-US" altLang="en-US" sz="2800">
                <a:latin typeface="Courier New" panose="02070309020205020404" pitchFamily="49" charset="0"/>
              </a:rPr>
              <a:t>public</a:t>
            </a:r>
            <a:endParaRPr lang="en-US" altLang="en-US" sz="3000"/>
          </a:p>
          <a:p>
            <a:pPr>
              <a:buFont typeface="Symbol" panose="05050102010706020507" pitchFamily="18" charset="2"/>
              <a:buNone/>
            </a:pPr>
            <a:r>
              <a:rPr lang="en-US" altLang="en-US" sz="2600"/>
              <a:t>	The class, data, or method is visible to any class in any package. </a:t>
            </a:r>
          </a:p>
          <a:p>
            <a:pPr>
              <a:spcBef>
                <a:spcPct val="50000"/>
              </a:spcBef>
              <a:buFont typeface="Wingdings" panose="05000000000000000000" pitchFamily="2" charset="2"/>
              <a:buChar char="q"/>
            </a:pPr>
            <a:r>
              <a:rPr lang="en-US" altLang="en-US" sz="2800">
                <a:latin typeface="Courier New" panose="02070309020205020404" pitchFamily="49" charset="0"/>
              </a:rPr>
              <a:t>private</a:t>
            </a:r>
            <a:r>
              <a:rPr lang="en-US" altLang="en-US"/>
              <a:t> </a:t>
            </a:r>
            <a:endParaRPr lang="en-US" altLang="en-US" sz="2400"/>
          </a:p>
          <a:p>
            <a:pPr>
              <a:buFont typeface="Symbol" panose="05050102010706020507" pitchFamily="18" charset="2"/>
              <a:buNone/>
            </a:pPr>
            <a:r>
              <a:rPr lang="en-US" altLang="en-US" sz="2400"/>
              <a:t>	</a:t>
            </a:r>
            <a:r>
              <a:rPr lang="en-US" altLang="en-US" sz="2600"/>
              <a:t>The data or methods can be accessed only by the declaring class.</a:t>
            </a:r>
          </a:p>
          <a:p>
            <a:pPr>
              <a:buFont typeface="Symbol" panose="05050102010706020507" pitchFamily="18" charset="2"/>
              <a:buNone/>
            </a:pPr>
            <a:r>
              <a:rPr lang="en-US" altLang="en-US" sz="2600"/>
              <a:t>The get and set methods are used to read and modify private properties.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a:extLst>
              <a:ext uri="{FF2B5EF4-FFF2-40B4-BE49-F238E27FC236}">
                <a16:creationId xmlns:a16="http://schemas.microsoft.com/office/drawing/2014/main" id="{4BE6057E-B347-4B23-9F58-EDE58A1D13F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D163AE0-4320-49AB-AAA6-F75EAFCAF538}" type="slidenum">
              <a:rPr lang="en-US" altLang="en-US" sz="1400"/>
              <a:pPr>
                <a:spcBef>
                  <a:spcPct val="0"/>
                </a:spcBef>
                <a:buClrTx/>
                <a:buSzTx/>
                <a:buFontTx/>
                <a:buNone/>
              </a:pPr>
              <a:t>46</a:t>
            </a:fld>
            <a:endParaRPr lang="en-US" altLang="en-US" sz="1400"/>
          </a:p>
        </p:txBody>
      </p:sp>
      <p:sp>
        <p:nvSpPr>
          <p:cNvPr id="51203" name="Rectangle 6">
            <a:extLst>
              <a:ext uri="{FF2B5EF4-FFF2-40B4-BE49-F238E27FC236}">
                <a16:creationId xmlns:a16="http://schemas.microsoft.com/office/drawing/2014/main" id="{8A27214F-C394-4F60-8755-61F18DE0897E}"/>
              </a:ext>
            </a:extLst>
          </p:cNvPr>
          <p:cNvSpPr>
            <a:spLocks noChangeArrowheads="1"/>
          </p:cNvSpPr>
          <p:nvPr/>
        </p:nvSpPr>
        <p:spPr bwMode="auto">
          <a:xfrm>
            <a:off x="2286000" y="2084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1204" name="Rectangle 9">
            <a:extLst>
              <a:ext uri="{FF2B5EF4-FFF2-40B4-BE49-F238E27FC236}">
                <a16:creationId xmlns:a16="http://schemas.microsoft.com/office/drawing/2014/main" id="{37BEA752-DF8E-4729-A6F5-436BF6F21CDE}"/>
              </a:ext>
            </a:extLst>
          </p:cNvPr>
          <p:cNvSpPr>
            <a:spLocks noChangeArrowheads="1"/>
          </p:cNvSpPr>
          <p:nvPr/>
        </p:nvSpPr>
        <p:spPr bwMode="auto">
          <a:xfrm>
            <a:off x="1971675" y="2486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1205" name="Text Box 10">
            <a:extLst>
              <a:ext uri="{FF2B5EF4-FFF2-40B4-BE49-F238E27FC236}">
                <a16:creationId xmlns:a16="http://schemas.microsoft.com/office/drawing/2014/main" id="{107ADC92-BD58-497D-90FE-B2D46A293F1E}"/>
              </a:ext>
            </a:extLst>
          </p:cNvPr>
          <p:cNvSpPr txBox="1">
            <a:spLocks noChangeArrowheads="1"/>
          </p:cNvSpPr>
          <p:nvPr/>
        </p:nvSpPr>
        <p:spPr bwMode="auto">
          <a:xfrm>
            <a:off x="357188" y="4197350"/>
            <a:ext cx="84153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a:cs typeface="Courier New" panose="02070309020205020404" pitchFamily="49" charset="0"/>
              </a:rPr>
              <a:t>The private modifier restricts access to within a class, the default modifier restricts access to within a package, and the public modifier enables unrestricted access.</a:t>
            </a:r>
            <a:r>
              <a:rPr lang="en-US" altLang="en-US" sz="2400"/>
              <a:t> </a:t>
            </a:r>
          </a:p>
        </p:txBody>
      </p:sp>
      <p:sp>
        <p:nvSpPr>
          <p:cNvPr id="51206" name="Rectangle 12">
            <a:extLst>
              <a:ext uri="{FF2B5EF4-FFF2-40B4-BE49-F238E27FC236}">
                <a16:creationId xmlns:a16="http://schemas.microsoft.com/office/drawing/2014/main" id="{8052828F-F158-4B47-A4B1-5CD047B6D640}"/>
              </a:ext>
            </a:extLst>
          </p:cNvPr>
          <p:cNvSpPr>
            <a:spLocks noChangeArrowheads="1"/>
          </p:cNvSpPr>
          <p:nvPr/>
        </p:nvSpPr>
        <p:spPr bwMode="auto">
          <a:xfrm>
            <a:off x="0" y="2486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1207" name="Rectangle 14">
            <a:extLst>
              <a:ext uri="{FF2B5EF4-FFF2-40B4-BE49-F238E27FC236}">
                <a16:creationId xmlns:a16="http://schemas.microsoft.com/office/drawing/2014/main" id="{5BCD2502-DE1F-41F0-ACAD-0AED01EDB5CA}"/>
              </a:ext>
            </a:extLst>
          </p:cNvPr>
          <p:cNvSpPr>
            <a:spLocks noChangeArrowheads="1"/>
          </p:cNvSpPr>
          <p:nvPr/>
        </p:nvSpPr>
        <p:spPr bwMode="auto">
          <a:xfrm>
            <a:off x="0"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51208" name="Picture 10">
            <a:extLst>
              <a:ext uri="{FF2B5EF4-FFF2-40B4-BE49-F238E27FC236}">
                <a16:creationId xmlns:a16="http://schemas.microsoft.com/office/drawing/2014/main" id="{0486BC6B-8BAB-4640-BC6B-8B6E4D30C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475"/>
            <a:ext cx="9129713"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a:extLst>
              <a:ext uri="{FF2B5EF4-FFF2-40B4-BE49-F238E27FC236}">
                <a16:creationId xmlns:a16="http://schemas.microsoft.com/office/drawing/2014/main" id="{27C1F3F7-AE82-43BC-93C6-8B3E652B77A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E84EDF5-4113-455C-9437-5C2868E862D5}" type="slidenum">
              <a:rPr lang="en-US" altLang="en-US" sz="1400"/>
              <a:pPr>
                <a:spcBef>
                  <a:spcPct val="0"/>
                </a:spcBef>
                <a:buClrTx/>
                <a:buSzTx/>
                <a:buFontTx/>
                <a:buNone/>
              </a:pPr>
              <a:t>47</a:t>
            </a:fld>
            <a:endParaRPr lang="en-US" altLang="en-US" sz="1400"/>
          </a:p>
        </p:txBody>
      </p:sp>
      <p:sp>
        <p:nvSpPr>
          <p:cNvPr id="52227" name="Rectangle 6">
            <a:extLst>
              <a:ext uri="{FF2B5EF4-FFF2-40B4-BE49-F238E27FC236}">
                <a16:creationId xmlns:a16="http://schemas.microsoft.com/office/drawing/2014/main" id="{09E46ADA-6E21-4A9D-99A7-96AB716FDEF6}"/>
              </a:ext>
            </a:extLst>
          </p:cNvPr>
          <p:cNvSpPr>
            <a:spLocks noChangeArrowheads="1"/>
          </p:cNvSpPr>
          <p:nvPr/>
        </p:nvSpPr>
        <p:spPr bwMode="auto">
          <a:xfrm>
            <a:off x="2286000" y="2084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2228" name="Rectangle 9">
            <a:extLst>
              <a:ext uri="{FF2B5EF4-FFF2-40B4-BE49-F238E27FC236}">
                <a16:creationId xmlns:a16="http://schemas.microsoft.com/office/drawing/2014/main" id="{DC72B303-04BB-4A08-921F-1E46D53A6BDB}"/>
              </a:ext>
            </a:extLst>
          </p:cNvPr>
          <p:cNvSpPr>
            <a:spLocks noChangeArrowheads="1"/>
          </p:cNvSpPr>
          <p:nvPr/>
        </p:nvSpPr>
        <p:spPr bwMode="auto">
          <a:xfrm>
            <a:off x="1971675" y="2486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2229" name="Text Box 10">
            <a:extLst>
              <a:ext uri="{FF2B5EF4-FFF2-40B4-BE49-F238E27FC236}">
                <a16:creationId xmlns:a16="http://schemas.microsoft.com/office/drawing/2014/main" id="{7181B824-F139-46DA-9D3A-7009D5903965}"/>
              </a:ext>
            </a:extLst>
          </p:cNvPr>
          <p:cNvSpPr txBox="1">
            <a:spLocks noChangeArrowheads="1"/>
          </p:cNvSpPr>
          <p:nvPr/>
        </p:nvSpPr>
        <p:spPr bwMode="auto">
          <a:xfrm>
            <a:off x="363538" y="3659188"/>
            <a:ext cx="84153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a:cs typeface="Courier New" panose="02070309020205020404" pitchFamily="49" charset="0"/>
              </a:rPr>
              <a:t>The default modifier on a class restricts access to within a package, and the public modifier enables unrestricted access.</a:t>
            </a:r>
            <a:r>
              <a:rPr lang="en-US" altLang="en-US" sz="2400"/>
              <a:t> </a:t>
            </a:r>
          </a:p>
        </p:txBody>
      </p:sp>
      <p:sp>
        <p:nvSpPr>
          <p:cNvPr id="52230" name="Rectangle 12">
            <a:extLst>
              <a:ext uri="{FF2B5EF4-FFF2-40B4-BE49-F238E27FC236}">
                <a16:creationId xmlns:a16="http://schemas.microsoft.com/office/drawing/2014/main" id="{87C3E71E-9D22-4344-A7B2-EBB43FF5D593}"/>
              </a:ext>
            </a:extLst>
          </p:cNvPr>
          <p:cNvSpPr>
            <a:spLocks noChangeArrowheads="1"/>
          </p:cNvSpPr>
          <p:nvPr/>
        </p:nvSpPr>
        <p:spPr bwMode="auto">
          <a:xfrm>
            <a:off x="0" y="2486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2231" name="Rectangle 14">
            <a:extLst>
              <a:ext uri="{FF2B5EF4-FFF2-40B4-BE49-F238E27FC236}">
                <a16:creationId xmlns:a16="http://schemas.microsoft.com/office/drawing/2014/main" id="{739A77B1-9B0E-4E41-9EC5-D3A911F79E49}"/>
              </a:ext>
            </a:extLst>
          </p:cNvPr>
          <p:cNvSpPr>
            <a:spLocks noChangeArrowheads="1"/>
          </p:cNvSpPr>
          <p:nvPr/>
        </p:nvSpPr>
        <p:spPr bwMode="auto">
          <a:xfrm>
            <a:off x="0"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52232" name="Picture 11">
            <a:extLst>
              <a:ext uri="{FF2B5EF4-FFF2-40B4-BE49-F238E27FC236}">
                <a16:creationId xmlns:a16="http://schemas.microsoft.com/office/drawing/2014/main" id="{29916BA0-2F9A-435D-9DF7-04C4FC511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1585913"/>
            <a:ext cx="876617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a:extLst>
              <a:ext uri="{FF2B5EF4-FFF2-40B4-BE49-F238E27FC236}">
                <a16:creationId xmlns:a16="http://schemas.microsoft.com/office/drawing/2014/main" id="{AB9E9D7E-DA81-4A9B-9F6E-A7799C91E3B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BE0292B-E19D-4B39-9898-B376BAFE9462}" type="slidenum">
              <a:rPr lang="en-US" altLang="en-US" sz="1400"/>
              <a:pPr>
                <a:spcBef>
                  <a:spcPct val="0"/>
                </a:spcBef>
                <a:buClrTx/>
                <a:buSzTx/>
                <a:buFontTx/>
                <a:buNone/>
              </a:pPr>
              <a:t>48</a:t>
            </a:fld>
            <a:endParaRPr lang="en-US" altLang="en-US" sz="1400"/>
          </a:p>
        </p:txBody>
      </p:sp>
      <p:sp>
        <p:nvSpPr>
          <p:cNvPr id="53251" name="Rectangle 2">
            <a:extLst>
              <a:ext uri="{FF2B5EF4-FFF2-40B4-BE49-F238E27FC236}">
                <a16:creationId xmlns:a16="http://schemas.microsoft.com/office/drawing/2014/main" id="{D2ADE095-714B-4AB8-8424-3F49F8D75954}"/>
              </a:ext>
            </a:extLst>
          </p:cNvPr>
          <p:cNvSpPr>
            <a:spLocks noGrp="1" noChangeArrowheads="1"/>
          </p:cNvSpPr>
          <p:nvPr>
            <p:ph type="title"/>
          </p:nvPr>
        </p:nvSpPr>
        <p:spPr>
          <a:xfrm>
            <a:off x="685800" y="228600"/>
            <a:ext cx="7772400" cy="685800"/>
          </a:xfrm>
        </p:spPr>
        <p:txBody>
          <a:bodyPr/>
          <a:lstStyle/>
          <a:p>
            <a:r>
              <a:rPr lang="en-US" altLang="en-US"/>
              <a:t>NOTE</a:t>
            </a:r>
            <a:endParaRPr lang="en-US" altLang="en-US" b="1">
              <a:latin typeface="Book Antiqua" panose="02040602050305030304" pitchFamily="18" charset="0"/>
            </a:endParaRPr>
          </a:p>
        </p:txBody>
      </p:sp>
      <p:sp>
        <p:nvSpPr>
          <p:cNvPr id="53252" name="Rectangle 3">
            <a:extLst>
              <a:ext uri="{FF2B5EF4-FFF2-40B4-BE49-F238E27FC236}">
                <a16:creationId xmlns:a16="http://schemas.microsoft.com/office/drawing/2014/main" id="{D678E9CE-6886-43AD-B648-D337C55E1DF5}"/>
              </a:ext>
            </a:extLst>
          </p:cNvPr>
          <p:cNvSpPr>
            <a:spLocks noChangeArrowheads="1"/>
          </p:cNvSpPr>
          <p:nvPr/>
        </p:nvSpPr>
        <p:spPr bwMode="auto">
          <a:xfrm>
            <a:off x="304800" y="1066800"/>
            <a:ext cx="8534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600">
                <a:cs typeface="Courier New" panose="02070309020205020404" pitchFamily="49" charset="0"/>
              </a:rPr>
              <a:t>An object cannot access its private members, as shown in (b). It is OK, however, if the object is declared in its own class, as shown in (a).</a:t>
            </a:r>
            <a:r>
              <a:rPr lang="en-US" altLang="en-US" sz="4400">
                <a:solidFill>
                  <a:schemeClr val="tx2"/>
                </a:solidFill>
              </a:rPr>
              <a:t> </a:t>
            </a:r>
          </a:p>
        </p:txBody>
      </p:sp>
      <p:sp>
        <p:nvSpPr>
          <p:cNvPr id="53253" name="Rectangle 5">
            <a:extLst>
              <a:ext uri="{FF2B5EF4-FFF2-40B4-BE49-F238E27FC236}">
                <a16:creationId xmlns:a16="http://schemas.microsoft.com/office/drawing/2014/main" id="{697A19D5-3C6D-42AB-B315-FAC4F44D4AB6}"/>
              </a:ext>
            </a:extLst>
          </p:cNvPr>
          <p:cNvSpPr>
            <a:spLocks noChangeArrowheads="1"/>
          </p:cNvSpPr>
          <p:nvPr/>
        </p:nvSpPr>
        <p:spPr bwMode="auto">
          <a:xfrm>
            <a:off x="0" y="2500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53254" name="Picture 7">
            <a:extLst>
              <a:ext uri="{FF2B5EF4-FFF2-40B4-BE49-F238E27FC236}">
                <a16:creationId xmlns:a16="http://schemas.microsoft.com/office/drawing/2014/main" id="{0947849E-6F07-4807-BB46-0A72E6EA7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51200"/>
            <a:ext cx="91440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a:extLst>
              <a:ext uri="{FF2B5EF4-FFF2-40B4-BE49-F238E27FC236}">
                <a16:creationId xmlns:a16="http://schemas.microsoft.com/office/drawing/2014/main" id="{252FF8BF-78CE-4384-9155-51E96100850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D1E604B-6C90-44E8-8C67-E2E4642F7F08}" type="slidenum">
              <a:rPr lang="en-US" altLang="en-US" sz="1400"/>
              <a:pPr>
                <a:spcBef>
                  <a:spcPct val="0"/>
                </a:spcBef>
                <a:buClrTx/>
                <a:buSzTx/>
                <a:buFontTx/>
                <a:buNone/>
              </a:pPr>
              <a:t>49</a:t>
            </a:fld>
            <a:endParaRPr lang="en-US" altLang="en-US" sz="1400"/>
          </a:p>
        </p:txBody>
      </p:sp>
      <p:sp>
        <p:nvSpPr>
          <p:cNvPr id="54275" name="Rectangle 2">
            <a:extLst>
              <a:ext uri="{FF2B5EF4-FFF2-40B4-BE49-F238E27FC236}">
                <a16:creationId xmlns:a16="http://schemas.microsoft.com/office/drawing/2014/main" id="{6A625953-650E-4FF8-B09D-4C19B5144863}"/>
              </a:ext>
            </a:extLst>
          </p:cNvPr>
          <p:cNvSpPr>
            <a:spLocks noGrp="1" noChangeArrowheads="1"/>
          </p:cNvSpPr>
          <p:nvPr>
            <p:ph type="title"/>
          </p:nvPr>
        </p:nvSpPr>
        <p:spPr>
          <a:xfrm>
            <a:off x="685800" y="0"/>
            <a:ext cx="7772400" cy="1428750"/>
          </a:xfrm>
        </p:spPr>
        <p:txBody>
          <a:bodyPr/>
          <a:lstStyle/>
          <a:p>
            <a:r>
              <a:rPr lang="en-US" altLang="en-US"/>
              <a:t>Why Data Fields Should Be private?</a:t>
            </a:r>
          </a:p>
        </p:txBody>
      </p:sp>
      <p:sp>
        <p:nvSpPr>
          <p:cNvPr id="54276" name="Rectangle 3">
            <a:extLst>
              <a:ext uri="{FF2B5EF4-FFF2-40B4-BE49-F238E27FC236}">
                <a16:creationId xmlns:a16="http://schemas.microsoft.com/office/drawing/2014/main" id="{C00D599B-F9F0-427D-8896-0B00633710DA}"/>
              </a:ext>
            </a:extLst>
          </p:cNvPr>
          <p:cNvSpPr>
            <a:spLocks noGrp="1" noChangeArrowheads="1"/>
          </p:cNvSpPr>
          <p:nvPr>
            <p:ph type="body" idx="1"/>
          </p:nvPr>
        </p:nvSpPr>
        <p:spPr>
          <a:xfrm>
            <a:off x="609600" y="1676400"/>
            <a:ext cx="7848600" cy="1600200"/>
          </a:xfrm>
        </p:spPr>
        <p:txBody>
          <a:bodyPr/>
          <a:lstStyle/>
          <a:p>
            <a:pPr marL="0" indent="0">
              <a:lnSpc>
                <a:spcPct val="90000"/>
              </a:lnSpc>
              <a:spcBef>
                <a:spcPct val="100000"/>
              </a:spcBef>
              <a:buFont typeface="Symbol" panose="05050102010706020507" pitchFamily="18" charset="2"/>
              <a:buNone/>
            </a:pPr>
            <a:r>
              <a:rPr lang="en-US" altLang="en-US" sz="3400"/>
              <a:t>To protect data.</a:t>
            </a:r>
          </a:p>
          <a:p>
            <a:pPr marL="0" indent="0">
              <a:lnSpc>
                <a:spcPct val="90000"/>
              </a:lnSpc>
              <a:spcBef>
                <a:spcPct val="100000"/>
              </a:spcBef>
              <a:buFont typeface="Symbol" panose="05050102010706020507" pitchFamily="18" charset="2"/>
              <a:buNone/>
            </a:pPr>
            <a:r>
              <a:rPr lang="en-US" altLang="en-US" sz="3400"/>
              <a:t>To make code easy to maintain.</a:t>
            </a:r>
            <a:r>
              <a:rPr lang="en-US" altLang="en-US"/>
              <a:t> </a:t>
            </a:r>
            <a:endParaRPr lang="en-US" altLang="en-US" sz="3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a:extLst>
              <a:ext uri="{FF2B5EF4-FFF2-40B4-BE49-F238E27FC236}">
                <a16:creationId xmlns:a16="http://schemas.microsoft.com/office/drawing/2014/main" id="{BF6A7A3D-DFB5-4AEC-B19C-DCD56EF2B84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1F22FDC-9B7C-433E-9B49-E1458442724B}" type="slidenum">
              <a:rPr lang="en-US" altLang="en-US" sz="1400"/>
              <a:pPr>
                <a:spcBef>
                  <a:spcPct val="0"/>
                </a:spcBef>
                <a:buClrTx/>
                <a:buSzTx/>
                <a:buFontTx/>
                <a:buNone/>
              </a:pPr>
              <a:t>5</a:t>
            </a:fld>
            <a:endParaRPr lang="en-US" altLang="en-US" sz="1400"/>
          </a:p>
        </p:txBody>
      </p:sp>
      <p:sp>
        <p:nvSpPr>
          <p:cNvPr id="8195" name="Rectangle 2">
            <a:extLst>
              <a:ext uri="{FF2B5EF4-FFF2-40B4-BE49-F238E27FC236}">
                <a16:creationId xmlns:a16="http://schemas.microsoft.com/office/drawing/2014/main" id="{B7E99130-11CB-4354-AB28-227E252DC75C}"/>
              </a:ext>
            </a:extLst>
          </p:cNvPr>
          <p:cNvSpPr>
            <a:spLocks noGrp="1" noChangeArrowheads="1"/>
          </p:cNvSpPr>
          <p:nvPr>
            <p:ph type="title"/>
          </p:nvPr>
        </p:nvSpPr>
        <p:spPr>
          <a:xfrm>
            <a:off x="762000" y="152400"/>
            <a:ext cx="7772400" cy="609600"/>
          </a:xfrm>
        </p:spPr>
        <p:txBody>
          <a:bodyPr/>
          <a:lstStyle/>
          <a:p>
            <a:r>
              <a:rPr lang="en-US" altLang="en-US"/>
              <a:t>Objects</a:t>
            </a:r>
          </a:p>
        </p:txBody>
      </p:sp>
      <p:sp>
        <p:nvSpPr>
          <p:cNvPr id="8196" name="Rectangle 3">
            <a:extLst>
              <a:ext uri="{FF2B5EF4-FFF2-40B4-BE49-F238E27FC236}">
                <a16:creationId xmlns:a16="http://schemas.microsoft.com/office/drawing/2014/main" id="{F3D3D88C-EB0E-4F70-A810-05AFEE23065B}"/>
              </a:ext>
            </a:extLst>
          </p:cNvPr>
          <p:cNvSpPr>
            <a:spLocks noChangeArrowheads="1"/>
          </p:cNvSpPr>
          <p:nvPr/>
        </p:nvSpPr>
        <p:spPr bwMode="auto">
          <a:xfrm>
            <a:off x="2686050" y="2343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8197" name="Text Box 5">
            <a:extLst>
              <a:ext uri="{FF2B5EF4-FFF2-40B4-BE49-F238E27FC236}">
                <a16:creationId xmlns:a16="http://schemas.microsoft.com/office/drawing/2014/main" id="{E4E2A930-3684-41F9-8DE1-FB45889D9777}"/>
              </a:ext>
            </a:extLst>
          </p:cNvPr>
          <p:cNvSpPr txBox="1">
            <a:spLocks noChangeArrowheads="1"/>
          </p:cNvSpPr>
          <p:nvPr/>
        </p:nvSpPr>
        <p:spPr bwMode="auto">
          <a:xfrm>
            <a:off x="304800" y="4267200"/>
            <a:ext cx="8686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a:cs typeface="Times New Roman" panose="02020603050405020304" pitchFamily="18" charset="0"/>
              </a:rPr>
              <a:t>An object has both a state and behavior. The state defines the object, and the behavior defines what the object does.</a:t>
            </a:r>
            <a:endParaRPr lang="en-US" altLang="en-US"/>
          </a:p>
        </p:txBody>
      </p:sp>
      <p:sp>
        <p:nvSpPr>
          <p:cNvPr id="8198" name="Rectangle 7">
            <a:extLst>
              <a:ext uri="{FF2B5EF4-FFF2-40B4-BE49-F238E27FC236}">
                <a16:creationId xmlns:a16="http://schemas.microsoft.com/office/drawing/2014/main" id="{B3E6C509-8C4B-4DDD-919F-8E8F5507D56B}"/>
              </a:ext>
            </a:extLst>
          </p:cNvPr>
          <p:cNvSpPr>
            <a:spLocks noChangeArrowheads="1"/>
          </p:cNvSpPr>
          <p:nvPr/>
        </p:nvSpPr>
        <p:spPr bwMode="auto">
          <a:xfrm>
            <a:off x="0" y="2552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8199" name="Object 6">
            <a:extLst>
              <a:ext uri="{FF2B5EF4-FFF2-40B4-BE49-F238E27FC236}">
                <a16:creationId xmlns:a16="http://schemas.microsoft.com/office/drawing/2014/main" id="{D327B43E-4A14-41EB-BC16-06BD9D053750}"/>
              </a:ext>
            </a:extLst>
          </p:cNvPr>
          <p:cNvGraphicFramePr>
            <a:graphicFrameLocks noChangeAspect="1"/>
          </p:cNvGraphicFramePr>
          <p:nvPr/>
        </p:nvGraphicFramePr>
        <p:xfrm>
          <a:off x="385763" y="1047750"/>
          <a:ext cx="8299450" cy="2940050"/>
        </p:xfrm>
        <a:graphic>
          <a:graphicData uri="http://schemas.openxmlformats.org/presentationml/2006/ole">
            <mc:AlternateContent xmlns:mc="http://schemas.openxmlformats.org/markup-compatibility/2006">
              <mc:Choice xmlns:v="urn:schemas-microsoft-com:vml" Requires="v">
                <p:oleObj spid="_x0000_s8200" name="Picture" r:id="rId4" imgW="4956048" imgH="1751076" progId="Word.Picture.8">
                  <p:embed/>
                </p:oleObj>
              </mc:Choice>
              <mc:Fallback>
                <p:oleObj name="Picture" r:id="rId4" imgW="4956048" imgH="1751076" progId="Word.Picture.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3" y="1047750"/>
                        <a:ext cx="829945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a:extLst>
              <a:ext uri="{FF2B5EF4-FFF2-40B4-BE49-F238E27FC236}">
                <a16:creationId xmlns:a16="http://schemas.microsoft.com/office/drawing/2014/main" id="{3584DAEC-C8A0-49C9-B498-F242A14DA8B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FE04358-A6B3-4C9E-8B7A-5D4861A617FA}" type="slidenum">
              <a:rPr lang="en-US" altLang="en-US" sz="1400"/>
              <a:pPr>
                <a:spcBef>
                  <a:spcPct val="0"/>
                </a:spcBef>
                <a:buClrTx/>
                <a:buSzTx/>
                <a:buFontTx/>
                <a:buNone/>
              </a:pPr>
              <a:t>50</a:t>
            </a:fld>
            <a:endParaRPr lang="en-US" altLang="en-US" sz="1400"/>
          </a:p>
        </p:txBody>
      </p:sp>
      <p:sp>
        <p:nvSpPr>
          <p:cNvPr id="55299" name="Rectangle 2">
            <a:extLst>
              <a:ext uri="{FF2B5EF4-FFF2-40B4-BE49-F238E27FC236}">
                <a16:creationId xmlns:a16="http://schemas.microsoft.com/office/drawing/2014/main" id="{49D9BEAB-9F41-40EB-9EAC-75C334191788}"/>
              </a:ext>
            </a:extLst>
          </p:cNvPr>
          <p:cNvSpPr>
            <a:spLocks noGrp="1" noChangeArrowheads="1"/>
          </p:cNvSpPr>
          <p:nvPr>
            <p:ph type="title"/>
          </p:nvPr>
        </p:nvSpPr>
        <p:spPr>
          <a:xfrm>
            <a:off x="615950" y="165100"/>
            <a:ext cx="7950200" cy="1190625"/>
          </a:xfrm>
        </p:spPr>
        <p:txBody>
          <a:bodyPr/>
          <a:lstStyle/>
          <a:p>
            <a:r>
              <a:rPr lang="en-US" altLang="en-US"/>
              <a:t>Example of</a:t>
            </a:r>
            <a:br>
              <a:rPr lang="en-US" altLang="en-US"/>
            </a:br>
            <a:r>
              <a:rPr lang="en-US" altLang="en-US"/>
              <a:t>Data Field Encapsulation</a:t>
            </a:r>
            <a:endParaRPr lang="en-US" altLang="en-US" b="1">
              <a:latin typeface="Book Antiqua" panose="02040602050305030304" pitchFamily="18" charset="0"/>
            </a:endParaRPr>
          </a:p>
        </p:txBody>
      </p:sp>
      <p:sp>
        <p:nvSpPr>
          <p:cNvPr id="55300" name="Rectangle 11">
            <a:extLst>
              <a:ext uri="{FF2B5EF4-FFF2-40B4-BE49-F238E27FC236}">
                <a16:creationId xmlns:a16="http://schemas.microsoft.com/office/drawing/2014/main" id="{A090E98C-E254-41AC-A0FB-D0043229E312}"/>
              </a:ext>
            </a:extLst>
          </p:cNvPr>
          <p:cNvSpPr>
            <a:spLocks noChangeArrowheads="1"/>
          </p:cNvSpPr>
          <p:nvPr/>
        </p:nvSpPr>
        <p:spPr bwMode="auto">
          <a:xfrm>
            <a:off x="0" y="2563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55301" name="Object 10">
            <a:extLst>
              <a:ext uri="{FF2B5EF4-FFF2-40B4-BE49-F238E27FC236}">
                <a16:creationId xmlns:a16="http://schemas.microsoft.com/office/drawing/2014/main" id="{2B6490CD-54E8-4AE9-84F4-E7A1256988D1}"/>
              </a:ext>
            </a:extLst>
          </p:cNvPr>
          <p:cNvGraphicFramePr>
            <a:graphicFrameLocks noChangeAspect="1"/>
          </p:cNvGraphicFramePr>
          <p:nvPr/>
        </p:nvGraphicFramePr>
        <p:xfrm>
          <a:off x="11113" y="1892300"/>
          <a:ext cx="8924925" cy="3175000"/>
        </p:xfrm>
        <a:graphic>
          <a:graphicData uri="http://schemas.openxmlformats.org/presentationml/2006/ole">
            <mc:AlternateContent xmlns:mc="http://schemas.openxmlformats.org/markup-compatibility/2006">
              <mc:Choice xmlns:v="urn:schemas-microsoft-com:vml" Requires="v">
                <p:oleObj spid="_x0000_s55305" name="Picture" r:id="rId3" imgW="4877309" imgH="1734154" progId="Word.Picture.8">
                  <p:embed/>
                </p:oleObj>
              </mc:Choice>
              <mc:Fallback>
                <p:oleObj name="Picture" r:id="rId3" imgW="4877309" imgH="1734154" progId="Word.Picture.8">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1892300"/>
                        <a:ext cx="8924925"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2" name="AutoShape 10">
            <a:hlinkClick r:id="rId5" action="ppaction://program" highlightClick="1"/>
            <a:extLst>
              <a:ext uri="{FF2B5EF4-FFF2-40B4-BE49-F238E27FC236}">
                <a16:creationId xmlns:a16="http://schemas.microsoft.com/office/drawing/2014/main" id="{A75D919E-4DD7-4338-9392-7A30A54BA578}"/>
              </a:ext>
            </a:extLst>
          </p:cNvPr>
          <p:cNvSpPr>
            <a:spLocks noChangeArrowheads="1"/>
          </p:cNvSpPr>
          <p:nvPr/>
        </p:nvSpPr>
        <p:spPr bwMode="auto">
          <a:xfrm>
            <a:off x="8080375" y="5889625"/>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rgbClr val="000000"/>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55303" name="Rectangle 11">
            <a:hlinkClick r:id="rId6"/>
            <a:extLst>
              <a:ext uri="{FF2B5EF4-FFF2-40B4-BE49-F238E27FC236}">
                <a16:creationId xmlns:a16="http://schemas.microsoft.com/office/drawing/2014/main" id="{041BF2EE-00EB-40D5-84F3-38B963AC6BE5}"/>
              </a:ext>
            </a:extLst>
          </p:cNvPr>
          <p:cNvSpPr>
            <a:spLocks noChangeArrowheads="1"/>
          </p:cNvSpPr>
          <p:nvPr/>
        </p:nvSpPr>
        <p:spPr bwMode="auto">
          <a:xfrm>
            <a:off x="4300538" y="5349875"/>
            <a:ext cx="36322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CircleWithPrivateDataFields</a:t>
            </a:r>
          </a:p>
        </p:txBody>
      </p:sp>
      <p:sp>
        <p:nvSpPr>
          <p:cNvPr id="55304" name="Rectangle 12">
            <a:hlinkClick r:id="rId7"/>
            <a:extLst>
              <a:ext uri="{FF2B5EF4-FFF2-40B4-BE49-F238E27FC236}">
                <a16:creationId xmlns:a16="http://schemas.microsoft.com/office/drawing/2014/main" id="{3EE56AFE-D199-49D6-A5FB-5DCABBD2CD7E}"/>
              </a:ext>
            </a:extLst>
          </p:cNvPr>
          <p:cNvSpPr>
            <a:spLocks noChangeArrowheads="1"/>
          </p:cNvSpPr>
          <p:nvPr/>
        </p:nvSpPr>
        <p:spPr bwMode="auto">
          <a:xfrm>
            <a:off x="4300538" y="5889625"/>
            <a:ext cx="36322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TestCircleWithPrivateDataFields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a:extLst>
              <a:ext uri="{FF2B5EF4-FFF2-40B4-BE49-F238E27FC236}">
                <a16:creationId xmlns:a16="http://schemas.microsoft.com/office/drawing/2014/main" id="{DE9388F2-F32C-469E-8E5E-9A82A34BFE03}"/>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A531AF7-5F85-4B63-866F-891FDDF0F41D}" type="slidenum">
              <a:rPr lang="en-US" altLang="en-US" sz="1400"/>
              <a:pPr>
                <a:spcBef>
                  <a:spcPct val="0"/>
                </a:spcBef>
                <a:buClrTx/>
                <a:buSzTx/>
                <a:buFontTx/>
                <a:buNone/>
              </a:pPr>
              <a:t>51</a:t>
            </a:fld>
            <a:endParaRPr lang="en-US" altLang="en-US" sz="1400"/>
          </a:p>
        </p:txBody>
      </p:sp>
      <p:sp>
        <p:nvSpPr>
          <p:cNvPr id="56323" name="Rectangle 2">
            <a:extLst>
              <a:ext uri="{FF2B5EF4-FFF2-40B4-BE49-F238E27FC236}">
                <a16:creationId xmlns:a16="http://schemas.microsoft.com/office/drawing/2014/main" id="{E1EB27CF-BD89-430C-A155-B9EEC304FBEA}"/>
              </a:ext>
            </a:extLst>
          </p:cNvPr>
          <p:cNvSpPr>
            <a:spLocks noGrp="1" noChangeArrowheads="1"/>
          </p:cNvSpPr>
          <p:nvPr>
            <p:ph type="title"/>
          </p:nvPr>
        </p:nvSpPr>
        <p:spPr>
          <a:xfrm>
            <a:off x="685800" y="0"/>
            <a:ext cx="7772400" cy="1428750"/>
          </a:xfrm>
        </p:spPr>
        <p:txBody>
          <a:bodyPr/>
          <a:lstStyle/>
          <a:p>
            <a:r>
              <a:rPr lang="en-US" altLang="en-US"/>
              <a:t>Passing Objects to Methods</a:t>
            </a:r>
            <a:endParaRPr lang="en-US" altLang="en-US" b="1">
              <a:latin typeface="Book Antiqua" panose="02040602050305030304" pitchFamily="18" charset="0"/>
            </a:endParaRPr>
          </a:p>
        </p:txBody>
      </p:sp>
      <p:sp>
        <p:nvSpPr>
          <p:cNvPr id="56324" name="Rectangle 3">
            <a:extLst>
              <a:ext uri="{FF2B5EF4-FFF2-40B4-BE49-F238E27FC236}">
                <a16:creationId xmlns:a16="http://schemas.microsoft.com/office/drawing/2014/main" id="{B2936675-D1A1-43B6-8954-5CE334559B7F}"/>
              </a:ext>
            </a:extLst>
          </p:cNvPr>
          <p:cNvSpPr>
            <a:spLocks noGrp="1" noChangeArrowheads="1"/>
          </p:cNvSpPr>
          <p:nvPr>
            <p:ph type="body" idx="1"/>
          </p:nvPr>
        </p:nvSpPr>
        <p:spPr>
          <a:xfrm>
            <a:off x="685800" y="1657350"/>
            <a:ext cx="7848600" cy="2457450"/>
          </a:xfrm>
        </p:spPr>
        <p:txBody>
          <a:bodyPr/>
          <a:lstStyle/>
          <a:p>
            <a:pPr>
              <a:spcBef>
                <a:spcPct val="50000"/>
              </a:spcBef>
              <a:buFont typeface="Wingdings" panose="05000000000000000000" pitchFamily="2" charset="2"/>
              <a:buChar char="q"/>
            </a:pPr>
            <a:r>
              <a:rPr lang="en-US" altLang="en-US"/>
              <a:t>Passing by value for primitive type value (the value is passed to the parameter)</a:t>
            </a:r>
          </a:p>
          <a:p>
            <a:pPr>
              <a:spcBef>
                <a:spcPct val="50000"/>
              </a:spcBef>
              <a:buFont typeface="Wingdings" panose="05000000000000000000" pitchFamily="2" charset="2"/>
              <a:buChar char="q"/>
            </a:pPr>
            <a:r>
              <a:rPr lang="en-US" altLang="en-US"/>
              <a:t>Passing by value for reference type value (the value is the reference to the object)</a:t>
            </a:r>
          </a:p>
        </p:txBody>
      </p:sp>
      <p:sp>
        <p:nvSpPr>
          <p:cNvPr id="56325" name="AutoShape 10">
            <a:hlinkClick r:id="rId2" action="ppaction://program" highlightClick="1"/>
            <a:extLst>
              <a:ext uri="{FF2B5EF4-FFF2-40B4-BE49-F238E27FC236}">
                <a16:creationId xmlns:a16="http://schemas.microsoft.com/office/drawing/2014/main" id="{A98D944A-A5A4-4D29-B6DD-3091A9A3ECC7}"/>
              </a:ext>
            </a:extLst>
          </p:cNvPr>
          <p:cNvSpPr>
            <a:spLocks noChangeArrowheads="1"/>
          </p:cNvSpPr>
          <p:nvPr/>
        </p:nvSpPr>
        <p:spPr bwMode="auto">
          <a:xfrm>
            <a:off x="6069013" y="5670550"/>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rgbClr val="000000"/>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56326" name="Rectangle 8">
            <a:hlinkClick r:id="rId3"/>
            <a:extLst>
              <a:ext uri="{FF2B5EF4-FFF2-40B4-BE49-F238E27FC236}">
                <a16:creationId xmlns:a16="http://schemas.microsoft.com/office/drawing/2014/main" id="{7568A492-BD4B-4267-80B4-AD112FABC74C}"/>
              </a:ext>
            </a:extLst>
          </p:cNvPr>
          <p:cNvSpPr>
            <a:spLocks noChangeArrowheads="1"/>
          </p:cNvSpPr>
          <p:nvPr/>
        </p:nvSpPr>
        <p:spPr bwMode="auto">
          <a:xfrm>
            <a:off x="3946525" y="5654675"/>
            <a:ext cx="1931988"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TestPassObject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a:extLst>
              <a:ext uri="{FF2B5EF4-FFF2-40B4-BE49-F238E27FC236}">
                <a16:creationId xmlns:a16="http://schemas.microsoft.com/office/drawing/2014/main" id="{7322F000-8793-46A8-A8C0-36F8727539D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7FCFC0E-FF03-4679-A3E6-CB2414038F80}" type="slidenum">
              <a:rPr lang="en-US" altLang="en-US" sz="1400"/>
              <a:pPr>
                <a:spcBef>
                  <a:spcPct val="0"/>
                </a:spcBef>
                <a:buClrTx/>
                <a:buSzTx/>
                <a:buFontTx/>
                <a:buNone/>
              </a:pPr>
              <a:t>52</a:t>
            </a:fld>
            <a:endParaRPr lang="en-US" altLang="en-US" sz="1400"/>
          </a:p>
        </p:txBody>
      </p:sp>
      <p:sp>
        <p:nvSpPr>
          <p:cNvPr id="57347" name="Rectangle 2">
            <a:extLst>
              <a:ext uri="{FF2B5EF4-FFF2-40B4-BE49-F238E27FC236}">
                <a16:creationId xmlns:a16="http://schemas.microsoft.com/office/drawing/2014/main" id="{F542A4A8-D078-4EB7-B4A3-6965C0E3AD9B}"/>
              </a:ext>
            </a:extLst>
          </p:cNvPr>
          <p:cNvSpPr>
            <a:spLocks noGrp="1" noChangeArrowheads="1"/>
          </p:cNvSpPr>
          <p:nvPr>
            <p:ph type="title"/>
          </p:nvPr>
        </p:nvSpPr>
        <p:spPr>
          <a:xfrm>
            <a:off x="0" y="152400"/>
            <a:ext cx="9144000" cy="762000"/>
          </a:xfrm>
        </p:spPr>
        <p:txBody>
          <a:bodyPr/>
          <a:lstStyle/>
          <a:p>
            <a:r>
              <a:rPr lang="en-US" altLang="en-US"/>
              <a:t>Passing Objects to Methods, cont.</a:t>
            </a:r>
            <a:endParaRPr lang="en-US" altLang="en-US" b="1">
              <a:latin typeface="Book Antiqua" panose="02040602050305030304" pitchFamily="18" charset="0"/>
            </a:endParaRPr>
          </a:p>
        </p:txBody>
      </p:sp>
      <p:sp>
        <p:nvSpPr>
          <p:cNvPr id="57348" name="Rectangle 3">
            <a:extLst>
              <a:ext uri="{FF2B5EF4-FFF2-40B4-BE49-F238E27FC236}">
                <a16:creationId xmlns:a16="http://schemas.microsoft.com/office/drawing/2014/main" id="{A5C88076-9D97-418A-855E-5354B347840B}"/>
              </a:ext>
            </a:extLst>
          </p:cNvPr>
          <p:cNvSpPr>
            <a:spLocks noChangeArrowheads="1"/>
          </p:cNvSpPr>
          <p:nvPr/>
        </p:nvSpPr>
        <p:spPr bwMode="auto">
          <a:xfrm>
            <a:off x="2598738"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7349" name="Rectangle 4">
            <a:extLst>
              <a:ext uri="{FF2B5EF4-FFF2-40B4-BE49-F238E27FC236}">
                <a16:creationId xmlns:a16="http://schemas.microsoft.com/office/drawing/2014/main" id="{B09D22FC-E88B-4FB2-BABE-CB6217DD2BFD}"/>
              </a:ext>
            </a:extLst>
          </p:cNvPr>
          <p:cNvSpPr>
            <a:spLocks noChangeArrowheads="1"/>
          </p:cNvSpPr>
          <p:nvPr/>
        </p:nvSpPr>
        <p:spPr bwMode="auto">
          <a:xfrm>
            <a:off x="2598738"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7350" name="Rectangle 5">
            <a:extLst>
              <a:ext uri="{FF2B5EF4-FFF2-40B4-BE49-F238E27FC236}">
                <a16:creationId xmlns:a16="http://schemas.microsoft.com/office/drawing/2014/main" id="{4A649A07-238D-45B7-B57F-4B16E556A0E9}"/>
              </a:ext>
            </a:extLst>
          </p:cNvPr>
          <p:cNvSpPr>
            <a:spLocks noChangeArrowheads="1"/>
          </p:cNvSpPr>
          <p:nvPr/>
        </p:nvSpPr>
        <p:spPr bwMode="auto">
          <a:xfrm>
            <a:off x="2598738"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7351" name="Rectangle 6">
            <a:extLst>
              <a:ext uri="{FF2B5EF4-FFF2-40B4-BE49-F238E27FC236}">
                <a16:creationId xmlns:a16="http://schemas.microsoft.com/office/drawing/2014/main" id="{30C35EE1-867F-4045-A67E-E459869639DB}"/>
              </a:ext>
            </a:extLst>
          </p:cNvPr>
          <p:cNvSpPr>
            <a:spLocks noChangeArrowheads="1"/>
          </p:cNvSpPr>
          <p:nvPr/>
        </p:nvSpPr>
        <p:spPr bwMode="auto">
          <a:xfrm>
            <a:off x="2571750" y="2713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57352" name="Picture 9">
            <a:extLst>
              <a:ext uri="{FF2B5EF4-FFF2-40B4-BE49-F238E27FC236}">
                <a16:creationId xmlns:a16="http://schemas.microsoft.com/office/drawing/2014/main" id="{BDCC50F3-6F76-44F8-B67E-BA99CE585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1901825"/>
            <a:ext cx="865505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a:extLst>
              <a:ext uri="{FF2B5EF4-FFF2-40B4-BE49-F238E27FC236}">
                <a16:creationId xmlns:a16="http://schemas.microsoft.com/office/drawing/2014/main" id="{C69DCF61-1F64-44FC-AE6D-241B35E00E4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844438A-2FBF-4C8C-9E89-720277F9E314}" type="slidenum">
              <a:rPr lang="en-US" altLang="en-US" sz="1400"/>
              <a:pPr>
                <a:spcBef>
                  <a:spcPct val="0"/>
                </a:spcBef>
                <a:buClrTx/>
                <a:buSzTx/>
                <a:buFontTx/>
                <a:buNone/>
              </a:pPr>
              <a:t>53</a:t>
            </a:fld>
            <a:endParaRPr lang="en-US" altLang="en-US" sz="1400"/>
          </a:p>
        </p:txBody>
      </p:sp>
      <p:sp>
        <p:nvSpPr>
          <p:cNvPr id="58371" name="Rectangle 2">
            <a:extLst>
              <a:ext uri="{FF2B5EF4-FFF2-40B4-BE49-F238E27FC236}">
                <a16:creationId xmlns:a16="http://schemas.microsoft.com/office/drawing/2014/main" id="{31560D20-8EB4-4042-9FBB-4B35302EAC23}"/>
              </a:ext>
            </a:extLst>
          </p:cNvPr>
          <p:cNvSpPr>
            <a:spLocks noGrp="1" noChangeArrowheads="1"/>
          </p:cNvSpPr>
          <p:nvPr>
            <p:ph type="title"/>
          </p:nvPr>
        </p:nvSpPr>
        <p:spPr>
          <a:xfrm>
            <a:off x="685800" y="381000"/>
            <a:ext cx="7772400" cy="914400"/>
          </a:xfrm>
        </p:spPr>
        <p:txBody>
          <a:bodyPr/>
          <a:lstStyle/>
          <a:p>
            <a:r>
              <a:rPr lang="en-US" altLang="en-US"/>
              <a:t>Array of Objects</a:t>
            </a:r>
            <a:endParaRPr lang="en-US" altLang="en-US">
              <a:hlinkClick r:id="rId2" action="ppaction://program"/>
            </a:endParaRPr>
          </a:p>
        </p:txBody>
      </p:sp>
      <p:sp>
        <p:nvSpPr>
          <p:cNvPr id="58372" name="Rectangle 3">
            <a:extLst>
              <a:ext uri="{FF2B5EF4-FFF2-40B4-BE49-F238E27FC236}">
                <a16:creationId xmlns:a16="http://schemas.microsoft.com/office/drawing/2014/main" id="{29677FB5-DDB9-4503-ABF3-6915176ACA44}"/>
              </a:ext>
            </a:extLst>
          </p:cNvPr>
          <p:cNvSpPr>
            <a:spLocks noGrp="1" noChangeArrowheads="1"/>
          </p:cNvSpPr>
          <p:nvPr>
            <p:ph type="body" idx="1"/>
          </p:nvPr>
        </p:nvSpPr>
        <p:spPr>
          <a:xfrm>
            <a:off x="228600" y="1447800"/>
            <a:ext cx="8686800" cy="5105400"/>
          </a:xfrm>
        </p:spPr>
        <p:txBody>
          <a:bodyPr/>
          <a:lstStyle/>
          <a:p>
            <a:pPr>
              <a:lnSpc>
                <a:spcPct val="90000"/>
              </a:lnSpc>
              <a:buFont typeface="Monotype Sorts"/>
              <a:buNone/>
            </a:pPr>
            <a:r>
              <a:rPr lang="en-US" altLang="en-US" sz="2800">
                <a:latin typeface="Courier New" panose="02070309020205020404" pitchFamily="49" charset="0"/>
                <a:cs typeface="Times New Roman" panose="02020603050405020304" pitchFamily="18" charset="0"/>
              </a:rPr>
              <a:t> Circle[] circleArray = new Circle[10];</a:t>
            </a:r>
            <a:r>
              <a:rPr lang="en-US" altLang="en-US" sz="2800"/>
              <a:t> </a:t>
            </a:r>
          </a:p>
          <a:p>
            <a:pPr>
              <a:lnSpc>
                <a:spcPct val="90000"/>
              </a:lnSpc>
              <a:buFont typeface="Monotype Sorts"/>
              <a:buNone/>
            </a:pPr>
            <a:endParaRPr lang="en-US" altLang="en-US" sz="2800"/>
          </a:p>
          <a:p>
            <a:pPr>
              <a:lnSpc>
                <a:spcPct val="90000"/>
              </a:lnSpc>
              <a:buFont typeface="Monotype Sorts"/>
              <a:buNone/>
            </a:pPr>
            <a:r>
              <a:rPr lang="en-US" altLang="en-US" sz="3800">
                <a:latin typeface="Courier"/>
                <a:cs typeface="Times New Roman" panose="02020603050405020304" pitchFamily="18" charset="0"/>
              </a:rPr>
              <a:t> </a:t>
            </a:r>
            <a:r>
              <a:rPr lang="en-US" altLang="en-US" sz="3800">
                <a:cs typeface="Times New Roman" panose="02020603050405020304" pitchFamily="18" charset="0"/>
              </a:rPr>
              <a:t>An array of objects is actually an </a:t>
            </a:r>
            <a:r>
              <a:rPr lang="en-US" altLang="en-US" sz="3800" i="1">
                <a:cs typeface="Times New Roman" panose="02020603050405020304" pitchFamily="18" charset="0"/>
              </a:rPr>
              <a:t>array of reference variables</a:t>
            </a:r>
            <a:r>
              <a:rPr lang="en-US" altLang="en-US" sz="3800">
                <a:cs typeface="Times New Roman" panose="02020603050405020304" pitchFamily="18" charset="0"/>
              </a:rPr>
              <a:t>. So invoking circleArray[1].getArea() involves two levels of referencing as shown in the next figure. circleArray references to the entire array. circleArray[1] references to a Circle object.</a:t>
            </a:r>
            <a:r>
              <a:rPr lang="en-US" altLang="en-US" sz="3800">
                <a:latin typeface="Courier"/>
                <a:cs typeface="Times New Roman" panose="02020603050405020304" pitchFamily="18" charset="0"/>
              </a:rPr>
              <a:t> </a:t>
            </a:r>
            <a:endParaRPr lang="en-US" altLang="en-US" sz="38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a:extLst>
              <a:ext uri="{FF2B5EF4-FFF2-40B4-BE49-F238E27FC236}">
                <a16:creationId xmlns:a16="http://schemas.microsoft.com/office/drawing/2014/main" id="{5ABC6993-9C40-4C77-8DB8-3FB8FAA1BB2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8572636-E535-47C1-A401-F6BFE3696963}" type="slidenum">
              <a:rPr lang="en-US" altLang="en-US" sz="1400"/>
              <a:pPr>
                <a:spcBef>
                  <a:spcPct val="0"/>
                </a:spcBef>
                <a:buClrTx/>
                <a:buSzTx/>
                <a:buFontTx/>
                <a:buNone/>
              </a:pPr>
              <a:t>54</a:t>
            </a:fld>
            <a:endParaRPr lang="en-US" altLang="en-US" sz="1400"/>
          </a:p>
        </p:txBody>
      </p:sp>
      <p:sp>
        <p:nvSpPr>
          <p:cNvPr id="59395" name="Rectangle 2">
            <a:extLst>
              <a:ext uri="{FF2B5EF4-FFF2-40B4-BE49-F238E27FC236}">
                <a16:creationId xmlns:a16="http://schemas.microsoft.com/office/drawing/2014/main" id="{27E5FF90-B885-4D5F-BAED-B22BD01565CE}"/>
              </a:ext>
            </a:extLst>
          </p:cNvPr>
          <p:cNvSpPr>
            <a:spLocks noGrp="1" noChangeArrowheads="1"/>
          </p:cNvSpPr>
          <p:nvPr>
            <p:ph type="title"/>
          </p:nvPr>
        </p:nvSpPr>
        <p:spPr>
          <a:xfrm>
            <a:off x="685800" y="381000"/>
            <a:ext cx="7772400" cy="914400"/>
          </a:xfrm>
        </p:spPr>
        <p:txBody>
          <a:bodyPr/>
          <a:lstStyle/>
          <a:p>
            <a:r>
              <a:rPr lang="en-US" altLang="en-US"/>
              <a:t>Array of Objects, cont.</a:t>
            </a:r>
            <a:endParaRPr lang="en-US" altLang="en-US">
              <a:hlinkClick r:id="rId2" action="ppaction://program"/>
            </a:endParaRPr>
          </a:p>
        </p:txBody>
      </p:sp>
      <p:sp>
        <p:nvSpPr>
          <p:cNvPr id="59396" name="Rectangle 3">
            <a:extLst>
              <a:ext uri="{FF2B5EF4-FFF2-40B4-BE49-F238E27FC236}">
                <a16:creationId xmlns:a16="http://schemas.microsoft.com/office/drawing/2014/main" id="{7B3266EF-E36D-4E6F-A64E-8237474D698C}"/>
              </a:ext>
            </a:extLst>
          </p:cNvPr>
          <p:cNvSpPr>
            <a:spLocks noChangeArrowheads="1"/>
          </p:cNvSpPr>
          <p:nvPr/>
        </p:nvSpPr>
        <p:spPr bwMode="auto">
          <a:xfrm>
            <a:off x="2598738" y="2884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9397" name="Rectangle 5">
            <a:extLst>
              <a:ext uri="{FF2B5EF4-FFF2-40B4-BE49-F238E27FC236}">
                <a16:creationId xmlns:a16="http://schemas.microsoft.com/office/drawing/2014/main" id="{97796F12-C041-4CD0-82B3-686283AC2BB8}"/>
              </a:ext>
            </a:extLst>
          </p:cNvPr>
          <p:cNvSpPr>
            <a:spLocks noGrp="1" noChangeArrowheads="1"/>
          </p:cNvSpPr>
          <p:nvPr>
            <p:ph type="body" idx="1"/>
          </p:nvPr>
        </p:nvSpPr>
        <p:spPr>
          <a:xfrm>
            <a:off x="228600" y="1447800"/>
            <a:ext cx="8686800" cy="5105400"/>
          </a:xfrm>
        </p:spPr>
        <p:txBody>
          <a:bodyPr/>
          <a:lstStyle/>
          <a:p>
            <a:pPr>
              <a:buFont typeface="Monotype Sorts"/>
              <a:buNone/>
            </a:pPr>
            <a:r>
              <a:rPr lang="en-US" altLang="en-US" sz="2400">
                <a:latin typeface="Courier New" panose="02070309020205020404" pitchFamily="49" charset="0"/>
                <a:cs typeface="Times New Roman" panose="02020603050405020304" pitchFamily="18" charset="0"/>
              </a:rPr>
              <a:t>   Circle[] circleArray = new Circle[10];</a:t>
            </a:r>
            <a:r>
              <a:rPr lang="en-US" altLang="en-US" sz="2400">
                <a:latin typeface="Courier New" panose="02070309020205020404" pitchFamily="49" charset="0"/>
              </a:rPr>
              <a:t> </a:t>
            </a:r>
          </a:p>
          <a:p>
            <a:pPr>
              <a:buFont typeface="Monotype Sorts"/>
              <a:buNone/>
            </a:pPr>
            <a:endParaRPr lang="en-US" altLang="en-US" sz="2400">
              <a:latin typeface="Courier New" panose="02070309020205020404" pitchFamily="49" charset="0"/>
            </a:endParaRPr>
          </a:p>
        </p:txBody>
      </p:sp>
      <p:pic>
        <p:nvPicPr>
          <p:cNvPr id="59398" name="Picture 7">
            <a:extLst>
              <a:ext uri="{FF2B5EF4-FFF2-40B4-BE49-F238E27FC236}">
                <a16:creationId xmlns:a16="http://schemas.microsoft.com/office/drawing/2014/main" id="{289F6D40-6852-4583-9422-25B8ADD12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2320925"/>
            <a:ext cx="89725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a:extLst>
              <a:ext uri="{FF2B5EF4-FFF2-40B4-BE49-F238E27FC236}">
                <a16:creationId xmlns:a16="http://schemas.microsoft.com/office/drawing/2014/main" id="{551BB38F-3E06-47C7-8ADB-52E7CDDDE38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ABCA685-9C49-493D-97F4-0D1815BF4B8A}" type="slidenum">
              <a:rPr lang="en-US" altLang="en-US" sz="1400"/>
              <a:pPr>
                <a:spcBef>
                  <a:spcPct val="0"/>
                </a:spcBef>
                <a:buClrTx/>
                <a:buSzTx/>
                <a:buFontTx/>
                <a:buNone/>
              </a:pPr>
              <a:t>55</a:t>
            </a:fld>
            <a:endParaRPr lang="en-US" altLang="en-US" sz="1400"/>
          </a:p>
        </p:txBody>
      </p:sp>
      <p:sp>
        <p:nvSpPr>
          <p:cNvPr id="60419" name="Rectangle 2">
            <a:extLst>
              <a:ext uri="{FF2B5EF4-FFF2-40B4-BE49-F238E27FC236}">
                <a16:creationId xmlns:a16="http://schemas.microsoft.com/office/drawing/2014/main" id="{E6C8AFD0-4A44-45E8-87F5-D18232AA58EF}"/>
              </a:ext>
            </a:extLst>
          </p:cNvPr>
          <p:cNvSpPr>
            <a:spLocks noGrp="1" noChangeArrowheads="1"/>
          </p:cNvSpPr>
          <p:nvPr>
            <p:ph type="title"/>
          </p:nvPr>
        </p:nvSpPr>
        <p:spPr>
          <a:xfrm>
            <a:off x="685800" y="381000"/>
            <a:ext cx="7772400" cy="914400"/>
          </a:xfrm>
        </p:spPr>
        <p:txBody>
          <a:bodyPr/>
          <a:lstStyle/>
          <a:p>
            <a:r>
              <a:rPr lang="en-US" altLang="en-US"/>
              <a:t>Array of Objects, cont.</a:t>
            </a:r>
          </a:p>
        </p:txBody>
      </p:sp>
      <p:sp>
        <p:nvSpPr>
          <p:cNvPr id="60420" name="Rectangle 3">
            <a:extLst>
              <a:ext uri="{FF2B5EF4-FFF2-40B4-BE49-F238E27FC236}">
                <a16:creationId xmlns:a16="http://schemas.microsoft.com/office/drawing/2014/main" id="{B3148AEF-9935-4ECF-A12C-C329B7F2C997}"/>
              </a:ext>
            </a:extLst>
          </p:cNvPr>
          <p:cNvSpPr>
            <a:spLocks noChangeArrowheads="1"/>
          </p:cNvSpPr>
          <p:nvPr/>
        </p:nvSpPr>
        <p:spPr bwMode="auto">
          <a:xfrm>
            <a:off x="2598738" y="2884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0421" name="Rectangle 4">
            <a:extLst>
              <a:ext uri="{FF2B5EF4-FFF2-40B4-BE49-F238E27FC236}">
                <a16:creationId xmlns:a16="http://schemas.microsoft.com/office/drawing/2014/main" id="{67E56FED-57E2-4960-A522-F59D7355F81A}"/>
              </a:ext>
            </a:extLst>
          </p:cNvPr>
          <p:cNvSpPr>
            <a:spLocks noGrp="1" noChangeArrowheads="1"/>
          </p:cNvSpPr>
          <p:nvPr>
            <p:ph type="body" idx="1"/>
          </p:nvPr>
        </p:nvSpPr>
        <p:spPr>
          <a:xfrm>
            <a:off x="304800" y="1295400"/>
            <a:ext cx="8458200" cy="4038600"/>
          </a:xfrm>
        </p:spPr>
        <p:txBody>
          <a:bodyPr/>
          <a:lstStyle/>
          <a:p>
            <a:pPr>
              <a:buFont typeface="Monotype Sorts"/>
              <a:buNone/>
            </a:pPr>
            <a:r>
              <a:rPr lang="en-US" altLang="en-US" sz="4000"/>
              <a:t>Summarizing the areas of the circles</a:t>
            </a:r>
          </a:p>
          <a:p>
            <a:pPr>
              <a:buFont typeface="Monotype Sorts"/>
              <a:buNone/>
            </a:pPr>
            <a:r>
              <a:rPr lang="en-US" altLang="en-US" sz="3400"/>
              <a:t> </a:t>
            </a:r>
          </a:p>
        </p:txBody>
      </p:sp>
      <p:sp>
        <p:nvSpPr>
          <p:cNvPr id="60422" name="AutoShape 10">
            <a:hlinkClick r:id="rId2" action="ppaction://program" highlightClick="1"/>
            <a:extLst>
              <a:ext uri="{FF2B5EF4-FFF2-40B4-BE49-F238E27FC236}">
                <a16:creationId xmlns:a16="http://schemas.microsoft.com/office/drawing/2014/main" id="{B22D05FE-22E5-4FF1-87C8-E55EC2F0705A}"/>
              </a:ext>
            </a:extLst>
          </p:cNvPr>
          <p:cNvSpPr>
            <a:spLocks noChangeArrowheads="1"/>
          </p:cNvSpPr>
          <p:nvPr/>
        </p:nvSpPr>
        <p:spPr bwMode="auto">
          <a:xfrm>
            <a:off x="6350000" y="4903788"/>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rgbClr val="000000"/>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60423" name="Rectangle 9">
            <a:hlinkClick r:id="rId3"/>
            <a:extLst>
              <a:ext uri="{FF2B5EF4-FFF2-40B4-BE49-F238E27FC236}">
                <a16:creationId xmlns:a16="http://schemas.microsoft.com/office/drawing/2014/main" id="{7579C3AB-478B-4BEF-8F69-CA5817EA1CCA}"/>
              </a:ext>
            </a:extLst>
          </p:cNvPr>
          <p:cNvSpPr>
            <a:spLocks noChangeArrowheads="1"/>
          </p:cNvSpPr>
          <p:nvPr/>
        </p:nvSpPr>
        <p:spPr bwMode="auto">
          <a:xfrm>
            <a:off x="4225925" y="4887913"/>
            <a:ext cx="1931988"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TotalArea</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a:extLst>
              <a:ext uri="{FF2B5EF4-FFF2-40B4-BE49-F238E27FC236}">
                <a16:creationId xmlns:a16="http://schemas.microsoft.com/office/drawing/2014/main" id="{49FD5AD1-4E90-46D8-90B8-A9E75DA45A9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CA829EF-7664-439A-B497-F966D657356D}" type="slidenum">
              <a:rPr lang="en-US" altLang="en-US" sz="1400"/>
              <a:pPr>
                <a:spcBef>
                  <a:spcPct val="0"/>
                </a:spcBef>
                <a:buClrTx/>
                <a:buSzTx/>
                <a:buFontTx/>
                <a:buNone/>
              </a:pPr>
              <a:t>56</a:t>
            </a:fld>
            <a:endParaRPr lang="en-US" altLang="en-US" sz="1400"/>
          </a:p>
        </p:txBody>
      </p:sp>
      <p:sp>
        <p:nvSpPr>
          <p:cNvPr id="61443" name="Rectangle 2">
            <a:extLst>
              <a:ext uri="{FF2B5EF4-FFF2-40B4-BE49-F238E27FC236}">
                <a16:creationId xmlns:a16="http://schemas.microsoft.com/office/drawing/2014/main" id="{D7346A29-B409-43AC-996B-0A14E4688424}"/>
              </a:ext>
            </a:extLst>
          </p:cNvPr>
          <p:cNvSpPr>
            <a:spLocks noGrp="1" noChangeArrowheads="1"/>
          </p:cNvSpPr>
          <p:nvPr>
            <p:ph type="title"/>
          </p:nvPr>
        </p:nvSpPr>
        <p:spPr>
          <a:xfrm>
            <a:off x="685800" y="228600"/>
            <a:ext cx="7772400" cy="685800"/>
          </a:xfrm>
        </p:spPr>
        <p:txBody>
          <a:bodyPr/>
          <a:lstStyle/>
          <a:p>
            <a:r>
              <a:rPr lang="en-US" altLang="en-US"/>
              <a:t>Immutable Objects and Classes</a:t>
            </a:r>
            <a:endParaRPr lang="en-US" altLang="en-US" b="1">
              <a:latin typeface="Book Antiqua" panose="02040602050305030304" pitchFamily="18" charset="0"/>
            </a:endParaRPr>
          </a:p>
        </p:txBody>
      </p:sp>
      <p:sp>
        <p:nvSpPr>
          <p:cNvPr id="61444" name="Rectangle 5">
            <a:extLst>
              <a:ext uri="{FF2B5EF4-FFF2-40B4-BE49-F238E27FC236}">
                <a16:creationId xmlns:a16="http://schemas.microsoft.com/office/drawing/2014/main" id="{9474C36F-F8B4-4A5E-9F39-AD55A88F32E5}"/>
              </a:ext>
            </a:extLst>
          </p:cNvPr>
          <p:cNvSpPr>
            <a:spLocks noChangeArrowheads="1"/>
          </p:cNvSpPr>
          <p:nvPr/>
        </p:nvSpPr>
        <p:spPr bwMode="auto">
          <a:xfrm>
            <a:off x="304800" y="1066800"/>
            <a:ext cx="8534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600">
                <a:cs typeface="Times New Roman" panose="02020603050405020304" pitchFamily="18" charset="0"/>
              </a:rPr>
              <a:t>If the contents of an object cannot be changed once the object is created, the object is called an </a:t>
            </a:r>
            <a:r>
              <a:rPr lang="en-US" altLang="en-US" sz="2600" i="1">
                <a:cs typeface="Times New Roman" panose="02020603050405020304" pitchFamily="18" charset="0"/>
              </a:rPr>
              <a:t>immutable object</a:t>
            </a:r>
            <a:r>
              <a:rPr lang="en-US" altLang="en-US" sz="2600">
                <a:cs typeface="Times New Roman" panose="02020603050405020304" pitchFamily="18" charset="0"/>
              </a:rPr>
              <a:t> and its class is called an </a:t>
            </a:r>
            <a:r>
              <a:rPr lang="en-US" altLang="en-US" sz="2600" i="1">
                <a:cs typeface="Times New Roman" panose="02020603050405020304" pitchFamily="18" charset="0"/>
              </a:rPr>
              <a:t>immutable class</a:t>
            </a:r>
            <a:r>
              <a:rPr lang="en-US" altLang="en-US" sz="2600">
                <a:cs typeface="Times New Roman" panose="02020603050405020304" pitchFamily="18" charset="0"/>
              </a:rPr>
              <a:t>. If you delete the set method in the Circle class in Listing 8.10, the class would be immutable because radius is private and cannot be changed without a set method.</a:t>
            </a:r>
            <a:r>
              <a:rPr lang="en-US" altLang="en-US" sz="3000"/>
              <a:t> </a:t>
            </a:r>
          </a:p>
        </p:txBody>
      </p:sp>
      <p:sp>
        <p:nvSpPr>
          <p:cNvPr id="61445" name="Rectangle 7">
            <a:extLst>
              <a:ext uri="{FF2B5EF4-FFF2-40B4-BE49-F238E27FC236}">
                <a16:creationId xmlns:a16="http://schemas.microsoft.com/office/drawing/2014/main" id="{E9D7FC56-22B0-412C-A3E6-0FE35887A8CD}"/>
              </a:ext>
            </a:extLst>
          </p:cNvPr>
          <p:cNvSpPr>
            <a:spLocks noChangeArrowheads="1"/>
          </p:cNvSpPr>
          <p:nvPr/>
        </p:nvSpPr>
        <p:spPr bwMode="auto">
          <a:xfrm>
            <a:off x="304800" y="3810000"/>
            <a:ext cx="853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600">
                <a:cs typeface="Courier New" panose="02070309020205020404" pitchFamily="49" charset="0"/>
              </a:rPr>
              <a:t>A class with all private data fields and without mutators is not necessarily immutable. For example, the following class Student has all private data fields and no mutators, but it is mutable.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a:extLst>
              <a:ext uri="{FF2B5EF4-FFF2-40B4-BE49-F238E27FC236}">
                <a16:creationId xmlns:a16="http://schemas.microsoft.com/office/drawing/2014/main" id="{90660100-C071-4705-9E3C-B8593C0288F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5C94B51-10BC-4442-9691-A4A82221BA08}" type="slidenum">
              <a:rPr lang="en-US" altLang="en-US" sz="1400"/>
              <a:pPr>
                <a:spcBef>
                  <a:spcPct val="0"/>
                </a:spcBef>
                <a:buClrTx/>
                <a:buSzTx/>
                <a:buFontTx/>
                <a:buNone/>
              </a:pPr>
              <a:t>57</a:t>
            </a:fld>
            <a:endParaRPr lang="en-US" altLang="en-US" sz="1400"/>
          </a:p>
        </p:txBody>
      </p:sp>
      <p:sp>
        <p:nvSpPr>
          <p:cNvPr id="62467" name="Rectangle 2">
            <a:extLst>
              <a:ext uri="{FF2B5EF4-FFF2-40B4-BE49-F238E27FC236}">
                <a16:creationId xmlns:a16="http://schemas.microsoft.com/office/drawing/2014/main" id="{262497A0-CD8B-4802-92A9-D3989513A14A}"/>
              </a:ext>
            </a:extLst>
          </p:cNvPr>
          <p:cNvSpPr>
            <a:spLocks noGrp="1" noChangeArrowheads="1"/>
          </p:cNvSpPr>
          <p:nvPr>
            <p:ph type="title"/>
          </p:nvPr>
        </p:nvSpPr>
        <p:spPr>
          <a:xfrm>
            <a:off x="609600" y="152400"/>
            <a:ext cx="3429000" cy="457200"/>
          </a:xfrm>
        </p:spPr>
        <p:txBody>
          <a:bodyPr/>
          <a:lstStyle/>
          <a:p>
            <a:r>
              <a:rPr lang="en-US" altLang="en-US" sz="4000"/>
              <a:t>Example</a:t>
            </a:r>
            <a:endParaRPr lang="en-US" altLang="en-US" sz="4000" b="1">
              <a:latin typeface="Book Antiqua" panose="02040602050305030304" pitchFamily="18" charset="0"/>
            </a:endParaRPr>
          </a:p>
        </p:txBody>
      </p:sp>
      <p:sp>
        <p:nvSpPr>
          <p:cNvPr id="62468" name="Rectangle 3">
            <a:extLst>
              <a:ext uri="{FF2B5EF4-FFF2-40B4-BE49-F238E27FC236}">
                <a16:creationId xmlns:a16="http://schemas.microsoft.com/office/drawing/2014/main" id="{320A28A0-88B9-4DAC-BF10-9F183D1AFC6E}"/>
              </a:ext>
            </a:extLst>
          </p:cNvPr>
          <p:cNvSpPr>
            <a:spLocks noChangeArrowheads="1"/>
          </p:cNvSpPr>
          <p:nvPr/>
        </p:nvSpPr>
        <p:spPr bwMode="auto">
          <a:xfrm>
            <a:off x="0" y="68580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200" b="1">
                <a:solidFill>
                  <a:schemeClr val="bg2"/>
                </a:solidFill>
                <a:latin typeface="Courier New" panose="02070309020205020404" pitchFamily="49" charset="0"/>
                <a:cs typeface="Courier New" panose="02070309020205020404" pitchFamily="49" charset="0"/>
              </a:rPr>
              <a:t>public class Student {</a:t>
            </a: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private int id;</a:t>
            </a: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private BirthDate birthDate;</a:t>
            </a:r>
            <a:br>
              <a:rPr lang="en-US" altLang="en-US" sz="1200" b="1">
                <a:solidFill>
                  <a:schemeClr val="bg2"/>
                </a:solidFill>
                <a:latin typeface="Courier New" panose="02070309020205020404" pitchFamily="49" charset="0"/>
                <a:cs typeface="Courier New" panose="02070309020205020404" pitchFamily="49" charset="0"/>
              </a:rPr>
            </a:b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public Student(int ssn, </a:t>
            </a: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int year, int month, int day) {</a:t>
            </a: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id = ssn;</a:t>
            </a: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birthDate = new BirthDate(year, month, day);</a:t>
            </a: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a:t>
            </a:r>
            <a:br>
              <a:rPr lang="en-US" altLang="en-US" sz="1200" b="1">
                <a:solidFill>
                  <a:schemeClr val="bg2"/>
                </a:solidFill>
                <a:latin typeface="Courier New" panose="02070309020205020404" pitchFamily="49" charset="0"/>
                <a:cs typeface="Courier New" panose="02070309020205020404" pitchFamily="49" charset="0"/>
              </a:rPr>
            </a:b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public int getId() {</a:t>
            </a: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return id;</a:t>
            </a: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a:t>
            </a:r>
            <a:br>
              <a:rPr lang="en-US" altLang="en-US" sz="1200" b="1">
                <a:solidFill>
                  <a:schemeClr val="bg2"/>
                </a:solidFill>
                <a:latin typeface="Courier New" panose="02070309020205020404" pitchFamily="49" charset="0"/>
                <a:cs typeface="Courier New" panose="02070309020205020404" pitchFamily="49" charset="0"/>
              </a:rPr>
            </a:b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public BirthDate getBirthDate() {</a:t>
            </a: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return birthDate;</a:t>
            </a: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  }</a:t>
            </a:r>
            <a:br>
              <a:rPr lang="en-US" altLang="en-US" sz="1200" b="1">
                <a:solidFill>
                  <a:schemeClr val="bg2"/>
                </a:solidFill>
                <a:latin typeface="Courier New" panose="02070309020205020404" pitchFamily="49" charset="0"/>
                <a:cs typeface="Courier New" panose="02070309020205020404" pitchFamily="49" charset="0"/>
              </a:rPr>
            </a:br>
            <a:r>
              <a:rPr lang="en-US" altLang="en-US" sz="1200" b="1">
                <a:solidFill>
                  <a:schemeClr val="bg2"/>
                </a:solidFill>
                <a:latin typeface="Courier New" panose="02070309020205020404" pitchFamily="49" charset="0"/>
                <a:cs typeface="Courier New" panose="02070309020205020404" pitchFamily="49" charset="0"/>
              </a:rPr>
              <a:t>}</a:t>
            </a:r>
          </a:p>
        </p:txBody>
      </p:sp>
      <p:sp>
        <p:nvSpPr>
          <p:cNvPr id="62469" name="Rectangle 4">
            <a:extLst>
              <a:ext uri="{FF2B5EF4-FFF2-40B4-BE49-F238E27FC236}">
                <a16:creationId xmlns:a16="http://schemas.microsoft.com/office/drawing/2014/main" id="{AAB19E76-6CFF-494C-BFCB-D01350601572}"/>
              </a:ext>
            </a:extLst>
          </p:cNvPr>
          <p:cNvSpPr>
            <a:spLocks noChangeArrowheads="1"/>
          </p:cNvSpPr>
          <p:nvPr/>
        </p:nvSpPr>
        <p:spPr bwMode="auto">
          <a:xfrm>
            <a:off x="4648200" y="152400"/>
            <a:ext cx="4495800" cy="4114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500" b="1">
                <a:solidFill>
                  <a:schemeClr val="bg2"/>
                </a:solidFill>
                <a:latin typeface="Courier New" panose="02070309020205020404" pitchFamily="49" charset="0"/>
                <a:cs typeface="Courier New" panose="02070309020205020404" pitchFamily="49" charset="0"/>
              </a:rPr>
              <a:t>public class BirthDate {</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private int year;</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private int month;</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private int day;</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public BirthDate(int newYear, </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int newMonth, int newDay) {</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year = newYear;</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month = newMonth;</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day = newDay;</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public void setYear(int newYear) {</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year = newYear;</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  }</a:t>
            </a:r>
            <a:br>
              <a:rPr lang="en-US" altLang="en-US" sz="1500" b="1">
                <a:solidFill>
                  <a:schemeClr val="bg2"/>
                </a:solidFill>
                <a:latin typeface="Courier New" panose="02070309020205020404" pitchFamily="49" charset="0"/>
                <a:cs typeface="Courier New" panose="02070309020205020404" pitchFamily="49" charset="0"/>
              </a:rPr>
            </a:br>
            <a:r>
              <a:rPr lang="en-US" altLang="en-US" sz="1500" b="1">
                <a:solidFill>
                  <a:schemeClr val="bg2"/>
                </a:solidFill>
                <a:latin typeface="Courier New" panose="02070309020205020404" pitchFamily="49" charset="0"/>
                <a:cs typeface="Courier New" panose="02070309020205020404" pitchFamily="49" charset="0"/>
              </a:rPr>
              <a:t>}</a:t>
            </a:r>
          </a:p>
        </p:txBody>
      </p:sp>
      <p:sp>
        <p:nvSpPr>
          <p:cNvPr id="62470" name="Rectangle 5">
            <a:extLst>
              <a:ext uri="{FF2B5EF4-FFF2-40B4-BE49-F238E27FC236}">
                <a16:creationId xmlns:a16="http://schemas.microsoft.com/office/drawing/2014/main" id="{634B0749-3180-4397-BAF6-F1CFFECAAF2E}"/>
              </a:ext>
            </a:extLst>
          </p:cNvPr>
          <p:cNvSpPr>
            <a:spLocks noChangeArrowheads="1"/>
          </p:cNvSpPr>
          <p:nvPr/>
        </p:nvSpPr>
        <p:spPr bwMode="auto">
          <a:xfrm>
            <a:off x="533400" y="4419600"/>
            <a:ext cx="8305800" cy="1905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600" b="1">
                <a:solidFill>
                  <a:schemeClr val="bg2"/>
                </a:solidFill>
                <a:latin typeface="Courier New" panose="02070309020205020404" pitchFamily="49" charset="0"/>
                <a:cs typeface="Courier New" panose="02070309020205020404" pitchFamily="49" charset="0"/>
              </a:rPr>
              <a:t>public class Test {</a:t>
            </a:r>
            <a:br>
              <a:rPr lang="en-US" altLang="en-US" sz="1600" b="1">
                <a:solidFill>
                  <a:schemeClr val="bg2"/>
                </a:solidFill>
                <a:latin typeface="Courier New" panose="02070309020205020404" pitchFamily="49" charset="0"/>
                <a:cs typeface="Courier New" panose="02070309020205020404" pitchFamily="49" charset="0"/>
              </a:rPr>
            </a:br>
            <a:r>
              <a:rPr lang="en-US" altLang="en-US" sz="1600" b="1">
                <a:solidFill>
                  <a:schemeClr val="bg2"/>
                </a:solidFill>
                <a:latin typeface="Courier New" panose="02070309020205020404" pitchFamily="49" charset="0"/>
                <a:cs typeface="Courier New" panose="02070309020205020404" pitchFamily="49" charset="0"/>
              </a:rPr>
              <a:t>  public static void main(String[] args) {</a:t>
            </a:r>
            <a:br>
              <a:rPr lang="en-US" altLang="en-US" sz="1600" b="1">
                <a:solidFill>
                  <a:schemeClr val="bg2"/>
                </a:solidFill>
                <a:latin typeface="Courier New" panose="02070309020205020404" pitchFamily="49" charset="0"/>
                <a:cs typeface="Courier New" panose="02070309020205020404" pitchFamily="49" charset="0"/>
              </a:rPr>
            </a:br>
            <a:r>
              <a:rPr lang="en-US" altLang="en-US" sz="1600" b="1">
                <a:solidFill>
                  <a:schemeClr val="bg2"/>
                </a:solidFill>
                <a:latin typeface="Courier New" panose="02070309020205020404" pitchFamily="49" charset="0"/>
                <a:cs typeface="Courier New" panose="02070309020205020404" pitchFamily="49" charset="0"/>
              </a:rPr>
              <a:t>    Student student = new Student(111223333, 1970, 5, 3);</a:t>
            </a:r>
            <a:br>
              <a:rPr lang="en-US" altLang="en-US" sz="1600" b="1">
                <a:solidFill>
                  <a:schemeClr val="bg2"/>
                </a:solidFill>
                <a:latin typeface="Courier New" panose="02070309020205020404" pitchFamily="49" charset="0"/>
                <a:cs typeface="Courier New" panose="02070309020205020404" pitchFamily="49" charset="0"/>
              </a:rPr>
            </a:br>
            <a:r>
              <a:rPr lang="en-US" altLang="en-US" sz="1600" b="1">
                <a:solidFill>
                  <a:schemeClr val="bg2"/>
                </a:solidFill>
                <a:latin typeface="Courier New" panose="02070309020205020404" pitchFamily="49" charset="0"/>
                <a:cs typeface="Courier New" panose="02070309020205020404" pitchFamily="49" charset="0"/>
              </a:rPr>
              <a:t>    BirthDate date = student.getBirthDate();</a:t>
            </a:r>
            <a:br>
              <a:rPr lang="en-US" altLang="en-US" sz="1600" b="1">
                <a:solidFill>
                  <a:schemeClr val="bg2"/>
                </a:solidFill>
                <a:latin typeface="Courier New" panose="02070309020205020404" pitchFamily="49" charset="0"/>
                <a:cs typeface="Courier New" panose="02070309020205020404" pitchFamily="49" charset="0"/>
              </a:rPr>
            </a:br>
            <a:r>
              <a:rPr lang="en-US" altLang="en-US" sz="1600" b="1">
                <a:solidFill>
                  <a:schemeClr val="bg2"/>
                </a:solidFill>
                <a:latin typeface="Courier New" panose="02070309020205020404" pitchFamily="49" charset="0"/>
                <a:cs typeface="Courier New" panose="02070309020205020404" pitchFamily="49" charset="0"/>
              </a:rPr>
              <a:t>    date.setYear(2010); // Now the student birth year is changed!</a:t>
            </a:r>
            <a:br>
              <a:rPr lang="en-US" altLang="en-US" sz="1600" b="1">
                <a:solidFill>
                  <a:schemeClr val="bg2"/>
                </a:solidFill>
                <a:latin typeface="Courier New" panose="02070309020205020404" pitchFamily="49" charset="0"/>
                <a:cs typeface="Courier New" panose="02070309020205020404" pitchFamily="49" charset="0"/>
              </a:rPr>
            </a:br>
            <a:r>
              <a:rPr lang="en-US" altLang="en-US" sz="1600" b="1">
                <a:solidFill>
                  <a:schemeClr val="bg2"/>
                </a:solidFill>
                <a:latin typeface="Courier New" panose="02070309020205020404" pitchFamily="49" charset="0"/>
                <a:cs typeface="Courier New" panose="02070309020205020404" pitchFamily="49" charset="0"/>
              </a:rPr>
              <a:t>  }</a:t>
            </a:r>
            <a:br>
              <a:rPr lang="en-US" altLang="en-US" sz="1600" b="1">
                <a:solidFill>
                  <a:schemeClr val="bg2"/>
                </a:solidFill>
                <a:latin typeface="Courier New" panose="02070309020205020404" pitchFamily="49" charset="0"/>
                <a:cs typeface="Courier New" panose="02070309020205020404" pitchFamily="49" charset="0"/>
              </a:rPr>
            </a:br>
            <a:r>
              <a:rPr lang="en-US" altLang="en-US" sz="1600" b="1">
                <a:solidFill>
                  <a:schemeClr val="bg2"/>
                </a:solidFill>
                <a:latin typeface="Courier New" panose="02070309020205020404" pitchFamily="49" charset="0"/>
                <a:cs typeface="Courier New" panose="02070309020205020404" pitchFamily="49" charset="0"/>
              </a:rPr>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a:extLst>
              <a:ext uri="{FF2B5EF4-FFF2-40B4-BE49-F238E27FC236}">
                <a16:creationId xmlns:a16="http://schemas.microsoft.com/office/drawing/2014/main" id="{ADDDA710-5DE4-44A5-A62D-3A0E8BBEA50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7096F8AF-5CD8-4A49-98AA-92CE4707749A}" type="slidenum">
              <a:rPr lang="en-US" altLang="en-US" sz="1400"/>
              <a:pPr>
                <a:spcBef>
                  <a:spcPct val="0"/>
                </a:spcBef>
                <a:buClrTx/>
                <a:buSzTx/>
                <a:buFontTx/>
                <a:buNone/>
              </a:pPr>
              <a:t>58</a:t>
            </a:fld>
            <a:endParaRPr lang="en-US" altLang="en-US" sz="1400"/>
          </a:p>
        </p:txBody>
      </p:sp>
      <p:sp>
        <p:nvSpPr>
          <p:cNvPr id="63491" name="Rectangle 2">
            <a:extLst>
              <a:ext uri="{FF2B5EF4-FFF2-40B4-BE49-F238E27FC236}">
                <a16:creationId xmlns:a16="http://schemas.microsoft.com/office/drawing/2014/main" id="{D560EC89-A57F-410B-A715-6F2888F4EE23}"/>
              </a:ext>
            </a:extLst>
          </p:cNvPr>
          <p:cNvSpPr>
            <a:spLocks noGrp="1" noChangeArrowheads="1"/>
          </p:cNvSpPr>
          <p:nvPr>
            <p:ph type="title"/>
          </p:nvPr>
        </p:nvSpPr>
        <p:spPr>
          <a:xfrm>
            <a:off x="685800" y="228600"/>
            <a:ext cx="7772400" cy="685800"/>
          </a:xfrm>
        </p:spPr>
        <p:txBody>
          <a:bodyPr/>
          <a:lstStyle/>
          <a:p>
            <a:r>
              <a:rPr lang="en-US" altLang="en-US"/>
              <a:t>What Class is Immutable?</a:t>
            </a:r>
            <a:endParaRPr lang="en-US" altLang="en-US" b="1">
              <a:latin typeface="Book Antiqua" panose="02040602050305030304" pitchFamily="18" charset="0"/>
            </a:endParaRPr>
          </a:p>
        </p:txBody>
      </p:sp>
      <p:sp>
        <p:nvSpPr>
          <p:cNvPr id="63492" name="Rectangle 3">
            <a:extLst>
              <a:ext uri="{FF2B5EF4-FFF2-40B4-BE49-F238E27FC236}">
                <a16:creationId xmlns:a16="http://schemas.microsoft.com/office/drawing/2014/main" id="{D3F10BFC-01EE-41DE-94AF-1E06D7950997}"/>
              </a:ext>
            </a:extLst>
          </p:cNvPr>
          <p:cNvSpPr>
            <a:spLocks noChangeArrowheads="1"/>
          </p:cNvSpPr>
          <p:nvPr/>
        </p:nvSpPr>
        <p:spPr bwMode="auto">
          <a:xfrm>
            <a:off x="304800" y="1066800"/>
            <a:ext cx="8534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600">
                <a:cs typeface="Courier New" panose="02070309020205020404" pitchFamily="49" charset="0"/>
              </a:rPr>
              <a:t>For a class to be immutable, it must mark all data fields private and provide no mutator methods and no accessor methods that would return a reference to a mutable data field object.</a:t>
            </a:r>
            <a:br>
              <a:rPr lang="en-US" altLang="en-US" sz="2600">
                <a:cs typeface="Courier New" panose="02070309020205020404" pitchFamily="49" charset="0"/>
              </a:rPr>
            </a:br>
            <a:endParaRPr lang="en-US" altLang="en-US" sz="2600">
              <a:cs typeface="Courier New" panose="02070309020205020404" pitchFamily="49"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a:extLst>
              <a:ext uri="{FF2B5EF4-FFF2-40B4-BE49-F238E27FC236}">
                <a16:creationId xmlns:a16="http://schemas.microsoft.com/office/drawing/2014/main" id="{6E9C6A19-7227-4A3C-A9AD-95A46F8E8E6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7214A62-AFD4-44A3-985E-0326E32FF8FA}" type="slidenum">
              <a:rPr lang="en-US" altLang="en-US" sz="1400"/>
              <a:pPr>
                <a:spcBef>
                  <a:spcPct val="0"/>
                </a:spcBef>
                <a:buClrTx/>
                <a:buSzTx/>
                <a:buFontTx/>
                <a:buNone/>
              </a:pPr>
              <a:t>59</a:t>
            </a:fld>
            <a:endParaRPr lang="en-US" altLang="en-US" sz="1400"/>
          </a:p>
        </p:txBody>
      </p:sp>
      <p:sp>
        <p:nvSpPr>
          <p:cNvPr id="64515" name="Rectangle 2">
            <a:extLst>
              <a:ext uri="{FF2B5EF4-FFF2-40B4-BE49-F238E27FC236}">
                <a16:creationId xmlns:a16="http://schemas.microsoft.com/office/drawing/2014/main" id="{88A08CA5-4DE0-41D9-9ACB-9296E411FE02}"/>
              </a:ext>
            </a:extLst>
          </p:cNvPr>
          <p:cNvSpPr>
            <a:spLocks noGrp="1" noChangeArrowheads="1"/>
          </p:cNvSpPr>
          <p:nvPr>
            <p:ph type="title"/>
          </p:nvPr>
        </p:nvSpPr>
        <p:spPr>
          <a:xfrm>
            <a:off x="685800" y="381000"/>
            <a:ext cx="7772400" cy="1295400"/>
          </a:xfrm>
        </p:spPr>
        <p:txBody>
          <a:bodyPr/>
          <a:lstStyle/>
          <a:p>
            <a:r>
              <a:rPr lang="en-US" altLang="en-US"/>
              <a:t>Scope of Variables</a:t>
            </a:r>
            <a:endParaRPr lang="en-US" altLang="en-US">
              <a:hlinkClick r:id="rId2" action="ppaction://program"/>
            </a:endParaRPr>
          </a:p>
        </p:txBody>
      </p:sp>
      <p:sp>
        <p:nvSpPr>
          <p:cNvPr id="64516" name="Rectangle 3">
            <a:extLst>
              <a:ext uri="{FF2B5EF4-FFF2-40B4-BE49-F238E27FC236}">
                <a16:creationId xmlns:a16="http://schemas.microsoft.com/office/drawing/2014/main" id="{5C641A9D-D72B-4827-9D42-533BD10A507C}"/>
              </a:ext>
            </a:extLst>
          </p:cNvPr>
          <p:cNvSpPr>
            <a:spLocks noGrp="1" noChangeArrowheads="1"/>
          </p:cNvSpPr>
          <p:nvPr>
            <p:ph type="body" idx="1"/>
          </p:nvPr>
        </p:nvSpPr>
        <p:spPr>
          <a:xfrm>
            <a:off x="685800" y="1752600"/>
            <a:ext cx="7772400" cy="4419600"/>
          </a:xfrm>
        </p:spPr>
        <p:txBody>
          <a:bodyPr/>
          <a:lstStyle/>
          <a:p>
            <a:pPr>
              <a:lnSpc>
                <a:spcPct val="120000"/>
              </a:lnSpc>
              <a:buFont typeface="Wingdings" panose="05000000000000000000" pitchFamily="2" charset="2"/>
              <a:buChar char="q"/>
            </a:pPr>
            <a:r>
              <a:rPr lang="en-US" altLang="en-US" sz="2800"/>
              <a:t>The scope of instance and static variables is the entire class. They can be declared anywhere inside a class.</a:t>
            </a:r>
          </a:p>
          <a:p>
            <a:pPr>
              <a:lnSpc>
                <a:spcPct val="120000"/>
              </a:lnSpc>
              <a:buFont typeface="Wingdings" panose="05000000000000000000" pitchFamily="2" charset="2"/>
              <a:buChar char="q"/>
            </a:pPr>
            <a:r>
              <a:rPr lang="en-US" altLang="en-US" sz="2800"/>
              <a:t>The scope of a local variable starts from its declaration and continues to the end of the block that contains the variable. A local variable must be initialized explicitly before it can be used.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a:extLst>
              <a:ext uri="{FF2B5EF4-FFF2-40B4-BE49-F238E27FC236}">
                <a16:creationId xmlns:a16="http://schemas.microsoft.com/office/drawing/2014/main" id="{CEBE6945-60D7-44A5-8522-D270C1EB6F6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51FB7A4-8D7C-4054-B6BC-B2276F989834}" type="slidenum">
              <a:rPr lang="en-US" altLang="en-US" sz="1400"/>
              <a:pPr>
                <a:spcBef>
                  <a:spcPct val="0"/>
                </a:spcBef>
                <a:buClrTx/>
                <a:buSzTx/>
                <a:buFontTx/>
                <a:buNone/>
              </a:pPr>
              <a:t>6</a:t>
            </a:fld>
            <a:endParaRPr lang="en-US" altLang="en-US" sz="1400"/>
          </a:p>
        </p:txBody>
      </p:sp>
      <p:sp>
        <p:nvSpPr>
          <p:cNvPr id="10243" name="Rectangle 2">
            <a:extLst>
              <a:ext uri="{FF2B5EF4-FFF2-40B4-BE49-F238E27FC236}">
                <a16:creationId xmlns:a16="http://schemas.microsoft.com/office/drawing/2014/main" id="{919CCB75-D6B1-4BD7-9FB1-272852646024}"/>
              </a:ext>
            </a:extLst>
          </p:cNvPr>
          <p:cNvSpPr>
            <a:spLocks noGrp="1" noChangeArrowheads="1"/>
          </p:cNvSpPr>
          <p:nvPr>
            <p:ph type="title"/>
          </p:nvPr>
        </p:nvSpPr>
        <p:spPr>
          <a:xfrm>
            <a:off x="762000" y="152400"/>
            <a:ext cx="7772400" cy="609600"/>
          </a:xfrm>
        </p:spPr>
        <p:txBody>
          <a:bodyPr/>
          <a:lstStyle/>
          <a:p>
            <a:r>
              <a:rPr lang="en-US" altLang="en-US"/>
              <a:t>Classes</a:t>
            </a:r>
          </a:p>
        </p:txBody>
      </p:sp>
      <p:sp>
        <p:nvSpPr>
          <p:cNvPr id="10244" name="Rectangle 3">
            <a:extLst>
              <a:ext uri="{FF2B5EF4-FFF2-40B4-BE49-F238E27FC236}">
                <a16:creationId xmlns:a16="http://schemas.microsoft.com/office/drawing/2014/main" id="{19568E29-9EED-4576-9BD0-F8E5F83AA8DE}"/>
              </a:ext>
            </a:extLst>
          </p:cNvPr>
          <p:cNvSpPr>
            <a:spLocks noChangeArrowheads="1"/>
          </p:cNvSpPr>
          <p:nvPr/>
        </p:nvSpPr>
        <p:spPr bwMode="auto">
          <a:xfrm>
            <a:off x="2686050" y="2343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0245" name="Text Box 5">
            <a:extLst>
              <a:ext uri="{FF2B5EF4-FFF2-40B4-BE49-F238E27FC236}">
                <a16:creationId xmlns:a16="http://schemas.microsoft.com/office/drawing/2014/main" id="{8043728E-203F-4A47-8EF8-1E46AFE7995B}"/>
              </a:ext>
            </a:extLst>
          </p:cNvPr>
          <p:cNvSpPr txBox="1">
            <a:spLocks noChangeArrowheads="1"/>
          </p:cNvSpPr>
          <p:nvPr/>
        </p:nvSpPr>
        <p:spPr bwMode="auto">
          <a:xfrm>
            <a:off x="304800" y="1295400"/>
            <a:ext cx="86106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i="1">
                <a:cs typeface="Times New Roman" panose="02020603050405020304" pitchFamily="18" charset="0"/>
              </a:rPr>
              <a:t>Classes</a:t>
            </a:r>
            <a:r>
              <a:rPr lang="en-US" altLang="en-US">
                <a:cs typeface="Times New Roman" panose="02020603050405020304" pitchFamily="18" charset="0"/>
              </a:rPr>
              <a:t> are constructs that define objects of the same type. A Java class uses variables to define data fields and methods to define behaviors. Additionally, a class provides a special type of methods, known as constructors, which are invoked to construct objects from the class. </a:t>
            </a:r>
          </a:p>
        </p:txBody>
      </p:sp>
      <p:sp>
        <p:nvSpPr>
          <p:cNvPr id="10246" name="Rectangle 7">
            <a:extLst>
              <a:ext uri="{FF2B5EF4-FFF2-40B4-BE49-F238E27FC236}">
                <a16:creationId xmlns:a16="http://schemas.microsoft.com/office/drawing/2014/main" id="{CD64A359-31C4-48B3-A4FB-11EE4C39AB72}"/>
              </a:ext>
            </a:extLst>
          </p:cNvPr>
          <p:cNvSpPr>
            <a:spLocks noChangeArrowheads="1"/>
          </p:cNvSpPr>
          <p:nvPr/>
        </p:nvSpPr>
        <p:spPr bwMode="auto">
          <a:xfrm>
            <a:off x="280035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a:extLst>
              <a:ext uri="{FF2B5EF4-FFF2-40B4-BE49-F238E27FC236}">
                <a16:creationId xmlns:a16="http://schemas.microsoft.com/office/drawing/2014/main" id="{E9C6933C-0EEC-4F10-8BB3-BFE5214D5419}"/>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9193E16-50A9-4FC2-BE89-26D105056109}" type="slidenum">
              <a:rPr lang="en-US" altLang="en-US" sz="1400"/>
              <a:pPr>
                <a:spcBef>
                  <a:spcPct val="0"/>
                </a:spcBef>
                <a:buClrTx/>
                <a:buSzTx/>
                <a:buFontTx/>
                <a:buNone/>
              </a:pPr>
              <a:t>60</a:t>
            </a:fld>
            <a:endParaRPr lang="en-US" altLang="en-US" sz="1400"/>
          </a:p>
        </p:txBody>
      </p:sp>
      <p:sp>
        <p:nvSpPr>
          <p:cNvPr id="65539" name="Rectangle 2">
            <a:extLst>
              <a:ext uri="{FF2B5EF4-FFF2-40B4-BE49-F238E27FC236}">
                <a16:creationId xmlns:a16="http://schemas.microsoft.com/office/drawing/2014/main" id="{0E6290F7-3CE1-4585-8053-4F90BF3DBF51}"/>
              </a:ext>
            </a:extLst>
          </p:cNvPr>
          <p:cNvSpPr>
            <a:spLocks noGrp="1" noChangeArrowheads="1"/>
          </p:cNvSpPr>
          <p:nvPr>
            <p:ph type="title"/>
          </p:nvPr>
        </p:nvSpPr>
        <p:spPr>
          <a:xfrm>
            <a:off x="685800" y="381000"/>
            <a:ext cx="7772400" cy="762000"/>
          </a:xfrm>
        </p:spPr>
        <p:txBody>
          <a:bodyPr/>
          <a:lstStyle/>
          <a:p>
            <a:r>
              <a:rPr lang="en-US" altLang="en-US"/>
              <a:t>The this Keyword </a:t>
            </a:r>
            <a:endParaRPr lang="en-US" altLang="en-US">
              <a:hlinkClick r:id="rId2" action="ppaction://program"/>
            </a:endParaRPr>
          </a:p>
        </p:txBody>
      </p:sp>
      <p:sp>
        <p:nvSpPr>
          <p:cNvPr id="65540" name="Rectangle 3">
            <a:extLst>
              <a:ext uri="{FF2B5EF4-FFF2-40B4-BE49-F238E27FC236}">
                <a16:creationId xmlns:a16="http://schemas.microsoft.com/office/drawing/2014/main" id="{3841C7B3-1F23-41E3-A2CC-CE4DF20E0C1A}"/>
              </a:ext>
            </a:extLst>
          </p:cNvPr>
          <p:cNvSpPr>
            <a:spLocks noGrp="1" noChangeArrowheads="1"/>
          </p:cNvSpPr>
          <p:nvPr>
            <p:ph type="body" idx="1"/>
          </p:nvPr>
        </p:nvSpPr>
        <p:spPr>
          <a:xfrm>
            <a:off x="309563" y="1277938"/>
            <a:ext cx="8524875" cy="4894262"/>
          </a:xfrm>
        </p:spPr>
        <p:txBody>
          <a:bodyPr/>
          <a:lstStyle/>
          <a:p>
            <a:pPr>
              <a:lnSpc>
                <a:spcPct val="120000"/>
              </a:lnSpc>
              <a:buFont typeface="Wingdings" panose="05000000000000000000" pitchFamily="2" charset="2"/>
              <a:buChar char="q"/>
            </a:pPr>
            <a:r>
              <a:rPr lang="en-US" altLang="en-US"/>
              <a:t>The </a:t>
            </a:r>
            <a:r>
              <a:rPr lang="en-US" altLang="en-US" u="sng"/>
              <a:t>this</a:t>
            </a:r>
            <a:r>
              <a:rPr lang="en-US" altLang="en-US"/>
              <a:t> keyword is the name of a reference that refers to an object itself. One common use of the </a:t>
            </a:r>
            <a:r>
              <a:rPr lang="en-US" altLang="en-US" u="sng"/>
              <a:t>this</a:t>
            </a:r>
            <a:r>
              <a:rPr lang="en-US" altLang="en-US"/>
              <a:t> keyword is reference a class’s </a:t>
            </a:r>
            <a:r>
              <a:rPr lang="en-US" altLang="en-US" i="1"/>
              <a:t>hidden data fields</a:t>
            </a:r>
            <a:r>
              <a:rPr lang="en-US" altLang="en-US"/>
              <a:t>. </a:t>
            </a:r>
          </a:p>
          <a:p>
            <a:pPr>
              <a:lnSpc>
                <a:spcPct val="120000"/>
              </a:lnSpc>
              <a:buFont typeface="Wingdings" panose="05000000000000000000" pitchFamily="2" charset="2"/>
              <a:buChar char="q"/>
            </a:pPr>
            <a:r>
              <a:rPr lang="en-US" altLang="en-US"/>
              <a:t>Another common use of the </a:t>
            </a:r>
            <a:r>
              <a:rPr lang="en-US" altLang="en-US" u="sng"/>
              <a:t>this</a:t>
            </a:r>
            <a:r>
              <a:rPr lang="en-US" altLang="en-US"/>
              <a:t> keyword to enable a constructor to invoke another constructor of the same class.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a:extLst>
              <a:ext uri="{FF2B5EF4-FFF2-40B4-BE49-F238E27FC236}">
                <a16:creationId xmlns:a16="http://schemas.microsoft.com/office/drawing/2014/main" id="{C41BACA0-E559-44A8-8ECB-E05A3C27EB5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A589825-4433-4873-83F7-E78C15855249}" type="slidenum">
              <a:rPr lang="en-US" altLang="en-US" sz="1400"/>
              <a:pPr>
                <a:spcBef>
                  <a:spcPct val="0"/>
                </a:spcBef>
                <a:buClrTx/>
                <a:buSzTx/>
                <a:buFontTx/>
                <a:buNone/>
              </a:pPr>
              <a:t>61</a:t>
            </a:fld>
            <a:endParaRPr lang="en-US" altLang="en-US" sz="1400"/>
          </a:p>
        </p:txBody>
      </p:sp>
      <p:sp>
        <p:nvSpPr>
          <p:cNvPr id="66563" name="Rectangle 2">
            <a:extLst>
              <a:ext uri="{FF2B5EF4-FFF2-40B4-BE49-F238E27FC236}">
                <a16:creationId xmlns:a16="http://schemas.microsoft.com/office/drawing/2014/main" id="{0B34CF68-E239-4747-839F-C11B7046E9F5}"/>
              </a:ext>
            </a:extLst>
          </p:cNvPr>
          <p:cNvSpPr>
            <a:spLocks noGrp="1" noChangeArrowheads="1"/>
          </p:cNvSpPr>
          <p:nvPr>
            <p:ph type="title"/>
          </p:nvPr>
        </p:nvSpPr>
        <p:spPr>
          <a:xfrm>
            <a:off x="0" y="381000"/>
            <a:ext cx="9144000" cy="762000"/>
          </a:xfrm>
        </p:spPr>
        <p:txBody>
          <a:bodyPr/>
          <a:lstStyle/>
          <a:p>
            <a:r>
              <a:rPr lang="en-US" altLang="en-US"/>
              <a:t>Reference the Hidden Data Fields</a:t>
            </a:r>
            <a:endParaRPr lang="en-US" altLang="en-US">
              <a:hlinkClick r:id="rId3" action="ppaction://program"/>
            </a:endParaRPr>
          </a:p>
        </p:txBody>
      </p:sp>
      <p:sp>
        <p:nvSpPr>
          <p:cNvPr id="66564" name="Rectangle 6">
            <a:extLst>
              <a:ext uri="{FF2B5EF4-FFF2-40B4-BE49-F238E27FC236}">
                <a16:creationId xmlns:a16="http://schemas.microsoft.com/office/drawing/2014/main" id="{F7B014AB-5AC7-4AB3-A18B-A0E19B998026}"/>
              </a:ext>
            </a:extLst>
          </p:cNvPr>
          <p:cNvSpPr>
            <a:spLocks noChangeArrowheads="1"/>
          </p:cNvSpPr>
          <p:nvPr/>
        </p:nvSpPr>
        <p:spPr bwMode="auto">
          <a:xfrm>
            <a:off x="2047875" y="2609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6565" name="Rectangle 8">
            <a:extLst>
              <a:ext uri="{FF2B5EF4-FFF2-40B4-BE49-F238E27FC236}">
                <a16:creationId xmlns:a16="http://schemas.microsoft.com/office/drawing/2014/main" id="{B35CE24A-FAD0-4AED-B6ED-CD8F4FAB38F1}"/>
              </a:ext>
            </a:extLst>
          </p:cNvPr>
          <p:cNvSpPr>
            <a:spLocks noChangeArrowheads="1"/>
          </p:cNvSpPr>
          <p:nvPr/>
        </p:nvSpPr>
        <p:spPr bwMode="auto">
          <a:xfrm>
            <a:off x="0" y="2609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66566" name="Object 7">
            <a:extLst>
              <a:ext uri="{FF2B5EF4-FFF2-40B4-BE49-F238E27FC236}">
                <a16:creationId xmlns:a16="http://schemas.microsoft.com/office/drawing/2014/main" id="{82DC3E9A-D51F-4ACA-8BCF-64C48F610C8B}"/>
              </a:ext>
            </a:extLst>
          </p:cNvPr>
          <p:cNvGraphicFramePr>
            <a:graphicFrameLocks noChangeAspect="1"/>
          </p:cNvGraphicFramePr>
          <p:nvPr/>
        </p:nvGraphicFramePr>
        <p:xfrm>
          <a:off x="1588" y="1506538"/>
          <a:ext cx="8789987" cy="2820987"/>
        </p:xfrm>
        <a:graphic>
          <a:graphicData uri="http://schemas.openxmlformats.org/presentationml/2006/ole">
            <mc:AlternateContent xmlns:mc="http://schemas.openxmlformats.org/markup-compatibility/2006">
              <mc:Choice xmlns:v="urn:schemas-microsoft-com:vml" Requires="v">
                <p:oleObj spid="_x0000_s66567" name="Picture" r:id="rId4" imgW="5118100" imgH="1625600" progId="Word.Picture.8">
                  <p:embed/>
                </p:oleObj>
              </mc:Choice>
              <mc:Fallback>
                <p:oleObj name="Picture" r:id="rId4" imgW="5118100" imgH="1625600" progId="Word.Picture.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06538"/>
                        <a:ext cx="8789987"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a:extLst>
              <a:ext uri="{FF2B5EF4-FFF2-40B4-BE49-F238E27FC236}">
                <a16:creationId xmlns:a16="http://schemas.microsoft.com/office/drawing/2014/main" id="{64A7E33E-B1B3-43EB-BED3-C0C3C516C9C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7168C6B4-BE97-4EC2-B50F-05102A0223D3}" type="slidenum">
              <a:rPr lang="en-US" altLang="en-US" sz="1400"/>
              <a:pPr>
                <a:spcBef>
                  <a:spcPct val="0"/>
                </a:spcBef>
                <a:buClrTx/>
                <a:buSzTx/>
                <a:buFontTx/>
                <a:buNone/>
              </a:pPr>
              <a:t>62</a:t>
            </a:fld>
            <a:endParaRPr lang="en-US" altLang="en-US" sz="1400"/>
          </a:p>
        </p:txBody>
      </p:sp>
      <p:sp>
        <p:nvSpPr>
          <p:cNvPr id="67587" name="Rectangle 2">
            <a:extLst>
              <a:ext uri="{FF2B5EF4-FFF2-40B4-BE49-F238E27FC236}">
                <a16:creationId xmlns:a16="http://schemas.microsoft.com/office/drawing/2014/main" id="{F4BA79D8-C719-48DD-B503-9231660C7011}"/>
              </a:ext>
            </a:extLst>
          </p:cNvPr>
          <p:cNvSpPr>
            <a:spLocks noGrp="1" noChangeArrowheads="1"/>
          </p:cNvSpPr>
          <p:nvPr>
            <p:ph type="title"/>
          </p:nvPr>
        </p:nvSpPr>
        <p:spPr>
          <a:xfrm>
            <a:off x="0" y="228600"/>
            <a:ext cx="9144000" cy="762000"/>
          </a:xfrm>
        </p:spPr>
        <p:txBody>
          <a:bodyPr/>
          <a:lstStyle/>
          <a:p>
            <a:r>
              <a:rPr lang="en-US" altLang="en-US"/>
              <a:t>Calling Overloaded Constructor</a:t>
            </a:r>
            <a:endParaRPr lang="en-US" altLang="en-US">
              <a:hlinkClick r:id="rId3" action="ppaction://program"/>
            </a:endParaRPr>
          </a:p>
        </p:txBody>
      </p:sp>
      <p:sp>
        <p:nvSpPr>
          <p:cNvPr id="67588" name="Rectangle 3">
            <a:extLst>
              <a:ext uri="{FF2B5EF4-FFF2-40B4-BE49-F238E27FC236}">
                <a16:creationId xmlns:a16="http://schemas.microsoft.com/office/drawing/2014/main" id="{AF62ACF2-47B9-45CC-BDAC-DC3BAFB6C843}"/>
              </a:ext>
            </a:extLst>
          </p:cNvPr>
          <p:cNvSpPr>
            <a:spLocks noChangeArrowheads="1"/>
          </p:cNvSpPr>
          <p:nvPr/>
        </p:nvSpPr>
        <p:spPr bwMode="auto">
          <a:xfrm>
            <a:off x="2047875" y="2609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7589" name="Rectangle 6">
            <a:extLst>
              <a:ext uri="{FF2B5EF4-FFF2-40B4-BE49-F238E27FC236}">
                <a16:creationId xmlns:a16="http://schemas.microsoft.com/office/drawing/2014/main" id="{65DACF4B-F3DA-49EE-A2B3-C0124946AC85}"/>
              </a:ext>
            </a:extLst>
          </p:cNvPr>
          <p:cNvSpPr>
            <a:spLocks noChangeArrowheads="1"/>
          </p:cNvSpPr>
          <p:nvPr/>
        </p:nvSpPr>
        <p:spPr bwMode="auto">
          <a:xfrm>
            <a:off x="2919413" y="2433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7590" name="Rectangle 8">
            <a:extLst>
              <a:ext uri="{FF2B5EF4-FFF2-40B4-BE49-F238E27FC236}">
                <a16:creationId xmlns:a16="http://schemas.microsoft.com/office/drawing/2014/main" id="{9C35986E-6986-46B4-9868-1CCACEF3AF35}"/>
              </a:ext>
            </a:extLst>
          </p:cNvPr>
          <p:cNvSpPr>
            <a:spLocks noChangeArrowheads="1"/>
          </p:cNvSpPr>
          <p:nvPr/>
        </p:nvSpPr>
        <p:spPr bwMode="auto">
          <a:xfrm>
            <a:off x="2871788" y="2433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67591" name="Object 7">
            <a:extLst>
              <a:ext uri="{FF2B5EF4-FFF2-40B4-BE49-F238E27FC236}">
                <a16:creationId xmlns:a16="http://schemas.microsoft.com/office/drawing/2014/main" id="{BE449559-D65B-4291-9A9F-2275F83FD2D2}"/>
              </a:ext>
            </a:extLst>
          </p:cNvPr>
          <p:cNvGraphicFramePr>
            <a:graphicFrameLocks noChangeAspect="1"/>
          </p:cNvGraphicFramePr>
          <p:nvPr/>
        </p:nvGraphicFramePr>
        <p:xfrm>
          <a:off x="0" y="1143000"/>
          <a:ext cx="9144000" cy="5353050"/>
        </p:xfrm>
        <a:graphic>
          <a:graphicData uri="http://schemas.openxmlformats.org/presentationml/2006/ole">
            <mc:AlternateContent xmlns:mc="http://schemas.openxmlformats.org/markup-compatibility/2006">
              <mc:Choice xmlns:v="urn:schemas-microsoft-com:vml" Requires="v">
                <p:oleObj spid="_x0000_s67592" name="Picture" r:id="rId4" imgW="3390900" imgH="1993900" progId="Word.Picture.8">
                  <p:embed/>
                </p:oleObj>
              </mc:Choice>
              <mc:Fallback>
                <p:oleObj name="Picture" r:id="rId4" imgW="3390900" imgH="1993900" progId="Word.Picture.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43000"/>
                        <a:ext cx="91440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a:extLst>
              <a:ext uri="{FF2B5EF4-FFF2-40B4-BE49-F238E27FC236}">
                <a16:creationId xmlns:a16="http://schemas.microsoft.com/office/drawing/2014/main" id="{4CDF0791-E982-429C-A4DC-444F540DE3B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9D8FD4B-D1E1-40DA-B841-C9D615D90524}" type="slidenum">
              <a:rPr lang="en-US" altLang="en-US" sz="1400"/>
              <a:pPr>
                <a:spcBef>
                  <a:spcPct val="0"/>
                </a:spcBef>
                <a:buClrTx/>
                <a:buSzTx/>
                <a:buFontTx/>
                <a:buNone/>
              </a:pPr>
              <a:t>7</a:t>
            </a:fld>
            <a:endParaRPr lang="en-US" altLang="en-US" sz="1400"/>
          </a:p>
        </p:txBody>
      </p:sp>
      <p:sp>
        <p:nvSpPr>
          <p:cNvPr id="11267" name="Rectangle 2">
            <a:extLst>
              <a:ext uri="{FF2B5EF4-FFF2-40B4-BE49-F238E27FC236}">
                <a16:creationId xmlns:a16="http://schemas.microsoft.com/office/drawing/2014/main" id="{451A0E6F-9862-4663-A4AE-A3253A9D3A64}"/>
              </a:ext>
            </a:extLst>
          </p:cNvPr>
          <p:cNvSpPr>
            <a:spLocks noGrp="1" noChangeArrowheads="1"/>
          </p:cNvSpPr>
          <p:nvPr>
            <p:ph type="title"/>
          </p:nvPr>
        </p:nvSpPr>
        <p:spPr>
          <a:xfrm>
            <a:off x="762000" y="152400"/>
            <a:ext cx="7772400" cy="609600"/>
          </a:xfrm>
        </p:spPr>
        <p:txBody>
          <a:bodyPr/>
          <a:lstStyle/>
          <a:p>
            <a:r>
              <a:rPr lang="en-US" altLang="en-US"/>
              <a:t>Classes</a:t>
            </a:r>
          </a:p>
        </p:txBody>
      </p:sp>
      <p:sp>
        <p:nvSpPr>
          <p:cNvPr id="11268" name="Rectangle 3">
            <a:extLst>
              <a:ext uri="{FF2B5EF4-FFF2-40B4-BE49-F238E27FC236}">
                <a16:creationId xmlns:a16="http://schemas.microsoft.com/office/drawing/2014/main" id="{5274BAAB-C411-4836-9A6A-343E5FCA66C8}"/>
              </a:ext>
            </a:extLst>
          </p:cNvPr>
          <p:cNvSpPr>
            <a:spLocks noChangeArrowheads="1"/>
          </p:cNvSpPr>
          <p:nvPr/>
        </p:nvSpPr>
        <p:spPr bwMode="auto">
          <a:xfrm>
            <a:off x="2686050" y="2343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1269" name="Rectangle 5">
            <a:extLst>
              <a:ext uri="{FF2B5EF4-FFF2-40B4-BE49-F238E27FC236}">
                <a16:creationId xmlns:a16="http://schemas.microsoft.com/office/drawing/2014/main" id="{60043116-4DEB-4B1C-93BF-AAB5767302A8}"/>
              </a:ext>
            </a:extLst>
          </p:cNvPr>
          <p:cNvSpPr>
            <a:spLocks noChangeArrowheads="1"/>
          </p:cNvSpPr>
          <p:nvPr/>
        </p:nvSpPr>
        <p:spPr bwMode="auto">
          <a:xfrm>
            <a:off x="280035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1270" name="Object 6">
            <a:extLst>
              <a:ext uri="{FF2B5EF4-FFF2-40B4-BE49-F238E27FC236}">
                <a16:creationId xmlns:a16="http://schemas.microsoft.com/office/drawing/2014/main" id="{6087060D-D0EF-4145-A324-A8011A5B9249}"/>
              </a:ext>
            </a:extLst>
          </p:cNvPr>
          <p:cNvGraphicFramePr>
            <a:graphicFrameLocks noChangeAspect="1"/>
          </p:cNvGraphicFramePr>
          <p:nvPr/>
        </p:nvGraphicFramePr>
        <p:xfrm>
          <a:off x="228600" y="838200"/>
          <a:ext cx="8763000" cy="5653088"/>
        </p:xfrm>
        <a:graphic>
          <a:graphicData uri="http://schemas.openxmlformats.org/presentationml/2006/ole">
            <mc:AlternateContent xmlns:mc="http://schemas.openxmlformats.org/markup-compatibility/2006">
              <mc:Choice xmlns:v="urn:schemas-microsoft-com:vml" Requires="v">
                <p:oleObj spid="_x0000_s11271" name="Picture" r:id="rId3" imgW="3539588" imgH="2287903" progId="Word.Picture.8">
                  <p:embed/>
                </p:oleObj>
              </mc:Choice>
              <mc:Fallback>
                <p:oleObj name="Picture" r:id="rId3" imgW="3539588" imgH="2287903" progId="Word.Picture.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38200"/>
                        <a:ext cx="8763000"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D89BA70-9790-4115-940E-5AAD6971ECD2}"/>
              </a:ext>
            </a:extLst>
          </p:cNvPr>
          <p:cNvSpPr>
            <a:spLocks noGrp="1" noChangeArrowheads="1"/>
          </p:cNvSpPr>
          <p:nvPr>
            <p:ph type="title"/>
          </p:nvPr>
        </p:nvSpPr>
        <p:spPr/>
        <p:txBody>
          <a:bodyPr/>
          <a:lstStyle/>
          <a:p>
            <a:r>
              <a:rPr lang="en-US" altLang="tr-TR" sz="3200"/>
              <a:t>Use a Class to Make Many Objects</a:t>
            </a:r>
            <a:endParaRPr lang="tr-TR" altLang="tr-TR" sz="3200"/>
          </a:p>
        </p:txBody>
      </p:sp>
      <p:sp>
        <p:nvSpPr>
          <p:cNvPr id="12291" name="Content Placeholder 2">
            <a:extLst>
              <a:ext uri="{FF2B5EF4-FFF2-40B4-BE49-F238E27FC236}">
                <a16:creationId xmlns:a16="http://schemas.microsoft.com/office/drawing/2014/main" id="{61B9BF32-88CA-48D8-9E0F-7DCA1D2BF26B}"/>
              </a:ext>
            </a:extLst>
          </p:cNvPr>
          <p:cNvSpPr>
            <a:spLocks noGrp="1" noChangeArrowheads="1"/>
          </p:cNvSpPr>
          <p:nvPr>
            <p:ph idx="1"/>
          </p:nvPr>
        </p:nvSpPr>
        <p:spPr>
          <a:xfrm>
            <a:off x="5570538" y="1355725"/>
            <a:ext cx="3379787" cy="4876800"/>
          </a:xfrm>
        </p:spPr>
        <p:txBody>
          <a:bodyPr/>
          <a:lstStyle/>
          <a:p>
            <a:pPr>
              <a:buFont typeface="Wingdings" panose="05000000000000000000" pitchFamily="2" charset="2"/>
              <a:buChar char="q"/>
            </a:pPr>
            <a:r>
              <a:rPr lang="en-US" altLang="tr-TR" sz="1600"/>
              <a:t>A class is like a cookie cutter that can be used many times to make many cookies. </a:t>
            </a:r>
            <a:endParaRPr lang="tr-TR" altLang="tr-TR" sz="1600"/>
          </a:p>
          <a:p>
            <a:pPr>
              <a:buFont typeface="Wingdings" panose="05000000000000000000" pitchFamily="2" charset="2"/>
              <a:buChar char="q"/>
            </a:pPr>
            <a:r>
              <a:rPr lang="en-US" altLang="tr-TR" sz="1600"/>
              <a:t>There is only one cookie cutter, but can be used to make many cookies. </a:t>
            </a:r>
            <a:endParaRPr lang="tr-TR" altLang="tr-TR" sz="1600"/>
          </a:p>
          <a:p>
            <a:pPr>
              <a:buFont typeface="Wingdings" panose="05000000000000000000" pitchFamily="2" charset="2"/>
              <a:buChar char="q"/>
            </a:pPr>
            <a:r>
              <a:rPr lang="en-US" altLang="tr-TR" sz="1600"/>
              <a:t>Cookies are objects and each one has its own individuality because each one is made out of a different section of dough. </a:t>
            </a:r>
            <a:endParaRPr lang="tr-TR" altLang="tr-TR" sz="1600"/>
          </a:p>
          <a:p>
            <a:pPr>
              <a:buFont typeface="Wingdings" panose="05000000000000000000" pitchFamily="2" charset="2"/>
              <a:buChar char="q"/>
            </a:pPr>
            <a:r>
              <a:rPr lang="en-US" altLang="tr-TR" sz="1600"/>
              <a:t>Different cookies may have different characteristics, even though they follow the same basic pattern.For example, cookies may have candy sprinkles or frosting, or may be baked for different lengths of time.</a:t>
            </a:r>
            <a:endParaRPr lang="tr-TR" altLang="tr-TR" sz="1600"/>
          </a:p>
        </p:txBody>
      </p:sp>
      <p:sp>
        <p:nvSpPr>
          <p:cNvPr id="12292" name="Slide Number Placeholder 3">
            <a:extLst>
              <a:ext uri="{FF2B5EF4-FFF2-40B4-BE49-F238E27FC236}">
                <a16:creationId xmlns:a16="http://schemas.microsoft.com/office/drawing/2014/main" id="{4C118223-A357-406B-AD59-4D2BF622186B}"/>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BF293AC2-6982-4135-9742-9F11234169D6}" type="slidenum">
              <a:rPr lang="en-US" altLang="en-US" sz="1400"/>
              <a:pPr/>
              <a:t>8</a:t>
            </a:fld>
            <a:endParaRPr lang="en-US" altLang="en-US" sz="1400"/>
          </a:p>
        </p:txBody>
      </p:sp>
      <p:pic>
        <p:nvPicPr>
          <p:cNvPr id="12293" name="Picture 2" descr="cookie dough and cookie cutters">
            <a:extLst>
              <a:ext uri="{FF2B5EF4-FFF2-40B4-BE49-F238E27FC236}">
                <a16:creationId xmlns:a16="http://schemas.microsoft.com/office/drawing/2014/main" id="{841E1632-BF02-43A2-9DFD-7CE1A07E6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1201738"/>
            <a:ext cx="46291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a:extLst>
              <a:ext uri="{FF2B5EF4-FFF2-40B4-BE49-F238E27FC236}">
                <a16:creationId xmlns:a16="http://schemas.microsoft.com/office/drawing/2014/main" id="{E15A8FED-D743-4A19-91C4-A0BAEACFF74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12B8CB7-3CAB-4954-AB4C-DB79E0EB4612}" type="slidenum">
              <a:rPr lang="en-US" altLang="en-US" sz="1400"/>
              <a:pPr>
                <a:spcBef>
                  <a:spcPct val="0"/>
                </a:spcBef>
                <a:buClrTx/>
                <a:buSzTx/>
                <a:buFontTx/>
                <a:buNone/>
              </a:pPr>
              <a:t>9</a:t>
            </a:fld>
            <a:endParaRPr lang="en-US" altLang="en-US" sz="1400"/>
          </a:p>
        </p:txBody>
      </p:sp>
      <p:sp>
        <p:nvSpPr>
          <p:cNvPr id="13315" name="Rectangle 2">
            <a:extLst>
              <a:ext uri="{FF2B5EF4-FFF2-40B4-BE49-F238E27FC236}">
                <a16:creationId xmlns:a16="http://schemas.microsoft.com/office/drawing/2014/main" id="{3C1D18CC-A033-417B-8663-EAEFB28C7AB5}"/>
              </a:ext>
            </a:extLst>
          </p:cNvPr>
          <p:cNvSpPr>
            <a:spLocks noGrp="1" noChangeArrowheads="1"/>
          </p:cNvSpPr>
          <p:nvPr>
            <p:ph type="title"/>
          </p:nvPr>
        </p:nvSpPr>
        <p:spPr>
          <a:xfrm>
            <a:off x="685800" y="0"/>
            <a:ext cx="7772400" cy="1428750"/>
          </a:xfrm>
        </p:spPr>
        <p:txBody>
          <a:bodyPr/>
          <a:lstStyle/>
          <a:p>
            <a:r>
              <a:rPr lang="en-US" altLang="en-US"/>
              <a:t>UML Class Diagram</a:t>
            </a:r>
          </a:p>
        </p:txBody>
      </p:sp>
      <p:sp>
        <p:nvSpPr>
          <p:cNvPr id="13316" name="Rectangle 8">
            <a:extLst>
              <a:ext uri="{FF2B5EF4-FFF2-40B4-BE49-F238E27FC236}">
                <a16:creationId xmlns:a16="http://schemas.microsoft.com/office/drawing/2014/main" id="{590C26BD-BFFE-4DA6-A05A-A7503178F3DE}"/>
              </a:ext>
            </a:extLst>
          </p:cNvPr>
          <p:cNvSpPr>
            <a:spLocks noChangeArrowheads="1"/>
          </p:cNvSpPr>
          <p:nvPr/>
        </p:nvSpPr>
        <p:spPr bwMode="auto">
          <a:xfrm>
            <a:off x="2400300" y="228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3317" name="Rectangle 10">
            <a:extLst>
              <a:ext uri="{FF2B5EF4-FFF2-40B4-BE49-F238E27FC236}">
                <a16:creationId xmlns:a16="http://schemas.microsoft.com/office/drawing/2014/main" id="{4F44F8EB-11A0-4E74-98FF-87EAA0B75930}"/>
              </a:ext>
            </a:extLst>
          </p:cNvPr>
          <p:cNvSpPr>
            <a:spLocks noChangeArrowheads="1"/>
          </p:cNvSpPr>
          <p:nvPr/>
        </p:nvSpPr>
        <p:spPr bwMode="auto">
          <a:xfrm>
            <a:off x="0" y="2628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3318" name="Rectangle 12">
            <a:extLst>
              <a:ext uri="{FF2B5EF4-FFF2-40B4-BE49-F238E27FC236}">
                <a16:creationId xmlns:a16="http://schemas.microsoft.com/office/drawing/2014/main" id="{44DE0F12-6F86-45E2-8299-425C31656C7D}"/>
              </a:ext>
            </a:extLst>
          </p:cNvPr>
          <p:cNvSpPr>
            <a:spLocks noChangeArrowheads="1"/>
          </p:cNvSpPr>
          <p:nvPr/>
        </p:nvSpPr>
        <p:spPr bwMode="auto">
          <a:xfrm>
            <a:off x="0" y="2628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3319" name="Object 11">
            <a:extLst>
              <a:ext uri="{FF2B5EF4-FFF2-40B4-BE49-F238E27FC236}">
                <a16:creationId xmlns:a16="http://schemas.microsoft.com/office/drawing/2014/main" id="{A27FC76D-80D6-42AD-A447-5EDE728E3439}"/>
              </a:ext>
            </a:extLst>
          </p:cNvPr>
          <p:cNvGraphicFramePr>
            <a:graphicFrameLocks noChangeAspect="1"/>
          </p:cNvGraphicFramePr>
          <p:nvPr/>
        </p:nvGraphicFramePr>
        <p:xfrm>
          <a:off x="115888" y="1085850"/>
          <a:ext cx="8912225" cy="3981450"/>
        </p:xfrm>
        <a:graphic>
          <a:graphicData uri="http://schemas.openxmlformats.org/presentationml/2006/ole">
            <mc:AlternateContent xmlns:mc="http://schemas.openxmlformats.org/markup-compatibility/2006">
              <mc:Choice xmlns:v="urn:schemas-microsoft-com:vml" Requires="v">
                <p:oleObj spid="_x0000_s13320" name="Picture" r:id="rId3" imgW="4880362" imgH="2173799" progId="Word.Picture.8">
                  <p:embed/>
                </p:oleObj>
              </mc:Choice>
              <mc:Fallback>
                <p:oleObj name="Picture" r:id="rId3" imgW="4880362" imgH="2173799" progId="Word.Picture.8">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8" y="1085850"/>
                        <a:ext cx="891222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theme/theme1.xml><?xml version="1.0" encoding="utf-8"?>
<a:theme xmlns:a="http://schemas.openxmlformats.org/drawingml/2006/main" name="International">
  <a:themeElements>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fontScheme name="Internat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International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clrMap bg1="dk2" tx1="lt1" bg2="dk1" tx2="lt2" accent1="accent1" accent2="accent2" accent3="accent3" accent4="accent4" accent5="accent5" accent6="accent6" hlink="hlink" folHlink="folHlink"/>
    </a:extraClrScheme>
    <a:extraClrScheme>
      <a:clrScheme name="International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clrMap bg1="lt1" tx1="dk1" bg2="lt2" tx2="dk2" accent1="accent1" accent2="accent2" accent3="accent3" accent4="accent4" accent5="accent5" accent6="accent6" hlink="hlink" folHlink="folHlink"/>
    </a:extraClrScheme>
    <a:extraClrScheme>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C:\MSOffice\Templates\Presentation Designs\International.pot</Template>
  <TotalTime>23163</TotalTime>
  <Words>3083</Words>
  <Application>Microsoft Office PowerPoint</Application>
  <PresentationFormat>Ekran Gösterisi (4:3)</PresentationFormat>
  <Paragraphs>369</Paragraphs>
  <Slides>62</Slides>
  <Notes>1</Notes>
  <HiddenSlides>0</HiddenSlides>
  <MMClips>0</MMClips>
  <ScaleCrop>false</ScaleCrop>
  <HeadingPairs>
    <vt:vector size="8" baseType="variant">
      <vt:variant>
        <vt:lpstr>Kullanılan Yazı Tipleri</vt:lpstr>
      </vt:variant>
      <vt:variant>
        <vt:i4>9</vt:i4>
      </vt:variant>
      <vt:variant>
        <vt:lpstr>Tema</vt:lpstr>
      </vt:variant>
      <vt:variant>
        <vt:i4>1</vt:i4>
      </vt:variant>
      <vt:variant>
        <vt:lpstr>Eklenmiş OLE Hizmet Programları</vt:lpstr>
      </vt:variant>
      <vt:variant>
        <vt:i4>2</vt:i4>
      </vt:variant>
      <vt:variant>
        <vt:lpstr>Slayt Başlıkları</vt:lpstr>
      </vt:variant>
      <vt:variant>
        <vt:i4>62</vt:i4>
      </vt:variant>
    </vt:vector>
  </HeadingPairs>
  <TitlesOfParts>
    <vt:vector size="74" baseType="lpstr">
      <vt:lpstr>Times New Roman</vt:lpstr>
      <vt:lpstr>Arial</vt:lpstr>
      <vt:lpstr>Monotype Sorts</vt:lpstr>
      <vt:lpstr>Wingdings</vt:lpstr>
      <vt:lpstr>Courier New</vt:lpstr>
      <vt:lpstr>Book Antiqua</vt:lpstr>
      <vt:lpstr>Forte</vt:lpstr>
      <vt:lpstr>Courier</vt:lpstr>
      <vt:lpstr>Symbol</vt:lpstr>
      <vt:lpstr>International</vt:lpstr>
      <vt:lpstr>Picture</vt:lpstr>
      <vt:lpstr>Microsoft Word Picture</vt:lpstr>
      <vt:lpstr>Chapter 9 Objects and Classes</vt:lpstr>
      <vt:lpstr>Motivations</vt:lpstr>
      <vt:lpstr>Objectives</vt:lpstr>
      <vt:lpstr>OO Programming Concepts</vt:lpstr>
      <vt:lpstr>Objects</vt:lpstr>
      <vt:lpstr>Classes</vt:lpstr>
      <vt:lpstr>Classes</vt:lpstr>
      <vt:lpstr>Use a Class to Make Many Objects</vt:lpstr>
      <vt:lpstr>UML Class Diagram</vt:lpstr>
      <vt:lpstr>Example: Defining Classes and Creating Objects</vt:lpstr>
      <vt:lpstr>Example: Defining Classes and Creating Objects</vt:lpstr>
      <vt:lpstr>Constructors</vt:lpstr>
      <vt:lpstr>Constructors, cont.</vt:lpstr>
      <vt:lpstr>Creating Objects Using Constructors</vt:lpstr>
      <vt:lpstr>Default Constructor</vt:lpstr>
      <vt:lpstr>Declaring Object Reference Variables</vt:lpstr>
      <vt:lpstr>Declaring/Creating Objects in a Single Step</vt:lpstr>
      <vt:lpstr>Accessing Object’s Members</vt:lpstr>
      <vt:lpstr>Trace Code</vt:lpstr>
      <vt:lpstr>Trace Code, cont.</vt:lpstr>
      <vt:lpstr>Trace Code, cont.</vt:lpstr>
      <vt:lpstr>Trace Code, cont.</vt:lpstr>
      <vt:lpstr>Trace Code, cont.</vt:lpstr>
      <vt:lpstr>Trace Code, cont.</vt:lpstr>
      <vt:lpstr>Trace Code, cont.</vt:lpstr>
      <vt:lpstr>Caution</vt:lpstr>
      <vt:lpstr>Reference Data Fields</vt:lpstr>
      <vt:lpstr>The null Value</vt:lpstr>
      <vt:lpstr>Default Value for a Data Field</vt:lpstr>
      <vt:lpstr>Example</vt:lpstr>
      <vt:lpstr>Differences between Variables of  Primitive Data Types and Object Types </vt:lpstr>
      <vt:lpstr>Copying Variables of Primitive Data Types and Object Types</vt:lpstr>
      <vt:lpstr>Garbage Collection</vt:lpstr>
      <vt:lpstr>Garbage Collection, cont</vt:lpstr>
      <vt:lpstr>The Date Class</vt:lpstr>
      <vt:lpstr>The Date Class Example</vt:lpstr>
      <vt:lpstr>The Random Class</vt:lpstr>
      <vt:lpstr>The Random Class Example</vt:lpstr>
      <vt:lpstr>The Point2D Class</vt:lpstr>
      <vt:lpstr>Instance   Variables, and Methods  </vt:lpstr>
      <vt:lpstr>Static Variables, Constants,  and Methods</vt:lpstr>
      <vt:lpstr>Static Variables, Constants,  and Methods, cont.</vt:lpstr>
      <vt:lpstr>Static Variables, Constants,  and Methods, cont.</vt:lpstr>
      <vt:lpstr>Example of Using Instance and Class Variables and Method</vt:lpstr>
      <vt:lpstr>Visibility Modifiers and  Accessor/Mutator Methods</vt:lpstr>
      <vt:lpstr>PowerPoint Sunusu</vt:lpstr>
      <vt:lpstr>PowerPoint Sunusu</vt:lpstr>
      <vt:lpstr>NOTE</vt:lpstr>
      <vt:lpstr>Why Data Fields Should Be private?</vt:lpstr>
      <vt:lpstr>Example of Data Field Encapsulation</vt:lpstr>
      <vt:lpstr>Passing Objects to Methods</vt:lpstr>
      <vt:lpstr>Passing Objects to Methods, cont.</vt:lpstr>
      <vt:lpstr>Array of Objects</vt:lpstr>
      <vt:lpstr>Array of Objects, cont.</vt:lpstr>
      <vt:lpstr>Array of Objects, cont.</vt:lpstr>
      <vt:lpstr>Immutable Objects and Classes</vt:lpstr>
      <vt:lpstr>Example</vt:lpstr>
      <vt:lpstr>What Class is Immutable?</vt:lpstr>
      <vt:lpstr>Scope of Variables</vt:lpstr>
      <vt:lpstr>The this Keyword </vt:lpstr>
      <vt:lpstr>Reference the Hidden Data Fields</vt:lpstr>
      <vt:lpstr>Calling Overloaded Constructor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Objects and Classes</dc:title>
  <dc:creator>Y. Daniel Liang</dc:creator>
  <cp:lastModifiedBy>Murat Umut İzer</cp:lastModifiedBy>
  <cp:revision>291</cp:revision>
  <dcterms:created xsi:type="dcterms:W3CDTF">1995-06-10T17:31:50Z</dcterms:created>
  <dcterms:modified xsi:type="dcterms:W3CDTF">2020-10-12T16:48:07Z</dcterms:modified>
</cp:coreProperties>
</file>