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572" r:id="rId3"/>
    <p:sldId id="520" r:id="rId4"/>
    <p:sldId id="573" r:id="rId5"/>
    <p:sldId id="574" r:id="rId6"/>
    <p:sldId id="502" r:id="rId7"/>
    <p:sldId id="482" r:id="rId8"/>
    <p:sldId id="585" r:id="rId9"/>
    <p:sldId id="650" r:id="rId10"/>
    <p:sldId id="586" r:id="rId11"/>
    <p:sldId id="587" r:id="rId12"/>
    <p:sldId id="588" r:id="rId13"/>
    <p:sldId id="589" r:id="rId14"/>
    <p:sldId id="568" r:id="rId15"/>
    <p:sldId id="569" r:id="rId16"/>
    <p:sldId id="570" r:id="rId17"/>
    <p:sldId id="571" r:id="rId18"/>
    <p:sldId id="603" r:id="rId19"/>
    <p:sldId id="606" r:id="rId20"/>
    <p:sldId id="590" r:id="rId21"/>
    <p:sldId id="591" r:id="rId22"/>
    <p:sldId id="592" r:id="rId23"/>
    <p:sldId id="593" r:id="rId24"/>
    <p:sldId id="594" r:id="rId25"/>
    <p:sldId id="595" r:id="rId26"/>
    <p:sldId id="600" r:id="rId27"/>
    <p:sldId id="601" r:id="rId28"/>
    <p:sldId id="602" r:id="rId29"/>
    <p:sldId id="607" r:id="rId30"/>
    <p:sldId id="608" r:id="rId31"/>
    <p:sldId id="609" r:id="rId32"/>
    <p:sldId id="610" r:id="rId33"/>
    <p:sldId id="611" r:id="rId34"/>
    <p:sldId id="612" r:id="rId35"/>
    <p:sldId id="613" r:id="rId36"/>
    <p:sldId id="614" r:id="rId37"/>
    <p:sldId id="615" r:id="rId38"/>
    <p:sldId id="616" r:id="rId39"/>
    <p:sldId id="626" r:id="rId40"/>
    <p:sldId id="627" r:id="rId41"/>
    <p:sldId id="628" r:id="rId42"/>
    <p:sldId id="629" r:id="rId43"/>
    <p:sldId id="630" r:id="rId44"/>
    <p:sldId id="631" r:id="rId45"/>
    <p:sldId id="634" r:id="rId46"/>
    <p:sldId id="639" r:id="rId47"/>
    <p:sldId id="640" r:id="rId48"/>
    <p:sldId id="641" r:id="rId49"/>
    <p:sldId id="642" r:id="rId50"/>
    <p:sldId id="643" r:id="rId51"/>
    <p:sldId id="644" r:id="rId52"/>
    <p:sldId id="645" r:id="rId53"/>
    <p:sldId id="646" r:id="rId54"/>
    <p:sldId id="647" r:id="rId55"/>
    <p:sldId id="648" r:id="rId56"/>
    <p:sldId id="649" r:id="rId5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576">
          <p15:clr>
            <a:srgbClr val="A4A3A4"/>
          </p15:clr>
        </p15:guide>
        <p15:guide id="2" pos="576">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061" autoAdjust="0"/>
    <p:restoredTop sz="94630" autoAdjust="0"/>
  </p:normalViewPr>
  <p:slideViewPr>
    <p:cSldViewPr>
      <p:cViewPr varScale="1">
        <p:scale>
          <a:sx n="81" d="100"/>
          <a:sy n="81" d="100"/>
        </p:scale>
        <p:origin x="917" y="62"/>
      </p:cViewPr>
      <p:guideLst>
        <p:guide orient="horz" pos="576"/>
        <p:guide pos="576"/>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0" d="100"/>
          <a:sy n="40" d="100"/>
        </p:scale>
        <p:origin x="-1404" y="-78"/>
      </p:cViewPr>
      <p:guideLst>
        <p:guide orient="horz" pos="2160"/>
        <p:guide pos="288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1"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E57D736-ED5F-436E-8176-3E22F4646122}"/>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19050" tIns="0" rIns="19050" bIns="0" numCol="1" anchor="t" anchorCtr="0" compatLnSpc="1">
            <a:prstTxWarp prst="textNoShape">
              <a:avLst/>
            </a:prstTxWarp>
          </a:bodyPr>
          <a:lstStyle>
            <a:lvl1pPr>
              <a:defRPr sz="1000" i="1"/>
            </a:lvl1pPr>
          </a:lstStyle>
          <a:p>
            <a:pPr>
              <a:defRPr/>
            </a:pPr>
            <a:endParaRPr lang="en-US"/>
          </a:p>
        </p:txBody>
      </p:sp>
      <p:sp>
        <p:nvSpPr>
          <p:cNvPr id="2051" name="Rectangle 3">
            <a:extLst>
              <a:ext uri="{FF2B5EF4-FFF2-40B4-BE49-F238E27FC236}">
                <a16:creationId xmlns:a16="http://schemas.microsoft.com/office/drawing/2014/main" id="{051D8FF3-0324-48C7-AC78-94E25AE06F63}"/>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19050" tIns="0" rIns="19050" bIns="0" numCol="1" anchor="t" anchorCtr="0" compatLnSpc="1">
            <a:prstTxWarp prst="textNoShape">
              <a:avLst/>
            </a:prstTxWarp>
          </a:bodyPr>
          <a:lstStyle>
            <a:lvl1pPr algn="r">
              <a:defRPr sz="1000" i="1"/>
            </a:lvl1pPr>
          </a:lstStyle>
          <a:p>
            <a:pPr>
              <a:defRPr/>
            </a:pPr>
            <a:endParaRPr lang="en-US"/>
          </a:p>
        </p:txBody>
      </p:sp>
      <p:sp>
        <p:nvSpPr>
          <p:cNvPr id="60420" name="Rectangle 4">
            <a:extLst>
              <a:ext uri="{FF2B5EF4-FFF2-40B4-BE49-F238E27FC236}">
                <a16:creationId xmlns:a16="http://schemas.microsoft.com/office/drawing/2014/main" id="{DBFE0C2A-C692-4975-BBFB-FF7746B5B910}"/>
              </a:ext>
            </a:extLst>
          </p:cNvPr>
          <p:cNvSpPr>
            <a:spLocks noGrp="1" noRot="1" noChangeAspect="1" noChangeArrowheads="1" noTextEdit="1"/>
          </p:cNvSpPr>
          <p:nvPr>
            <p:ph type="sldImg" idx="2"/>
          </p:nvPr>
        </p:nvSpPr>
        <p:spPr bwMode="auto">
          <a:xfrm>
            <a:off x="1150938" y="692150"/>
            <a:ext cx="4556125"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113E6BC0-FD13-4CAA-85D1-363074C90216}"/>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2075" tIns="46038" rIns="92075"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5CA9C19A-617B-4F37-9A70-21563448DE10}"/>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19050" tIns="0" rIns="19050" bIns="0" numCol="1" anchor="b" anchorCtr="0" compatLnSpc="1">
            <a:prstTxWarp prst="textNoShape">
              <a:avLst/>
            </a:prstTxWarp>
          </a:bodyPr>
          <a:lstStyle>
            <a:lvl1pPr>
              <a:defRPr sz="1000" i="1"/>
            </a:lvl1pPr>
          </a:lstStyle>
          <a:p>
            <a:pPr>
              <a:defRPr/>
            </a:pPr>
            <a:endParaRPr lang="en-US"/>
          </a:p>
        </p:txBody>
      </p:sp>
      <p:sp>
        <p:nvSpPr>
          <p:cNvPr id="2055" name="Rectangle 7">
            <a:extLst>
              <a:ext uri="{FF2B5EF4-FFF2-40B4-BE49-F238E27FC236}">
                <a16:creationId xmlns:a16="http://schemas.microsoft.com/office/drawing/2014/main" id="{E88C4731-9528-4BB0-AF59-80EBEA00C8FC}"/>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19050" tIns="0" rIns="19050" bIns="0" numCol="1" anchor="b" anchorCtr="0" compatLnSpc="1">
            <a:prstTxWarp prst="textNoShape">
              <a:avLst/>
            </a:prstTxWarp>
          </a:bodyPr>
          <a:lstStyle>
            <a:lvl1pPr algn="r">
              <a:defRPr sz="1000" i="1"/>
            </a:lvl1pPr>
          </a:lstStyle>
          <a:p>
            <a:fld id="{9C2AC0AA-4C50-494C-B58D-9428C8B22F3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1">
            <a:extLst>
              <a:ext uri="{FF2B5EF4-FFF2-40B4-BE49-F238E27FC236}">
                <a16:creationId xmlns:a16="http://schemas.microsoft.com/office/drawing/2014/main" id="{7559301C-D0E7-4D52-9F84-208B7186E805}"/>
              </a:ext>
            </a:extLst>
          </p:cNvPr>
          <p:cNvGrpSpPr>
            <a:grpSpLocks/>
          </p:cNvGrpSpPr>
          <p:nvPr/>
        </p:nvGrpSpPr>
        <p:grpSpPr bwMode="auto">
          <a:xfrm>
            <a:off x="0" y="114300"/>
            <a:ext cx="9142413" cy="6742113"/>
            <a:chOff x="0" y="72"/>
            <a:chExt cx="5759" cy="4247"/>
          </a:xfrm>
        </p:grpSpPr>
        <p:sp>
          <p:nvSpPr>
            <p:cNvPr id="5" name="Rectangle 2">
              <a:extLst>
                <a:ext uri="{FF2B5EF4-FFF2-40B4-BE49-F238E27FC236}">
                  <a16:creationId xmlns:a16="http://schemas.microsoft.com/office/drawing/2014/main" id="{A3620FB7-2E7D-4F6D-BC9E-E56EDC1C39EB}"/>
                </a:ext>
              </a:extLst>
            </p:cNvPr>
            <p:cNvSpPr>
              <a:spLocks noChangeArrowheads="1"/>
            </p:cNvSpPr>
            <p:nvPr/>
          </p:nvSpPr>
          <p:spPr bwMode="hidden">
            <a:xfrm>
              <a:off x="0" y="2112"/>
              <a:ext cx="5759" cy="2207"/>
            </a:xfrm>
            <a:prstGeom prst="rect">
              <a:avLst/>
            </a:prstGeom>
            <a:solidFill>
              <a:schemeClr val="bg1"/>
            </a:solidFill>
            <a:ln>
              <a:noFill/>
            </a:ln>
            <a:effectLst/>
          </p:spPr>
          <p:txBody>
            <a:bodyPr wrap="none" anchor="ctr"/>
            <a:lstStyle/>
            <a:p>
              <a:pPr>
                <a:defRPr/>
              </a:pPr>
              <a:endParaRPr lang="en-US" altLang="en-US"/>
            </a:p>
          </p:txBody>
        </p:sp>
        <p:grpSp>
          <p:nvGrpSpPr>
            <p:cNvPr id="6" name="Group 30">
              <a:extLst>
                <a:ext uri="{FF2B5EF4-FFF2-40B4-BE49-F238E27FC236}">
                  <a16:creationId xmlns:a16="http://schemas.microsoft.com/office/drawing/2014/main" id="{3E64B415-6D76-4579-BC7A-75DF805D780D}"/>
                </a:ext>
              </a:extLst>
            </p:cNvPr>
            <p:cNvGrpSpPr>
              <a:grpSpLocks/>
            </p:cNvGrpSpPr>
            <p:nvPr/>
          </p:nvGrpSpPr>
          <p:grpSpPr bwMode="auto">
            <a:xfrm>
              <a:off x="0" y="72"/>
              <a:ext cx="5759" cy="2040"/>
              <a:chOff x="0" y="72"/>
              <a:chExt cx="5759" cy="2040"/>
            </a:xfrm>
          </p:grpSpPr>
          <p:sp>
            <p:nvSpPr>
              <p:cNvPr id="7" name="Rectangle 3">
                <a:extLst>
                  <a:ext uri="{FF2B5EF4-FFF2-40B4-BE49-F238E27FC236}">
                    <a16:creationId xmlns:a16="http://schemas.microsoft.com/office/drawing/2014/main" id="{65330A26-FAB2-4C41-97D6-6AA24148ABD3}"/>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8" name="Group 9">
                <a:extLst>
                  <a:ext uri="{FF2B5EF4-FFF2-40B4-BE49-F238E27FC236}">
                    <a16:creationId xmlns:a16="http://schemas.microsoft.com/office/drawing/2014/main" id="{E7D5470F-CCFF-439E-AAB6-1DF68FC3B035}"/>
                  </a:ext>
                </a:extLst>
              </p:cNvPr>
              <p:cNvGrpSpPr>
                <a:grpSpLocks/>
              </p:cNvGrpSpPr>
              <p:nvPr/>
            </p:nvGrpSpPr>
            <p:grpSpPr bwMode="auto">
              <a:xfrm>
                <a:off x="2289" y="72"/>
                <a:ext cx="1440" cy="1984"/>
                <a:chOff x="2289" y="72"/>
                <a:chExt cx="1440" cy="1984"/>
              </a:xfrm>
            </p:grpSpPr>
            <p:sp>
              <p:nvSpPr>
                <p:cNvPr id="29" name="Freeform 4">
                  <a:extLst>
                    <a:ext uri="{FF2B5EF4-FFF2-40B4-BE49-F238E27FC236}">
                      <a16:creationId xmlns:a16="http://schemas.microsoft.com/office/drawing/2014/main" id="{A6406D16-96C4-4FAC-ACF6-897411AEA785}"/>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30" name="Line 5">
                  <a:extLst>
                    <a:ext uri="{FF2B5EF4-FFF2-40B4-BE49-F238E27FC236}">
                      <a16:creationId xmlns:a16="http://schemas.microsoft.com/office/drawing/2014/main" id="{4B0DE87F-8A19-45C0-A3C4-132D5F0F5201}"/>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1" name="Line 6">
                  <a:extLst>
                    <a:ext uri="{FF2B5EF4-FFF2-40B4-BE49-F238E27FC236}">
                      <a16:creationId xmlns:a16="http://schemas.microsoft.com/office/drawing/2014/main" id="{2EC0F762-73C4-4E7B-817C-FEF01FA57DDF}"/>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2" name="Line 7">
                  <a:extLst>
                    <a:ext uri="{FF2B5EF4-FFF2-40B4-BE49-F238E27FC236}">
                      <a16:creationId xmlns:a16="http://schemas.microsoft.com/office/drawing/2014/main" id="{A31047FA-2198-40CB-A5BB-518D585AA124}"/>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3" name="Freeform 8">
                  <a:extLst>
                    <a:ext uri="{FF2B5EF4-FFF2-40B4-BE49-F238E27FC236}">
                      <a16:creationId xmlns:a16="http://schemas.microsoft.com/office/drawing/2014/main" id="{11D10BB0-F3E2-4837-B129-DF3CD58C5F7D}"/>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grpSp>
          <p:sp>
            <p:nvSpPr>
              <p:cNvPr id="9" name="Oval 10">
                <a:extLst>
                  <a:ext uri="{FF2B5EF4-FFF2-40B4-BE49-F238E27FC236}">
                    <a16:creationId xmlns:a16="http://schemas.microsoft.com/office/drawing/2014/main" id="{CC3FE452-6CAE-4351-941F-348A7C8F920F}"/>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10" name="Group 29">
                <a:extLst>
                  <a:ext uri="{FF2B5EF4-FFF2-40B4-BE49-F238E27FC236}">
                    <a16:creationId xmlns:a16="http://schemas.microsoft.com/office/drawing/2014/main" id="{E7E8355F-EF6E-4AED-8D94-CF770E5F2092}"/>
                  </a:ext>
                </a:extLst>
              </p:cNvPr>
              <p:cNvGrpSpPr>
                <a:grpSpLocks/>
              </p:cNvGrpSpPr>
              <p:nvPr/>
            </p:nvGrpSpPr>
            <p:grpSpPr bwMode="auto">
              <a:xfrm>
                <a:off x="2071" y="406"/>
                <a:ext cx="1392" cy="1109"/>
                <a:chOff x="2071" y="406"/>
                <a:chExt cx="1392" cy="1109"/>
              </a:xfrm>
            </p:grpSpPr>
            <p:sp>
              <p:nvSpPr>
                <p:cNvPr id="11" name="Freeform 11">
                  <a:extLst>
                    <a:ext uri="{FF2B5EF4-FFF2-40B4-BE49-F238E27FC236}">
                      <a16:creationId xmlns:a16="http://schemas.microsoft.com/office/drawing/2014/main" id="{D929AA2E-3A2C-461B-8E4C-0C5A8E962E85}"/>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2" name="Freeform 12">
                  <a:extLst>
                    <a:ext uri="{FF2B5EF4-FFF2-40B4-BE49-F238E27FC236}">
                      <a16:creationId xmlns:a16="http://schemas.microsoft.com/office/drawing/2014/main" id="{6F6AD004-C9EE-4126-9216-F3D43110F8F6}"/>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3" name="Freeform 13">
                  <a:extLst>
                    <a:ext uri="{FF2B5EF4-FFF2-40B4-BE49-F238E27FC236}">
                      <a16:creationId xmlns:a16="http://schemas.microsoft.com/office/drawing/2014/main" id="{47276738-A88E-402A-9B25-4FEAB6C6B55D}"/>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w="9525" cap="rnd">
                  <a:noFill/>
                  <a:round/>
                  <a:headEnd/>
                  <a:tailEnd/>
                </a:ln>
                <a:effectLst/>
              </p:spPr>
              <p:txBody>
                <a:bodyPr/>
                <a:lstStyle/>
                <a:p>
                  <a:pPr>
                    <a:defRPr/>
                  </a:pPr>
                  <a:endParaRPr lang="en-US"/>
                </a:p>
              </p:txBody>
            </p:sp>
            <p:sp>
              <p:nvSpPr>
                <p:cNvPr id="14" name="Freeform 14">
                  <a:extLst>
                    <a:ext uri="{FF2B5EF4-FFF2-40B4-BE49-F238E27FC236}">
                      <a16:creationId xmlns:a16="http://schemas.microsoft.com/office/drawing/2014/main" id="{2552540E-61BE-45E0-8152-2C119D9E8F1E}"/>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w="9525" cap="rnd">
                  <a:noFill/>
                  <a:round/>
                  <a:headEnd/>
                  <a:tailEnd/>
                </a:ln>
                <a:effectLst/>
              </p:spPr>
              <p:txBody>
                <a:bodyPr/>
                <a:lstStyle/>
                <a:p>
                  <a:pPr>
                    <a:defRPr/>
                  </a:pPr>
                  <a:endParaRPr lang="en-US"/>
                </a:p>
              </p:txBody>
            </p:sp>
            <p:sp>
              <p:nvSpPr>
                <p:cNvPr id="15" name="Freeform 15">
                  <a:extLst>
                    <a:ext uri="{FF2B5EF4-FFF2-40B4-BE49-F238E27FC236}">
                      <a16:creationId xmlns:a16="http://schemas.microsoft.com/office/drawing/2014/main" id="{2D03F3B3-1B62-465E-A56F-43A6E0E73331}"/>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w="9525" cap="rnd">
                  <a:noFill/>
                  <a:round/>
                  <a:headEnd/>
                  <a:tailEnd/>
                </a:ln>
                <a:effectLst/>
              </p:spPr>
              <p:txBody>
                <a:bodyPr/>
                <a:lstStyle/>
                <a:p>
                  <a:pPr>
                    <a:defRPr/>
                  </a:pPr>
                  <a:endParaRPr lang="en-US"/>
                </a:p>
              </p:txBody>
            </p:sp>
            <p:sp>
              <p:nvSpPr>
                <p:cNvPr id="16" name="Freeform 16">
                  <a:extLst>
                    <a:ext uri="{FF2B5EF4-FFF2-40B4-BE49-F238E27FC236}">
                      <a16:creationId xmlns:a16="http://schemas.microsoft.com/office/drawing/2014/main" id="{6D2F6657-4546-4861-9527-C337801EE84D}"/>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w="9525" cap="rnd">
                  <a:noFill/>
                  <a:round/>
                  <a:headEnd/>
                  <a:tailEnd/>
                </a:ln>
                <a:effectLst/>
              </p:spPr>
              <p:txBody>
                <a:bodyPr/>
                <a:lstStyle/>
                <a:p>
                  <a:pPr>
                    <a:defRPr/>
                  </a:pPr>
                  <a:endParaRPr lang="en-US"/>
                </a:p>
              </p:txBody>
            </p:sp>
            <p:sp>
              <p:nvSpPr>
                <p:cNvPr id="17" name="Freeform 17">
                  <a:extLst>
                    <a:ext uri="{FF2B5EF4-FFF2-40B4-BE49-F238E27FC236}">
                      <a16:creationId xmlns:a16="http://schemas.microsoft.com/office/drawing/2014/main" id="{042CC31D-2CE3-4130-9C06-6DC3D2802E39}"/>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w="9525" cap="rnd">
                  <a:noFill/>
                  <a:round/>
                  <a:headEnd/>
                  <a:tailEnd/>
                </a:ln>
                <a:effectLst/>
              </p:spPr>
              <p:txBody>
                <a:bodyPr/>
                <a:lstStyle/>
                <a:p>
                  <a:pPr>
                    <a:defRPr/>
                  </a:pPr>
                  <a:endParaRPr lang="en-US"/>
                </a:p>
              </p:txBody>
            </p:sp>
            <p:sp>
              <p:nvSpPr>
                <p:cNvPr id="18" name="Freeform 18">
                  <a:extLst>
                    <a:ext uri="{FF2B5EF4-FFF2-40B4-BE49-F238E27FC236}">
                      <a16:creationId xmlns:a16="http://schemas.microsoft.com/office/drawing/2014/main" id="{43104169-CDDE-44B1-8745-6E93AB413826}"/>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w="9525" cap="rnd">
                  <a:noFill/>
                  <a:round/>
                  <a:headEnd/>
                  <a:tailEnd/>
                </a:ln>
                <a:effectLst/>
              </p:spPr>
              <p:txBody>
                <a:bodyPr/>
                <a:lstStyle/>
                <a:p>
                  <a:pPr>
                    <a:defRPr/>
                  </a:pPr>
                  <a:endParaRPr lang="en-US"/>
                </a:p>
              </p:txBody>
            </p:sp>
            <p:sp>
              <p:nvSpPr>
                <p:cNvPr id="19" name="Freeform 19">
                  <a:extLst>
                    <a:ext uri="{FF2B5EF4-FFF2-40B4-BE49-F238E27FC236}">
                      <a16:creationId xmlns:a16="http://schemas.microsoft.com/office/drawing/2014/main" id="{CA05E624-E56B-4542-B56C-5E3EEF3EA5DD}"/>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w="9525" cap="rnd">
                  <a:noFill/>
                  <a:round/>
                  <a:headEnd/>
                  <a:tailEnd/>
                </a:ln>
                <a:effectLst/>
              </p:spPr>
              <p:txBody>
                <a:bodyPr/>
                <a:lstStyle/>
                <a:p>
                  <a:pPr>
                    <a:defRPr/>
                  </a:pPr>
                  <a:endParaRPr lang="en-US"/>
                </a:p>
              </p:txBody>
            </p:sp>
            <p:sp>
              <p:nvSpPr>
                <p:cNvPr id="20" name="Freeform 20">
                  <a:extLst>
                    <a:ext uri="{FF2B5EF4-FFF2-40B4-BE49-F238E27FC236}">
                      <a16:creationId xmlns:a16="http://schemas.microsoft.com/office/drawing/2014/main" id="{6A2A3840-90EA-4C6D-B6FF-867232892794}"/>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w="9525" cap="rnd">
                  <a:noFill/>
                  <a:round/>
                  <a:headEnd/>
                  <a:tailEnd/>
                </a:ln>
                <a:effectLst/>
              </p:spPr>
              <p:txBody>
                <a:bodyPr/>
                <a:lstStyle/>
                <a:p>
                  <a:pPr>
                    <a:defRPr/>
                  </a:pPr>
                  <a:endParaRPr lang="en-US"/>
                </a:p>
              </p:txBody>
            </p:sp>
            <p:sp>
              <p:nvSpPr>
                <p:cNvPr id="21" name="Freeform 21">
                  <a:extLst>
                    <a:ext uri="{FF2B5EF4-FFF2-40B4-BE49-F238E27FC236}">
                      <a16:creationId xmlns:a16="http://schemas.microsoft.com/office/drawing/2014/main" id="{197ECB14-A0D4-489E-80CE-5EFBF6FECA8D}"/>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w="9525" cap="rnd">
                  <a:noFill/>
                  <a:round/>
                  <a:headEnd/>
                  <a:tailEnd/>
                </a:ln>
                <a:effectLst/>
              </p:spPr>
              <p:txBody>
                <a:bodyPr/>
                <a:lstStyle/>
                <a:p>
                  <a:pPr>
                    <a:defRPr/>
                  </a:pPr>
                  <a:endParaRPr lang="en-US"/>
                </a:p>
              </p:txBody>
            </p:sp>
            <p:sp>
              <p:nvSpPr>
                <p:cNvPr id="22" name="Freeform 22">
                  <a:extLst>
                    <a:ext uri="{FF2B5EF4-FFF2-40B4-BE49-F238E27FC236}">
                      <a16:creationId xmlns:a16="http://schemas.microsoft.com/office/drawing/2014/main" id="{9073B184-906A-4E60-9D50-776060F3A77F}"/>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w="9525" cap="rnd">
                  <a:noFill/>
                  <a:round/>
                  <a:headEnd/>
                  <a:tailEnd/>
                </a:ln>
                <a:effectLst/>
              </p:spPr>
              <p:txBody>
                <a:bodyPr/>
                <a:lstStyle/>
                <a:p>
                  <a:pPr>
                    <a:defRPr/>
                  </a:pPr>
                  <a:endParaRPr lang="en-US"/>
                </a:p>
              </p:txBody>
            </p:sp>
            <p:sp>
              <p:nvSpPr>
                <p:cNvPr id="23" name="Freeform 23">
                  <a:extLst>
                    <a:ext uri="{FF2B5EF4-FFF2-40B4-BE49-F238E27FC236}">
                      <a16:creationId xmlns:a16="http://schemas.microsoft.com/office/drawing/2014/main" id="{FCF18951-83E1-4373-ADE0-28D6004E2C23}"/>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w="9525" cap="rnd">
                  <a:noFill/>
                  <a:round/>
                  <a:headEnd/>
                  <a:tailEnd/>
                </a:ln>
                <a:effectLst/>
              </p:spPr>
              <p:txBody>
                <a:bodyPr/>
                <a:lstStyle/>
                <a:p>
                  <a:pPr>
                    <a:defRPr/>
                  </a:pPr>
                  <a:endParaRPr lang="en-US"/>
                </a:p>
              </p:txBody>
            </p:sp>
            <p:sp>
              <p:nvSpPr>
                <p:cNvPr id="24" name="Freeform 24">
                  <a:extLst>
                    <a:ext uri="{FF2B5EF4-FFF2-40B4-BE49-F238E27FC236}">
                      <a16:creationId xmlns:a16="http://schemas.microsoft.com/office/drawing/2014/main" id="{67418F15-DB70-43AC-9015-2C8C5F6C0C60}"/>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w="9525" cap="rnd">
                  <a:noFill/>
                  <a:round/>
                  <a:headEnd/>
                  <a:tailEnd/>
                </a:ln>
                <a:effectLst/>
              </p:spPr>
              <p:txBody>
                <a:bodyPr/>
                <a:lstStyle/>
                <a:p>
                  <a:pPr>
                    <a:defRPr/>
                  </a:pPr>
                  <a:endParaRPr lang="en-US"/>
                </a:p>
              </p:txBody>
            </p:sp>
            <p:sp>
              <p:nvSpPr>
                <p:cNvPr id="25" name="Freeform 25">
                  <a:extLst>
                    <a:ext uri="{FF2B5EF4-FFF2-40B4-BE49-F238E27FC236}">
                      <a16:creationId xmlns:a16="http://schemas.microsoft.com/office/drawing/2014/main" id="{7A731C4E-CAEC-486C-8A0E-31934C258863}"/>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w="9525" cap="rnd">
                  <a:noFill/>
                  <a:round/>
                  <a:headEnd/>
                  <a:tailEnd/>
                </a:ln>
                <a:effectLst/>
              </p:spPr>
              <p:txBody>
                <a:bodyPr/>
                <a:lstStyle/>
                <a:p>
                  <a:pPr>
                    <a:defRPr/>
                  </a:pPr>
                  <a:endParaRPr lang="en-US"/>
                </a:p>
              </p:txBody>
            </p:sp>
            <p:sp>
              <p:nvSpPr>
                <p:cNvPr id="26" name="Freeform 26">
                  <a:extLst>
                    <a:ext uri="{FF2B5EF4-FFF2-40B4-BE49-F238E27FC236}">
                      <a16:creationId xmlns:a16="http://schemas.microsoft.com/office/drawing/2014/main" id="{8247B4D8-6DBA-4413-BA2B-E91CA75C43D0}"/>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w="9525" cap="rnd">
                  <a:noFill/>
                  <a:round/>
                  <a:headEnd/>
                  <a:tailEnd/>
                </a:ln>
                <a:effectLst/>
              </p:spPr>
              <p:txBody>
                <a:bodyPr/>
                <a:lstStyle/>
                <a:p>
                  <a:pPr>
                    <a:defRPr/>
                  </a:pPr>
                  <a:endParaRPr lang="en-US"/>
                </a:p>
              </p:txBody>
            </p:sp>
            <p:sp>
              <p:nvSpPr>
                <p:cNvPr id="27" name="Freeform 27">
                  <a:extLst>
                    <a:ext uri="{FF2B5EF4-FFF2-40B4-BE49-F238E27FC236}">
                      <a16:creationId xmlns:a16="http://schemas.microsoft.com/office/drawing/2014/main" id="{C596B140-67EB-4C1A-82F0-065DDDA1511E}"/>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w="9525" cap="rnd">
                  <a:noFill/>
                  <a:round/>
                  <a:headEnd/>
                  <a:tailEnd/>
                </a:ln>
                <a:effectLst/>
              </p:spPr>
              <p:txBody>
                <a:bodyPr/>
                <a:lstStyle/>
                <a:p>
                  <a:pPr>
                    <a:defRPr/>
                  </a:pPr>
                  <a:endParaRPr lang="en-US"/>
                </a:p>
              </p:txBody>
            </p:sp>
            <p:sp>
              <p:nvSpPr>
                <p:cNvPr id="28" name="Freeform 28">
                  <a:extLst>
                    <a:ext uri="{FF2B5EF4-FFF2-40B4-BE49-F238E27FC236}">
                      <a16:creationId xmlns:a16="http://schemas.microsoft.com/office/drawing/2014/main" id="{B5DA2CC2-AED3-4779-A391-8D293DEF50DC}"/>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w="9525" cap="rnd">
                  <a:noFill/>
                  <a:round/>
                  <a:headEnd/>
                  <a:tailEnd/>
                </a:ln>
                <a:effectLst/>
              </p:spPr>
              <p:txBody>
                <a:bodyPr/>
                <a:lstStyle/>
                <a:p>
                  <a:pPr>
                    <a:defRPr/>
                  </a:pPr>
                  <a:endParaRPr lang="en-US"/>
                </a:p>
              </p:txBody>
            </p:sp>
          </p:grpSp>
        </p:grpSp>
      </p:grpSp>
      <p:sp>
        <p:nvSpPr>
          <p:cNvPr id="34" name="Rectangle 37">
            <a:extLst>
              <a:ext uri="{FF2B5EF4-FFF2-40B4-BE49-F238E27FC236}">
                <a16:creationId xmlns:a16="http://schemas.microsoft.com/office/drawing/2014/main" id="{03276220-0686-4BA7-9DDD-712DFAE2116F}"/>
              </a:ext>
            </a:extLst>
          </p:cNvPr>
          <p:cNvSpPr>
            <a:spLocks noChangeArrowheads="1"/>
          </p:cNvSpPr>
          <p:nvPr userDrawn="1"/>
        </p:nvSpPr>
        <p:spPr bwMode="auto">
          <a:xfrm>
            <a:off x="1676400" y="6438900"/>
            <a:ext cx="5581650" cy="419100"/>
          </a:xfrm>
          <a:prstGeom prst="rect">
            <a:avLst/>
          </a:prstGeom>
          <a:noFill/>
          <a:ln>
            <a:noFill/>
          </a:ln>
          <a:effec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000" dirty="0">
                <a:latin typeface="Arial" pitchFamily="34" charset="0"/>
                <a:cs typeface="+mn-cs"/>
              </a:rPr>
              <a:t>Liang, Introduction to Java Programming, Eleventh Edition, (c) 2018 Pearson Education, Ltd. All rights reserved. </a:t>
            </a:r>
          </a:p>
        </p:txBody>
      </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5" name="Date Placeholder 34">
            <a:extLst>
              <a:ext uri="{FF2B5EF4-FFF2-40B4-BE49-F238E27FC236}">
                <a16:creationId xmlns:a16="http://schemas.microsoft.com/office/drawing/2014/main" id="{67543DB9-2683-405B-A5FB-02BBD1D868A8}"/>
              </a:ext>
            </a:extLst>
          </p:cNvPr>
          <p:cNvSpPr>
            <a:spLocks noGrp="1" noChangeArrowheads="1"/>
          </p:cNvSpPr>
          <p:nvPr>
            <p:ph type="dt" sz="quarter" idx="10"/>
          </p:nvPr>
        </p:nvSpPr>
        <p:spPr/>
        <p:txBody>
          <a:bodyPr/>
          <a:lstStyle>
            <a:lvl1pPr>
              <a:defRPr/>
            </a:lvl1pPr>
          </a:lstStyle>
          <a:p>
            <a:pPr>
              <a:defRPr/>
            </a:pPr>
            <a:endParaRPr lang="en-US"/>
          </a:p>
        </p:txBody>
      </p:sp>
      <p:sp>
        <p:nvSpPr>
          <p:cNvPr id="36" name="Rectangle 36">
            <a:extLst>
              <a:ext uri="{FF2B5EF4-FFF2-40B4-BE49-F238E27FC236}">
                <a16:creationId xmlns:a16="http://schemas.microsoft.com/office/drawing/2014/main" id="{9E454210-D4C7-4979-B707-08C1EC0FB767}"/>
              </a:ext>
            </a:extLst>
          </p:cNvPr>
          <p:cNvSpPr>
            <a:spLocks noGrp="1" noChangeArrowheads="1"/>
          </p:cNvSpPr>
          <p:nvPr>
            <p:ph type="sldNum" sz="quarter" idx="11"/>
          </p:nvPr>
        </p:nvSpPr>
        <p:spPr>
          <a:xfrm>
            <a:off x="6553200" y="6400800"/>
            <a:ext cx="1905000" cy="457200"/>
          </a:xfrm>
        </p:spPr>
        <p:txBody>
          <a:bodyPr/>
          <a:lstStyle>
            <a:lvl1pPr>
              <a:defRPr/>
            </a:lvl1pPr>
          </a:lstStyle>
          <a:p>
            <a:fld id="{0206DF9E-9D83-4ACD-8B87-11AB0903CE08}" type="slidenum">
              <a:rPr lang="en-US" altLang="en-US"/>
              <a:pPr/>
              <a:t>‹#›</a:t>
            </a:fld>
            <a:endParaRPr lang="en-US" altLang="en-US"/>
          </a:p>
        </p:txBody>
      </p:sp>
    </p:spTree>
    <p:extLst>
      <p:ext uri="{BB962C8B-B14F-4D97-AF65-F5344CB8AC3E}">
        <p14:creationId xmlns:p14="http://schemas.microsoft.com/office/powerpoint/2010/main" val="396358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D7DD506F-499A-4CEC-AF82-36361BF0EA8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4620B8AE-FEF5-4106-8DDE-4E0942FDE176}"/>
              </a:ext>
            </a:extLst>
          </p:cNvPr>
          <p:cNvSpPr>
            <a:spLocks noGrp="1" noChangeArrowheads="1"/>
          </p:cNvSpPr>
          <p:nvPr>
            <p:ph type="sldNum" sz="quarter" idx="11"/>
          </p:nvPr>
        </p:nvSpPr>
        <p:spPr>
          <a:ln/>
        </p:spPr>
        <p:txBody>
          <a:bodyPr/>
          <a:lstStyle>
            <a:lvl1pPr>
              <a:defRPr/>
            </a:lvl1pPr>
          </a:lstStyle>
          <a:p>
            <a:fld id="{6C98328A-A2CF-4AE3-AFB7-B8404A1EE383}" type="slidenum">
              <a:rPr lang="en-US" altLang="en-US"/>
              <a:pPr/>
              <a:t>‹#›</a:t>
            </a:fld>
            <a:endParaRPr lang="en-US" altLang="en-US"/>
          </a:p>
        </p:txBody>
      </p:sp>
    </p:spTree>
    <p:extLst>
      <p:ext uri="{BB962C8B-B14F-4D97-AF65-F5344CB8AC3E}">
        <p14:creationId xmlns:p14="http://schemas.microsoft.com/office/powerpoint/2010/main" val="204449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ED1D8477-4D86-4202-B073-F87BDB55E9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20748CE1-DDD4-4B44-BD8A-6A24F416E00A}"/>
              </a:ext>
            </a:extLst>
          </p:cNvPr>
          <p:cNvSpPr>
            <a:spLocks noGrp="1" noChangeArrowheads="1"/>
          </p:cNvSpPr>
          <p:nvPr>
            <p:ph type="sldNum" sz="quarter" idx="11"/>
          </p:nvPr>
        </p:nvSpPr>
        <p:spPr>
          <a:ln/>
        </p:spPr>
        <p:txBody>
          <a:bodyPr/>
          <a:lstStyle>
            <a:lvl1pPr>
              <a:defRPr/>
            </a:lvl1pPr>
          </a:lstStyle>
          <a:p>
            <a:fld id="{C2FDF0C6-FBFC-448D-8575-DD58AF8E0471}" type="slidenum">
              <a:rPr lang="en-US" altLang="en-US"/>
              <a:pPr/>
              <a:t>‹#›</a:t>
            </a:fld>
            <a:endParaRPr lang="en-US" altLang="en-US"/>
          </a:p>
        </p:txBody>
      </p:sp>
    </p:spTree>
    <p:extLst>
      <p:ext uri="{BB962C8B-B14F-4D97-AF65-F5344CB8AC3E}">
        <p14:creationId xmlns:p14="http://schemas.microsoft.com/office/powerpoint/2010/main" val="391201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9334B990-26FB-4491-9F5F-AC36A83E1BA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68DD3F54-9629-490A-89E2-1D82975F3C16}"/>
              </a:ext>
            </a:extLst>
          </p:cNvPr>
          <p:cNvSpPr>
            <a:spLocks noGrp="1" noChangeArrowheads="1"/>
          </p:cNvSpPr>
          <p:nvPr>
            <p:ph type="sldNum" sz="quarter" idx="11"/>
          </p:nvPr>
        </p:nvSpPr>
        <p:spPr>
          <a:ln/>
        </p:spPr>
        <p:txBody>
          <a:bodyPr/>
          <a:lstStyle>
            <a:lvl1pPr>
              <a:defRPr/>
            </a:lvl1pPr>
          </a:lstStyle>
          <a:p>
            <a:fld id="{39F714D7-1138-4F8B-A0B9-254CA200FA82}" type="slidenum">
              <a:rPr lang="en-US" altLang="en-US"/>
              <a:pPr/>
              <a:t>‹#›</a:t>
            </a:fld>
            <a:endParaRPr lang="en-US" altLang="en-US"/>
          </a:p>
        </p:txBody>
      </p:sp>
    </p:spTree>
    <p:extLst>
      <p:ext uri="{BB962C8B-B14F-4D97-AF65-F5344CB8AC3E}">
        <p14:creationId xmlns:p14="http://schemas.microsoft.com/office/powerpoint/2010/main" val="322466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846B46FE-A477-416C-8819-4076F583E6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4">
            <a:extLst>
              <a:ext uri="{FF2B5EF4-FFF2-40B4-BE49-F238E27FC236}">
                <a16:creationId xmlns:a16="http://schemas.microsoft.com/office/drawing/2014/main" id="{3BD5D93A-5EA5-4FEB-88DE-5CE01913E8E7}"/>
              </a:ext>
            </a:extLst>
          </p:cNvPr>
          <p:cNvSpPr>
            <a:spLocks noGrp="1" noChangeArrowheads="1"/>
          </p:cNvSpPr>
          <p:nvPr>
            <p:ph type="sldNum" sz="quarter" idx="11"/>
          </p:nvPr>
        </p:nvSpPr>
        <p:spPr>
          <a:ln/>
        </p:spPr>
        <p:txBody>
          <a:bodyPr/>
          <a:lstStyle>
            <a:lvl1pPr>
              <a:defRPr/>
            </a:lvl1pPr>
          </a:lstStyle>
          <a:p>
            <a:fld id="{25F42BDA-F355-4CAD-B9BF-F315919815D3}" type="slidenum">
              <a:rPr lang="en-US" altLang="en-US"/>
              <a:pPr/>
              <a:t>‹#›</a:t>
            </a:fld>
            <a:endParaRPr lang="en-US" altLang="en-US"/>
          </a:p>
        </p:txBody>
      </p:sp>
    </p:spTree>
    <p:extLst>
      <p:ext uri="{BB962C8B-B14F-4D97-AF65-F5344CB8AC3E}">
        <p14:creationId xmlns:p14="http://schemas.microsoft.com/office/powerpoint/2010/main" val="266191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7F2640CD-5079-4A84-A884-2BD29E6D98E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D91BF34F-6ADF-4699-934A-CE97B8A9B20A}"/>
              </a:ext>
            </a:extLst>
          </p:cNvPr>
          <p:cNvSpPr>
            <a:spLocks noGrp="1" noChangeArrowheads="1"/>
          </p:cNvSpPr>
          <p:nvPr>
            <p:ph type="sldNum" sz="quarter" idx="11"/>
          </p:nvPr>
        </p:nvSpPr>
        <p:spPr>
          <a:ln/>
        </p:spPr>
        <p:txBody>
          <a:bodyPr/>
          <a:lstStyle>
            <a:lvl1pPr>
              <a:defRPr/>
            </a:lvl1pPr>
          </a:lstStyle>
          <a:p>
            <a:fld id="{3B3E951C-B6AA-4569-8B7F-830863AE6713}" type="slidenum">
              <a:rPr lang="en-US" altLang="en-US"/>
              <a:pPr/>
              <a:t>‹#›</a:t>
            </a:fld>
            <a:endParaRPr lang="en-US" altLang="en-US"/>
          </a:p>
        </p:txBody>
      </p:sp>
    </p:spTree>
    <p:extLst>
      <p:ext uri="{BB962C8B-B14F-4D97-AF65-F5344CB8AC3E}">
        <p14:creationId xmlns:p14="http://schemas.microsoft.com/office/powerpoint/2010/main" val="57554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078FCB51-A717-4659-9A51-546B75935B5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4">
            <a:extLst>
              <a:ext uri="{FF2B5EF4-FFF2-40B4-BE49-F238E27FC236}">
                <a16:creationId xmlns:a16="http://schemas.microsoft.com/office/drawing/2014/main" id="{8A61D579-15F1-487B-9E38-82FB967EB9E6}"/>
              </a:ext>
            </a:extLst>
          </p:cNvPr>
          <p:cNvSpPr>
            <a:spLocks noGrp="1" noChangeArrowheads="1"/>
          </p:cNvSpPr>
          <p:nvPr>
            <p:ph type="sldNum" sz="quarter" idx="11"/>
          </p:nvPr>
        </p:nvSpPr>
        <p:spPr>
          <a:ln/>
        </p:spPr>
        <p:txBody>
          <a:bodyPr/>
          <a:lstStyle>
            <a:lvl1pPr>
              <a:defRPr/>
            </a:lvl1pPr>
          </a:lstStyle>
          <a:p>
            <a:fld id="{A983D60A-DAA8-49E6-8C0D-AB18163FA45F}" type="slidenum">
              <a:rPr lang="en-US" altLang="en-US"/>
              <a:pPr/>
              <a:t>‹#›</a:t>
            </a:fld>
            <a:endParaRPr lang="en-US" altLang="en-US"/>
          </a:p>
        </p:txBody>
      </p:sp>
    </p:spTree>
    <p:extLst>
      <p:ext uri="{BB962C8B-B14F-4D97-AF65-F5344CB8AC3E}">
        <p14:creationId xmlns:p14="http://schemas.microsoft.com/office/powerpoint/2010/main" val="3328319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8DD3C506-F472-4A3E-AFDD-2A1D5804077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4">
            <a:extLst>
              <a:ext uri="{FF2B5EF4-FFF2-40B4-BE49-F238E27FC236}">
                <a16:creationId xmlns:a16="http://schemas.microsoft.com/office/drawing/2014/main" id="{45E4764E-9BE3-4831-ADB3-3B3DBADD236E}"/>
              </a:ext>
            </a:extLst>
          </p:cNvPr>
          <p:cNvSpPr>
            <a:spLocks noGrp="1" noChangeArrowheads="1"/>
          </p:cNvSpPr>
          <p:nvPr>
            <p:ph type="sldNum" sz="quarter" idx="11"/>
          </p:nvPr>
        </p:nvSpPr>
        <p:spPr>
          <a:ln/>
        </p:spPr>
        <p:txBody>
          <a:bodyPr/>
          <a:lstStyle>
            <a:lvl1pPr>
              <a:defRPr/>
            </a:lvl1pPr>
          </a:lstStyle>
          <a:p>
            <a:fld id="{25590C41-7BE4-4C09-9AC3-16A50F6D0554}" type="slidenum">
              <a:rPr lang="en-US" altLang="en-US"/>
              <a:pPr/>
              <a:t>‹#›</a:t>
            </a:fld>
            <a:endParaRPr lang="en-US" altLang="en-US"/>
          </a:p>
        </p:txBody>
      </p:sp>
    </p:spTree>
    <p:extLst>
      <p:ext uri="{BB962C8B-B14F-4D97-AF65-F5344CB8AC3E}">
        <p14:creationId xmlns:p14="http://schemas.microsoft.com/office/powerpoint/2010/main" val="4178940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485ECA34-7D27-4E82-873B-107E5359B93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4">
            <a:extLst>
              <a:ext uri="{FF2B5EF4-FFF2-40B4-BE49-F238E27FC236}">
                <a16:creationId xmlns:a16="http://schemas.microsoft.com/office/drawing/2014/main" id="{40235F99-D867-4164-B2C5-4BFE485409A8}"/>
              </a:ext>
            </a:extLst>
          </p:cNvPr>
          <p:cNvSpPr>
            <a:spLocks noGrp="1" noChangeArrowheads="1"/>
          </p:cNvSpPr>
          <p:nvPr>
            <p:ph type="sldNum" sz="quarter" idx="11"/>
          </p:nvPr>
        </p:nvSpPr>
        <p:spPr>
          <a:ln/>
        </p:spPr>
        <p:txBody>
          <a:bodyPr/>
          <a:lstStyle>
            <a:lvl1pPr>
              <a:defRPr/>
            </a:lvl1pPr>
          </a:lstStyle>
          <a:p>
            <a:fld id="{E0FA5C0B-D824-4F41-A945-367AD97CD4AA}" type="slidenum">
              <a:rPr lang="en-US" altLang="en-US"/>
              <a:pPr/>
              <a:t>‹#›</a:t>
            </a:fld>
            <a:endParaRPr lang="en-US" altLang="en-US"/>
          </a:p>
        </p:txBody>
      </p:sp>
    </p:spTree>
    <p:extLst>
      <p:ext uri="{BB962C8B-B14F-4D97-AF65-F5344CB8AC3E}">
        <p14:creationId xmlns:p14="http://schemas.microsoft.com/office/powerpoint/2010/main" val="72022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935A9104-8F8E-47C7-9D86-F5F087F38C6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A42F25F4-0A8D-4E5D-9533-696578616AE0}"/>
              </a:ext>
            </a:extLst>
          </p:cNvPr>
          <p:cNvSpPr>
            <a:spLocks noGrp="1" noChangeArrowheads="1"/>
          </p:cNvSpPr>
          <p:nvPr>
            <p:ph type="sldNum" sz="quarter" idx="11"/>
          </p:nvPr>
        </p:nvSpPr>
        <p:spPr>
          <a:ln/>
        </p:spPr>
        <p:txBody>
          <a:bodyPr/>
          <a:lstStyle>
            <a:lvl1pPr>
              <a:defRPr/>
            </a:lvl1pPr>
          </a:lstStyle>
          <a:p>
            <a:fld id="{24D75BAA-80F0-4CF9-B167-5EC7A21580BC}" type="slidenum">
              <a:rPr lang="en-US" altLang="en-US"/>
              <a:pPr/>
              <a:t>‹#›</a:t>
            </a:fld>
            <a:endParaRPr lang="en-US" altLang="en-US"/>
          </a:p>
        </p:txBody>
      </p:sp>
    </p:spTree>
    <p:extLst>
      <p:ext uri="{BB962C8B-B14F-4D97-AF65-F5344CB8AC3E}">
        <p14:creationId xmlns:p14="http://schemas.microsoft.com/office/powerpoint/2010/main" val="1432177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BACE8CB5-E13B-47C2-8949-224880AB666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4">
            <a:extLst>
              <a:ext uri="{FF2B5EF4-FFF2-40B4-BE49-F238E27FC236}">
                <a16:creationId xmlns:a16="http://schemas.microsoft.com/office/drawing/2014/main" id="{557C9D54-77C8-411A-B9F3-8BB72856C1DE}"/>
              </a:ext>
            </a:extLst>
          </p:cNvPr>
          <p:cNvSpPr>
            <a:spLocks noGrp="1" noChangeArrowheads="1"/>
          </p:cNvSpPr>
          <p:nvPr>
            <p:ph type="sldNum" sz="quarter" idx="11"/>
          </p:nvPr>
        </p:nvSpPr>
        <p:spPr>
          <a:ln/>
        </p:spPr>
        <p:txBody>
          <a:bodyPr/>
          <a:lstStyle>
            <a:lvl1pPr>
              <a:defRPr/>
            </a:lvl1pPr>
          </a:lstStyle>
          <a:p>
            <a:fld id="{D0D67A7F-3E95-41B8-B5D2-B5FEADBF2145}" type="slidenum">
              <a:rPr lang="en-US" altLang="en-US"/>
              <a:pPr/>
              <a:t>‹#›</a:t>
            </a:fld>
            <a:endParaRPr lang="en-US" altLang="en-US"/>
          </a:p>
        </p:txBody>
      </p:sp>
    </p:spTree>
    <p:extLst>
      <p:ext uri="{BB962C8B-B14F-4D97-AF65-F5344CB8AC3E}">
        <p14:creationId xmlns:p14="http://schemas.microsoft.com/office/powerpoint/2010/main" val="338248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554" name="Group 29">
            <a:extLst>
              <a:ext uri="{FF2B5EF4-FFF2-40B4-BE49-F238E27FC236}">
                <a16:creationId xmlns:a16="http://schemas.microsoft.com/office/drawing/2014/main" id="{726E952E-0BCB-4F9A-A444-F388496D33E6}"/>
              </a:ext>
            </a:extLst>
          </p:cNvPr>
          <p:cNvGrpSpPr>
            <a:grpSpLocks/>
          </p:cNvGrpSpPr>
          <p:nvPr/>
        </p:nvGrpSpPr>
        <p:grpSpPr bwMode="auto">
          <a:xfrm>
            <a:off x="0" y="4367213"/>
            <a:ext cx="9131300" cy="2478087"/>
            <a:chOff x="0" y="2751"/>
            <a:chExt cx="5752" cy="1561"/>
          </a:xfrm>
        </p:grpSpPr>
        <p:sp>
          <p:nvSpPr>
            <p:cNvPr id="1032" name="Rectangle 2">
              <a:extLst>
                <a:ext uri="{FF2B5EF4-FFF2-40B4-BE49-F238E27FC236}">
                  <a16:creationId xmlns:a16="http://schemas.microsoft.com/office/drawing/2014/main" id="{2D099CEF-06BA-423C-8E8F-C13CFDF3DAF3}"/>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23561" name="Group 28">
              <a:extLst>
                <a:ext uri="{FF2B5EF4-FFF2-40B4-BE49-F238E27FC236}">
                  <a16:creationId xmlns:a16="http://schemas.microsoft.com/office/drawing/2014/main" id="{AE0EF5C9-B25B-4129-861E-742C3CFF1FD2}"/>
                </a:ext>
              </a:extLst>
            </p:cNvPr>
            <p:cNvGrpSpPr>
              <a:grpSpLocks/>
            </p:cNvGrpSpPr>
            <p:nvPr/>
          </p:nvGrpSpPr>
          <p:grpSpPr bwMode="auto">
            <a:xfrm>
              <a:off x="4458" y="2751"/>
              <a:ext cx="1190" cy="1426"/>
              <a:chOff x="4458" y="2751"/>
              <a:chExt cx="1190" cy="1426"/>
            </a:xfrm>
          </p:grpSpPr>
          <p:sp>
            <p:nvSpPr>
              <p:cNvPr id="1034" name="Freeform 3">
                <a:extLst>
                  <a:ext uri="{FF2B5EF4-FFF2-40B4-BE49-F238E27FC236}">
                    <a16:creationId xmlns:a16="http://schemas.microsoft.com/office/drawing/2014/main" id="{CE1C5E23-B657-4C79-9D82-34B8AC0C5B66}"/>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1035" name="Line 4">
                <a:extLst>
                  <a:ext uri="{FF2B5EF4-FFF2-40B4-BE49-F238E27FC236}">
                    <a16:creationId xmlns:a16="http://schemas.microsoft.com/office/drawing/2014/main" id="{B61395A2-EFE2-450D-A454-53658994C533}"/>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6" name="Line 5">
                <a:extLst>
                  <a:ext uri="{FF2B5EF4-FFF2-40B4-BE49-F238E27FC236}">
                    <a16:creationId xmlns:a16="http://schemas.microsoft.com/office/drawing/2014/main" id="{FBC8144E-5D1F-47DF-9FC2-C370BF254BA7}"/>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7" name="Line 6">
                <a:extLst>
                  <a:ext uri="{FF2B5EF4-FFF2-40B4-BE49-F238E27FC236}">
                    <a16:creationId xmlns:a16="http://schemas.microsoft.com/office/drawing/2014/main" id="{76434B25-3854-486F-B3FD-5F147305FA0F}"/>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8" name="Freeform 7">
                <a:extLst>
                  <a:ext uri="{FF2B5EF4-FFF2-40B4-BE49-F238E27FC236}">
                    <a16:creationId xmlns:a16="http://schemas.microsoft.com/office/drawing/2014/main" id="{6FF4DD1C-865A-4EF7-9A7B-B27F4AD80860}"/>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sp>
            <p:nvSpPr>
              <p:cNvPr id="1039" name="Oval 8">
                <a:extLst>
                  <a:ext uri="{FF2B5EF4-FFF2-40B4-BE49-F238E27FC236}">
                    <a16:creationId xmlns:a16="http://schemas.microsoft.com/office/drawing/2014/main" id="{43806C35-FD00-4481-9BB6-44E4D895E5AA}"/>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23568" name="Group 27">
                <a:extLst>
                  <a:ext uri="{FF2B5EF4-FFF2-40B4-BE49-F238E27FC236}">
                    <a16:creationId xmlns:a16="http://schemas.microsoft.com/office/drawing/2014/main" id="{C2204FF3-84EF-4CFB-A19A-5B4979568EEE}"/>
                  </a:ext>
                </a:extLst>
              </p:cNvPr>
              <p:cNvGrpSpPr>
                <a:grpSpLocks/>
              </p:cNvGrpSpPr>
              <p:nvPr/>
            </p:nvGrpSpPr>
            <p:grpSpPr bwMode="auto">
              <a:xfrm>
                <a:off x="4458" y="2991"/>
                <a:ext cx="999" cy="797"/>
                <a:chOff x="4458" y="2991"/>
                <a:chExt cx="999" cy="797"/>
              </a:xfrm>
            </p:grpSpPr>
            <p:sp>
              <p:nvSpPr>
                <p:cNvPr id="1041" name="Freeform 9">
                  <a:extLst>
                    <a:ext uri="{FF2B5EF4-FFF2-40B4-BE49-F238E27FC236}">
                      <a16:creationId xmlns:a16="http://schemas.microsoft.com/office/drawing/2014/main" id="{6D665E74-4241-4342-92BE-E6A5C26FD60C}"/>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042" name="Freeform 10">
                  <a:extLst>
                    <a:ext uri="{FF2B5EF4-FFF2-40B4-BE49-F238E27FC236}">
                      <a16:creationId xmlns:a16="http://schemas.microsoft.com/office/drawing/2014/main" id="{3691165C-94C6-4D9D-BDFF-56B0D28EF131}"/>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043" name="Freeform 11">
                  <a:extLst>
                    <a:ext uri="{FF2B5EF4-FFF2-40B4-BE49-F238E27FC236}">
                      <a16:creationId xmlns:a16="http://schemas.microsoft.com/office/drawing/2014/main" id="{8984A555-DE47-45E1-8952-E172176CAFE7}"/>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w="9525" cap="rnd">
                  <a:noFill/>
                  <a:round/>
                  <a:headEnd/>
                  <a:tailEnd/>
                </a:ln>
                <a:effectLst/>
              </p:spPr>
              <p:txBody>
                <a:bodyPr/>
                <a:lstStyle/>
                <a:p>
                  <a:pPr>
                    <a:defRPr/>
                  </a:pPr>
                  <a:endParaRPr lang="en-US"/>
                </a:p>
              </p:txBody>
            </p:sp>
            <p:sp>
              <p:nvSpPr>
                <p:cNvPr id="1044" name="Freeform 12">
                  <a:extLst>
                    <a:ext uri="{FF2B5EF4-FFF2-40B4-BE49-F238E27FC236}">
                      <a16:creationId xmlns:a16="http://schemas.microsoft.com/office/drawing/2014/main" id="{AC16EBBB-FD1C-4E04-923D-E5A00EF86E2A}"/>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w="9525" cap="rnd">
                  <a:noFill/>
                  <a:round/>
                  <a:headEnd/>
                  <a:tailEnd/>
                </a:ln>
                <a:effectLst/>
              </p:spPr>
              <p:txBody>
                <a:bodyPr/>
                <a:lstStyle/>
                <a:p>
                  <a:pPr>
                    <a:defRPr/>
                  </a:pPr>
                  <a:endParaRPr lang="en-US"/>
                </a:p>
              </p:txBody>
            </p:sp>
            <p:sp>
              <p:nvSpPr>
                <p:cNvPr id="1045" name="Freeform 13">
                  <a:extLst>
                    <a:ext uri="{FF2B5EF4-FFF2-40B4-BE49-F238E27FC236}">
                      <a16:creationId xmlns:a16="http://schemas.microsoft.com/office/drawing/2014/main" id="{1EF5C058-E015-4CA2-AE6F-84F3041B61E7}"/>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w="9525" cap="rnd">
                  <a:noFill/>
                  <a:round/>
                  <a:headEnd/>
                  <a:tailEnd/>
                </a:ln>
                <a:effectLst/>
              </p:spPr>
              <p:txBody>
                <a:bodyPr/>
                <a:lstStyle/>
                <a:p>
                  <a:pPr>
                    <a:defRPr/>
                  </a:pPr>
                  <a:endParaRPr lang="en-US"/>
                </a:p>
              </p:txBody>
            </p:sp>
            <p:sp>
              <p:nvSpPr>
                <p:cNvPr id="1046" name="Freeform 14">
                  <a:extLst>
                    <a:ext uri="{FF2B5EF4-FFF2-40B4-BE49-F238E27FC236}">
                      <a16:creationId xmlns:a16="http://schemas.microsoft.com/office/drawing/2014/main" id="{0124E511-E402-425B-9D84-B784C29757D7}"/>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w="9525" cap="rnd">
                  <a:noFill/>
                  <a:round/>
                  <a:headEnd/>
                  <a:tailEnd/>
                </a:ln>
                <a:effectLst/>
              </p:spPr>
              <p:txBody>
                <a:bodyPr/>
                <a:lstStyle/>
                <a:p>
                  <a:pPr>
                    <a:defRPr/>
                  </a:pPr>
                  <a:endParaRPr lang="en-US"/>
                </a:p>
              </p:txBody>
            </p:sp>
            <p:sp>
              <p:nvSpPr>
                <p:cNvPr id="1047" name="Freeform 15">
                  <a:extLst>
                    <a:ext uri="{FF2B5EF4-FFF2-40B4-BE49-F238E27FC236}">
                      <a16:creationId xmlns:a16="http://schemas.microsoft.com/office/drawing/2014/main" id="{33AD7932-0AD2-4704-B42E-6023504950A4}"/>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w="9525" cap="rnd">
                  <a:noFill/>
                  <a:round/>
                  <a:headEnd/>
                  <a:tailEnd/>
                </a:ln>
                <a:effectLst/>
              </p:spPr>
              <p:txBody>
                <a:bodyPr/>
                <a:lstStyle/>
                <a:p>
                  <a:pPr>
                    <a:defRPr/>
                  </a:pPr>
                  <a:endParaRPr lang="en-US"/>
                </a:p>
              </p:txBody>
            </p:sp>
            <p:sp>
              <p:nvSpPr>
                <p:cNvPr id="1048" name="Freeform 16">
                  <a:extLst>
                    <a:ext uri="{FF2B5EF4-FFF2-40B4-BE49-F238E27FC236}">
                      <a16:creationId xmlns:a16="http://schemas.microsoft.com/office/drawing/2014/main" id="{7A4A41A0-D4B9-4923-B2B3-405A65977CFB}"/>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w="9525" cap="rnd">
                  <a:noFill/>
                  <a:round/>
                  <a:headEnd/>
                  <a:tailEnd/>
                </a:ln>
                <a:effectLst/>
              </p:spPr>
              <p:txBody>
                <a:bodyPr/>
                <a:lstStyle/>
                <a:p>
                  <a:pPr>
                    <a:defRPr/>
                  </a:pPr>
                  <a:endParaRPr lang="en-US"/>
                </a:p>
              </p:txBody>
            </p:sp>
            <p:sp>
              <p:nvSpPr>
                <p:cNvPr id="1049" name="Freeform 17">
                  <a:extLst>
                    <a:ext uri="{FF2B5EF4-FFF2-40B4-BE49-F238E27FC236}">
                      <a16:creationId xmlns:a16="http://schemas.microsoft.com/office/drawing/2014/main" id="{ED421CCD-F449-4241-8124-40002B04F73E}"/>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w="9525" cap="rnd">
                  <a:noFill/>
                  <a:round/>
                  <a:headEnd/>
                  <a:tailEnd/>
                </a:ln>
                <a:effectLst/>
              </p:spPr>
              <p:txBody>
                <a:bodyPr/>
                <a:lstStyle/>
                <a:p>
                  <a:pPr>
                    <a:defRPr/>
                  </a:pPr>
                  <a:endParaRPr lang="en-US"/>
                </a:p>
              </p:txBody>
            </p:sp>
            <p:sp>
              <p:nvSpPr>
                <p:cNvPr id="1050" name="Freeform 18">
                  <a:extLst>
                    <a:ext uri="{FF2B5EF4-FFF2-40B4-BE49-F238E27FC236}">
                      <a16:creationId xmlns:a16="http://schemas.microsoft.com/office/drawing/2014/main" id="{0942C2F8-A6DE-470A-BD10-DCA7136F08D1}"/>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w="9525" cap="rnd">
                  <a:noFill/>
                  <a:round/>
                  <a:headEnd/>
                  <a:tailEnd/>
                </a:ln>
                <a:effectLst/>
              </p:spPr>
              <p:txBody>
                <a:bodyPr/>
                <a:lstStyle/>
                <a:p>
                  <a:pPr>
                    <a:defRPr/>
                  </a:pPr>
                  <a:endParaRPr lang="en-US"/>
                </a:p>
              </p:txBody>
            </p:sp>
            <p:sp>
              <p:nvSpPr>
                <p:cNvPr id="1051" name="Freeform 19">
                  <a:extLst>
                    <a:ext uri="{FF2B5EF4-FFF2-40B4-BE49-F238E27FC236}">
                      <a16:creationId xmlns:a16="http://schemas.microsoft.com/office/drawing/2014/main" id="{071D91A8-A8DB-4A81-ABB4-20F888293B94}"/>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w="9525" cap="rnd">
                  <a:noFill/>
                  <a:round/>
                  <a:headEnd/>
                  <a:tailEnd/>
                </a:ln>
                <a:effectLst/>
              </p:spPr>
              <p:txBody>
                <a:bodyPr/>
                <a:lstStyle/>
                <a:p>
                  <a:pPr>
                    <a:defRPr/>
                  </a:pPr>
                  <a:endParaRPr lang="en-US"/>
                </a:p>
              </p:txBody>
            </p:sp>
            <p:sp>
              <p:nvSpPr>
                <p:cNvPr id="1052" name="Freeform 20">
                  <a:extLst>
                    <a:ext uri="{FF2B5EF4-FFF2-40B4-BE49-F238E27FC236}">
                      <a16:creationId xmlns:a16="http://schemas.microsoft.com/office/drawing/2014/main" id="{2A93A71F-E745-4C62-B848-EB5689ADD566}"/>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w="9525" cap="rnd">
                  <a:noFill/>
                  <a:round/>
                  <a:headEnd/>
                  <a:tailEnd/>
                </a:ln>
                <a:effectLst/>
              </p:spPr>
              <p:txBody>
                <a:bodyPr/>
                <a:lstStyle/>
                <a:p>
                  <a:pPr>
                    <a:defRPr/>
                  </a:pPr>
                  <a:endParaRPr lang="en-US"/>
                </a:p>
              </p:txBody>
            </p:sp>
            <p:sp>
              <p:nvSpPr>
                <p:cNvPr id="1053" name="Freeform 21">
                  <a:extLst>
                    <a:ext uri="{FF2B5EF4-FFF2-40B4-BE49-F238E27FC236}">
                      <a16:creationId xmlns:a16="http://schemas.microsoft.com/office/drawing/2014/main" id="{7DD115A0-4C03-468B-8F59-82E27D354F7B}"/>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w="9525" cap="rnd">
                  <a:noFill/>
                  <a:round/>
                  <a:headEnd/>
                  <a:tailEnd/>
                </a:ln>
                <a:effectLst/>
              </p:spPr>
              <p:txBody>
                <a:bodyPr/>
                <a:lstStyle/>
                <a:p>
                  <a:pPr>
                    <a:defRPr/>
                  </a:pPr>
                  <a:endParaRPr lang="en-US"/>
                </a:p>
              </p:txBody>
            </p:sp>
            <p:sp>
              <p:nvSpPr>
                <p:cNvPr id="1054" name="Freeform 22">
                  <a:extLst>
                    <a:ext uri="{FF2B5EF4-FFF2-40B4-BE49-F238E27FC236}">
                      <a16:creationId xmlns:a16="http://schemas.microsoft.com/office/drawing/2014/main" id="{2D99B03D-6149-4824-A4E5-AE70B8CD4D6F}"/>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w="9525" cap="rnd">
                  <a:noFill/>
                  <a:round/>
                  <a:headEnd/>
                  <a:tailEnd/>
                </a:ln>
                <a:effectLst/>
              </p:spPr>
              <p:txBody>
                <a:bodyPr/>
                <a:lstStyle/>
                <a:p>
                  <a:pPr>
                    <a:defRPr/>
                  </a:pPr>
                  <a:endParaRPr lang="en-US"/>
                </a:p>
              </p:txBody>
            </p:sp>
            <p:sp>
              <p:nvSpPr>
                <p:cNvPr id="1055" name="Freeform 23">
                  <a:extLst>
                    <a:ext uri="{FF2B5EF4-FFF2-40B4-BE49-F238E27FC236}">
                      <a16:creationId xmlns:a16="http://schemas.microsoft.com/office/drawing/2014/main" id="{3A8C565A-7027-480F-99AC-903DA6D8D055}"/>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w="9525" cap="rnd">
                  <a:noFill/>
                  <a:round/>
                  <a:headEnd/>
                  <a:tailEnd/>
                </a:ln>
                <a:effectLst/>
              </p:spPr>
              <p:txBody>
                <a:bodyPr/>
                <a:lstStyle/>
                <a:p>
                  <a:pPr>
                    <a:defRPr/>
                  </a:pPr>
                  <a:endParaRPr lang="en-US"/>
                </a:p>
              </p:txBody>
            </p:sp>
            <p:sp>
              <p:nvSpPr>
                <p:cNvPr id="2" name="Freeform 24">
                  <a:extLst>
                    <a:ext uri="{FF2B5EF4-FFF2-40B4-BE49-F238E27FC236}">
                      <a16:creationId xmlns:a16="http://schemas.microsoft.com/office/drawing/2014/main" id="{665F5168-87DE-4B80-88E5-F68FAE00732C}"/>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w="9525" cap="rnd">
                  <a:noFill/>
                  <a:round/>
                  <a:headEnd/>
                  <a:tailEnd/>
                </a:ln>
                <a:effectLst/>
              </p:spPr>
              <p:txBody>
                <a:bodyPr/>
                <a:lstStyle/>
                <a:p>
                  <a:pPr>
                    <a:defRPr/>
                  </a:pPr>
                  <a:endParaRPr lang="en-US"/>
                </a:p>
              </p:txBody>
            </p:sp>
            <p:sp>
              <p:nvSpPr>
                <p:cNvPr id="1057" name="Freeform 25">
                  <a:extLst>
                    <a:ext uri="{FF2B5EF4-FFF2-40B4-BE49-F238E27FC236}">
                      <a16:creationId xmlns:a16="http://schemas.microsoft.com/office/drawing/2014/main" id="{F8634F57-40BF-4814-B136-9934334F7A89}"/>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w="9525" cap="rnd">
                  <a:noFill/>
                  <a:round/>
                  <a:headEnd/>
                  <a:tailEnd/>
                </a:ln>
                <a:effectLst/>
              </p:spPr>
              <p:txBody>
                <a:bodyPr/>
                <a:lstStyle/>
                <a:p>
                  <a:pPr>
                    <a:defRPr/>
                  </a:pPr>
                  <a:endParaRPr lang="en-US"/>
                </a:p>
              </p:txBody>
            </p:sp>
            <p:sp>
              <p:nvSpPr>
                <p:cNvPr id="3" name="Freeform 26">
                  <a:extLst>
                    <a:ext uri="{FF2B5EF4-FFF2-40B4-BE49-F238E27FC236}">
                      <a16:creationId xmlns:a16="http://schemas.microsoft.com/office/drawing/2014/main" id="{AE3FA4EE-46B4-4709-92E3-E0E47E1A967E}"/>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w="9525" cap="rnd">
                  <a:noFill/>
                  <a:round/>
                  <a:headEnd/>
                  <a:tailEnd/>
                </a:ln>
                <a:effectLst/>
              </p:spPr>
              <p:txBody>
                <a:bodyPr/>
                <a:lstStyle/>
                <a:p>
                  <a:pPr>
                    <a:defRPr/>
                  </a:pPr>
                  <a:endParaRPr lang="en-US"/>
                </a:p>
              </p:txBody>
            </p:sp>
          </p:grpSp>
        </p:grpSp>
      </p:grpSp>
      <p:sp>
        <p:nvSpPr>
          <p:cNvPr id="23555" name="Rectangle 30">
            <a:extLst>
              <a:ext uri="{FF2B5EF4-FFF2-40B4-BE49-F238E27FC236}">
                <a16:creationId xmlns:a16="http://schemas.microsoft.com/office/drawing/2014/main" id="{418300ED-A57A-46DD-B602-756E4353A788}"/>
              </a:ext>
            </a:extLst>
          </p:cNvPr>
          <p:cNvSpPr>
            <a:spLocks noGrp="1" noChangeArrowheads="1"/>
          </p:cNvSpPr>
          <p:nvPr>
            <p:ph type="title"/>
          </p:nvPr>
        </p:nvSpPr>
        <p:spPr bwMode="auto">
          <a:xfrm>
            <a:off x="685800" y="2857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3556" name="Rectangle 31">
            <a:extLst>
              <a:ext uri="{FF2B5EF4-FFF2-40B4-BE49-F238E27FC236}">
                <a16:creationId xmlns:a16="http://schemas.microsoft.com/office/drawing/2014/main" id="{5BF484FA-E7F3-4377-B60D-7BEF22FF56F8}"/>
              </a:ext>
            </a:extLst>
          </p:cNvPr>
          <p:cNvSpPr>
            <a:spLocks noGrp="1" noChangeArrowheads="1"/>
          </p:cNvSpPr>
          <p:nvPr>
            <p:ph type="body" idx="1"/>
          </p:nvPr>
        </p:nvSpPr>
        <p:spPr bwMode="auto">
          <a:xfrm>
            <a:off x="685800" y="16573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a:extLst>
              <a:ext uri="{FF2B5EF4-FFF2-40B4-BE49-F238E27FC236}">
                <a16:creationId xmlns:a16="http://schemas.microsoft.com/office/drawing/2014/main" id="{D7BF43C5-B542-4D30-AA54-31410462BE57}"/>
              </a:ext>
            </a:extLst>
          </p:cNvPr>
          <p:cNvSpPr>
            <a:spLocks noGrp="1" noChangeArrowheads="1"/>
          </p:cNvSpPr>
          <p:nvPr>
            <p:ph type="dt" sz="half" idx="2"/>
          </p:nvPr>
        </p:nvSpPr>
        <p:spPr bwMode="auto">
          <a:xfrm>
            <a:off x="685800" y="64008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1058" name="Rectangle 34">
            <a:extLst>
              <a:ext uri="{FF2B5EF4-FFF2-40B4-BE49-F238E27FC236}">
                <a16:creationId xmlns:a16="http://schemas.microsoft.com/office/drawing/2014/main" id="{F21E8C67-63D6-46C7-AB4C-9B159DF9F5A2}"/>
              </a:ext>
            </a:extLst>
          </p:cNvPr>
          <p:cNvSpPr>
            <a:spLocks noGrp="1" noChangeArrowheads="1"/>
          </p:cNvSpPr>
          <p:nvPr>
            <p:ph type="sldNum" sz="quarter" idx="4"/>
          </p:nvPr>
        </p:nvSpPr>
        <p:spPr bwMode="auto">
          <a:xfrm>
            <a:off x="6553200" y="6399213"/>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a:defRPr sz="1400"/>
            </a:lvl1pPr>
          </a:lstStyle>
          <a:p>
            <a:fld id="{C42B0928-5D19-4354-84F8-12923F34524B}" type="slidenum">
              <a:rPr lang="en-US" altLang="en-US"/>
              <a:pPr/>
              <a:t>‹#›</a:t>
            </a:fld>
            <a:endParaRPr lang="en-US" altLang="en-US"/>
          </a:p>
        </p:txBody>
      </p:sp>
      <p:sp>
        <p:nvSpPr>
          <p:cNvPr id="1031" name="Rectangle 36">
            <a:extLst>
              <a:ext uri="{FF2B5EF4-FFF2-40B4-BE49-F238E27FC236}">
                <a16:creationId xmlns:a16="http://schemas.microsoft.com/office/drawing/2014/main" id="{19183937-FD8D-491F-80A6-691BC91DA4F5}"/>
              </a:ext>
            </a:extLst>
          </p:cNvPr>
          <p:cNvSpPr>
            <a:spLocks noChangeArrowheads="1"/>
          </p:cNvSpPr>
          <p:nvPr/>
        </p:nvSpPr>
        <p:spPr bwMode="auto">
          <a:xfrm>
            <a:off x="1676400" y="6438900"/>
            <a:ext cx="5581650" cy="419100"/>
          </a:xfrm>
          <a:prstGeom prst="rect">
            <a:avLst/>
          </a:prstGeom>
          <a:noFill/>
          <a:ln>
            <a:noFill/>
          </a:ln>
          <a:effec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sz="1000" dirty="0">
                <a:latin typeface="Arial" panose="020B0604020202020204" pitchFamily="34" charset="0"/>
              </a:rPr>
              <a:t>Liang, Introduction to Java Programming, Eleventh Edition, (c) 2018 Pearson Education, Ltd. </a:t>
            </a:r>
            <a:br>
              <a:rPr lang="en-US" sz="1000" dirty="0">
                <a:latin typeface="Arial" panose="020B0604020202020204" pitchFamily="34" charset="0"/>
              </a:rPr>
            </a:br>
            <a:r>
              <a:rPr lang="en-US" sz="1000" dirty="0">
                <a:latin typeface="Arial" panose="020B0604020202020204" pitchFamily="34" charset="0"/>
              </a:rPr>
              <a:t>All rights reserved. </a:t>
            </a:r>
          </a:p>
        </p:txBody>
      </p:sp>
    </p:spTree>
  </p:cSld>
  <p:clrMap bg1="lt1" tx1="dk1" bg2="lt2" tx2="dk2" accent1="accent1" accent2="accent2" accent3="accent3" accent4="accent4" accent5="accent5" accent6="accent6" hlink="hlink" folHlink="folHlink"/>
  <p:sldLayoutIdLst>
    <p:sldLayoutId id="2147483875"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winword%20TestMortgageClass.java" TargetMode="Externa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7.e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hyperlink" Target="winword%20TestMortgageClass.java" TargetMode="Externa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8.bin"/><Relationship Id="rId5" Type="http://schemas.openxmlformats.org/officeDocument/2006/relationships/image" Target="../media/image8.e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8" Type="http://schemas.openxmlformats.org/officeDocument/2006/relationships/hyperlink" Target="https://liveexample.pearsoncmg.com/html/TestCourse.html" TargetMode="External"/><Relationship Id="rId3" Type="http://schemas.openxmlformats.org/officeDocument/2006/relationships/hyperlink" Target="winword%20TestMortgageClass.java" TargetMode="External"/><Relationship Id="rId7" Type="http://schemas.openxmlformats.org/officeDocument/2006/relationships/hyperlink" Target="https://liveexample.pearsoncmg.com/html/Course.html"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hyperlink" Target="html/TestCourse.bat" TargetMode="External"/><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3" Type="http://schemas.openxmlformats.org/officeDocument/2006/relationships/hyperlink" Target="winword%20TestRationalClass.java" TargetMode="External"/><Relationship Id="rId7" Type="http://schemas.openxmlformats.org/officeDocument/2006/relationships/hyperlink" Target="https://liveexample.pearsoncmg.com/html/TestStackOfIntegers.html" TargetMode="Externa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hyperlink" Target="html/TestStackOfIntegers.bat" TargetMode="External"/><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winword%20TestRationalClass.jav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winword%20TestRationalClass.java" TargetMode="External"/><Relationship Id="rId1" Type="http://schemas.openxmlformats.org/officeDocument/2006/relationships/slideLayout" Target="../slideLayouts/slideLayout2.xml"/><Relationship Id="rId4" Type="http://schemas.openxmlformats.org/officeDocument/2006/relationships/hyperlink" Target="https://liveexample.pearsoncmg.com/html/StackOfIntegers.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5.wmf"/></Relationships>
</file>

<file path=ppt/slides/_rels/slide27.xml.rels><?xml version="1.0" encoding="UTF-8" standalone="yes"?>
<Relationships xmlns="http://schemas.openxmlformats.org/package/2006/relationships"><Relationship Id="rId2" Type="http://schemas.openxmlformats.org/officeDocument/2006/relationships/hyperlink" Target="winword%20TestMortgageClass.java"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ml/LargeFactorial.bat" TargetMode="External"/><Relationship Id="rId2" Type="http://schemas.openxmlformats.org/officeDocument/2006/relationships/hyperlink" Target="winword%20TestMortgageClass.java" TargetMode="External"/><Relationship Id="rId1" Type="http://schemas.openxmlformats.org/officeDocument/2006/relationships/slideLayout" Target="../slideLayouts/slideLayout7.xml"/><Relationship Id="rId4" Type="http://schemas.openxmlformats.org/officeDocument/2006/relationships/hyperlink" Target="https://liveexample.pearsoncmg.com/html/LargeFactorial.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6.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6.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7.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8.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9.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0.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1.wmf"/></Relationships>
</file>

<file path=ppt/slides/_rels/slide4.xml.rels><?xml version="1.0" encoding="UTF-8" standalone="yes"?>
<Relationships xmlns="http://schemas.openxmlformats.org/package/2006/relationships"><Relationship Id="rId3" Type="http://schemas.openxmlformats.org/officeDocument/2006/relationships/hyperlink" Target="winword%20TestMortgageClass.java"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2.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23.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liveexample.pearsoncmg.com/html/TestLoanClass.html" TargetMode="External"/><Relationship Id="rId3" Type="http://schemas.openxmlformats.org/officeDocument/2006/relationships/hyperlink" Target="winword%20TestMortgageClass.java" TargetMode="External"/><Relationship Id="rId7" Type="http://schemas.openxmlformats.org/officeDocument/2006/relationships/hyperlink" Target="https://liveexample.pearsoncmg.com/html/Loan.html"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ml/TestLoanClass.bat" TargetMode="External"/><Relationship Id="rId5" Type="http://schemas.openxmlformats.org/officeDocument/2006/relationships/image" Target="../media/image2.wmf"/><Relationship Id="rId4" Type="http://schemas.openxmlformats.org/officeDocument/2006/relationships/oleObject" Target="../embeddings/oleObject2.bin"/></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4.wmf"/></Relationships>
</file>

<file path=ppt/slides/_rels/slide51.xml.rels><?xml version="1.0" encoding="UTF-8" standalone="yes"?>
<Relationships xmlns="http://schemas.openxmlformats.org/package/2006/relationships"><Relationship Id="rId3" Type="http://schemas.openxmlformats.org/officeDocument/2006/relationships/hyperlink" Target="https://liveexample.pearsoncmg.com/html/PalindromeIgnoreNonAlphanumeric.html" TargetMode="External"/><Relationship Id="rId2" Type="http://schemas.openxmlformats.org/officeDocument/2006/relationships/hyperlink" Target="html/PalindromeIgnoreNonAlphanumeric.bat"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6.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winword%20TestMortgageClass.jav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liveexample.pearsoncmg.com/html/UseBMIClass.html" TargetMode="External"/><Relationship Id="rId3" Type="http://schemas.openxmlformats.org/officeDocument/2006/relationships/hyperlink" Target="winword%20TestMortgageClass.java" TargetMode="External"/><Relationship Id="rId7" Type="http://schemas.openxmlformats.org/officeDocument/2006/relationships/hyperlink" Target="https://liveexample.pearsoncmg.com/html/BMI.html"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hyperlink" Target="html/UseBMIClass.bat" TargetMode="External"/><Relationship Id="rId5" Type="http://schemas.openxmlformats.org/officeDocument/2006/relationships/image" Target="../media/image3.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winword%20TestCircle.jav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winword%20TestCircle.java"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F3B43DD9-490E-40B4-9890-7198A9AFC45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964E340-4F48-4672-BB16-649AB2279BFF}" type="slidenum">
              <a:rPr lang="en-US" altLang="en-US" sz="1400"/>
              <a:pPr/>
              <a:t>1</a:t>
            </a:fld>
            <a:endParaRPr lang="en-US" altLang="en-US" sz="1400"/>
          </a:p>
        </p:txBody>
      </p:sp>
      <p:sp>
        <p:nvSpPr>
          <p:cNvPr id="25603" name="Rectangle 4">
            <a:extLst>
              <a:ext uri="{FF2B5EF4-FFF2-40B4-BE49-F238E27FC236}">
                <a16:creationId xmlns:a16="http://schemas.microsoft.com/office/drawing/2014/main" id="{86EF99CF-E340-45EC-8993-F191796FF10D}"/>
              </a:ext>
            </a:extLst>
          </p:cNvPr>
          <p:cNvSpPr>
            <a:spLocks noGrp="1" noChangeArrowheads="1"/>
          </p:cNvSpPr>
          <p:nvPr>
            <p:ph type="title"/>
          </p:nvPr>
        </p:nvSpPr>
        <p:spPr>
          <a:xfrm>
            <a:off x="501650" y="1316038"/>
            <a:ext cx="7880350" cy="685800"/>
          </a:xfrm>
        </p:spPr>
        <p:txBody>
          <a:bodyPr/>
          <a:lstStyle/>
          <a:p>
            <a:r>
              <a:rPr lang="en-US" altLang="en-US" sz="4000"/>
              <a:t>Chapter 10 Thinking in Objects</a:t>
            </a:r>
            <a:endParaRPr lang="en-US" altLang="en-US"/>
          </a:p>
        </p:txBody>
      </p:sp>
      <p:sp>
        <p:nvSpPr>
          <p:cNvPr id="25604" name="Rectangle 10">
            <a:extLst>
              <a:ext uri="{FF2B5EF4-FFF2-40B4-BE49-F238E27FC236}">
                <a16:creationId xmlns:a16="http://schemas.microsoft.com/office/drawing/2014/main" id="{FD1CC6AC-5342-4CC4-A639-D3C539D720B0}"/>
              </a:ext>
            </a:extLst>
          </p:cNvPr>
          <p:cNvSpPr>
            <a:spLocks noChangeArrowheads="1"/>
          </p:cNvSpPr>
          <p:nvPr/>
        </p:nvSpPr>
        <p:spPr bwMode="auto">
          <a:xfrm>
            <a:off x="2090738" y="2195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5605" name="Rectangle 12">
            <a:extLst>
              <a:ext uri="{FF2B5EF4-FFF2-40B4-BE49-F238E27FC236}">
                <a16:creationId xmlns:a16="http://schemas.microsoft.com/office/drawing/2014/main" id="{14AED025-BCA2-47B6-AA78-56E0FA4B5EF6}"/>
              </a:ext>
            </a:extLst>
          </p:cNvPr>
          <p:cNvSpPr>
            <a:spLocks noChangeArrowheads="1"/>
          </p:cNvSpPr>
          <p:nvPr/>
        </p:nvSpPr>
        <p:spPr bwMode="auto">
          <a:xfrm>
            <a:off x="2090738" y="17621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5606" name="Rectangle 14">
            <a:extLst>
              <a:ext uri="{FF2B5EF4-FFF2-40B4-BE49-F238E27FC236}">
                <a16:creationId xmlns:a16="http://schemas.microsoft.com/office/drawing/2014/main" id="{DB55E994-BF45-4B8F-9AE5-A6FDEC57EB42}"/>
              </a:ext>
            </a:extLst>
          </p:cNvPr>
          <p:cNvSpPr>
            <a:spLocks noChangeArrowheads="1"/>
          </p:cNvSpPr>
          <p:nvPr/>
        </p:nvSpPr>
        <p:spPr bwMode="auto">
          <a:xfrm>
            <a:off x="2090738" y="17621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5607" name="Rectangle 16">
            <a:extLst>
              <a:ext uri="{FF2B5EF4-FFF2-40B4-BE49-F238E27FC236}">
                <a16:creationId xmlns:a16="http://schemas.microsoft.com/office/drawing/2014/main" id="{A74044BE-110C-45B6-8F8E-5D1E3167663F}"/>
              </a:ext>
            </a:extLst>
          </p:cNvPr>
          <p:cNvSpPr>
            <a:spLocks noChangeArrowheads="1"/>
          </p:cNvSpPr>
          <p:nvPr/>
        </p:nvSpPr>
        <p:spPr bwMode="auto">
          <a:xfrm>
            <a:off x="0" y="1951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a:extLst>
              <a:ext uri="{FF2B5EF4-FFF2-40B4-BE49-F238E27FC236}">
                <a16:creationId xmlns:a16="http://schemas.microsoft.com/office/drawing/2014/main" id="{0E1C3E4B-BABC-45AD-8E8A-630744BABED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7BCDB32-0ACA-451A-BA17-492ADA3978D5}" type="slidenum">
              <a:rPr lang="en-US" altLang="en-US" sz="1400"/>
              <a:pPr/>
              <a:t>10</a:t>
            </a:fld>
            <a:endParaRPr lang="en-US" altLang="en-US" sz="1400"/>
          </a:p>
        </p:txBody>
      </p:sp>
      <p:sp>
        <p:nvSpPr>
          <p:cNvPr id="5124" name="Rectangle 2">
            <a:extLst>
              <a:ext uri="{FF2B5EF4-FFF2-40B4-BE49-F238E27FC236}">
                <a16:creationId xmlns:a16="http://schemas.microsoft.com/office/drawing/2014/main" id="{E26120B7-EFA9-4730-85B9-79905196EC4F}"/>
              </a:ext>
            </a:extLst>
          </p:cNvPr>
          <p:cNvSpPr>
            <a:spLocks noGrp="1" noChangeArrowheads="1"/>
          </p:cNvSpPr>
          <p:nvPr>
            <p:ph type="title"/>
          </p:nvPr>
        </p:nvSpPr>
        <p:spPr>
          <a:xfrm>
            <a:off x="685800" y="228600"/>
            <a:ext cx="7772400" cy="857250"/>
          </a:xfrm>
        </p:spPr>
        <p:txBody>
          <a:bodyPr/>
          <a:lstStyle/>
          <a:p>
            <a:r>
              <a:rPr lang="en-US" altLang="en-US"/>
              <a:t>Class Representation</a:t>
            </a:r>
          </a:p>
        </p:txBody>
      </p:sp>
      <p:sp>
        <p:nvSpPr>
          <p:cNvPr id="5125" name="Rectangle 3">
            <a:extLst>
              <a:ext uri="{FF2B5EF4-FFF2-40B4-BE49-F238E27FC236}">
                <a16:creationId xmlns:a16="http://schemas.microsoft.com/office/drawing/2014/main" id="{C99C8821-2F36-4DC5-BE5C-AEF268E741F2}"/>
              </a:ext>
            </a:extLst>
          </p:cNvPr>
          <p:cNvSpPr>
            <a:spLocks noGrp="1" noChangeArrowheads="1"/>
          </p:cNvSpPr>
          <p:nvPr>
            <p:ph type="body" idx="1"/>
          </p:nvPr>
        </p:nvSpPr>
        <p:spPr>
          <a:xfrm>
            <a:off x="231775" y="1277938"/>
            <a:ext cx="8680450" cy="1420812"/>
          </a:xfrm>
        </p:spPr>
        <p:txBody>
          <a:bodyPr/>
          <a:lstStyle/>
          <a:p>
            <a:pPr marL="0" indent="0">
              <a:buFont typeface="Monotype Sorts"/>
              <a:buNone/>
            </a:pPr>
            <a:r>
              <a:rPr lang="en-US" altLang="en-US" sz="2800"/>
              <a:t>An aggregation relationship is usually represented as a data field in the aggregating class. For example, the relationship in Figure 10.6 can be represented as follows:</a:t>
            </a:r>
          </a:p>
        </p:txBody>
      </p:sp>
      <p:sp>
        <p:nvSpPr>
          <p:cNvPr id="5126" name="Rectangle 4">
            <a:extLst>
              <a:ext uri="{FF2B5EF4-FFF2-40B4-BE49-F238E27FC236}">
                <a16:creationId xmlns:a16="http://schemas.microsoft.com/office/drawing/2014/main" id="{FD624C97-6F2B-4091-8F87-33514B62C0C4}"/>
              </a:ext>
            </a:extLst>
          </p:cNvPr>
          <p:cNvSpPr>
            <a:spLocks noChangeArrowheads="1"/>
          </p:cNvSpPr>
          <p:nvPr/>
        </p:nvSpPr>
        <p:spPr bwMode="auto">
          <a:xfrm>
            <a:off x="0" y="2598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127" name="Rectangle 7">
            <a:extLst>
              <a:ext uri="{FF2B5EF4-FFF2-40B4-BE49-F238E27FC236}">
                <a16:creationId xmlns:a16="http://schemas.microsoft.com/office/drawing/2014/main" id="{535FD927-23C5-475B-9845-B42964FA03CA}"/>
              </a:ext>
            </a:extLst>
          </p:cNvPr>
          <p:cNvSpPr>
            <a:spLocks noChangeArrowheads="1"/>
          </p:cNvSpPr>
          <p:nvPr/>
        </p:nvSpPr>
        <p:spPr bwMode="auto">
          <a:xfrm>
            <a:off x="0" y="27193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5122" name="Object 6">
            <a:extLst>
              <a:ext uri="{FF2B5EF4-FFF2-40B4-BE49-F238E27FC236}">
                <a16:creationId xmlns:a16="http://schemas.microsoft.com/office/drawing/2014/main" id="{58EFAF08-16B3-4C6C-B08F-F5E69F4328D6}"/>
              </a:ext>
            </a:extLst>
          </p:cNvPr>
          <p:cNvGraphicFramePr>
            <a:graphicFrameLocks noChangeAspect="1"/>
          </p:cNvGraphicFramePr>
          <p:nvPr/>
        </p:nvGraphicFramePr>
        <p:xfrm>
          <a:off x="155575" y="2890838"/>
          <a:ext cx="8832850" cy="2371725"/>
        </p:xfrm>
        <a:graphic>
          <a:graphicData uri="http://schemas.openxmlformats.org/presentationml/2006/ole">
            <mc:AlternateContent xmlns:mc="http://schemas.openxmlformats.org/markup-compatibility/2006">
              <mc:Choice xmlns:v="urn:schemas-microsoft-com:vml" Requires="v">
                <p:oleObj spid="_x0000_s5128" r:id="rId3" imgW="5283200" imgH="1422400" progId="Word.Picture.8">
                  <p:embed/>
                </p:oleObj>
              </mc:Choice>
              <mc:Fallback>
                <p:oleObj r:id="rId3" imgW="5283200" imgH="14224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2890838"/>
                        <a:ext cx="883285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D7738666-0FB3-4C64-BDB9-F1F26A0101D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0736BDE-0D52-4009-853F-AF017D6F7D83}" type="slidenum">
              <a:rPr lang="en-US" altLang="en-US" sz="1400"/>
              <a:pPr/>
              <a:t>11</a:t>
            </a:fld>
            <a:endParaRPr lang="en-US" altLang="en-US" sz="1400"/>
          </a:p>
        </p:txBody>
      </p:sp>
      <p:sp>
        <p:nvSpPr>
          <p:cNvPr id="30723" name="Rectangle 2">
            <a:extLst>
              <a:ext uri="{FF2B5EF4-FFF2-40B4-BE49-F238E27FC236}">
                <a16:creationId xmlns:a16="http://schemas.microsoft.com/office/drawing/2014/main" id="{9459D4CE-7635-45C3-B53E-04A99DC78E36}"/>
              </a:ext>
            </a:extLst>
          </p:cNvPr>
          <p:cNvSpPr>
            <a:spLocks noGrp="1" noChangeArrowheads="1"/>
          </p:cNvSpPr>
          <p:nvPr>
            <p:ph type="title"/>
          </p:nvPr>
        </p:nvSpPr>
        <p:spPr>
          <a:xfrm>
            <a:off x="685800" y="0"/>
            <a:ext cx="7772400" cy="1428750"/>
          </a:xfrm>
        </p:spPr>
        <p:txBody>
          <a:bodyPr/>
          <a:lstStyle/>
          <a:p>
            <a:r>
              <a:rPr lang="en-US" altLang="en-US"/>
              <a:t>Aggregation or Composition </a:t>
            </a:r>
          </a:p>
        </p:txBody>
      </p:sp>
      <p:sp>
        <p:nvSpPr>
          <p:cNvPr id="30724" name="Rectangle 3">
            <a:extLst>
              <a:ext uri="{FF2B5EF4-FFF2-40B4-BE49-F238E27FC236}">
                <a16:creationId xmlns:a16="http://schemas.microsoft.com/office/drawing/2014/main" id="{0B29AA9A-B817-4F22-8BE3-2792917022B4}"/>
              </a:ext>
            </a:extLst>
          </p:cNvPr>
          <p:cNvSpPr>
            <a:spLocks noGrp="1" noChangeArrowheads="1"/>
          </p:cNvSpPr>
          <p:nvPr>
            <p:ph type="body" idx="1"/>
          </p:nvPr>
        </p:nvSpPr>
        <p:spPr>
          <a:xfrm>
            <a:off x="685800" y="1371600"/>
            <a:ext cx="7772400" cy="4114800"/>
          </a:xfrm>
        </p:spPr>
        <p:txBody>
          <a:bodyPr/>
          <a:lstStyle/>
          <a:p>
            <a:pPr marL="0" indent="0">
              <a:buFont typeface="Monotype Sorts"/>
              <a:buNone/>
            </a:pPr>
            <a:r>
              <a:rPr lang="en-US" altLang="en-US"/>
              <a:t>Since aggregation and composition relationships are represented using classes in similar ways, many texts don’t differentiate them and call both compositions.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a:extLst>
              <a:ext uri="{FF2B5EF4-FFF2-40B4-BE49-F238E27FC236}">
                <a16:creationId xmlns:a16="http://schemas.microsoft.com/office/drawing/2014/main" id="{288073C1-A85F-43C0-A620-EA4F3CD3874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919EA66-4EEB-434B-B29B-91849C73F30F}" type="slidenum">
              <a:rPr lang="en-US" altLang="en-US" sz="1400"/>
              <a:pPr/>
              <a:t>12</a:t>
            </a:fld>
            <a:endParaRPr lang="en-US" altLang="en-US" sz="1400"/>
          </a:p>
        </p:txBody>
      </p:sp>
      <p:sp>
        <p:nvSpPr>
          <p:cNvPr id="6148" name="Rectangle 2">
            <a:extLst>
              <a:ext uri="{FF2B5EF4-FFF2-40B4-BE49-F238E27FC236}">
                <a16:creationId xmlns:a16="http://schemas.microsoft.com/office/drawing/2014/main" id="{27600A3D-E8CD-4977-864E-2ECD96A883AB}"/>
              </a:ext>
            </a:extLst>
          </p:cNvPr>
          <p:cNvSpPr>
            <a:spLocks noGrp="1" noChangeArrowheads="1"/>
          </p:cNvSpPr>
          <p:nvPr>
            <p:ph type="title"/>
          </p:nvPr>
        </p:nvSpPr>
        <p:spPr>
          <a:xfrm>
            <a:off x="0" y="152400"/>
            <a:ext cx="8915400" cy="838200"/>
          </a:xfrm>
        </p:spPr>
        <p:txBody>
          <a:bodyPr/>
          <a:lstStyle/>
          <a:p>
            <a:r>
              <a:rPr lang="en-US" altLang="en-US"/>
              <a:t>Aggregation Between Same Class</a:t>
            </a:r>
            <a:endParaRPr lang="en-US" altLang="en-US">
              <a:hlinkClick r:id="rId3" action="ppaction://program"/>
            </a:endParaRPr>
          </a:p>
        </p:txBody>
      </p:sp>
      <p:sp>
        <p:nvSpPr>
          <p:cNvPr id="6149" name="Rectangle 3">
            <a:extLst>
              <a:ext uri="{FF2B5EF4-FFF2-40B4-BE49-F238E27FC236}">
                <a16:creationId xmlns:a16="http://schemas.microsoft.com/office/drawing/2014/main" id="{BA911245-9A35-4E7C-89EE-FCC4226A9E97}"/>
              </a:ext>
            </a:extLst>
          </p:cNvPr>
          <p:cNvSpPr>
            <a:spLocks noGrp="1" noChangeArrowheads="1"/>
          </p:cNvSpPr>
          <p:nvPr>
            <p:ph type="body" idx="1"/>
          </p:nvPr>
        </p:nvSpPr>
        <p:spPr>
          <a:xfrm>
            <a:off x="155575" y="1047750"/>
            <a:ext cx="8763000" cy="1219200"/>
          </a:xfrm>
        </p:spPr>
        <p:txBody>
          <a:bodyPr/>
          <a:lstStyle/>
          <a:p>
            <a:pPr marL="0" indent="0">
              <a:lnSpc>
                <a:spcPct val="120000"/>
              </a:lnSpc>
              <a:buFont typeface="Monotype Sorts"/>
              <a:buNone/>
              <a:tabLst>
                <a:tab pos="0" algn="l"/>
              </a:tabLst>
            </a:pPr>
            <a:r>
              <a:rPr lang="en-US" altLang="en-US" sz="2800"/>
              <a:t>Aggregation may exist between objects of the same class. For example, a person may have a supervisor. </a:t>
            </a:r>
          </a:p>
        </p:txBody>
      </p:sp>
      <p:sp>
        <p:nvSpPr>
          <p:cNvPr id="6150" name="Rectangle 4">
            <a:extLst>
              <a:ext uri="{FF2B5EF4-FFF2-40B4-BE49-F238E27FC236}">
                <a16:creationId xmlns:a16="http://schemas.microsoft.com/office/drawing/2014/main" id="{6FA8BFB2-6FC5-4914-A198-1620CF9A17A1}"/>
              </a:ext>
            </a:extLst>
          </p:cNvPr>
          <p:cNvSpPr>
            <a:spLocks noChangeArrowheads="1"/>
          </p:cNvSpPr>
          <p:nvPr/>
        </p:nvSpPr>
        <p:spPr bwMode="auto">
          <a:xfrm>
            <a:off x="1905000"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1" name="Rectangle 5">
            <a:extLst>
              <a:ext uri="{FF2B5EF4-FFF2-40B4-BE49-F238E27FC236}">
                <a16:creationId xmlns:a16="http://schemas.microsoft.com/office/drawing/2014/main" id="{4B6D4F73-AE7A-4E1C-9F1C-2C12DC338AD5}"/>
              </a:ext>
            </a:extLst>
          </p:cNvPr>
          <p:cNvSpPr>
            <a:spLocks noChangeArrowheads="1"/>
          </p:cNvSpPr>
          <p:nvPr/>
        </p:nvSpPr>
        <p:spPr bwMode="auto">
          <a:xfrm>
            <a:off x="190500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2" name="Rectangle 6">
            <a:extLst>
              <a:ext uri="{FF2B5EF4-FFF2-40B4-BE49-F238E27FC236}">
                <a16:creationId xmlns:a16="http://schemas.microsoft.com/office/drawing/2014/main" id="{FEB19E6C-DFE2-48DB-8F62-FCF445EE5340}"/>
              </a:ext>
            </a:extLst>
          </p:cNvPr>
          <p:cNvSpPr>
            <a:spLocks noChangeArrowheads="1"/>
          </p:cNvSpPr>
          <p:nvPr/>
        </p:nvSpPr>
        <p:spPr bwMode="auto">
          <a:xfrm>
            <a:off x="1905000"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3" name="Rectangle 7">
            <a:extLst>
              <a:ext uri="{FF2B5EF4-FFF2-40B4-BE49-F238E27FC236}">
                <a16:creationId xmlns:a16="http://schemas.microsoft.com/office/drawing/2014/main" id="{F704A7AE-7040-4065-A5AC-11749DA87AC6}"/>
              </a:ext>
            </a:extLst>
          </p:cNvPr>
          <p:cNvSpPr>
            <a:spLocks noChangeArrowheads="1"/>
          </p:cNvSpPr>
          <p:nvPr/>
        </p:nvSpPr>
        <p:spPr bwMode="auto">
          <a:xfrm>
            <a:off x="1905000"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4" name="Rectangle 8">
            <a:extLst>
              <a:ext uri="{FF2B5EF4-FFF2-40B4-BE49-F238E27FC236}">
                <a16:creationId xmlns:a16="http://schemas.microsoft.com/office/drawing/2014/main" id="{7F1FE013-8F70-49F7-9C10-2AB1197F6BE8}"/>
              </a:ext>
            </a:extLst>
          </p:cNvPr>
          <p:cNvSpPr>
            <a:spLocks noChangeArrowheads="1"/>
          </p:cNvSpPr>
          <p:nvPr/>
        </p:nvSpPr>
        <p:spPr bwMode="auto">
          <a:xfrm>
            <a:off x="1905000"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6155" name="Rectangle 9">
            <a:extLst>
              <a:ext uri="{FF2B5EF4-FFF2-40B4-BE49-F238E27FC236}">
                <a16:creationId xmlns:a16="http://schemas.microsoft.com/office/drawing/2014/main" id="{D49EC3C5-8943-43A2-BB77-2DDE76048F36}"/>
              </a:ext>
            </a:extLst>
          </p:cNvPr>
          <p:cNvSpPr>
            <a:spLocks noChangeArrowheads="1"/>
          </p:cNvSpPr>
          <p:nvPr/>
        </p:nvSpPr>
        <p:spPr bwMode="auto">
          <a:xfrm>
            <a:off x="0" y="2876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6146" name="Object 10">
            <a:extLst>
              <a:ext uri="{FF2B5EF4-FFF2-40B4-BE49-F238E27FC236}">
                <a16:creationId xmlns:a16="http://schemas.microsoft.com/office/drawing/2014/main" id="{E71E6D5A-69BA-4363-B08F-12354EEBF0A3}"/>
              </a:ext>
            </a:extLst>
          </p:cNvPr>
          <p:cNvGraphicFramePr>
            <a:graphicFrameLocks noChangeAspect="1"/>
          </p:cNvGraphicFramePr>
          <p:nvPr/>
        </p:nvGraphicFramePr>
        <p:xfrm>
          <a:off x="269875" y="2238375"/>
          <a:ext cx="5262563" cy="1889125"/>
        </p:xfrm>
        <a:graphic>
          <a:graphicData uri="http://schemas.openxmlformats.org/presentationml/2006/ole">
            <mc:AlternateContent xmlns:mc="http://schemas.openxmlformats.org/markup-compatibility/2006">
              <mc:Choice xmlns:v="urn:schemas-microsoft-com:vml" Requires="v">
                <p:oleObj spid="_x0000_s6157" name="Picture" r:id="rId4" imgW="3074365" imgH="1102828" progId="Word.Picture.8">
                  <p:embed/>
                </p:oleObj>
              </mc:Choice>
              <mc:Fallback>
                <p:oleObj name="Picture" r:id="rId4" imgW="3074365" imgH="1102828" progId="Word.Picture.8">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875" y="2238375"/>
                        <a:ext cx="5262563"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56" name="Rectangle 11">
            <a:extLst>
              <a:ext uri="{FF2B5EF4-FFF2-40B4-BE49-F238E27FC236}">
                <a16:creationId xmlns:a16="http://schemas.microsoft.com/office/drawing/2014/main" id="{57DD5110-5FFF-4B5D-83BD-E308912F28C5}"/>
              </a:ext>
            </a:extLst>
          </p:cNvPr>
          <p:cNvSpPr>
            <a:spLocks noChangeArrowheads="1"/>
          </p:cNvSpPr>
          <p:nvPr/>
        </p:nvSpPr>
        <p:spPr bwMode="auto">
          <a:xfrm>
            <a:off x="3151188" y="3967163"/>
            <a:ext cx="5608637"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tabLst>
                <a:tab pos="0" algn="l"/>
              </a:tabLst>
              <a:defRPr sz="2400">
                <a:solidFill>
                  <a:schemeClr val="tx1"/>
                </a:solidFill>
                <a:latin typeface="Times New Roman" panose="02020603050405020304" pitchFamily="18" charset="0"/>
                <a:cs typeface="Arial" panose="020B0604020202020204" pitchFamily="34" charset="0"/>
              </a:defRPr>
            </a:lvl1pPr>
            <a:lvl2pPr marL="742950" indent="-285750">
              <a:tabLst>
                <a:tab pos="0" algn="l"/>
              </a:tabLst>
              <a:defRPr sz="2400">
                <a:solidFill>
                  <a:schemeClr val="tx1"/>
                </a:solidFill>
                <a:latin typeface="Times New Roman" panose="02020603050405020304" pitchFamily="18" charset="0"/>
                <a:cs typeface="Arial" panose="020B0604020202020204" pitchFamily="34" charset="0"/>
              </a:defRPr>
            </a:lvl2pPr>
            <a:lvl3pPr marL="1143000" indent="-228600">
              <a:tabLst>
                <a:tab pos="0" algn="l"/>
              </a:tabLst>
              <a:defRPr sz="2400">
                <a:solidFill>
                  <a:schemeClr val="tx1"/>
                </a:solidFill>
                <a:latin typeface="Times New Roman" panose="02020603050405020304" pitchFamily="18" charset="0"/>
                <a:cs typeface="Arial" panose="020B0604020202020204" pitchFamily="34" charset="0"/>
              </a:defRPr>
            </a:lvl3pPr>
            <a:lvl4pPr marL="1600200" indent="-228600">
              <a:tabLst>
                <a:tab pos="0" algn="l"/>
              </a:tabLst>
              <a:defRPr sz="2400">
                <a:solidFill>
                  <a:schemeClr val="tx1"/>
                </a:solidFill>
                <a:latin typeface="Times New Roman" panose="02020603050405020304" pitchFamily="18" charset="0"/>
                <a:cs typeface="Arial" panose="020B0604020202020204" pitchFamily="34" charset="0"/>
              </a:defRPr>
            </a:lvl4pPr>
            <a:lvl5pPr marL="2057400" indent="-228600">
              <a:tabLst>
                <a:tab pos="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0" algn="l"/>
              </a:tabLs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b="1">
                <a:solidFill>
                  <a:schemeClr val="tx2"/>
                </a:solidFill>
              </a:rPr>
              <a:t>public class</a:t>
            </a:r>
            <a:r>
              <a:rPr lang="en-US" altLang="en-US">
                <a:solidFill>
                  <a:schemeClr val="tx2"/>
                </a:solidFill>
              </a:rPr>
              <a:t> Person {  </a:t>
            </a:r>
            <a:endParaRPr lang="en-US" altLang="en-US" b="1">
              <a:solidFill>
                <a:schemeClr val="tx2"/>
              </a:solidFill>
            </a:endParaRPr>
          </a:p>
          <a:p>
            <a:pPr>
              <a:spcBef>
                <a:spcPct val="20000"/>
              </a:spcBef>
              <a:buClr>
                <a:schemeClr val="tx2"/>
              </a:buClr>
              <a:buSzPct val="75000"/>
              <a:buFont typeface="Monotype Sorts"/>
              <a:buNone/>
            </a:pPr>
            <a:r>
              <a:rPr lang="en-US" altLang="en-US" b="1">
                <a:solidFill>
                  <a:schemeClr val="tx2"/>
                </a:solidFill>
              </a:rPr>
              <a:t>  </a:t>
            </a:r>
            <a:r>
              <a:rPr lang="en-US" altLang="en-US">
                <a:solidFill>
                  <a:schemeClr val="tx2"/>
                </a:solidFill>
              </a:rPr>
              <a:t>// The type for the data is the class itself</a:t>
            </a:r>
            <a:endParaRPr lang="en-US" altLang="en-US" b="1">
              <a:solidFill>
                <a:schemeClr val="tx2"/>
              </a:solidFill>
            </a:endParaRPr>
          </a:p>
          <a:p>
            <a:pPr>
              <a:spcBef>
                <a:spcPct val="20000"/>
              </a:spcBef>
              <a:buClr>
                <a:schemeClr val="tx2"/>
              </a:buClr>
              <a:buSzPct val="75000"/>
              <a:buFont typeface="Monotype Sorts"/>
              <a:buNone/>
            </a:pPr>
            <a:r>
              <a:rPr lang="en-US" altLang="en-US" b="1">
                <a:solidFill>
                  <a:schemeClr val="tx2"/>
                </a:solidFill>
              </a:rPr>
              <a:t>  private </a:t>
            </a:r>
            <a:r>
              <a:rPr lang="en-US" altLang="en-US">
                <a:solidFill>
                  <a:schemeClr val="tx2"/>
                </a:solidFill>
              </a:rPr>
              <a:t>Person supervisor;  </a:t>
            </a:r>
          </a:p>
          <a:p>
            <a:pPr>
              <a:spcBef>
                <a:spcPct val="20000"/>
              </a:spcBef>
              <a:buClr>
                <a:schemeClr val="tx2"/>
              </a:buClr>
              <a:buSzPct val="75000"/>
              <a:buFont typeface="Monotype Sorts"/>
              <a:buNone/>
            </a:pPr>
            <a:r>
              <a:rPr lang="en-US" altLang="en-US">
                <a:solidFill>
                  <a:schemeClr val="tx2"/>
                </a:solidFill>
              </a:rPr>
              <a:t>  ...</a:t>
            </a:r>
          </a:p>
          <a:p>
            <a:pPr>
              <a:spcBef>
                <a:spcPct val="20000"/>
              </a:spcBef>
              <a:buClr>
                <a:schemeClr val="tx2"/>
              </a:buClr>
              <a:buSzPct val="75000"/>
              <a:buFont typeface="Monotype Sorts"/>
              <a:buNone/>
            </a:pPr>
            <a:r>
              <a:rPr lang="en-US" altLang="en-US">
                <a:solidFill>
                  <a:schemeClr val="tx2"/>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a:extLst>
              <a:ext uri="{FF2B5EF4-FFF2-40B4-BE49-F238E27FC236}">
                <a16:creationId xmlns:a16="http://schemas.microsoft.com/office/drawing/2014/main" id="{043B73F7-C8A8-454F-B08E-47C0E8D4261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33D4B7E-BC90-4F7A-BCA2-4D6B2D510A32}" type="slidenum">
              <a:rPr lang="en-US" altLang="en-US" sz="1400"/>
              <a:pPr/>
              <a:t>13</a:t>
            </a:fld>
            <a:endParaRPr lang="en-US" altLang="en-US" sz="1400"/>
          </a:p>
        </p:txBody>
      </p:sp>
      <p:sp>
        <p:nvSpPr>
          <p:cNvPr id="7173" name="Rectangle 2">
            <a:extLst>
              <a:ext uri="{FF2B5EF4-FFF2-40B4-BE49-F238E27FC236}">
                <a16:creationId xmlns:a16="http://schemas.microsoft.com/office/drawing/2014/main" id="{15EADF59-09DB-4505-A3BF-CBA5C0EBC433}"/>
              </a:ext>
            </a:extLst>
          </p:cNvPr>
          <p:cNvSpPr>
            <a:spLocks noGrp="1" noChangeArrowheads="1"/>
          </p:cNvSpPr>
          <p:nvPr>
            <p:ph type="title"/>
          </p:nvPr>
        </p:nvSpPr>
        <p:spPr>
          <a:xfrm>
            <a:off x="0" y="152400"/>
            <a:ext cx="8915400" cy="838200"/>
          </a:xfrm>
        </p:spPr>
        <p:txBody>
          <a:bodyPr/>
          <a:lstStyle/>
          <a:p>
            <a:r>
              <a:rPr lang="en-US" altLang="en-US"/>
              <a:t>Aggregation Between Same Class</a:t>
            </a:r>
            <a:endParaRPr lang="en-US" altLang="en-US">
              <a:hlinkClick r:id="rId3" action="ppaction://program"/>
            </a:endParaRPr>
          </a:p>
        </p:txBody>
      </p:sp>
      <p:sp>
        <p:nvSpPr>
          <p:cNvPr id="7174" name="Rectangle 3">
            <a:extLst>
              <a:ext uri="{FF2B5EF4-FFF2-40B4-BE49-F238E27FC236}">
                <a16:creationId xmlns:a16="http://schemas.microsoft.com/office/drawing/2014/main" id="{50AEA532-DD11-4B94-AC3D-6BCD0F77DF2A}"/>
              </a:ext>
            </a:extLst>
          </p:cNvPr>
          <p:cNvSpPr>
            <a:spLocks noGrp="1" noChangeArrowheads="1"/>
          </p:cNvSpPr>
          <p:nvPr>
            <p:ph type="body" idx="1"/>
          </p:nvPr>
        </p:nvSpPr>
        <p:spPr>
          <a:xfrm>
            <a:off x="155575" y="1047750"/>
            <a:ext cx="8763000" cy="1219200"/>
          </a:xfrm>
        </p:spPr>
        <p:txBody>
          <a:bodyPr/>
          <a:lstStyle/>
          <a:p>
            <a:pPr marL="0" indent="0">
              <a:lnSpc>
                <a:spcPct val="120000"/>
              </a:lnSpc>
              <a:buFont typeface="Monotype Sorts"/>
              <a:buNone/>
              <a:tabLst>
                <a:tab pos="0" algn="l"/>
              </a:tabLst>
            </a:pPr>
            <a:r>
              <a:rPr lang="en-US" altLang="en-US"/>
              <a:t>What happens if a person has several supervisors? </a:t>
            </a:r>
          </a:p>
        </p:txBody>
      </p:sp>
      <p:sp>
        <p:nvSpPr>
          <p:cNvPr id="7175" name="Rectangle 4">
            <a:extLst>
              <a:ext uri="{FF2B5EF4-FFF2-40B4-BE49-F238E27FC236}">
                <a16:creationId xmlns:a16="http://schemas.microsoft.com/office/drawing/2014/main" id="{B5918775-4EAA-45AF-8A05-B9644A417094}"/>
              </a:ext>
            </a:extLst>
          </p:cNvPr>
          <p:cNvSpPr>
            <a:spLocks noChangeArrowheads="1"/>
          </p:cNvSpPr>
          <p:nvPr/>
        </p:nvSpPr>
        <p:spPr bwMode="auto">
          <a:xfrm>
            <a:off x="1905000"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7176" name="Rectangle 5">
            <a:extLst>
              <a:ext uri="{FF2B5EF4-FFF2-40B4-BE49-F238E27FC236}">
                <a16:creationId xmlns:a16="http://schemas.microsoft.com/office/drawing/2014/main" id="{7796D891-53C7-4360-9F1E-615F2E287129}"/>
              </a:ext>
            </a:extLst>
          </p:cNvPr>
          <p:cNvSpPr>
            <a:spLocks noChangeArrowheads="1"/>
          </p:cNvSpPr>
          <p:nvPr/>
        </p:nvSpPr>
        <p:spPr bwMode="auto">
          <a:xfrm>
            <a:off x="190500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7177" name="Rectangle 6">
            <a:extLst>
              <a:ext uri="{FF2B5EF4-FFF2-40B4-BE49-F238E27FC236}">
                <a16:creationId xmlns:a16="http://schemas.microsoft.com/office/drawing/2014/main" id="{F2EF599E-F0A6-4618-AA18-1A9CF7B1A2BD}"/>
              </a:ext>
            </a:extLst>
          </p:cNvPr>
          <p:cNvSpPr>
            <a:spLocks noChangeArrowheads="1"/>
          </p:cNvSpPr>
          <p:nvPr/>
        </p:nvSpPr>
        <p:spPr bwMode="auto">
          <a:xfrm>
            <a:off x="1905000"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7178" name="Rectangle 7">
            <a:extLst>
              <a:ext uri="{FF2B5EF4-FFF2-40B4-BE49-F238E27FC236}">
                <a16:creationId xmlns:a16="http://schemas.microsoft.com/office/drawing/2014/main" id="{991B8A41-AB0D-4691-AED3-2A9832ADD9F3}"/>
              </a:ext>
            </a:extLst>
          </p:cNvPr>
          <p:cNvSpPr>
            <a:spLocks noChangeArrowheads="1"/>
          </p:cNvSpPr>
          <p:nvPr/>
        </p:nvSpPr>
        <p:spPr bwMode="auto">
          <a:xfrm>
            <a:off x="1905000"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7179" name="Rectangle 8">
            <a:extLst>
              <a:ext uri="{FF2B5EF4-FFF2-40B4-BE49-F238E27FC236}">
                <a16:creationId xmlns:a16="http://schemas.microsoft.com/office/drawing/2014/main" id="{EDDB6DA7-2270-4DD4-9900-ABF60295C808}"/>
              </a:ext>
            </a:extLst>
          </p:cNvPr>
          <p:cNvSpPr>
            <a:spLocks noChangeArrowheads="1"/>
          </p:cNvSpPr>
          <p:nvPr/>
        </p:nvSpPr>
        <p:spPr bwMode="auto">
          <a:xfrm>
            <a:off x="1905000"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7180" name="Rectangle 13">
            <a:extLst>
              <a:ext uri="{FF2B5EF4-FFF2-40B4-BE49-F238E27FC236}">
                <a16:creationId xmlns:a16="http://schemas.microsoft.com/office/drawing/2014/main" id="{54FCBDC7-30BF-4E03-A689-2906CC86A2F5}"/>
              </a:ext>
            </a:extLst>
          </p:cNvPr>
          <p:cNvSpPr>
            <a:spLocks noChangeArrowheads="1"/>
          </p:cNvSpPr>
          <p:nvPr/>
        </p:nvSpPr>
        <p:spPr bwMode="auto">
          <a:xfrm>
            <a:off x="0" y="29956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7170" name="Object 12">
            <a:extLst>
              <a:ext uri="{FF2B5EF4-FFF2-40B4-BE49-F238E27FC236}">
                <a16:creationId xmlns:a16="http://schemas.microsoft.com/office/drawing/2014/main" id="{6B608BF5-8945-4258-8248-BF561D034390}"/>
              </a:ext>
            </a:extLst>
          </p:cNvPr>
          <p:cNvGraphicFramePr>
            <a:graphicFrameLocks noChangeAspect="1"/>
          </p:cNvGraphicFramePr>
          <p:nvPr/>
        </p:nvGraphicFramePr>
        <p:xfrm>
          <a:off x="423863" y="2122488"/>
          <a:ext cx="4686300" cy="1517650"/>
        </p:xfrm>
        <a:graphic>
          <a:graphicData uri="http://schemas.openxmlformats.org/presentationml/2006/ole">
            <mc:AlternateContent xmlns:mc="http://schemas.openxmlformats.org/markup-compatibility/2006">
              <mc:Choice xmlns:v="urn:schemas-microsoft-com:vml" Requires="v">
                <p:oleObj spid="_x0000_s7182" name="Picture" r:id="rId4" imgW="2682480" imgH="863428" progId="Word.Picture.8">
                  <p:embed/>
                </p:oleObj>
              </mc:Choice>
              <mc:Fallback>
                <p:oleObj name="Picture" r:id="rId4" imgW="2682480" imgH="863428" progId="Word.Picture.8">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863" y="2122488"/>
                        <a:ext cx="468630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81" name="Rectangle 15">
            <a:extLst>
              <a:ext uri="{FF2B5EF4-FFF2-40B4-BE49-F238E27FC236}">
                <a16:creationId xmlns:a16="http://schemas.microsoft.com/office/drawing/2014/main" id="{B86C58EA-6F1F-4FBD-954E-1CCDD2C2CC40}"/>
              </a:ext>
            </a:extLst>
          </p:cNvPr>
          <p:cNvSpPr>
            <a:spLocks noChangeArrowheads="1"/>
          </p:cNvSpPr>
          <p:nvPr/>
        </p:nvSpPr>
        <p:spPr bwMode="auto">
          <a:xfrm>
            <a:off x="0" y="3081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7171" name="Object 14">
            <a:extLst>
              <a:ext uri="{FF2B5EF4-FFF2-40B4-BE49-F238E27FC236}">
                <a16:creationId xmlns:a16="http://schemas.microsoft.com/office/drawing/2014/main" id="{C986D81C-E8CE-4ACA-B897-5A6A00F19D31}"/>
              </a:ext>
            </a:extLst>
          </p:cNvPr>
          <p:cNvGraphicFramePr>
            <a:graphicFrameLocks noChangeAspect="1"/>
          </p:cNvGraphicFramePr>
          <p:nvPr/>
        </p:nvGraphicFramePr>
        <p:xfrm>
          <a:off x="4111625" y="4159250"/>
          <a:ext cx="4648200" cy="1444625"/>
        </p:xfrm>
        <a:graphic>
          <a:graphicData uri="http://schemas.openxmlformats.org/presentationml/2006/ole">
            <mc:AlternateContent xmlns:mc="http://schemas.openxmlformats.org/markup-compatibility/2006">
              <mc:Choice xmlns:v="urn:schemas-microsoft-com:vml" Requires="v">
                <p:oleObj spid="_x0000_s7183" r:id="rId6" imgW="2342367" imgH="601249" progId="Word.Picture.8">
                  <p:embed/>
                </p:oleObj>
              </mc:Choice>
              <mc:Fallback>
                <p:oleObj r:id="rId6" imgW="2342367" imgH="601249" progId="Word.Picture.8">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1625" y="4159250"/>
                        <a:ext cx="464820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a:extLst>
              <a:ext uri="{FF2B5EF4-FFF2-40B4-BE49-F238E27FC236}">
                <a16:creationId xmlns:a16="http://schemas.microsoft.com/office/drawing/2014/main" id="{79ADD56E-B15E-45FF-A839-A754D8251E7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7811D05-520A-4EA3-8D96-DFFD80BD3828}" type="slidenum">
              <a:rPr lang="en-US" altLang="en-US" sz="1400"/>
              <a:pPr/>
              <a:t>14</a:t>
            </a:fld>
            <a:endParaRPr lang="en-US" altLang="en-US" sz="1400"/>
          </a:p>
        </p:txBody>
      </p:sp>
      <p:sp>
        <p:nvSpPr>
          <p:cNvPr id="8196" name="Rectangle 2">
            <a:extLst>
              <a:ext uri="{FF2B5EF4-FFF2-40B4-BE49-F238E27FC236}">
                <a16:creationId xmlns:a16="http://schemas.microsoft.com/office/drawing/2014/main" id="{6F71CC10-2C8D-434E-952E-9AFF7F5A7CB1}"/>
              </a:ext>
            </a:extLst>
          </p:cNvPr>
          <p:cNvSpPr>
            <a:spLocks noGrp="1" noChangeArrowheads="1"/>
          </p:cNvSpPr>
          <p:nvPr>
            <p:ph type="title"/>
          </p:nvPr>
        </p:nvSpPr>
        <p:spPr>
          <a:xfrm>
            <a:off x="685800" y="381000"/>
            <a:ext cx="7772400" cy="609600"/>
          </a:xfrm>
        </p:spPr>
        <p:txBody>
          <a:bodyPr/>
          <a:lstStyle/>
          <a:p>
            <a:r>
              <a:rPr lang="en-US" altLang="en-US"/>
              <a:t>Example: The Course Class</a:t>
            </a:r>
            <a:endParaRPr lang="en-US" altLang="en-US">
              <a:hlinkClick r:id="rId3" action="ppaction://program"/>
            </a:endParaRPr>
          </a:p>
        </p:txBody>
      </p:sp>
      <p:sp>
        <p:nvSpPr>
          <p:cNvPr id="8197" name="Rectangle 3">
            <a:extLst>
              <a:ext uri="{FF2B5EF4-FFF2-40B4-BE49-F238E27FC236}">
                <a16:creationId xmlns:a16="http://schemas.microsoft.com/office/drawing/2014/main" id="{D12EF5DC-5632-483B-8901-86ADA194DAED}"/>
              </a:ext>
            </a:extLst>
          </p:cNvPr>
          <p:cNvSpPr>
            <a:spLocks noChangeArrowheads="1"/>
          </p:cNvSpPr>
          <p:nvPr/>
        </p:nvSpPr>
        <p:spPr bwMode="auto">
          <a:xfrm>
            <a:off x="3371850" y="237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8198" name="Rectangle 7">
            <a:extLst>
              <a:ext uri="{FF2B5EF4-FFF2-40B4-BE49-F238E27FC236}">
                <a16:creationId xmlns:a16="http://schemas.microsoft.com/office/drawing/2014/main" id="{02AE4D0C-30AC-4FBD-B032-493D7EB2D758}"/>
              </a:ext>
            </a:extLst>
          </p:cNvPr>
          <p:cNvSpPr>
            <a:spLocks noChangeArrowheads="1"/>
          </p:cNvSpPr>
          <p:nvPr/>
        </p:nvSpPr>
        <p:spPr bwMode="auto">
          <a:xfrm>
            <a:off x="3055938" y="237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8199" name="Rectangle 8">
            <a:extLst>
              <a:ext uri="{FF2B5EF4-FFF2-40B4-BE49-F238E27FC236}">
                <a16:creationId xmlns:a16="http://schemas.microsoft.com/office/drawing/2014/main" id="{1D3B9C9C-413F-4C44-A028-27CCFF73D004}"/>
              </a:ext>
            </a:extLst>
          </p:cNvPr>
          <p:cNvSpPr>
            <a:spLocks noChangeArrowheads="1"/>
          </p:cNvSpPr>
          <p:nvPr/>
        </p:nvSpPr>
        <p:spPr bwMode="auto">
          <a:xfrm>
            <a:off x="0" y="180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8200" name="Rectangle 9">
            <a:extLst>
              <a:ext uri="{FF2B5EF4-FFF2-40B4-BE49-F238E27FC236}">
                <a16:creationId xmlns:a16="http://schemas.microsoft.com/office/drawing/2014/main" id="{7D98F619-B272-4FC2-A44B-49407B503DC8}"/>
              </a:ext>
            </a:extLst>
          </p:cNvPr>
          <p:cNvSpPr>
            <a:spLocks noChangeArrowheads="1"/>
          </p:cNvSpPr>
          <p:nvPr/>
        </p:nvSpPr>
        <p:spPr bwMode="auto">
          <a:xfrm>
            <a:off x="0" y="1806575"/>
            <a:ext cx="9144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1pPr>
            <a:lvl2pPr marL="742950" indent="-28575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2pPr>
            <a:lvl3pPr marL="1143000" indent="-22860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3pPr>
            <a:lvl4pPr marL="1600200" indent="-22860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4pPr>
            <a:lvl5pPr marL="2057400" indent="-22860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9pPr>
          </a:lstStyle>
          <a:p>
            <a:r>
              <a:rPr lang="en-US" altLang="en-US" sz="1200" b="1" i="1">
                <a:solidFill>
                  <a:srgbClr val="0000FF"/>
                </a:solidFill>
                <a:latin typeface="Courier"/>
                <a:cs typeface="Times New Roman" panose="02020603050405020304" pitchFamily="18" charset="0"/>
              </a:rPr>
              <a:t>	</a:t>
            </a:r>
          </a:p>
          <a:p>
            <a:endParaRPr lang="en-US" altLang="en-US"/>
          </a:p>
        </p:txBody>
      </p:sp>
      <p:sp>
        <p:nvSpPr>
          <p:cNvPr id="8201" name="Rectangle 10">
            <a:extLst>
              <a:ext uri="{FF2B5EF4-FFF2-40B4-BE49-F238E27FC236}">
                <a16:creationId xmlns:a16="http://schemas.microsoft.com/office/drawing/2014/main" id="{0CEF9C7E-0D7F-49AA-8B58-829628E43F0D}"/>
              </a:ext>
            </a:extLst>
          </p:cNvPr>
          <p:cNvSpPr>
            <a:spLocks noChangeArrowheads="1"/>
          </p:cNvSpPr>
          <p:nvPr/>
        </p:nvSpPr>
        <p:spPr bwMode="auto">
          <a:xfrm>
            <a:off x="2557463" y="1728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8202" name="Rectangle 11">
            <a:extLst>
              <a:ext uri="{FF2B5EF4-FFF2-40B4-BE49-F238E27FC236}">
                <a16:creationId xmlns:a16="http://schemas.microsoft.com/office/drawing/2014/main" id="{06FA377E-4289-442D-8370-E5AAF8A2EB9A}"/>
              </a:ext>
            </a:extLst>
          </p:cNvPr>
          <p:cNvSpPr>
            <a:spLocks noChangeArrowheads="1"/>
          </p:cNvSpPr>
          <p:nvPr/>
        </p:nvSpPr>
        <p:spPr bwMode="auto">
          <a:xfrm>
            <a:off x="0" y="1828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8203" name="Rectangle 12">
            <a:extLst>
              <a:ext uri="{FF2B5EF4-FFF2-40B4-BE49-F238E27FC236}">
                <a16:creationId xmlns:a16="http://schemas.microsoft.com/office/drawing/2014/main" id="{B6E724BD-0AE2-4836-A3A8-B6EA70EE2112}"/>
              </a:ext>
            </a:extLst>
          </p:cNvPr>
          <p:cNvSpPr>
            <a:spLocks noChangeArrowheads="1"/>
          </p:cNvSpPr>
          <p:nvPr/>
        </p:nvSpPr>
        <p:spPr bwMode="auto">
          <a:xfrm>
            <a:off x="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8204" name="Rectangle 15">
            <a:extLst>
              <a:ext uri="{FF2B5EF4-FFF2-40B4-BE49-F238E27FC236}">
                <a16:creationId xmlns:a16="http://schemas.microsoft.com/office/drawing/2014/main" id="{2849E921-8D04-4066-A618-3C2CAA7570F9}"/>
              </a:ext>
            </a:extLst>
          </p:cNvPr>
          <p:cNvSpPr>
            <a:spLocks noChangeArrowheads="1"/>
          </p:cNvSpPr>
          <p:nvPr/>
        </p:nvSpPr>
        <p:spPr bwMode="auto">
          <a:xfrm>
            <a:off x="0" y="2552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8194" name="Object 14">
            <a:extLst>
              <a:ext uri="{FF2B5EF4-FFF2-40B4-BE49-F238E27FC236}">
                <a16:creationId xmlns:a16="http://schemas.microsoft.com/office/drawing/2014/main" id="{4954B5CB-90BF-4F3E-841F-39891E674CC7}"/>
              </a:ext>
            </a:extLst>
          </p:cNvPr>
          <p:cNvGraphicFramePr>
            <a:graphicFrameLocks noChangeAspect="1"/>
          </p:cNvGraphicFramePr>
          <p:nvPr/>
        </p:nvGraphicFramePr>
        <p:xfrm>
          <a:off x="117475" y="1393825"/>
          <a:ext cx="9144000" cy="3554413"/>
        </p:xfrm>
        <a:graphic>
          <a:graphicData uri="http://schemas.openxmlformats.org/presentationml/2006/ole">
            <mc:AlternateContent xmlns:mc="http://schemas.openxmlformats.org/markup-compatibility/2006">
              <mc:Choice xmlns:v="urn:schemas-microsoft-com:vml" Requires="v">
                <p:oleObj spid="_x0000_s8208" name="Picture" r:id="rId4" imgW="4521200" imgH="1752600" progId="Word.Picture.8">
                  <p:embed/>
                </p:oleObj>
              </mc:Choice>
              <mc:Fallback>
                <p:oleObj name="Picture" r:id="rId4" imgW="4521200" imgH="1752600" progId="Word.Picture.8">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475" y="1393825"/>
                        <a:ext cx="9144000" cy="355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05" name="AutoShape 10">
            <a:hlinkClick r:id="rId6" action="ppaction://program" highlightClick="1"/>
            <a:extLst>
              <a:ext uri="{FF2B5EF4-FFF2-40B4-BE49-F238E27FC236}">
                <a16:creationId xmlns:a16="http://schemas.microsoft.com/office/drawing/2014/main" id="{80A7DB63-FEA1-4CDF-AA6E-25B2A2C58A8A}"/>
              </a:ext>
            </a:extLst>
          </p:cNvPr>
          <p:cNvSpPr>
            <a:spLocks noChangeArrowheads="1"/>
          </p:cNvSpPr>
          <p:nvPr/>
        </p:nvSpPr>
        <p:spPr bwMode="auto">
          <a:xfrm>
            <a:off x="7875588" y="5618163"/>
            <a:ext cx="698500" cy="339725"/>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8206" name="Rectangle 19">
            <a:hlinkClick r:id="rId7"/>
            <a:extLst>
              <a:ext uri="{FF2B5EF4-FFF2-40B4-BE49-F238E27FC236}">
                <a16:creationId xmlns:a16="http://schemas.microsoft.com/office/drawing/2014/main" id="{E07A2B7D-3FE0-4900-BBA4-C0B1F5A4FDF8}"/>
              </a:ext>
            </a:extLst>
          </p:cNvPr>
          <p:cNvSpPr>
            <a:spLocks noChangeArrowheads="1"/>
          </p:cNvSpPr>
          <p:nvPr/>
        </p:nvSpPr>
        <p:spPr bwMode="auto">
          <a:xfrm>
            <a:off x="3611563" y="5618163"/>
            <a:ext cx="19319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Course</a:t>
            </a:r>
          </a:p>
        </p:txBody>
      </p:sp>
      <p:sp>
        <p:nvSpPr>
          <p:cNvPr id="8207" name="Rectangle 20">
            <a:hlinkClick r:id="rId8"/>
            <a:extLst>
              <a:ext uri="{FF2B5EF4-FFF2-40B4-BE49-F238E27FC236}">
                <a16:creationId xmlns:a16="http://schemas.microsoft.com/office/drawing/2014/main" id="{5B1CBBE5-D3F2-4E4D-80E8-D6F969145934}"/>
              </a:ext>
            </a:extLst>
          </p:cNvPr>
          <p:cNvSpPr>
            <a:spLocks noChangeArrowheads="1"/>
          </p:cNvSpPr>
          <p:nvPr/>
        </p:nvSpPr>
        <p:spPr bwMode="auto">
          <a:xfrm>
            <a:off x="5724525" y="5618163"/>
            <a:ext cx="193198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TestCourse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a:extLst>
              <a:ext uri="{FF2B5EF4-FFF2-40B4-BE49-F238E27FC236}">
                <a16:creationId xmlns:a16="http://schemas.microsoft.com/office/drawing/2014/main" id="{1C8F3AD2-85E7-4A11-B3EC-6238D417FAB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3AADD30-461D-4B7B-9905-0C42252F359F}" type="slidenum">
              <a:rPr lang="en-US" altLang="en-US" sz="1400"/>
              <a:pPr/>
              <a:t>15</a:t>
            </a:fld>
            <a:endParaRPr lang="en-US" altLang="en-US" sz="1400"/>
          </a:p>
        </p:txBody>
      </p:sp>
      <p:sp>
        <p:nvSpPr>
          <p:cNvPr id="9220" name="Rectangle 2">
            <a:extLst>
              <a:ext uri="{FF2B5EF4-FFF2-40B4-BE49-F238E27FC236}">
                <a16:creationId xmlns:a16="http://schemas.microsoft.com/office/drawing/2014/main" id="{BCF726CB-B198-4F92-A822-ADDF4E20A303}"/>
              </a:ext>
            </a:extLst>
          </p:cNvPr>
          <p:cNvSpPr>
            <a:spLocks noGrp="1" noChangeArrowheads="1"/>
          </p:cNvSpPr>
          <p:nvPr>
            <p:ph type="title"/>
          </p:nvPr>
        </p:nvSpPr>
        <p:spPr>
          <a:xfrm>
            <a:off x="685800" y="457200"/>
            <a:ext cx="7772400" cy="838200"/>
          </a:xfrm>
        </p:spPr>
        <p:txBody>
          <a:bodyPr/>
          <a:lstStyle/>
          <a:p>
            <a:r>
              <a:rPr lang="en-US" altLang="en-US"/>
              <a:t>Example: The </a:t>
            </a:r>
            <a:r>
              <a:rPr lang="en-US" altLang="en-US" sz="4200">
                <a:latin typeface="Courier New" panose="02070309020205020404" pitchFamily="49" charset="0"/>
              </a:rPr>
              <a:t>StackOfIntegers</a:t>
            </a:r>
            <a:r>
              <a:rPr lang="en-US" altLang="en-US"/>
              <a:t> Class</a:t>
            </a:r>
            <a:endParaRPr lang="en-US" altLang="en-US" u="sng">
              <a:latin typeface="Book Antiqua" panose="02040602050305030304" pitchFamily="18" charset="0"/>
              <a:hlinkClick r:id="rId3" action="ppaction://program"/>
            </a:endParaRPr>
          </a:p>
        </p:txBody>
      </p:sp>
      <p:sp>
        <p:nvSpPr>
          <p:cNvPr id="9221" name="Rectangle 5">
            <a:extLst>
              <a:ext uri="{FF2B5EF4-FFF2-40B4-BE49-F238E27FC236}">
                <a16:creationId xmlns:a16="http://schemas.microsoft.com/office/drawing/2014/main" id="{6861D2C7-BC22-4924-8189-5FF9772EF15F}"/>
              </a:ext>
            </a:extLst>
          </p:cNvPr>
          <p:cNvSpPr>
            <a:spLocks noChangeArrowheads="1"/>
          </p:cNvSpPr>
          <p:nvPr/>
        </p:nvSpPr>
        <p:spPr bwMode="auto">
          <a:xfrm>
            <a:off x="388620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9222" name="Rectangle 6">
            <a:extLst>
              <a:ext uri="{FF2B5EF4-FFF2-40B4-BE49-F238E27FC236}">
                <a16:creationId xmlns:a16="http://schemas.microsoft.com/office/drawing/2014/main" id="{5B1F94ED-01E0-474F-9B3A-6CC795FEF56E}"/>
              </a:ext>
            </a:extLst>
          </p:cNvPr>
          <p:cNvSpPr>
            <a:spLocks noChangeArrowheads="1"/>
          </p:cNvSpPr>
          <p:nvPr/>
        </p:nvSpPr>
        <p:spPr bwMode="auto">
          <a:xfrm>
            <a:off x="2770188"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9223" name="Rectangle 7">
            <a:extLst>
              <a:ext uri="{FF2B5EF4-FFF2-40B4-BE49-F238E27FC236}">
                <a16:creationId xmlns:a16="http://schemas.microsoft.com/office/drawing/2014/main" id="{B72BC106-F955-44AE-975A-249B93CB308C}"/>
              </a:ext>
            </a:extLst>
          </p:cNvPr>
          <p:cNvSpPr>
            <a:spLocks noChangeArrowheads="1"/>
          </p:cNvSpPr>
          <p:nvPr/>
        </p:nvSpPr>
        <p:spPr bwMode="auto">
          <a:xfrm>
            <a:off x="0" y="2346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9218" name="Object 8">
            <a:extLst>
              <a:ext uri="{FF2B5EF4-FFF2-40B4-BE49-F238E27FC236}">
                <a16:creationId xmlns:a16="http://schemas.microsoft.com/office/drawing/2014/main" id="{45EF148A-1212-44F4-AC87-BE7E0B165E5A}"/>
              </a:ext>
            </a:extLst>
          </p:cNvPr>
          <p:cNvGraphicFramePr>
            <a:graphicFrameLocks noChangeAspect="1"/>
          </p:cNvGraphicFramePr>
          <p:nvPr/>
        </p:nvGraphicFramePr>
        <p:xfrm>
          <a:off x="309563" y="1508125"/>
          <a:ext cx="8564562" cy="4116388"/>
        </p:xfrm>
        <a:graphic>
          <a:graphicData uri="http://schemas.openxmlformats.org/presentationml/2006/ole">
            <mc:AlternateContent xmlns:mc="http://schemas.openxmlformats.org/markup-compatibility/2006">
              <mc:Choice xmlns:v="urn:schemas-microsoft-com:vml" Requires="v">
                <p:oleObj spid="_x0000_s9227" name="Picture" r:id="rId4" imgW="3965448" imgH="1903476" progId="Word.Picture.8">
                  <p:embed/>
                </p:oleObj>
              </mc:Choice>
              <mc:Fallback>
                <p:oleObj name="Picture" r:id="rId4" imgW="3965448" imgH="1903476" progId="Word.Picture.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3" y="1508125"/>
                        <a:ext cx="8564562" cy="411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4" name="Rectangle 9">
            <a:extLst>
              <a:ext uri="{FF2B5EF4-FFF2-40B4-BE49-F238E27FC236}">
                <a16:creationId xmlns:a16="http://schemas.microsoft.com/office/drawing/2014/main" id="{D825969E-07CC-464D-ABF0-26570FFF7F96}"/>
              </a:ext>
            </a:extLst>
          </p:cNvPr>
          <p:cNvSpPr>
            <a:spLocks noChangeArrowheads="1"/>
          </p:cNvSpPr>
          <p:nvPr/>
        </p:nvSpPr>
        <p:spPr bwMode="auto">
          <a:xfrm>
            <a:off x="0" y="4251325"/>
            <a:ext cx="1133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1000">
                <a:solidFill>
                  <a:srgbClr val="0000FF"/>
                </a:solidFill>
                <a:latin typeface="Courier New" panose="02070309020205020404" pitchFamily="49" charset="0"/>
                <a:ea typeface="Times New Roman" panose="02020603050405020304" pitchFamily="18" charset="0"/>
                <a:cs typeface="Courier New" panose="02070309020205020404" pitchFamily="49" charset="0"/>
              </a:rPr>
              <a:t>	</a:t>
            </a:r>
            <a:r>
              <a:rPr lang="en-US" altLang="en-US" sz="1100">
                <a:ea typeface="Times New Roman" panose="02020603050405020304" pitchFamily="18" charset="0"/>
                <a:cs typeface="Courier New" panose="02070309020205020404" pitchFamily="49" charset="0"/>
              </a:rPr>
              <a:t> </a:t>
            </a:r>
            <a:endParaRPr lang="en-US" altLang="en-US">
              <a:ea typeface="Times New Roman" panose="02020603050405020304" pitchFamily="18" charset="0"/>
              <a:cs typeface="Courier New" panose="02070309020205020404" pitchFamily="49" charset="0"/>
            </a:endParaRPr>
          </a:p>
        </p:txBody>
      </p:sp>
      <p:sp>
        <p:nvSpPr>
          <p:cNvPr id="9225" name="AutoShape 10">
            <a:hlinkClick r:id="rId6" action="ppaction://program" highlightClick="1"/>
            <a:extLst>
              <a:ext uri="{FF2B5EF4-FFF2-40B4-BE49-F238E27FC236}">
                <a16:creationId xmlns:a16="http://schemas.microsoft.com/office/drawing/2014/main" id="{6423EB3C-FB95-4EB2-85B1-307363A455C8}"/>
              </a:ext>
            </a:extLst>
          </p:cNvPr>
          <p:cNvSpPr>
            <a:spLocks noChangeArrowheads="1"/>
          </p:cNvSpPr>
          <p:nvPr/>
        </p:nvSpPr>
        <p:spPr bwMode="auto">
          <a:xfrm>
            <a:off x="7451725" y="5848350"/>
            <a:ext cx="698500" cy="339725"/>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9226" name="Rectangle 13">
            <a:hlinkClick r:id="rId7"/>
            <a:extLst>
              <a:ext uri="{FF2B5EF4-FFF2-40B4-BE49-F238E27FC236}">
                <a16:creationId xmlns:a16="http://schemas.microsoft.com/office/drawing/2014/main" id="{C54A33F5-73D8-48FE-8097-6B72CFEB3C29}"/>
              </a:ext>
            </a:extLst>
          </p:cNvPr>
          <p:cNvSpPr>
            <a:spLocks noChangeArrowheads="1"/>
          </p:cNvSpPr>
          <p:nvPr/>
        </p:nvSpPr>
        <p:spPr bwMode="auto">
          <a:xfrm>
            <a:off x="4879975" y="5848350"/>
            <a:ext cx="23542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TestStackOfIntegers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105F4906-65FC-46BB-993A-47CBBDCF573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EA59CF2-2650-4CFE-8CCA-993A6E67EB18}" type="slidenum">
              <a:rPr lang="en-US" altLang="en-US" sz="1400"/>
              <a:pPr/>
              <a:t>16</a:t>
            </a:fld>
            <a:endParaRPr lang="en-US" altLang="en-US" sz="1400"/>
          </a:p>
        </p:txBody>
      </p:sp>
      <p:sp>
        <p:nvSpPr>
          <p:cNvPr id="31747" name="Rectangle 2">
            <a:extLst>
              <a:ext uri="{FF2B5EF4-FFF2-40B4-BE49-F238E27FC236}">
                <a16:creationId xmlns:a16="http://schemas.microsoft.com/office/drawing/2014/main" id="{D492DA36-1F64-4804-8A3F-298FD0632268}"/>
              </a:ext>
            </a:extLst>
          </p:cNvPr>
          <p:cNvSpPr>
            <a:spLocks noGrp="1" noChangeArrowheads="1"/>
          </p:cNvSpPr>
          <p:nvPr>
            <p:ph type="title"/>
          </p:nvPr>
        </p:nvSpPr>
        <p:spPr>
          <a:xfrm>
            <a:off x="0" y="457200"/>
            <a:ext cx="9144000" cy="838200"/>
          </a:xfrm>
        </p:spPr>
        <p:txBody>
          <a:bodyPr/>
          <a:lstStyle/>
          <a:p>
            <a:r>
              <a:rPr lang="en-US" altLang="en-US"/>
              <a:t>Designing the StackOfIntegers Class</a:t>
            </a:r>
            <a:endParaRPr lang="en-US" altLang="en-US">
              <a:hlinkClick r:id="rId2" action="ppaction://program"/>
            </a:endParaRPr>
          </a:p>
        </p:txBody>
      </p:sp>
      <p:sp>
        <p:nvSpPr>
          <p:cNvPr id="31748" name="Rectangle 4">
            <a:extLst>
              <a:ext uri="{FF2B5EF4-FFF2-40B4-BE49-F238E27FC236}">
                <a16:creationId xmlns:a16="http://schemas.microsoft.com/office/drawing/2014/main" id="{9E8284A6-A6EE-4F32-A73B-9567D39A1087}"/>
              </a:ext>
            </a:extLst>
          </p:cNvPr>
          <p:cNvSpPr>
            <a:spLocks noChangeArrowheads="1"/>
          </p:cNvSpPr>
          <p:nvPr/>
        </p:nvSpPr>
        <p:spPr bwMode="auto">
          <a:xfrm>
            <a:off x="388620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1749" name="Rectangle 5">
            <a:extLst>
              <a:ext uri="{FF2B5EF4-FFF2-40B4-BE49-F238E27FC236}">
                <a16:creationId xmlns:a16="http://schemas.microsoft.com/office/drawing/2014/main" id="{D62AF452-CD1C-4B5F-969B-F38E99FC61F9}"/>
              </a:ext>
            </a:extLst>
          </p:cNvPr>
          <p:cNvSpPr>
            <a:spLocks noChangeArrowheads="1"/>
          </p:cNvSpPr>
          <p:nvPr/>
        </p:nvSpPr>
        <p:spPr bwMode="auto">
          <a:xfrm>
            <a:off x="2770188"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1750" name="Rectangle 6">
            <a:extLst>
              <a:ext uri="{FF2B5EF4-FFF2-40B4-BE49-F238E27FC236}">
                <a16:creationId xmlns:a16="http://schemas.microsoft.com/office/drawing/2014/main" id="{CC775480-BF9B-4FA9-A908-A5AA6811705C}"/>
              </a:ext>
            </a:extLst>
          </p:cNvPr>
          <p:cNvSpPr>
            <a:spLocks noChangeArrowheads="1"/>
          </p:cNvSpPr>
          <p:nvPr/>
        </p:nvSpPr>
        <p:spPr bwMode="auto">
          <a:xfrm>
            <a:off x="0" y="2346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1751" name="Rectangle 7">
            <a:extLst>
              <a:ext uri="{FF2B5EF4-FFF2-40B4-BE49-F238E27FC236}">
                <a16:creationId xmlns:a16="http://schemas.microsoft.com/office/drawing/2014/main" id="{CA3F7B7A-000B-41EE-ADEB-4C78A51E81BB}"/>
              </a:ext>
            </a:extLst>
          </p:cNvPr>
          <p:cNvSpPr>
            <a:spLocks noChangeArrowheads="1"/>
          </p:cNvSpPr>
          <p:nvPr/>
        </p:nvSpPr>
        <p:spPr bwMode="auto">
          <a:xfrm>
            <a:off x="0" y="4251325"/>
            <a:ext cx="1133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1000">
                <a:solidFill>
                  <a:srgbClr val="0000FF"/>
                </a:solidFill>
                <a:latin typeface="Courier New" panose="02070309020205020404" pitchFamily="49" charset="0"/>
                <a:ea typeface="Times New Roman" panose="02020603050405020304" pitchFamily="18" charset="0"/>
                <a:cs typeface="Courier New" panose="02070309020205020404" pitchFamily="49" charset="0"/>
              </a:rPr>
              <a:t>	</a:t>
            </a:r>
            <a:r>
              <a:rPr lang="en-US" altLang="en-US" sz="1100">
                <a:ea typeface="Times New Roman" panose="02020603050405020304" pitchFamily="18" charset="0"/>
                <a:cs typeface="Courier New" panose="02070309020205020404" pitchFamily="49" charset="0"/>
              </a:rPr>
              <a:t> </a:t>
            </a:r>
            <a:endParaRPr lang="en-US" altLang="en-US">
              <a:ea typeface="Times New Roman" panose="02020603050405020304" pitchFamily="18" charset="0"/>
              <a:cs typeface="Courier New" panose="02070309020205020404" pitchFamily="49" charset="0"/>
            </a:endParaRPr>
          </a:p>
        </p:txBody>
      </p:sp>
      <p:sp>
        <p:nvSpPr>
          <p:cNvPr id="31752" name="Rectangle 8">
            <a:extLst>
              <a:ext uri="{FF2B5EF4-FFF2-40B4-BE49-F238E27FC236}">
                <a16:creationId xmlns:a16="http://schemas.microsoft.com/office/drawing/2014/main" id="{6A48A0E2-029F-4D03-A98B-91DEA477078E}"/>
              </a:ext>
            </a:extLst>
          </p:cNvPr>
          <p:cNvSpPr>
            <a:spLocks noChangeArrowheads="1"/>
          </p:cNvSpPr>
          <p:nvPr/>
        </p:nvSpPr>
        <p:spPr bwMode="auto">
          <a:xfrm>
            <a:off x="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1753" name="Rectangle 11">
            <a:extLst>
              <a:ext uri="{FF2B5EF4-FFF2-40B4-BE49-F238E27FC236}">
                <a16:creationId xmlns:a16="http://schemas.microsoft.com/office/drawing/2014/main" id="{0950D12A-D655-49CC-A3BC-B06408D50AC6}"/>
              </a:ext>
            </a:extLst>
          </p:cNvPr>
          <p:cNvSpPr>
            <a:spLocks noChangeArrowheads="1"/>
          </p:cNvSpPr>
          <p:nvPr/>
        </p:nvSpPr>
        <p:spPr bwMode="auto">
          <a:xfrm>
            <a:off x="0" y="2590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31754" name="Picture 11">
            <a:extLst>
              <a:ext uri="{FF2B5EF4-FFF2-40B4-BE49-F238E27FC236}">
                <a16:creationId xmlns:a16="http://schemas.microsoft.com/office/drawing/2014/main" id="{302D069B-A170-4912-B488-2EE7937CC3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50" y="1651000"/>
            <a:ext cx="8826500" cy="35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14A5F37F-3DC9-4B0B-B92B-DD5CCA9E763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1484974-FF7F-4A6F-BC29-3983CD097926}" type="slidenum">
              <a:rPr lang="en-US" altLang="en-US" sz="1400"/>
              <a:pPr/>
              <a:t>17</a:t>
            </a:fld>
            <a:endParaRPr lang="en-US" altLang="en-US" sz="1400"/>
          </a:p>
        </p:txBody>
      </p:sp>
      <p:sp>
        <p:nvSpPr>
          <p:cNvPr id="32771" name="Rectangle 2">
            <a:extLst>
              <a:ext uri="{FF2B5EF4-FFF2-40B4-BE49-F238E27FC236}">
                <a16:creationId xmlns:a16="http://schemas.microsoft.com/office/drawing/2014/main" id="{CEB6BFAF-CB34-42CE-B816-11866C378BB2}"/>
              </a:ext>
            </a:extLst>
          </p:cNvPr>
          <p:cNvSpPr>
            <a:spLocks noGrp="1" noChangeArrowheads="1"/>
          </p:cNvSpPr>
          <p:nvPr>
            <p:ph type="title"/>
          </p:nvPr>
        </p:nvSpPr>
        <p:spPr>
          <a:xfrm>
            <a:off x="685800" y="457200"/>
            <a:ext cx="7772400" cy="838200"/>
          </a:xfrm>
        </p:spPr>
        <p:txBody>
          <a:bodyPr/>
          <a:lstStyle/>
          <a:p>
            <a:r>
              <a:rPr lang="en-US" altLang="en-US"/>
              <a:t>Implementing </a:t>
            </a:r>
            <a:r>
              <a:rPr lang="en-US" altLang="en-US" sz="4200">
                <a:latin typeface="Courier New" panose="02070309020205020404" pitchFamily="49" charset="0"/>
              </a:rPr>
              <a:t>StackOfIntegers</a:t>
            </a:r>
            <a:r>
              <a:rPr lang="en-US" altLang="en-US"/>
              <a:t> Class</a:t>
            </a:r>
            <a:endParaRPr lang="en-US" altLang="en-US" u="sng">
              <a:latin typeface="Book Antiqua" panose="02040602050305030304" pitchFamily="18" charset="0"/>
              <a:hlinkClick r:id="rId2" action="ppaction://program"/>
            </a:endParaRPr>
          </a:p>
        </p:txBody>
      </p:sp>
      <p:sp>
        <p:nvSpPr>
          <p:cNvPr id="32772" name="Rectangle 4">
            <a:extLst>
              <a:ext uri="{FF2B5EF4-FFF2-40B4-BE49-F238E27FC236}">
                <a16:creationId xmlns:a16="http://schemas.microsoft.com/office/drawing/2014/main" id="{94B5260F-C11B-4938-8CCE-89BE921ECC26}"/>
              </a:ext>
            </a:extLst>
          </p:cNvPr>
          <p:cNvSpPr>
            <a:spLocks noChangeArrowheads="1"/>
          </p:cNvSpPr>
          <p:nvPr/>
        </p:nvSpPr>
        <p:spPr bwMode="auto">
          <a:xfrm>
            <a:off x="388620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3" name="Rectangle 5">
            <a:extLst>
              <a:ext uri="{FF2B5EF4-FFF2-40B4-BE49-F238E27FC236}">
                <a16:creationId xmlns:a16="http://schemas.microsoft.com/office/drawing/2014/main" id="{9A2F8836-4DD6-4D26-903D-9922AA4E6B3B}"/>
              </a:ext>
            </a:extLst>
          </p:cNvPr>
          <p:cNvSpPr>
            <a:spLocks noChangeArrowheads="1"/>
          </p:cNvSpPr>
          <p:nvPr/>
        </p:nvSpPr>
        <p:spPr bwMode="auto">
          <a:xfrm>
            <a:off x="2770188"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4" name="Rectangle 6">
            <a:extLst>
              <a:ext uri="{FF2B5EF4-FFF2-40B4-BE49-F238E27FC236}">
                <a16:creationId xmlns:a16="http://schemas.microsoft.com/office/drawing/2014/main" id="{BE3A4E96-8DA3-40CD-94A4-8296E48F2C3F}"/>
              </a:ext>
            </a:extLst>
          </p:cNvPr>
          <p:cNvSpPr>
            <a:spLocks noChangeArrowheads="1"/>
          </p:cNvSpPr>
          <p:nvPr/>
        </p:nvSpPr>
        <p:spPr bwMode="auto">
          <a:xfrm>
            <a:off x="0" y="2346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5" name="Rectangle 7">
            <a:extLst>
              <a:ext uri="{FF2B5EF4-FFF2-40B4-BE49-F238E27FC236}">
                <a16:creationId xmlns:a16="http://schemas.microsoft.com/office/drawing/2014/main" id="{72A28237-32E2-49B6-8DF6-35B761FBCD0E}"/>
              </a:ext>
            </a:extLst>
          </p:cNvPr>
          <p:cNvSpPr>
            <a:spLocks noChangeArrowheads="1"/>
          </p:cNvSpPr>
          <p:nvPr/>
        </p:nvSpPr>
        <p:spPr bwMode="auto">
          <a:xfrm>
            <a:off x="0" y="4251325"/>
            <a:ext cx="11334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ltLang="en-US" sz="1000">
                <a:solidFill>
                  <a:srgbClr val="0000FF"/>
                </a:solidFill>
                <a:latin typeface="Courier New" panose="02070309020205020404" pitchFamily="49" charset="0"/>
                <a:ea typeface="Times New Roman" panose="02020603050405020304" pitchFamily="18" charset="0"/>
                <a:cs typeface="Courier New" panose="02070309020205020404" pitchFamily="49" charset="0"/>
              </a:rPr>
              <a:t>	</a:t>
            </a:r>
            <a:r>
              <a:rPr lang="en-US" altLang="en-US" sz="1100">
                <a:ea typeface="Times New Roman" panose="02020603050405020304" pitchFamily="18" charset="0"/>
                <a:cs typeface="Courier New" panose="02070309020205020404" pitchFamily="49" charset="0"/>
              </a:rPr>
              <a:t> </a:t>
            </a:r>
            <a:endParaRPr lang="en-US" altLang="en-US">
              <a:ea typeface="Times New Roman" panose="02020603050405020304" pitchFamily="18" charset="0"/>
              <a:cs typeface="Courier New" panose="02070309020205020404" pitchFamily="49" charset="0"/>
            </a:endParaRPr>
          </a:p>
        </p:txBody>
      </p:sp>
      <p:sp>
        <p:nvSpPr>
          <p:cNvPr id="32776" name="Rectangle 8">
            <a:extLst>
              <a:ext uri="{FF2B5EF4-FFF2-40B4-BE49-F238E27FC236}">
                <a16:creationId xmlns:a16="http://schemas.microsoft.com/office/drawing/2014/main" id="{981BE44A-E01B-4A06-93A8-E8A8DA846AA7}"/>
              </a:ext>
            </a:extLst>
          </p:cNvPr>
          <p:cNvSpPr>
            <a:spLocks noChangeArrowheads="1"/>
          </p:cNvSpPr>
          <p:nvPr/>
        </p:nvSpPr>
        <p:spPr bwMode="auto">
          <a:xfrm>
            <a:off x="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32777" name="Picture 12">
            <a:extLst>
              <a:ext uri="{FF2B5EF4-FFF2-40B4-BE49-F238E27FC236}">
                <a16:creationId xmlns:a16="http://schemas.microsoft.com/office/drawing/2014/main" id="{BDFDF943-6CCF-4D3F-9DC1-333D947C4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3" y="1590675"/>
            <a:ext cx="8639175" cy="394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2778" name="Rectangle 13">
            <a:hlinkClick r:id="rId4"/>
            <a:extLst>
              <a:ext uri="{FF2B5EF4-FFF2-40B4-BE49-F238E27FC236}">
                <a16:creationId xmlns:a16="http://schemas.microsoft.com/office/drawing/2014/main" id="{8E7A761A-2A4C-4BD9-B594-E1E57178B63A}"/>
              </a:ext>
            </a:extLst>
          </p:cNvPr>
          <p:cNvSpPr>
            <a:spLocks noChangeArrowheads="1"/>
          </p:cNvSpPr>
          <p:nvPr/>
        </p:nvSpPr>
        <p:spPr bwMode="auto">
          <a:xfrm>
            <a:off x="4879975" y="5848350"/>
            <a:ext cx="23542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StackOfIntegers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2">
            <a:extLst>
              <a:ext uri="{FF2B5EF4-FFF2-40B4-BE49-F238E27FC236}">
                <a16:creationId xmlns:a16="http://schemas.microsoft.com/office/drawing/2014/main" id="{B3EC4674-ED8D-44AC-A504-9EF2A1F5380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4EEE941-2D81-4093-B010-98E48807DAE6}" type="slidenum">
              <a:rPr lang="en-US" altLang="en-US" sz="1400"/>
              <a:pPr/>
              <a:t>18</a:t>
            </a:fld>
            <a:endParaRPr lang="en-US" altLang="en-US" sz="1400"/>
          </a:p>
        </p:txBody>
      </p:sp>
      <p:sp>
        <p:nvSpPr>
          <p:cNvPr id="33795" name="Slide Number Placeholder 4">
            <a:extLst>
              <a:ext uri="{FF2B5EF4-FFF2-40B4-BE49-F238E27FC236}">
                <a16:creationId xmlns:a16="http://schemas.microsoft.com/office/drawing/2014/main" id="{A1C5A4D1-4641-40AD-85F8-4D78D3B1ACD2}"/>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B7ED6709-FD64-4DE5-9AE7-B3E103899A61}" type="slidenum">
              <a:rPr lang="en-US" altLang="en-US" sz="1400"/>
              <a:pPr algn="r"/>
              <a:t>18</a:t>
            </a:fld>
            <a:endParaRPr lang="en-US" altLang="en-US" sz="1400"/>
          </a:p>
        </p:txBody>
      </p:sp>
      <p:sp>
        <p:nvSpPr>
          <p:cNvPr id="33796" name="Rectangle 2">
            <a:extLst>
              <a:ext uri="{FF2B5EF4-FFF2-40B4-BE49-F238E27FC236}">
                <a16:creationId xmlns:a16="http://schemas.microsoft.com/office/drawing/2014/main" id="{AAAA44D2-3B48-4E4E-8647-1C7EA38A092F}"/>
              </a:ext>
            </a:extLst>
          </p:cNvPr>
          <p:cNvSpPr>
            <a:spLocks noGrp="1" noChangeArrowheads="1"/>
          </p:cNvSpPr>
          <p:nvPr>
            <p:ph type="title" idx="4294967295"/>
          </p:nvPr>
        </p:nvSpPr>
        <p:spPr>
          <a:xfrm>
            <a:off x="685800" y="0"/>
            <a:ext cx="7772400" cy="1428750"/>
          </a:xfrm>
        </p:spPr>
        <p:txBody>
          <a:bodyPr/>
          <a:lstStyle/>
          <a:p>
            <a:r>
              <a:rPr lang="en-US" altLang="en-US"/>
              <a:t>Wrapper Classes</a:t>
            </a:r>
          </a:p>
        </p:txBody>
      </p:sp>
      <p:sp>
        <p:nvSpPr>
          <p:cNvPr id="33797" name="Rectangle 3">
            <a:extLst>
              <a:ext uri="{FF2B5EF4-FFF2-40B4-BE49-F238E27FC236}">
                <a16:creationId xmlns:a16="http://schemas.microsoft.com/office/drawing/2014/main" id="{8C436C88-3188-45A9-B88F-04E2F8AEC0EA}"/>
              </a:ext>
            </a:extLst>
          </p:cNvPr>
          <p:cNvSpPr>
            <a:spLocks noGrp="1" noChangeArrowheads="1"/>
          </p:cNvSpPr>
          <p:nvPr>
            <p:ph type="body" idx="4294967295"/>
          </p:nvPr>
        </p:nvSpPr>
        <p:spPr>
          <a:xfrm>
            <a:off x="304800" y="1371600"/>
            <a:ext cx="2286000" cy="2133600"/>
          </a:xfrm>
        </p:spPr>
        <p:txBody>
          <a:bodyPr/>
          <a:lstStyle/>
          <a:p>
            <a:pPr>
              <a:buFont typeface="Wingdings" panose="05000000000000000000" pitchFamily="2" charset="2"/>
              <a:buChar char="q"/>
            </a:pPr>
            <a:r>
              <a:rPr lang="en-US" altLang="en-US" sz="2400"/>
              <a:t>Boolean</a:t>
            </a:r>
          </a:p>
          <a:p>
            <a:pPr>
              <a:spcBef>
                <a:spcPct val="50000"/>
              </a:spcBef>
              <a:buFont typeface="Wingdings" panose="05000000000000000000" pitchFamily="2" charset="2"/>
              <a:buChar char="q"/>
            </a:pPr>
            <a:r>
              <a:rPr lang="en-US" altLang="en-US" sz="2400"/>
              <a:t>Character</a:t>
            </a:r>
          </a:p>
          <a:p>
            <a:pPr>
              <a:spcBef>
                <a:spcPct val="50000"/>
              </a:spcBef>
              <a:buFont typeface="Wingdings" panose="05000000000000000000" pitchFamily="2" charset="2"/>
              <a:buChar char="q"/>
            </a:pPr>
            <a:r>
              <a:rPr lang="en-US" altLang="en-US" sz="2400"/>
              <a:t>Short</a:t>
            </a:r>
          </a:p>
          <a:p>
            <a:pPr>
              <a:spcBef>
                <a:spcPct val="50000"/>
              </a:spcBef>
              <a:buFont typeface="Wingdings" panose="05000000000000000000" pitchFamily="2" charset="2"/>
              <a:buChar char="q"/>
            </a:pPr>
            <a:r>
              <a:rPr lang="en-US" altLang="en-US" sz="2400"/>
              <a:t>Byte</a:t>
            </a:r>
            <a:endParaRPr lang="en-US" altLang="en-US" sz="2800"/>
          </a:p>
        </p:txBody>
      </p:sp>
      <p:sp>
        <p:nvSpPr>
          <p:cNvPr id="33798" name="Rectangle 4">
            <a:extLst>
              <a:ext uri="{FF2B5EF4-FFF2-40B4-BE49-F238E27FC236}">
                <a16:creationId xmlns:a16="http://schemas.microsoft.com/office/drawing/2014/main" id="{82A3FE0E-756C-4398-B15F-9A088527FFBD}"/>
              </a:ext>
            </a:extLst>
          </p:cNvPr>
          <p:cNvSpPr>
            <a:spLocks noChangeArrowheads="1"/>
          </p:cNvSpPr>
          <p:nvPr/>
        </p:nvSpPr>
        <p:spPr bwMode="auto">
          <a:xfrm>
            <a:off x="2743200" y="14478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q"/>
            </a:pPr>
            <a:r>
              <a:rPr lang="en-US" altLang="en-US"/>
              <a:t>Integer</a:t>
            </a:r>
          </a:p>
          <a:p>
            <a:pPr>
              <a:spcBef>
                <a:spcPct val="20000"/>
              </a:spcBef>
              <a:buClr>
                <a:schemeClr val="tx2"/>
              </a:buClr>
              <a:buSzPct val="75000"/>
              <a:buFont typeface="Wingdings" panose="05000000000000000000" pitchFamily="2" charset="2"/>
              <a:buChar char="q"/>
            </a:pPr>
            <a:r>
              <a:rPr lang="en-US" altLang="en-US"/>
              <a:t>Long</a:t>
            </a:r>
          </a:p>
          <a:p>
            <a:pPr>
              <a:spcBef>
                <a:spcPct val="50000"/>
              </a:spcBef>
              <a:buClr>
                <a:schemeClr val="tx2"/>
              </a:buClr>
              <a:buSzPct val="75000"/>
              <a:buFont typeface="Wingdings" panose="05000000000000000000" pitchFamily="2" charset="2"/>
              <a:buChar char="q"/>
            </a:pPr>
            <a:r>
              <a:rPr lang="en-US" altLang="en-US"/>
              <a:t>Float</a:t>
            </a:r>
          </a:p>
          <a:p>
            <a:pPr>
              <a:spcBef>
                <a:spcPct val="50000"/>
              </a:spcBef>
              <a:buClr>
                <a:schemeClr val="tx2"/>
              </a:buClr>
              <a:buSzPct val="75000"/>
              <a:buFont typeface="Wingdings" panose="05000000000000000000" pitchFamily="2" charset="2"/>
              <a:buChar char="q"/>
            </a:pPr>
            <a:r>
              <a:rPr lang="en-US" altLang="en-US"/>
              <a:t>Double</a:t>
            </a:r>
            <a:endParaRPr lang="en-US" altLang="en-US" sz="2800"/>
          </a:p>
        </p:txBody>
      </p:sp>
      <p:sp>
        <p:nvSpPr>
          <p:cNvPr id="33799" name="Rectangle 5">
            <a:extLst>
              <a:ext uri="{FF2B5EF4-FFF2-40B4-BE49-F238E27FC236}">
                <a16:creationId xmlns:a16="http://schemas.microsoft.com/office/drawing/2014/main" id="{9B3DA6D1-3554-443A-AA83-2E71F06D53B3}"/>
              </a:ext>
            </a:extLst>
          </p:cNvPr>
          <p:cNvSpPr>
            <a:spLocks noChangeArrowheads="1"/>
          </p:cNvSpPr>
          <p:nvPr/>
        </p:nvSpPr>
        <p:spPr bwMode="auto">
          <a:xfrm>
            <a:off x="2114550" y="2541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3800" name="Text Box 7">
            <a:extLst>
              <a:ext uri="{FF2B5EF4-FFF2-40B4-BE49-F238E27FC236}">
                <a16:creationId xmlns:a16="http://schemas.microsoft.com/office/drawing/2014/main" id="{B469FE9B-3756-46F0-882D-B0A44555B1C7}"/>
              </a:ext>
            </a:extLst>
          </p:cNvPr>
          <p:cNvSpPr txBox="1">
            <a:spLocks noChangeArrowheads="1"/>
          </p:cNvSpPr>
          <p:nvPr/>
        </p:nvSpPr>
        <p:spPr bwMode="auto">
          <a:xfrm>
            <a:off x="5181600" y="1371600"/>
            <a:ext cx="3810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a:cs typeface="Courier New" panose="02070309020205020404" pitchFamily="49" charset="0"/>
              </a:rPr>
              <a:t>NOTE: (1) The wrapper classes do not have no-arg constructors. (2) The instances of all wrapper classes are immutable, i.e., their internal values cannot be changed once the objects are created.</a:t>
            </a:r>
            <a:r>
              <a:rPr lang="en-US" altLang="en-US" sz="200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2">
            <a:extLst>
              <a:ext uri="{FF2B5EF4-FFF2-40B4-BE49-F238E27FC236}">
                <a16:creationId xmlns:a16="http://schemas.microsoft.com/office/drawing/2014/main" id="{527AD0BD-E333-43F3-83E3-6B0864CFB9D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6B01A30-BD46-41FB-921F-E04958960C98}" type="slidenum">
              <a:rPr lang="en-US" altLang="en-US" sz="1400"/>
              <a:pPr/>
              <a:t>19</a:t>
            </a:fld>
            <a:endParaRPr lang="en-US" altLang="en-US" sz="1400"/>
          </a:p>
        </p:txBody>
      </p:sp>
      <p:sp>
        <p:nvSpPr>
          <p:cNvPr id="10244" name="Slide Number Placeholder 4">
            <a:extLst>
              <a:ext uri="{FF2B5EF4-FFF2-40B4-BE49-F238E27FC236}">
                <a16:creationId xmlns:a16="http://schemas.microsoft.com/office/drawing/2014/main" id="{43FDAC21-11E5-43BA-B765-9E7745F76106}"/>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DBB399A5-86A7-430E-B588-93E9BBB2AB2B}" type="slidenum">
              <a:rPr lang="en-US" altLang="en-US" sz="1400"/>
              <a:pPr algn="r"/>
              <a:t>19</a:t>
            </a:fld>
            <a:endParaRPr lang="en-US" altLang="en-US" sz="1400"/>
          </a:p>
        </p:txBody>
      </p:sp>
      <p:sp>
        <p:nvSpPr>
          <p:cNvPr id="10245" name="Rectangle 2">
            <a:extLst>
              <a:ext uri="{FF2B5EF4-FFF2-40B4-BE49-F238E27FC236}">
                <a16:creationId xmlns:a16="http://schemas.microsoft.com/office/drawing/2014/main" id="{EDF2F3C3-9686-402B-BF38-D2C54528531C}"/>
              </a:ext>
            </a:extLst>
          </p:cNvPr>
          <p:cNvSpPr>
            <a:spLocks noGrp="1" noChangeArrowheads="1"/>
          </p:cNvSpPr>
          <p:nvPr>
            <p:ph type="title" idx="4294967295"/>
          </p:nvPr>
        </p:nvSpPr>
        <p:spPr>
          <a:xfrm>
            <a:off x="228600" y="228600"/>
            <a:ext cx="8610600" cy="609600"/>
          </a:xfrm>
        </p:spPr>
        <p:txBody>
          <a:bodyPr/>
          <a:lstStyle/>
          <a:p>
            <a:r>
              <a:rPr lang="en-US" altLang="en-US"/>
              <a:t>The </a:t>
            </a:r>
            <a:r>
              <a:rPr lang="en-US" altLang="en-US" sz="4200">
                <a:latin typeface="Courier New" panose="02070309020205020404" pitchFamily="49" charset="0"/>
              </a:rPr>
              <a:t>Integer</a:t>
            </a:r>
            <a:r>
              <a:rPr lang="en-US" altLang="en-US"/>
              <a:t> and </a:t>
            </a:r>
            <a:r>
              <a:rPr lang="en-US" altLang="en-US" sz="4200">
                <a:latin typeface="Courier New" panose="02070309020205020404" pitchFamily="49" charset="0"/>
              </a:rPr>
              <a:t>Double</a:t>
            </a:r>
            <a:r>
              <a:rPr lang="en-US" altLang="en-US"/>
              <a:t> Classes</a:t>
            </a:r>
          </a:p>
        </p:txBody>
      </p:sp>
      <p:sp>
        <p:nvSpPr>
          <p:cNvPr id="10246" name="Rectangle 6">
            <a:extLst>
              <a:ext uri="{FF2B5EF4-FFF2-40B4-BE49-F238E27FC236}">
                <a16:creationId xmlns:a16="http://schemas.microsoft.com/office/drawing/2014/main" id="{D30D907F-23C0-4F3B-9F83-60FA5C9650BE}"/>
              </a:ext>
            </a:extLst>
          </p:cNvPr>
          <p:cNvSpPr>
            <a:spLocks noChangeArrowheads="1"/>
          </p:cNvSpPr>
          <p:nvPr/>
        </p:nvSpPr>
        <p:spPr bwMode="auto">
          <a:xfrm>
            <a:off x="274320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0247" name="Rectangle 8">
            <a:extLst>
              <a:ext uri="{FF2B5EF4-FFF2-40B4-BE49-F238E27FC236}">
                <a16:creationId xmlns:a16="http://schemas.microsoft.com/office/drawing/2014/main" id="{ECA7FA5A-E002-4C64-96E7-DEBF974A24D8}"/>
              </a:ext>
            </a:extLst>
          </p:cNvPr>
          <p:cNvSpPr>
            <a:spLocks noChangeArrowheads="1"/>
          </p:cNvSpPr>
          <p:nvPr/>
        </p:nvSpPr>
        <p:spPr bwMode="auto">
          <a:xfrm>
            <a:off x="274320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0248" name="Rectangle 10">
            <a:extLst>
              <a:ext uri="{FF2B5EF4-FFF2-40B4-BE49-F238E27FC236}">
                <a16:creationId xmlns:a16="http://schemas.microsoft.com/office/drawing/2014/main" id="{3F0E2C30-83B8-49AD-B1D4-F0D5B2E6B92F}"/>
              </a:ext>
            </a:extLst>
          </p:cNvPr>
          <p:cNvSpPr>
            <a:spLocks noChangeArrowheads="1"/>
          </p:cNvSpPr>
          <p:nvPr/>
        </p:nvSpPr>
        <p:spPr bwMode="auto">
          <a:xfrm>
            <a:off x="262890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0249" name="Rectangle 9">
            <a:extLst>
              <a:ext uri="{FF2B5EF4-FFF2-40B4-BE49-F238E27FC236}">
                <a16:creationId xmlns:a16="http://schemas.microsoft.com/office/drawing/2014/main" id="{A05A7926-F4C0-4EE1-89DE-4BE9F1DDACF2}"/>
              </a:ext>
            </a:extLst>
          </p:cNvPr>
          <p:cNvSpPr>
            <a:spLocks noChangeArrowheads="1"/>
          </p:cNvSpPr>
          <p:nvPr/>
        </p:nvSpPr>
        <p:spPr bwMode="auto">
          <a:xfrm>
            <a:off x="0" y="1857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0242" name="Object 8">
            <a:extLst>
              <a:ext uri="{FF2B5EF4-FFF2-40B4-BE49-F238E27FC236}">
                <a16:creationId xmlns:a16="http://schemas.microsoft.com/office/drawing/2014/main" id="{D05F4CCC-1F19-4D1A-B59C-B1530A54AECC}"/>
              </a:ext>
            </a:extLst>
          </p:cNvPr>
          <p:cNvGraphicFramePr>
            <a:graphicFrameLocks noChangeAspect="1"/>
          </p:cNvGraphicFramePr>
          <p:nvPr/>
        </p:nvGraphicFramePr>
        <p:xfrm>
          <a:off x="4763" y="1331913"/>
          <a:ext cx="9134475" cy="4968875"/>
        </p:xfrm>
        <a:graphic>
          <a:graphicData uri="http://schemas.openxmlformats.org/presentationml/2006/ole">
            <mc:AlternateContent xmlns:mc="http://schemas.openxmlformats.org/markup-compatibility/2006">
              <mc:Choice xmlns:v="urn:schemas-microsoft-com:vml" Requires="v">
                <p:oleObj spid="_x0000_s10250" name="Picture" r:id="rId3" imgW="5774917" imgH="3144681" progId="Word.Picture.8">
                  <p:embed/>
                </p:oleObj>
              </mc:Choice>
              <mc:Fallback>
                <p:oleObj name="Picture" r:id="rId3" imgW="5774917" imgH="3144681"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1331913"/>
                        <a:ext cx="91344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90C62EBE-5CC1-4404-A166-EA1D773D377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1CF9AF3-744A-4A2E-84CF-4753810ABEA6}" type="slidenum">
              <a:rPr lang="en-US" altLang="en-US" sz="1400"/>
              <a:pPr/>
              <a:t>2</a:t>
            </a:fld>
            <a:endParaRPr lang="en-US" altLang="en-US" sz="1400"/>
          </a:p>
        </p:txBody>
      </p:sp>
      <p:sp>
        <p:nvSpPr>
          <p:cNvPr id="26627" name="Rectangle 2">
            <a:extLst>
              <a:ext uri="{FF2B5EF4-FFF2-40B4-BE49-F238E27FC236}">
                <a16:creationId xmlns:a16="http://schemas.microsoft.com/office/drawing/2014/main" id="{1E5CAC91-8498-4678-A323-7578D2326458}"/>
              </a:ext>
            </a:extLst>
          </p:cNvPr>
          <p:cNvSpPr>
            <a:spLocks noGrp="1" noChangeArrowheads="1"/>
          </p:cNvSpPr>
          <p:nvPr>
            <p:ph type="title"/>
          </p:nvPr>
        </p:nvSpPr>
        <p:spPr>
          <a:xfrm>
            <a:off x="152400" y="228600"/>
            <a:ext cx="8763000" cy="473075"/>
          </a:xfrm>
        </p:spPr>
        <p:txBody>
          <a:bodyPr/>
          <a:lstStyle/>
          <a:p>
            <a:r>
              <a:rPr lang="en-US" altLang="en-US" sz="4000"/>
              <a:t>Motivations</a:t>
            </a:r>
          </a:p>
        </p:txBody>
      </p:sp>
      <p:sp>
        <p:nvSpPr>
          <p:cNvPr id="26628" name="Rectangle 3">
            <a:extLst>
              <a:ext uri="{FF2B5EF4-FFF2-40B4-BE49-F238E27FC236}">
                <a16:creationId xmlns:a16="http://schemas.microsoft.com/office/drawing/2014/main" id="{1EC896D8-B82F-4E82-9BB1-AEB930BCB0DD}"/>
              </a:ext>
            </a:extLst>
          </p:cNvPr>
          <p:cNvSpPr>
            <a:spLocks noGrp="1" noChangeArrowheads="1"/>
          </p:cNvSpPr>
          <p:nvPr>
            <p:ph type="body" idx="1"/>
          </p:nvPr>
        </p:nvSpPr>
        <p:spPr>
          <a:xfrm>
            <a:off x="228600" y="990600"/>
            <a:ext cx="8686800" cy="3048000"/>
          </a:xfrm>
        </p:spPr>
        <p:txBody>
          <a:bodyPr/>
          <a:lstStyle/>
          <a:p>
            <a:pPr marL="0" indent="0">
              <a:buFont typeface="Monotype Sorts"/>
              <a:buNone/>
            </a:pPr>
            <a:r>
              <a:rPr lang="en-US" altLang="en-US" sz="2800"/>
              <a:t>You see the advantages of object-oriented programming from the preceding chapter. This chapter will demonstrate how to solve problems using the object-oriented paradigm.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2">
            <a:extLst>
              <a:ext uri="{FF2B5EF4-FFF2-40B4-BE49-F238E27FC236}">
                <a16:creationId xmlns:a16="http://schemas.microsoft.com/office/drawing/2014/main" id="{260FB733-8FA6-4E36-8163-F61695E0096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21C8544-4A80-4708-A68A-43C9B8848961}" type="slidenum">
              <a:rPr lang="en-US" altLang="en-US" sz="1400"/>
              <a:pPr/>
              <a:t>20</a:t>
            </a:fld>
            <a:endParaRPr lang="en-US" altLang="en-US" sz="1400"/>
          </a:p>
        </p:txBody>
      </p:sp>
      <p:sp>
        <p:nvSpPr>
          <p:cNvPr id="34819" name="Slide Number Placeholder 4">
            <a:extLst>
              <a:ext uri="{FF2B5EF4-FFF2-40B4-BE49-F238E27FC236}">
                <a16:creationId xmlns:a16="http://schemas.microsoft.com/office/drawing/2014/main" id="{8CBE685B-1FF6-49AA-9B93-EF302F1B0283}"/>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7B644A1E-CAD8-406E-8C19-4EA62AB99AB9}" type="slidenum">
              <a:rPr lang="en-US" altLang="en-US" sz="1400"/>
              <a:pPr algn="r"/>
              <a:t>20</a:t>
            </a:fld>
            <a:endParaRPr lang="en-US" altLang="en-US" sz="1400"/>
          </a:p>
        </p:txBody>
      </p:sp>
      <p:sp>
        <p:nvSpPr>
          <p:cNvPr id="34820" name="Rectangle 2">
            <a:extLst>
              <a:ext uri="{FF2B5EF4-FFF2-40B4-BE49-F238E27FC236}">
                <a16:creationId xmlns:a16="http://schemas.microsoft.com/office/drawing/2014/main" id="{07810047-9EF3-4B9F-88B4-A70E28164E9E}"/>
              </a:ext>
            </a:extLst>
          </p:cNvPr>
          <p:cNvSpPr>
            <a:spLocks noGrp="1" noChangeArrowheads="1"/>
          </p:cNvSpPr>
          <p:nvPr>
            <p:ph type="title" idx="4294967295"/>
          </p:nvPr>
        </p:nvSpPr>
        <p:spPr>
          <a:xfrm>
            <a:off x="685800" y="381000"/>
            <a:ext cx="7772400" cy="1428750"/>
          </a:xfrm>
        </p:spPr>
        <p:txBody>
          <a:bodyPr/>
          <a:lstStyle/>
          <a:p>
            <a:r>
              <a:rPr lang="en-US" altLang="en-US"/>
              <a:t>The </a:t>
            </a:r>
            <a:r>
              <a:rPr lang="en-US" altLang="en-US" sz="4200">
                <a:latin typeface="Courier New" panose="02070309020205020404" pitchFamily="49" charset="0"/>
              </a:rPr>
              <a:t>Integer</a:t>
            </a:r>
            <a:r>
              <a:rPr lang="en-US" altLang="en-US"/>
              <a:t> Class</a:t>
            </a:r>
            <a:br>
              <a:rPr lang="en-US" altLang="en-US"/>
            </a:br>
            <a:r>
              <a:rPr lang="en-US" altLang="en-US"/>
              <a:t>and the </a:t>
            </a:r>
            <a:r>
              <a:rPr lang="en-US" altLang="en-US" sz="4200">
                <a:latin typeface="Courier New" panose="02070309020205020404" pitchFamily="49" charset="0"/>
              </a:rPr>
              <a:t>Double</a:t>
            </a:r>
            <a:r>
              <a:rPr lang="en-US" altLang="en-US"/>
              <a:t> Class</a:t>
            </a:r>
          </a:p>
        </p:txBody>
      </p:sp>
      <p:sp>
        <p:nvSpPr>
          <p:cNvPr id="34821" name="Rectangle 3">
            <a:extLst>
              <a:ext uri="{FF2B5EF4-FFF2-40B4-BE49-F238E27FC236}">
                <a16:creationId xmlns:a16="http://schemas.microsoft.com/office/drawing/2014/main" id="{2EF6C2E0-6FD3-4886-9BCE-392EB02DB8A9}"/>
              </a:ext>
            </a:extLst>
          </p:cNvPr>
          <p:cNvSpPr>
            <a:spLocks noGrp="1" noChangeArrowheads="1"/>
          </p:cNvSpPr>
          <p:nvPr>
            <p:ph type="body" idx="4294967295"/>
          </p:nvPr>
        </p:nvSpPr>
        <p:spPr>
          <a:xfrm>
            <a:off x="838200" y="1981200"/>
            <a:ext cx="7772400" cy="2514600"/>
          </a:xfrm>
        </p:spPr>
        <p:txBody>
          <a:bodyPr/>
          <a:lstStyle/>
          <a:p>
            <a:pPr>
              <a:lnSpc>
                <a:spcPct val="90000"/>
              </a:lnSpc>
              <a:spcBef>
                <a:spcPct val="50000"/>
              </a:spcBef>
              <a:buFont typeface="Wingdings" panose="05000000000000000000" pitchFamily="2" charset="2"/>
              <a:buChar char="q"/>
            </a:pPr>
            <a:r>
              <a:rPr lang="en-US" altLang="en-US"/>
              <a:t>Constructors</a:t>
            </a:r>
          </a:p>
          <a:p>
            <a:pPr>
              <a:lnSpc>
                <a:spcPct val="90000"/>
              </a:lnSpc>
              <a:spcBef>
                <a:spcPct val="100000"/>
              </a:spcBef>
              <a:buFont typeface="Wingdings" panose="05000000000000000000" pitchFamily="2" charset="2"/>
              <a:buChar char="q"/>
            </a:pPr>
            <a:r>
              <a:rPr lang="en-US" altLang="en-US"/>
              <a:t>Class Constants </a:t>
            </a:r>
            <a:r>
              <a:rPr lang="en-US" altLang="en-US" sz="3000">
                <a:latin typeface="Courier New" panose="02070309020205020404" pitchFamily="49" charset="0"/>
              </a:rPr>
              <a:t>MAX_VALUE</a:t>
            </a:r>
            <a:r>
              <a:rPr lang="en-US" altLang="en-US"/>
              <a:t>, </a:t>
            </a:r>
            <a:r>
              <a:rPr lang="en-US" altLang="en-US" sz="3000">
                <a:latin typeface="Courier New" panose="02070309020205020404" pitchFamily="49" charset="0"/>
              </a:rPr>
              <a:t>MIN_VALUE</a:t>
            </a:r>
            <a:endParaRPr lang="en-US" altLang="en-US"/>
          </a:p>
          <a:p>
            <a:pPr>
              <a:lnSpc>
                <a:spcPct val="90000"/>
              </a:lnSpc>
              <a:spcBef>
                <a:spcPct val="100000"/>
              </a:spcBef>
              <a:buFont typeface="Wingdings" panose="05000000000000000000" pitchFamily="2" charset="2"/>
              <a:buChar char="q"/>
            </a:pPr>
            <a:r>
              <a:rPr lang="en-US" altLang="en-US"/>
              <a:t>Conversion Methods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2">
            <a:extLst>
              <a:ext uri="{FF2B5EF4-FFF2-40B4-BE49-F238E27FC236}">
                <a16:creationId xmlns:a16="http://schemas.microsoft.com/office/drawing/2014/main" id="{BDDD141A-E44D-4405-9EA6-754079BFF71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3464E82-BFDF-4629-8C2F-A60D6B493585}" type="slidenum">
              <a:rPr lang="en-US" altLang="en-US" sz="1400"/>
              <a:pPr/>
              <a:t>21</a:t>
            </a:fld>
            <a:endParaRPr lang="en-US" altLang="en-US" sz="1400"/>
          </a:p>
        </p:txBody>
      </p:sp>
      <p:sp>
        <p:nvSpPr>
          <p:cNvPr id="35843" name="Slide Number Placeholder 4">
            <a:extLst>
              <a:ext uri="{FF2B5EF4-FFF2-40B4-BE49-F238E27FC236}">
                <a16:creationId xmlns:a16="http://schemas.microsoft.com/office/drawing/2014/main" id="{774DD039-14F3-44BD-8349-51D64E29BE6F}"/>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81DAC81A-1273-4ED8-AD10-7DEDD7704160}" type="slidenum">
              <a:rPr lang="en-US" altLang="en-US" sz="1400"/>
              <a:pPr algn="r"/>
              <a:t>21</a:t>
            </a:fld>
            <a:endParaRPr lang="en-US" altLang="en-US" sz="1400"/>
          </a:p>
        </p:txBody>
      </p:sp>
      <p:sp>
        <p:nvSpPr>
          <p:cNvPr id="35844" name="Rectangle 2">
            <a:extLst>
              <a:ext uri="{FF2B5EF4-FFF2-40B4-BE49-F238E27FC236}">
                <a16:creationId xmlns:a16="http://schemas.microsoft.com/office/drawing/2014/main" id="{C6EF0486-959E-47DF-BFFC-B88D5EBC6951}"/>
              </a:ext>
            </a:extLst>
          </p:cNvPr>
          <p:cNvSpPr>
            <a:spLocks noGrp="1" noChangeArrowheads="1"/>
          </p:cNvSpPr>
          <p:nvPr>
            <p:ph type="title" idx="4294967295"/>
          </p:nvPr>
        </p:nvSpPr>
        <p:spPr>
          <a:xfrm>
            <a:off x="0" y="381000"/>
            <a:ext cx="8839200" cy="914400"/>
          </a:xfrm>
        </p:spPr>
        <p:txBody>
          <a:bodyPr/>
          <a:lstStyle/>
          <a:p>
            <a:r>
              <a:rPr lang="en-US" altLang="en-US">
                <a:cs typeface="Times New Roman" panose="02020603050405020304" pitchFamily="18" charset="0"/>
              </a:rPr>
              <a:t>Numeric Wrapper Class Constructors</a:t>
            </a:r>
            <a:r>
              <a:rPr lang="en-US" altLang="en-US"/>
              <a:t> </a:t>
            </a:r>
          </a:p>
        </p:txBody>
      </p:sp>
      <p:sp>
        <p:nvSpPr>
          <p:cNvPr id="35845" name="Rectangle 3">
            <a:extLst>
              <a:ext uri="{FF2B5EF4-FFF2-40B4-BE49-F238E27FC236}">
                <a16:creationId xmlns:a16="http://schemas.microsoft.com/office/drawing/2014/main" id="{A93A767A-27DA-45E4-9981-36ADE591E2AC}"/>
              </a:ext>
            </a:extLst>
          </p:cNvPr>
          <p:cNvSpPr>
            <a:spLocks noGrp="1" noChangeArrowheads="1"/>
          </p:cNvSpPr>
          <p:nvPr>
            <p:ph type="body" idx="4294967295"/>
          </p:nvPr>
        </p:nvSpPr>
        <p:spPr>
          <a:xfrm>
            <a:off x="228600" y="1371600"/>
            <a:ext cx="8534400" cy="4953000"/>
          </a:xfrm>
        </p:spPr>
        <p:txBody>
          <a:bodyPr/>
          <a:lstStyle/>
          <a:p>
            <a:pPr marL="0" indent="0">
              <a:spcBef>
                <a:spcPct val="50000"/>
              </a:spcBef>
              <a:buFont typeface="Monotype Sorts"/>
              <a:buNone/>
            </a:pPr>
            <a:r>
              <a:rPr lang="en-US" altLang="en-US">
                <a:cs typeface="Times New Roman" panose="02020603050405020304" pitchFamily="18" charset="0"/>
              </a:rPr>
              <a:t>You can construct a wrapper object either from a primitive data type value or from a string representing the numeric value. The constructors for Integer and Double are:</a:t>
            </a:r>
          </a:p>
          <a:p>
            <a:pPr lvl="1">
              <a:spcBef>
                <a:spcPct val="50000"/>
              </a:spcBef>
              <a:buFontTx/>
              <a:buNone/>
            </a:pPr>
            <a:r>
              <a:rPr lang="en-US" altLang="en-US">
                <a:cs typeface="Times New Roman" panose="02020603050405020304" pitchFamily="18" charset="0"/>
              </a:rPr>
              <a:t>public Integer(int value)</a:t>
            </a:r>
          </a:p>
          <a:p>
            <a:pPr lvl="1">
              <a:spcBef>
                <a:spcPct val="50000"/>
              </a:spcBef>
              <a:buFontTx/>
              <a:buNone/>
            </a:pPr>
            <a:r>
              <a:rPr lang="en-US" altLang="en-US">
                <a:cs typeface="Times New Roman" panose="02020603050405020304" pitchFamily="18" charset="0"/>
              </a:rPr>
              <a:t>public Integer(String s)</a:t>
            </a:r>
          </a:p>
          <a:p>
            <a:pPr lvl="1">
              <a:spcBef>
                <a:spcPct val="50000"/>
              </a:spcBef>
              <a:buFontTx/>
              <a:buNone/>
            </a:pPr>
            <a:r>
              <a:rPr lang="en-US" altLang="en-US">
                <a:cs typeface="Times New Roman" panose="02020603050405020304" pitchFamily="18" charset="0"/>
              </a:rPr>
              <a:t>public Double(double value)</a:t>
            </a:r>
          </a:p>
          <a:p>
            <a:pPr lvl="1">
              <a:spcBef>
                <a:spcPct val="50000"/>
              </a:spcBef>
              <a:buFontTx/>
              <a:buNone/>
            </a:pPr>
            <a:r>
              <a:rPr lang="en-US" altLang="en-US">
                <a:cs typeface="Times New Roman" panose="02020603050405020304" pitchFamily="18" charset="0"/>
              </a:rPr>
              <a:t>public Double(String 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2">
            <a:extLst>
              <a:ext uri="{FF2B5EF4-FFF2-40B4-BE49-F238E27FC236}">
                <a16:creationId xmlns:a16="http://schemas.microsoft.com/office/drawing/2014/main" id="{2873069C-061E-4622-846D-03C59E697A9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20FE697-003A-440A-88BF-327B7A1A0F12}" type="slidenum">
              <a:rPr lang="en-US" altLang="en-US" sz="1400"/>
              <a:pPr/>
              <a:t>22</a:t>
            </a:fld>
            <a:endParaRPr lang="en-US" altLang="en-US" sz="1400"/>
          </a:p>
        </p:txBody>
      </p:sp>
      <p:sp>
        <p:nvSpPr>
          <p:cNvPr id="36867" name="Slide Number Placeholder 4">
            <a:extLst>
              <a:ext uri="{FF2B5EF4-FFF2-40B4-BE49-F238E27FC236}">
                <a16:creationId xmlns:a16="http://schemas.microsoft.com/office/drawing/2014/main" id="{592593BC-4F40-4986-90FD-7D7765B718CE}"/>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F43E534E-9CE5-4E72-A527-D09907232FCA}" type="slidenum">
              <a:rPr lang="en-US" altLang="en-US" sz="1400"/>
              <a:pPr algn="r"/>
              <a:t>22</a:t>
            </a:fld>
            <a:endParaRPr lang="en-US" altLang="en-US" sz="1400"/>
          </a:p>
        </p:txBody>
      </p:sp>
      <p:sp>
        <p:nvSpPr>
          <p:cNvPr id="36868" name="Rectangle 2">
            <a:extLst>
              <a:ext uri="{FF2B5EF4-FFF2-40B4-BE49-F238E27FC236}">
                <a16:creationId xmlns:a16="http://schemas.microsoft.com/office/drawing/2014/main" id="{6CD0A69E-EC35-492D-A366-38AE39749441}"/>
              </a:ext>
            </a:extLst>
          </p:cNvPr>
          <p:cNvSpPr>
            <a:spLocks noGrp="1" noChangeArrowheads="1"/>
          </p:cNvSpPr>
          <p:nvPr>
            <p:ph type="title" idx="4294967295"/>
          </p:nvPr>
        </p:nvSpPr>
        <p:spPr>
          <a:xfrm>
            <a:off x="0" y="228600"/>
            <a:ext cx="8839200" cy="914400"/>
          </a:xfrm>
        </p:spPr>
        <p:txBody>
          <a:bodyPr/>
          <a:lstStyle/>
          <a:p>
            <a:r>
              <a:rPr lang="en-US" altLang="en-US">
                <a:cs typeface="Times New Roman" panose="02020603050405020304" pitchFamily="18" charset="0"/>
              </a:rPr>
              <a:t>Numeric Wrapper Class Constants</a:t>
            </a:r>
            <a:r>
              <a:rPr lang="en-US" altLang="en-US"/>
              <a:t> </a:t>
            </a:r>
          </a:p>
        </p:txBody>
      </p:sp>
      <p:sp>
        <p:nvSpPr>
          <p:cNvPr id="36869" name="Rectangle 3">
            <a:extLst>
              <a:ext uri="{FF2B5EF4-FFF2-40B4-BE49-F238E27FC236}">
                <a16:creationId xmlns:a16="http://schemas.microsoft.com/office/drawing/2014/main" id="{52A2776F-4E8E-4153-AF6C-3DDE12C1B57D}"/>
              </a:ext>
            </a:extLst>
          </p:cNvPr>
          <p:cNvSpPr>
            <a:spLocks noGrp="1" noChangeArrowheads="1"/>
          </p:cNvSpPr>
          <p:nvPr>
            <p:ph type="body" idx="4294967295"/>
          </p:nvPr>
        </p:nvSpPr>
        <p:spPr>
          <a:xfrm>
            <a:off x="457200" y="1295400"/>
            <a:ext cx="8305800" cy="5029200"/>
          </a:xfrm>
        </p:spPr>
        <p:txBody>
          <a:bodyPr/>
          <a:lstStyle/>
          <a:p>
            <a:pPr marL="0" indent="0">
              <a:spcBef>
                <a:spcPct val="50000"/>
              </a:spcBef>
              <a:buFont typeface="Monotype Sorts"/>
              <a:buNone/>
            </a:pPr>
            <a:r>
              <a:rPr lang="en-US" altLang="en-US" sz="2800">
                <a:cs typeface="Times New Roman" panose="02020603050405020304" pitchFamily="18" charset="0"/>
              </a:rPr>
              <a:t>Each numerical wrapper class has the constants </a:t>
            </a:r>
            <a:r>
              <a:rPr lang="en-US" altLang="en-US" sz="2800" u="sng">
                <a:cs typeface="Times New Roman" panose="02020603050405020304" pitchFamily="18" charset="0"/>
              </a:rPr>
              <a:t>MAX_VALUE</a:t>
            </a:r>
            <a:r>
              <a:rPr lang="en-US" altLang="en-US" sz="2800">
                <a:cs typeface="Times New Roman" panose="02020603050405020304" pitchFamily="18" charset="0"/>
              </a:rPr>
              <a:t> and </a:t>
            </a:r>
            <a:r>
              <a:rPr lang="en-US" altLang="en-US" sz="2800" u="sng">
                <a:cs typeface="Times New Roman" panose="02020603050405020304" pitchFamily="18" charset="0"/>
              </a:rPr>
              <a:t>MIN_VALUE</a:t>
            </a:r>
            <a:r>
              <a:rPr lang="en-US" altLang="en-US" sz="2800">
                <a:cs typeface="Times New Roman" panose="02020603050405020304" pitchFamily="18" charset="0"/>
              </a:rPr>
              <a:t>. </a:t>
            </a:r>
            <a:r>
              <a:rPr lang="en-US" altLang="en-US" sz="2800" u="sng">
                <a:cs typeface="Times New Roman" panose="02020603050405020304" pitchFamily="18" charset="0"/>
              </a:rPr>
              <a:t>MAX_VALUE</a:t>
            </a:r>
            <a:r>
              <a:rPr lang="en-US" altLang="en-US" sz="2800">
                <a:cs typeface="Times New Roman" panose="02020603050405020304" pitchFamily="18" charset="0"/>
              </a:rPr>
              <a:t> represents the maximum value of the corresponding primitive data type. For </a:t>
            </a:r>
            <a:r>
              <a:rPr lang="en-US" altLang="en-US" sz="2800" u="sng">
                <a:cs typeface="Times New Roman" panose="02020603050405020304" pitchFamily="18" charset="0"/>
              </a:rPr>
              <a:t>Byte</a:t>
            </a:r>
            <a:r>
              <a:rPr lang="en-US" altLang="en-US" sz="2800">
                <a:cs typeface="Times New Roman" panose="02020603050405020304" pitchFamily="18" charset="0"/>
              </a:rPr>
              <a:t>, </a:t>
            </a:r>
            <a:r>
              <a:rPr lang="en-US" altLang="en-US" sz="2800" u="sng">
                <a:cs typeface="Times New Roman" panose="02020603050405020304" pitchFamily="18" charset="0"/>
              </a:rPr>
              <a:t>Short</a:t>
            </a:r>
            <a:r>
              <a:rPr lang="en-US" altLang="en-US" sz="2800">
                <a:cs typeface="Times New Roman" panose="02020603050405020304" pitchFamily="18" charset="0"/>
              </a:rPr>
              <a:t>, </a:t>
            </a:r>
            <a:r>
              <a:rPr lang="en-US" altLang="en-US" sz="2800" u="sng">
                <a:cs typeface="Times New Roman" panose="02020603050405020304" pitchFamily="18" charset="0"/>
              </a:rPr>
              <a:t>Integer</a:t>
            </a:r>
            <a:r>
              <a:rPr lang="en-US" altLang="en-US" sz="2800">
                <a:cs typeface="Times New Roman" panose="02020603050405020304" pitchFamily="18" charset="0"/>
              </a:rPr>
              <a:t>, and </a:t>
            </a:r>
            <a:r>
              <a:rPr lang="en-US" altLang="en-US" sz="2800" u="sng">
                <a:cs typeface="Times New Roman" panose="02020603050405020304" pitchFamily="18" charset="0"/>
              </a:rPr>
              <a:t>Long</a:t>
            </a:r>
            <a:r>
              <a:rPr lang="en-US" altLang="en-US" sz="2800">
                <a:cs typeface="Times New Roman" panose="02020603050405020304" pitchFamily="18" charset="0"/>
              </a:rPr>
              <a:t>, </a:t>
            </a:r>
            <a:r>
              <a:rPr lang="en-US" altLang="en-US" sz="2800" u="sng">
                <a:cs typeface="Times New Roman" panose="02020603050405020304" pitchFamily="18" charset="0"/>
              </a:rPr>
              <a:t>MIN_VALUE</a:t>
            </a:r>
            <a:r>
              <a:rPr lang="en-US" altLang="en-US" sz="2800">
                <a:cs typeface="Times New Roman" panose="02020603050405020304" pitchFamily="18" charset="0"/>
              </a:rPr>
              <a:t> represents the minimum </a:t>
            </a:r>
            <a:r>
              <a:rPr lang="en-US" altLang="en-US" sz="2800" u="sng">
                <a:cs typeface="Times New Roman" panose="02020603050405020304" pitchFamily="18" charset="0"/>
              </a:rPr>
              <a:t>byte</a:t>
            </a:r>
            <a:r>
              <a:rPr lang="en-US" altLang="en-US" sz="2800">
                <a:cs typeface="Times New Roman" panose="02020603050405020304" pitchFamily="18" charset="0"/>
              </a:rPr>
              <a:t>, </a:t>
            </a:r>
            <a:r>
              <a:rPr lang="en-US" altLang="en-US" sz="2800" u="sng">
                <a:cs typeface="Times New Roman" panose="02020603050405020304" pitchFamily="18" charset="0"/>
              </a:rPr>
              <a:t>short</a:t>
            </a:r>
            <a:r>
              <a:rPr lang="en-US" altLang="en-US" sz="2800">
                <a:cs typeface="Times New Roman" panose="02020603050405020304" pitchFamily="18" charset="0"/>
              </a:rPr>
              <a:t>, </a:t>
            </a:r>
            <a:r>
              <a:rPr lang="en-US" altLang="en-US" sz="2800" u="sng">
                <a:cs typeface="Times New Roman" panose="02020603050405020304" pitchFamily="18" charset="0"/>
              </a:rPr>
              <a:t>int</a:t>
            </a:r>
            <a:r>
              <a:rPr lang="en-US" altLang="en-US" sz="2800">
                <a:cs typeface="Times New Roman" panose="02020603050405020304" pitchFamily="18" charset="0"/>
              </a:rPr>
              <a:t>, and </a:t>
            </a:r>
            <a:r>
              <a:rPr lang="en-US" altLang="en-US" sz="2800" u="sng">
                <a:cs typeface="Times New Roman" panose="02020603050405020304" pitchFamily="18" charset="0"/>
              </a:rPr>
              <a:t>long</a:t>
            </a:r>
            <a:r>
              <a:rPr lang="en-US" altLang="en-US" sz="2800">
                <a:cs typeface="Times New Roman" panose="02020603050405020304" pitchFamily="18" charset="0"/>
              </a:rPr>
              <a:t> values. For </a:t>
            </a:r>
            <a:r>
              <a:rPr lang="en-US" altLang="en-US" sz="2800" u="sng">
                <a:cs typeface="Times New Roman" panose="02020603050405020304" pitchFamily="18" charset="0"/>
              </a:rPr>
              <a:t>Float</a:t>
            </a:r>
            <a:r>
              <a:rPr lang="en-US" altLang="en-US" sz="2800">
                <a:cs typeface="Times New Roman" panose="02020603050405020304" pitchFamily="18" charset="0"/>
              </a:rPr>
              <a:t> and </a:t>
            </a:r>
            <a:r>
              <a:rPr lang="en-US" altLang="en-US" sz="2800" u="sng">
                <a:cs typeface="Times New Roman" panose="02020603050405020304" pitchFamily="18" charset="0"/>
              </a:rPr>
              <a:t>Double</a:t>
            </a:r>
            <a:r>
              <a:rPr lang="en-US" altLang="en-US" sz="2800">
                <a:cs typeface="Times New Roman" panose="02020603050405020304" pitchFamily="18" charset="0"/>
              </a:rPr>
              <a:t>, </a:t>
            </a:r>
            <a:r>
              <a:rPr lang="en-US" altLang="en-US" sz="2800" u="sng">
                <a:cs typeface="Times New Roman" panose="02020603050405020304" pitchFamily="18" charset="0"/>
              </a:rPr>
              <a:t>MIN_VALUE</a:t>
            </a:r>
            <a:r>
              <a:rPr lang="en-US" altLang="en-US" sz="2800">
                <a:cs typeface="Times New Roman" panose="02020603050405020304" pitchFamily="18" charset="0"/>
              </a:rPr>
              <a:t> represents the minimum </a:t>
            </a:r>
            <a:r>
              <a:rPr lang="en-US" altLang="en-US" sz="2800" i="1">
                <a:cs typeface="Times New Roman" panose="02020603050405020304" pitchFamily="18" charset="0"/>
              </a:rPr>
              <a:t>positive</a:t>
            </a:r>
            <a:r>
              <a:rPr lang="en-US" altLang="en-US" sz="2800">
                <a:cs typeface="Times New Roman" panose="02020603050405020304" pitchFamily="18" charset="0"/>
              </a:rPr>
              <a:t> </a:t>
            </a:r>
            <a:r>
              <a:rPr lang="en-US" altLang="en-US" sz="2800" u="sng">
                <a:cs typeface="Times New Roman" panose="02020603050405020304" pitchFamily="18" charset="0"/>
              </a:rPr>
              <a:t>float</a:t>
            </a:r>
            <a:r>
              <a:rPr lang="en-US" altLang="en-US" sz="2800">
                <a:cs typeface="Times New Roman" panose="02020603050405020304" pitchFamily="18" charset="0"/>
              </a:rPr>
              <a:t> and </a:t>
            </a:r>
            <a:r>
              <a:rPr lang="en-US" altLang="en-US" sz="2800" u="sng">
                <a:cs typeface="Times New Roman" panose="02020603050405020304" pitchFamily="18" charset="0"/>
              </a:rPr>
              <a:t>double</a:t>
            </a:r>
            <a:r>
              <a:rPr lang="en-US" altLang="en-US" sz="2800">
                <a:cs typeface="Times New Roman" panose="02020603050405020304" pitchFamily="18" charset="0"/>
              </a:rPr>
              <a:t> values. The following statements display the maximum integer (2,147,483,647), the minimum positive float (1.4E-45), and the maximum double floating-point number (1.79769313486231570e+308d).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2">
            <a:extLst>
              <a:ext uri="{FF2B5EF4-FFF2-40B4-BE49-F238E27FC236}">
                <a16:creationId xmlns:a16="http://schemas.microsoft.com/office/drawing/2014/main" id="{FDCED5B4-1335-4ADA-B733-344B324E82A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B721726-1E74-472D-95E0-0BAE8352F46E}" type="slidenum">
              <a:rPr lang="en-US" altLang="en-US" sz="1400"/>
              <a:pPr/>
              <a:t>23</a:t>
            </a:fld>
            <a:endParaRPr lang="en-US" altLang="en-US" sz="1400"/>
          </a:p>
        </p:txBody>
      </p:sp>
      <p:sp>
        <p:nvSpPr>
          <p:cNvPr id="37891" name="Slide Number Placeholder 4">
            <a:extLst>
              <a:ext uri="{FF2B5EF4-FFF2-40B4-BE49-F238E27FC236}">
                <a16:creationId xmlns:a16="http://schemas.microsoft.com/office/drawing/2014/main" id="{876010D4-3972-481C-A699-6328CB418750}"/>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F38CB51B-5E76-47D5-A05D-44B7275C8237}" type="slidenum">
              <a:rPr lang="en-US" altLang="en-US" sz="1400"/>
              <a:pPr algn="r"/>
              <a:t>23</a:t>
            </a:fld>
            <a:endParaRPr lang="en-US" altLang="en-US" sz="1400"/>
          </a:p>
        </p:txBody>
      </p:sp>
      <p:sp>
        <p:nvSpPr>
          <p:cNvPr id="37892" name="Rectangle 2">
            <a:extLst>
              <a:ext uri="{FF2B5EF4-FFF2-40B4-BE49-F238E27FC236}">
                <a16:creationId xmlns:a16="http://schemas.microsoft.com/office/drawing/2014/main" id="{834ABDF7-CAC3-4378-84C6-09E32EF59FAD}"/>
              </a:ext>
            </a:extLst>
          </p:cNvPr>
          <p:cNvSpPr>
            <a:spLocks noGrp="1" noChangeArrowheads="1"/>
          </p:cNvSpPr>
          <p:nvPr>
            <p:ph type="title" idx="4294967295"/>
          </p:nvPr>
        </p:nvSpPr>
        <p:spPr>
          <a:xfrm>
            <a:off x="0" y="228600"/>
            <a:ext cx="8839200" cy="914400"/>
          </a:xfrm>
        </p:spPr>
        <p:txBody>
          <a:bodyPr/>
          <a:lstStyle/>
          <a:p>
            <a:r>
              <a:rPr lang="en-US" altLang="en-US">
                <a:cs typeface="Times New Roman" panose="02020603050405020304" pitchFamily="18" charset="0"/>
              </a:rPr>
              <a:t>Conversion Methods</a:t>
            </a:r>
          </a:p>
        </p:txBody>
      </p:sp>
      <p:sp>
        <p:nvSpPr>
          <p:cNvPr id="37893" name="Rectangle 3">
            <a:extLst>
              <a:ext uri="{FF2B5EF4-FFF2-40B4-BE49-F238E27FC236}">
                <a16:creationId xmlns:a16="http://schemas.microsoft.com/office/drawing/2014/main" id="{D4CFB8AA-E31A-4F7B-ACC3-CC05F8214E48}"/>
              </a:ext>
            </a:extLst>
          </p:cNvPr>
          <p:cNvSpPr>
            <a:spLocks noGrp="1" noChangeArrowheads="1"/>
          </p:cNvSpPr>
          <p:nvPr>
            <p:ph type="body" idx="4294967295"/>
          </p:nvPr>
        </p:nvSpPr>
        <p:spPr>
          <a:xfrm>
            <a:off x="228600" y="1143000"/>
            <a:ext cx="8534400" cy="5181600"/>
          </a:xfrm>
        </p:spPr>
        <p:txBody>
          <a:bodyPr/>
          <a:lstStyle/>
          <a:p>
            <a:pPr marL="0" indent="0">
              <a:spcBef>
                <a:spcPct val="50000"/>
              </a:spcBef>
              <a:buFont typeface="Monotype Sorts"/>
              <a:buNone/>
            </a:pPr>
            <a:r>
              <a:rPr lang="en-US" altLang="en-US" sz="3600">
                <a:cs typeface="Times New Roman" panose="02020603050405020304" pitchFamily="18" charset="0"/>
              </a:rPr>
              <a:t>Each numeric wrapper class implements the abstract methods </a:t>
            </a:r>
            <a:r>
              <a:rPr lang="en-US" altLang="en-US" sz="3600" u="sng">
                <a:cs typeface="Times New Roman" panose="02020603050405020304" pitchFamily="18" charset="0"/>
              </a:rPr>
              <a:t>doubleValue</a:t>
            </a:r>
            <a:r>
              <a:rPr lang="en-US" altLang="en-US" sz="3600">
                <a:cs typeface="Times New Roman" panose="02020603050405020304" pitchFamily="18" charset="0"/>
              </a:rPr>
              <a:t>, </a:t>
            </a:r>
            <a:r>
              <a:rPr lang="en-US" altLang="en-US" sz="3600" u="sng">
                <a:cs typeface="Times New Roman" panose="02020603050405020304" pitchFamily="18" charset="0"/>
              </a:rPr>
              <a:t>floatValue</a:t>
            </a:r>
            <a:r>
              <a:rPr lang="en-US" altLang="en-US" sz="3600">
                <a:cs typeface="Times New Roman" panose="02020603050405020304" pitchFamily="18" charset="0"/>
              </a:rPr>
              <a:t>, </a:t>
            </a:r>
            <a:r>
              <a:rPr lang="en-US" altLang="en-US" sz="3600" u="sng">
                <a:cs typeface="Times New Roman" panose="02020603050405020304" pitchFamily="18" charset="0"/>
              </a:rPr>
              <a:t>intValue</a:t>
            </a:r>
            <a:r>
              <a:rPr lang="en-US" altLang="en-US" sz="3600">
                <a:cs typeface="Times New Roman" panose="02020603050405020304" pitchFamily="18" charset="0"/>
              </a:rPr>
              <a:t>, </a:t>
            </a:r>
            <a:r>
              <a:rPr lang="en-US" altLang="en-US" sz="3600" u="sng">
                <a:cs typeface="Times New Roman" panose="02020603050405020304" pitchFamily="18" charset="0"/>
              </a:rPr>
              <a:t>longValue</a:t>
            </a:r>
            <a:r>
              <a:rPr lang="en-US" altLang="en-US" sz="3600">
                <a:cs typeface="Times New Roman" panose="02020603050405020304" pitchFamily="18" charset="0"/>
              </a:rPr>
              <a:t>, and </a:t>
            </a:r>
            <a:r>
              <a:rPr lang="en-US" altLang="en-US" sz="3600" u="sng">
                <a:cs typeface="Times New Roman" panose="02020603050405020304" pitchFamily="18" charset="0"/>
              </a:rPr>
              <a:t>shortValue</a:t>
            </a:r>
            <a:r>
              <a:rPr lang="en-US" altLang="en-US" sz="3600">
                <a:cs typeface="Times New Roman" panose="02020603050405020304" pitchFamily="18" charset="0"/>
              </a:rPr>
              <a:t>, which are defined in the </a:t>
            </a:r>
            <a:r>
              <a:rPr lang="en-US" altLang="en-US" sz="3600" u="sng">
                <a:cs typeface="Times New Roman" panose="02020603050405020304" pitchFamily="18" charset="0"/>
              </a:rPr>
              <a:t>Number</a:t>
            </a:r>
            <a:r>
              <a:rPr lang="en-US" altLang="en-US" sz="3600">
                <a:cs typeface="Times New Roman" panose="02020603050405020304" pitchFamily="18" charset="0"/>
              </a:rPr>
              <a:t> class. These methods “convert” objects into primitive type values.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2">
            <a:extLst>
              <a:ext uri="{FF2B5EF4-FFF2-40B4-BE49-F238E27FC236}">
                <a16:creationId xmlns:a16="http://schemas.microsoft.com/office/drawing/2014/main" id="{145CB3A1-8DC7-432C-8653-D45F4B53980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7D49DC3-D088-44CD-A4FC-B98C0752DC9F}" type="slidenum">
              <a:rPr lang="en-US" altLang="en-US" sz="1400"/>
              <a:pPr/>
              <a:t>24</a:t>
            </a:fld>
            <a:endParaRPr lang="en-US" altLang="en-US" sz="1400"/>
          </a:p>
        </p:txBody>
      </p:sp>
      <p:sp>
        <p:nvSpPr>
          <p:cNvPr id="38915" name="Slide Number Placeholder 4">
            <a:extLst>
              <a:ext uri="{FF2B5EF4-FFF2-40B4-BE49-F238E27FC236}">
                <a16:creationId xmlns:a16="http://schemas.microsoft.com/office/drawing/2014/main" id="{1279D565-1ABF-4F82-85C1-EF7254ED4BDD}"/>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5003A424-D0F0-4408-827F-AD64F3D880DA}" type="slidenum">
              <a:rPr lang="en-US" altLang="en-US" sz="1400"/>
              <a:pPr algn="r"/>
              <a:t>24</a:t>
            </a:fld>
            <a:endParaRPr lang="en-US" altLang="en-US" sz="1400"/>
          </a:p>
        </p:txBody>
      </p:sp>
      <p:sp>
        <p:nvSpPr>
          <p:cNvPr id="38916" name="Rectangle 2">
            <a:extLst>
              <a:ext uri="{FF2B5EF4-FFF2-40B4-BE49-F238E27FC236}">
                <a16:creationId xmlns:a16="http://schemas.microsoft.com/office/drawing/2014/main" id="{8840044E-85BC-43A4-ADC2-F58F1F82CFFD}"/>
              </a:ext>
            </a:extLst>
          </p:cNvPr>
          <p:cNvSpPr>
            <a:spLocks noGrp="1" noChangeArrowheads="1"/>
          </p:cNvSpPr>
          <p:nvPr>
            <p:ph type="title" idx="4294967295"/>
          </p:nvPr>
        </p:nvSpPr>
        <p:spPr>
          <a:xfrm>
            <a:off x="0" y="228600"/>
            <a:ext cx="8839200" cy="914400"/>
          </a:xfrm>
        </p:spPr>
        <p:txBody>
          <a:bodyPr/>
          <a:lstStyle/>
          <a:p>
            <a:r>
              <a:rPr lang="en-US" altLang="en-US">
                <a:cs typeface="Times New Roman" panose="02020603050405020304" pitchFamily="18" charset="0"/>
              </a:rPr>
              <a:t>The Static </a:t>
            </a:r>
            <a:r>
              <a:rPr lang="en-US" altLang="en-US" u="sng">
                <a:cs typeface="Times New Roman" panose="02020603050405020304" pitchFamily="18" charset="0"/>
              </a:rPr>
              <a:t>valueOf</a:t>
            </a:r>
            <a:r>
              <a:rPr lang="en-US" altLang="en-US">
                <a:cs typeface="Times New Roman" panose="02020603050405020304" pitchFamily="18" charset="0"/>
              </a:rPr>
              <a:t> Methods</a:t>
            </a:r>
          </a:p>
        </p:txBody>
      </p:sp>
      <p:sp>
        <p:nvSpPr>
          <p:cNvPr id="38917" name="Rectangle 3">
            <a:extLst>
              <a:ext uri="{FF2B5EF4-FFF2-40B4-BE49-F238E27FC236}">
                <a16:creationId xmlns:a16="http://schemas.microsoft.com/office/drawing/2014/main" id="{C84B24A8-CFB2-4E9C-98DA-A674B8989F3B}"/>
              </a:ext>
            </a:extLst>
          </p:cNvPr>
          <p:cNvSpPr>
            <a:spLocks noGrp="1" noChangeArrowheads="1"/>
          </p:cNvSpPr>
          <p:nvPr>
            <p:ph type="body" idx="4294967295"/>
          </p:nvPr>
        </p:nvSpPr>
        <p:spPr>
          <a:xfrm>
            <a:off x="228600" y="1143000"/>
            <a:ext cx="8534400" cy="5181600"/>
          </a:xfrm>
        </p:spPr>
        <p:txBody>
          <a:bodyPr/>
          <a:lstStyle/>
          <a:p>
            <a:pPr marL="0" indent="0">
              <a:spcBef>
                <a:spcPct val="50000"/>
              </a:spcBef>
              <a:buFont typeface="Monotype Sorts"/>
              <a:buNone/>
            </a:pPr>
            <a:r>
              <a:rPr lang="en-US" altLang="en-US" sz="3600">
                <a:cs typeface="Times New Roman" panose="02020603050405020304" pitchFamily="18" charset="0"/>
              </a:rPr>
              <a:t>The numeric wrapper classes have a useful class method, valueOf(String s). This method creates a new object initialized to the value represented by the specified string. For example:</a:t>
            </a:r>
          </a:p>
          <a:p>
            <a:pPr marL="0" indent="0">
              <a:spcBef>
                <a:spcPct val="50000"/>
              </a:spcBef>
              <a:buFont typeface="Monotype Sorts"/>
              <a:buNone/>
            </a:pPr>
            <a:r>
              <a:rPr lang="en-US" altLang="en-US">
                <a:latin typeface="Courier New" panose="02070309020205020404" pitchFamily="49" charset="0"/>
                <a:cs typeface="Courier New" panose="02070309020205020404" pitchFamily="49" charset="0"/>
              </a:rPr>
              <a:t> </a:t>
            </a:r>
          </a:p>
          <a:p>
            <a:pPr lvl="1">
              <a:spcBef>
                <a:spcPct val="50000"/>
              </a:spcBef>
              <a:buFontTx/>
              <a:buNone/>
            </a:pPr>
            <a:r>
              <a:rPr lang="en-US" altLang="en-US">
                <a:cs typeface="Times New Roman" panose="02020603050405020304" pitchFamily="18" charset="0"/>
              </a:rPr>
              <a:t>Double doubleObject = Double.valueOf("12.4");</a:t>
            </a:r>
          </a:p>
          <a:p>
            <a:pPr lvl="1">
              <a:spcBef>
                <a:spcPct val="50000"/>
              </a:spcBef>
              <a:buFontTx/>
              <a:buNone/>
            </a:pPr>
            <a:r>
              <a:rPr lang="en-US" altLang="en-US">
                <a:cs typeface="Times New Roman" panose="02020603050405020304" pitchFamily="18" charset="0"/>
              </a:rPr>
              <a:t>Integer integerObject = Integer.valueOf("12");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2">
            <a:extLst>
              <a:ext uri="{FF2B5EF4-FFF2-40B4-BE49-F238E27FC236}">
                <a16:creationId xmlns:a16="http://schemas.microsoft.com/office/drawing/2014/main" id="{3C67CF07-728D-4C95-9B3A-ED2BBEF971D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F6A8A46-E157-4DC9-96FE-50244A3ECD08}" type="slidenum">
              <a:rPr lang="en-US" altLang="en-US" sz="1400"/>
              <a:pPr/>
              <a:t>25</a:t>
            </a:fld>
            <a:endParaRPr lang="en-US" altLang="en-US" sz="1400"/>
          </a:p>
        </p:txBody>
      </p:sp>
      <p:sp>
        <p:nvSpPr>
          <p:cNvPr id="39939" name="Slide Number Placeholder 4">
            <a:extLst>
              <a:ext uri="{FF2B5EF4-FFF2-40B4-BE49-F238E27FC236}">
                <a16:creationId xmlns:a16="http://schemas.microsoft.com/office/drawing/2014/main" id="{873F1E16-3DF9-4C7C-AF32-5EA7CDEBD6C9}"/>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91442075-1B49-4417-A1A9-E8D6B7065261}" type="slidenum">
              <a:rPr lang="en-US" altLang="en-US" sz="1400"/>
              <a:pPr algn="r"/>
              <a:t>25</a:t>
            </a:fld>
            <a:endParaRPr lang="en-US" altLang="en-US" sz="1400"/>
          </a:p>
        </p:txBody>
      </p:sp>
      <p:sp>
        <p:nvSpPr>
          <p:cNvPr id="39940" name="Rectangle 2">
            <a:extLst>
              <a:ext uri="{FF2B5EF4-FFF2-40B4-BE49-F238E27FC236}">
                <a16:creationId xmlns:a16="http://schemas.microsoft.com/office/drawing/2014/main" id="{C09D2A54-2780-463B-8228-0F3B0E12394C}"/>
              </a:ext>
            </a:extLst>
          </p:cNvPr>
          <p:cNvSpPr>
            <a:spLocks noGrp="1" noChangeArrowheads="1"/>
          </p:cNvSpPr>
          <p:nvPr>
            <p:ph type="title" idx="4294967295"/>
          </p:nvPr>
        </p:nvSpPr>
        <p:spPr>
          <a:xfrm>
            <a:off x="0" y="228600"/>
            <a:ext cx="8839200" cy="914400"/>
          </a:xfrm>
        </p:spPr>
        <p:txBody>
          <a:bodyPr/>
          <a:lstStyle/>
          <a:p>
            <a:r>
              <a:rPr lang="en-US" altLang="en-US">
                <a:cs typeface="Times New Roman" panose="02020603050405020304" pitchFamily="18" charset="0"/>
              </a:rPr>
              <a:t>The Methods for Parsing Strings into Numbers </a:t>
            </a:r>
          </a:p>
        </p:txBody>
      </p:sp>
      <p:sp>
        <p:nvSpPr>
          <p:cNvPr id="39941" name="Rectangle 3">
            <a:extLst>
              <a:ext uri="{FF2B5EF4-FFF2-40B4-BE49-F238E27FC236}">
                <a16:creationId xmlns:a16="http://schemas.microsoft.com/office/drawing/2014/main" id="{4E662BCA-0847-4716-B69D-4CE463B49AEC}"/>
              </a:ext>
            </a:extLst>
          </p:cNvPr>
          <p:cNvSpPr>
            <a:spLocks noGrp="1" noChangeArrowheads="1"/>
          </p:cNvSpPr>
          <p:nvPr>
            <p:ph type="body" idx="4294967295"/>
          </p:nvPr>
        </p:nvSpPr>
        <p:spPr>
          <a:xfrm>
            <a:off x="228600" y="1447800"/>
            <a:ext cx="8534400" cy="4876800"/>
          </a:xfrm>
        </p:spPr>
        <p:txBody>
          <a:bodyPr/>
          <a:lstStyle/>
          <a:p>
            <a:pPr marL="0" indent="0">
              <a:spcBef>
                <a:spcPct val="50000"/>
              </a:spcBef>
              <a:buFont typeface="Monotype Sorts"/>
              <a:buNone/>
            </a:pPr>
            <a:r>
              <a:rPr lang="en-US" altLang="en-US" sz="3600">
                <a:cs typeface="Times New Roman" panose="02020603050405020304" pitchFamily="18" charset="0"/>
              </a:rPr>
              <a:t>You have used the parseInt method in the Integer class to parse a numeric string into an int value and the parseDouble method in the Double class to parse a numeric string into a double value. Each numeric wrapper class has two overloaded parsing methods to parse a numeric string into an appropriate numeric value.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2">
            <a:extLst>
              <a:ext uri="{FF2B5EF4-FFF2-40B4-BE49-F238E27FC236}">
                <a16:creationId xmlns:a16="http://schemas.microsoft.com/office/drawing/2014/main" id="{F712DABB-DB56-4179-82AF-2D2261817EC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19F93C1-7A84-428B-9CFE-23D692904404}" type="slidenum">
              <a:rPr lang="en-US" altLang="en-US" sz="1400"/>
              <a:pPr/>
              <a:t>26</a:t>
            </a:fld>
            <a:endParaRPr lang="en-US" altLang="en-US" sz="1400"/>
          </a:p>
        </p:txBody>
      </p:sp>
      <p:sp>
        <p:nvSpPr>
          <p:cNvPr id="11268" name="Slide Number Placeholder 4">
            <a:extLst>
              <a:ext uri="{FF2B5EF4-FFF2-40B4-BE49-F238E27FC236}">
                <a16:creationId xmlns:a16="http://schemas.microsoft.com/office/drawing/2014/main" id="{F28B7EC4-0CC9-4DBD-A060-12634105B45B}"/>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659FD51B-A914-425F-AE7F-1B95B7F67A6B}" type="slidenum">
              <a:rPr lang="en-US" altLang="en-US" sz="1400"/>
              <a:pPr algn="r"/>
              <a:t>26</a:t>
            </a:fld>
            <a:endParaRPr lang="en-US" altLang="en-US" sz="1400"/>
          </a:p>
        </p:txBody>
      </p:sp>
      <p:sp>
        <p:nvSpPr>
          <p:cNvPr id="11269" name="Rectangle 1026">
            <a:extLst>
              <a:ext uri="{FF2B5EF4-FFF2-40B4-BE49-F238E27FC236}">
                <a16:creationId xmlns:a16="http://schemas.microsoft.com/office/drawing/2014/main" id="{183D6875-921A-4A2B-9A0E-67FA0EDFA1A5}"/>
              </a:ext>
            </a:extLst>
          </p:cNvPr>
          <p:cNvSpPr>
            <a:spLocks noGrp="1" noChangeArrowheads="1"/>
          </p:cNvSpPr>
          <p:nvPr>
            <p:ph type="title" idx="4294967295"/>
          </p:nvPr>
        </p:nvSpPr>
        <p:spPr>
          <a:xfrm>
            <a:off x="1219200" y="152400"/>
            <a:ext cx="7543800" cy="685800"/>
          </a:xfrm>
        </p:spPr>
        <p:txBody>
          <a:bodyPr/>
          <a:lstStyle/>
          <a:p>
            <a:r>
              <a:rPr lang="en-US" altLang="en-US" sz="2400">
                <a:latin typeface="Courier New" panose="02070309020205020404" pitchFamily="49" charset="0"/>
                <a:cs typeface="Courier New" panose="02070309020205020404" pitchFamily="49" charset="0"/>
              </a:rPr>
              <a:t>Automatic Conversion Between Primitive Types and Wrapper Class Types</a:t>
            </a:r>
            <a:endParaRPr lang="en-US" altLang="en-US" sz="2400">
              <a:cs typeface="Times New Roman" panose="02020603050405020304" pitchFamily="18" charset="0"/>
            </a:endParaRPr>
          </a:p>
        </p:txBody>
      </p:sp>
      <p:sp>
        <p:nvSpPr>
          <p:cNvPr id="11270" name="Rectangle 1027">
            <a:extLst>
              <a:ext uri="{FF2B5EF4-FFF2-40B4-BE49-F238E27FC236}">
                <a16:creationId xmlns:a16="http://schemas.microsoft.com/office/drawing/2014/main" id="{EBEB65AE-2F63-4002-AC42-C3C821B66D39}"/>
              </a:ext>
            </a:extLst>
          </p:cNvPr>
          <p:cNvSpPr>
            <a:spLocks noGrp="1" noChangeArrowheads="1"/>
          </p:cNvSpPr>
          <p:nvPr>
            <p:ph type="body" idx="4294967295"/>
          </p:nvPr>
        </p:nvSpPr>
        <p:spPr>
          <a:xfrm>
            <a:off x="228600" y="1371600"/>
            <a:ext cx="8686800" cy="609600"/>
          </a:xfrm>
        </p:spPr>
        <p:txBody>
          <a:bodyPr/>
          <a:lstStyle/>
          <a:p>
            <a:pPr marL="0" indent="0">
              <a:lnSpc>
                <a:spcPct val="90000"/>
              </a:lnSpc>
              <a:spcBef>
                <a:spcPct val="0"/>
              </a:spcBef>
              <a:buClrTx/>
              <a:buSzTx/>
              <a:buFontTx/>
              <a:buNone/>
            </a:pPr>
            <a:r>
              <a:rPr lang="en-US" altLang="en-US" sz="2000">
                <a:cs typeface="Times New Roman" panose="02020603050405020304" pitchFamily="18" charset="0"/>
              </a:rPr>
              <a:t>JDK 1.5 allows primitive type and wrapper classes to be converted automatically. For example, the following statement in (a) can be simplified as in (b): </a:t>
            </a:r>
          </a:p>
        </p:txBody>
      </p:sp>
      <p:sp>
        <p:nvSpPr>
          <p:cNvPr id="11271" name="Rectangle 1030">
            <a:extLst>
              <a:ext uri="{FF2B5EF4-FFF2-40B4-BE49-F238E27FC236}">
                <a16:creationId xmlns:a16="http://schemas.microsoft.com/office/drawing/2014/main" id="{51445AD6-B8DE-4CE9-84C4-7F03062573AF}"/>
              </a:ext>
            </a:extLst>
          </p:cNvPr>
          <p:cNvSpPr>
            <a:spLocks noChangeArrowheads="1"/>
          </p:cNvSpPr>
          <p:nvPr/>
        </p:nvSpPr>
        <p:spPr bwMode="auto">
          <a:xfrm>
            <a:off x="2143125" y="3095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1266" name="Object 1029">
            <a:extLst>
              <a:ext uri="{FF2B5EF4-FFF2-40B4-BE49-F238E27FC236}">
                <a16:creationId xmlns:a16="http://schemas.microsoft.com/office/drawing/2014/main" id="{D0DD6FE7-1828-4688-8331-5239BE2ED1AE}"/>
              </a:ext>
            </a:extLst>
          </p:cNvPr>
          <p:cNvGraphicFramePr>
            <a:graphicFrameLocks noChangeAspect="1"/>
          </p:cNvGraphicFramePr>
          <p:nvPr/>
        </p:nvGraphicFramePr>
        <p:xfrm>
          <a:off x="228600" y="2362200"/>
          <a:ext cx="8764588" cy="1203325"/>
        </p:xfrm>
        <a:graphic>
          <a:graphicData uri="http://schemas.openxmlformats.org/presentationml/2006/ole">
            <mc:AlternateContent xmlns:mc="http://schemas.openxmlformats.org/markup-compatibility/2006">
              <mc:Choice xmlns:v="urn:schemas-microsoft-com:vml" Requires="v">
                <p:oleObj spid="_x0000_s11277" name="Picture" r:id="rId3" imgW="5024628" imgH="691896" progId="Word.Picture.8">
                  <p:embed/>
                </p:oleObj>
              </mc:Choice>
              <mc:Fallback>
                <p:oleObj name="Picture" r:id="rId3" imgW="5024628" imgH="691896" progId="Word.Picture.8">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362200"/>
                        <a:ext cx="876458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2" name="Rectangle 1031">
            <a:extLst>
              <a:ext uri="{FF2B5EF4-FFF2-40B4-BE49-F238E27FC236}">
                <a16:creationId xmlns:a16="http://schemas.microsoft.com/office/drawing/2014/main" id="{F67FEB69-8B66-43FF-9A64-27CB9408072E}"/>
              </a:ext>
            </a:extLst>
          </p:cNvPr>
          <p:cNvSpPr>
            <a:spLocks noChangeArrowheads="1"/>
          </p:cNvSpPr>
          <p:nvPr/>
        </p:nvSpPr>
        <p:spPr bwMode="auto">
          <a:xfrm>
            <a:off x="228600" y="3886200"/>
            <a:ext cx="8686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pPr>
            <a:r>
              <a:rPr lang="en-US" altLang="en-US" sz="2000" u="sng">
                <a:cs typeface="Times New Roman" panose="02020603050405020304" pitchFamily="18" charset="0"/>
              </a:rPr>
              <a:t>Integer[] intArray = {1, 2, 3};</a:t>
            </a:r>
          </a:p>
          <a:p>
            <a:pPr>
              <a:lnSpc>
                <a:spcPct val="90000"/>
              </a:lnSpc>
            </a:pPr>
            <a:r>
              <a:rPr lang="en-US" altLang="en-US" sz="2000" u="sng">
                <a:cs typeface="Times New Roman" panose="02020603050405020304" pitchFamily="18" charset="0"/>
              </a:rPr>
              <a:t>System.out.println(intArray[0] + intArray[1] + intArray[2]);</a:t>
            </a:r>
            <a:endParaRPr lang="en-US" altLang="en-US" sz="2000">
              <a:cs typeface="Times New Roman" panose="02020603050405020304" pitchFamily="18" charset="0"/>
            </a:endParaRPr>
          </a:p>
        </p:txBody>
      </p:sp>
      <p:sp>
        <p:nvSpPr>
          <p:cNvPr id="11273" name="Rectangle 1032">
            <a:extLst>
              <a:ext uri="{FF2B5EF4-FFF2-40B4-BE49-F238E27FC236}">
                <a16:creationId xmlns:a16="http://schemas.microsoft.com/office/drawing/2014/main" id="{FADF37BA-D477-42A6-B36E-1B2C05B9DE40}"/>
              </a:ext>
            </a:extLst>
          </p:cNvPr>
          <p:cNvSpPr>
            <a:spLocks noChangeArrowheads="1"/>
          </p:cNvSpPr>
          <p:nvPr/>
        </p:nvSpPr>
        <p:spPr bwMode="auto">
          <a:xfrm>
            <a:off x="2286000" y="5105400"/>
            <a:ext cx="1219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pPr>
            <a:r>
              <a:rPr lang="en-US" altLang="en-US" sz="2000">
                <a:cs typeface="Times New Roman" panose="02020603050405020304" pitchFamily="18" charset="0"/>
              </a:rPr>
              <a:t>Unboxing</a:t>
            </a:r>
          </a:p>
        </p:txBody>
      </p:sp>
      <p:sp>
        <p:nvSpPr>
          <p:cNvPr id="11274" name="Line 1033">
            <a:extLst>
              <a:ext uri="{FF2B5EF4-FFF2-40B4-BE49-F238E27FC236}">
                <a16:creationId xmlns:a16="http://schemas.microsoft.com/office/drawing/2014/main" id="{0DC17FDB-40B3-46FD-B6BE-594213607D45}"/>
              </a:ext>
            </a:extLst>
          </p:cNvPr>
          <p:cNvSpPr>
            <a:spLocks noChangeShapeType="1"/>
          </p:cNvSpPr>
          <p:nvPr/>
        </p:nvSpPr>
        <p:spPr bwMode="auto">
          <a:xfrm flipV="1">
            <a:off x="2895600" y="4495800"/>
            <a:ext cx="0" cy="6096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11275" name="Line 1034">
            <a:extLst>
              <a:ext uri="{FF2B5EF4-FFF2-40B4-BE49-F238E27FC236}">
                <a16:creationId xmlns:a16="http://schemas.microsoft.com/office/drawing/2014/main" id="{ABC3BFF8-4CAA-429A-A041-3824EDCCD27B}"/>
              </a:ext>
            </a:extLst>
          </p:cNvPr>
          <p:cNvSpPr>
            <a:spLocks noChangeShapeType="1"/>
          </p:cNvSpPr>
          <p:nvPr/>
        </p:nvSpPr>
        <p:spPr bwMode="auto">
          <a:xfrm flipV="1">
            <a:off x="3048000" y="4495800"/>
            <a:ext cx="1066800" cy="6096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11276" name="Line 1035">
            <a:extLst>
              <a:ext uri="{FF2B5EF4-FFF2-40B4-BE49-F238E27FC236}">
                <a16:creationId xmlns:a16="http://schemas.microsoft.com/office/drawing/2014/main" id="{266C7611-A373-42FA-B4DD-30AEC69A63BE}"/>
              </a:ext>
            </a:extLst>
          </p:cNvPr>
          <p:cNvSpPr>
            <a:spLocks noChangeShapeType="1"/>
          </p:cNvSpPr>
          <p:nvPr/>
        </p:nvSpPr>
        <p:spPr bwMode="auto">
          <a:xfrm flipV="1">
            <a:off x="3200400" y="4495800"/>
            <a:ext cx="2514600" cy="6096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2">
            <a:extLst>
              <a:ext uri="{FF2B5EF4-FFF2-40B4-BE49-F238E27FC236}">
                <a16:creationId xmlns:a16="http://schemas.microsoft.com/office/drawing/2014/main" id="{9B35A98F-586C-41A8-A3CD-C0BBE60516B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3D33409-FFCA-4718-80D3-C791BFA10CF4}" type="slidenum">
              <a:rPr lang="en-US" altLang="en-US" sz="1400"/>
              <a:pPr/>
              <a:t>27</a:t>
            </a:fld>
            <a:endParaRPr lang="en-US" altLang="en-US" sz="1400"/>
          </a:p>
        </p:txBody>
      </p:sp>
      <p:sp>
        <p:nvSpPr>
          <p:cNvPr id="40963" name="Slide Number Placeholder 4">
            <a:extLst>
              <a:ext uri="{FF2B5EF4-FFF2-40B4-BE49-F238E27FC236}">
                <a16:creationId xmlns:a16="http://schemas.microsoft.com/office/drawing/2014/main" id="{2253C072-1E73-4CAF-8FD2-574DFA31475E}"/>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048A29CE-A824-44CF-9EDE-0021B5172ED0}" type="slidenum">
              <a:rPr lang="en-US" altLang="en-US" sz="1400"/>
              <a:pPr algn="r"/>
              <a:t>27</a:t>
            </a:fld>
            <a:endParaRPr lang="en-US" altLang="en-US" sz="1400"/>
          </a:p>
        </p:txBody>
      </p:sp>
      <p:sp>
        <p:nvSpPr>
          <p:cNvPr id="40964" name="Rectangle 2">
            <a:extLst>
              <a:ext uri="{FF2B5EF4-FFF2-40B4-BE49-F238E27FC236}">
                <a16:creationId xmlns:a16="http://schemas.microsoft.com/office/drawing/2014/main" id="{F83D5DC9-2245-46D2-929E-7D4538016259}"/>
              </a:ext>
            </a:extLst>
          </p:cNvPr>
          <p:cNvSpPr>
            <a:spLocks noGrp="1" noChangeArrowheads="1"/>
          </p:cNvSpPr>
          <p:nvPr>
            <p:ph type="title" idx="4294967295"/>
          </p:nvPr>
        </p:nvSpPr>
        <p:spPr>
          <a:xfrm>
            <a:off x="304800" y="381000"/>
            <a:ext cx="8534400" cy="762000"/>
          </a:xfrm>
        </p:spPr>
        <p:txBody>
          <a:bodyPr/>
          <a:lstStyle/>
          <a:p>
            <a:r>
              <a:rPr lang="en-US" altLang="en-US"/>
              <a:t>BigInteger and BigDecimal</a:t>
            </a:r>
            <a:endParaRPr lang="en-US" altLang="en-US" sz="4800">
              <a:hlinkClick r:id="rId2" action="ppaction://program"/>
            </a:endParaRPr>
          </a:p>
        </p:txBody>
      </p:sp>
      <p:sp>
        <p:nvSpPr>
          <p:cNvPr id="40965" name="Rectangle 3">
            <a:extLst>
              <a:ext uri="{FF2B5EF4-FFF2-40B4-BE49-F238E27FC236}">
                <a16:creationId xmlns:a16="http://schemas.microsoft.com/office/drawing/2014/main" id="{1F194F18-C840-418B-B18C-46E3FA1DACE2}"/>
              </a:ext>
            </a:extLst>
          </p:cNvPr>
          <p:cNvSpPr>
            <a:spLocks noGrp="1" noChangeArrowheads="1"/>
          </p:cNvSpPr>
          <p:nvPr>
            <p:ph type="body" idx="4294967295"/>
          </p:nvPr>
        </p:nvSpPr>
        <p:spPr>
          <a:xfrm>
            <a:off x="381000" y="1447800"/>
            <a:ext cx="8458200" cy="4876800"/>
          </a:xfrm>
        </p:spPr>
        <p:txBody>
          <a:bodyPr/>
          <a:lstStyle/>
          <a:p>
            <a:pPr marL="0" indent="0">
              <a:buFont typeface="Monotype Sorts"/>
              <a:buNone/>
            </a:pPr>
            <a:r>
              <a:rPr lang="en-US" altLang="en-US"/>
              <a:t>If you need to compute with very large integers or high precision floating-point values, you can use the </a:t>
            </a:r>
            <a:r>
              <a:rPr lang="en-US" altLang="en-US" u="sng"/>
              <a:t>BigInteger</a:t>
            </a:r>
            <a:r>
              <a:rPr lang="en-US" altLang="en-US"/>
              <a:t> and </a:t>
            </a:r>
            <a:r>
              <a:rPr lang="en-US" altLang="en-US" u="sng"/>
              <a:t>BigDecimal</a:t>
            </a:r>
            <a:r>
              <a:rPr lang="en-US" altLang="en-US"/>
              <a:t> classes in the </a:t>
            </a:r>
            <a:r>
              <a:rPr lang="en-US" altLang="en-US" u="sng"/>
              <a:t>java.math</a:t>
            </a:r>
            <a:r>
              <a:rPr lang="en-US" altLang="en-US"/>
              <a:t> package. Both are </a:t>
            </a:r>
            <a:r>
              <a:rPr lang="en-US" altLang="en-US" i="1"/>
              <a:t>immutable</a:t>
            </a:r>
            <a:r>
              <a:rPr lang="en-US" altLang="en-US"/>
              <a:t>. Both extend the </a:t>
            </a:r>
            <a:r>
              <a:rPr lang="en-US" altLang="en-US" u="sng"/>
              <a:t>Number</a:t>
            </a:r>
            <a:r>
              <a:rPr lang="en-US" altLang="en-US"/>
              <a:t> class and implement the </a:t>
            </a:r>
            <a:r>
              <a:rPr lang="en-US" altLang="en-US" u="sng"/>
              <a:t>Comparable</a:t>
            </a:r>
            <a:r>
              <a:rPr lang="en-US" altLang="en-US"/>
              <a:t> interface.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2">
            <a:extLst>
              <a:ext uri="{FF2B5EF4-FFF2-40B4-BE49-F238E27FC236}">
                <a16:creationId xmlns:a16="http://schemas.microsoft.com/office/drawing/2014/main" id="{25C5260C-F4D0-4455-8A10-44EE3EE46DF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0A01F46-DB03-4ECF-A6D0-A9729A5DFA09}" type="slidenum">
              <a:rPr lang="en-US" altLang="en-US" sz="1400"/>
              <a:pPr/>
              <a:t>28</a:t>
            </a:fld>
            <a:endParaRPr lang="en-US" altLang="en-US" sz="1400"/>
          </a:p>
        </p:txBody>
      </p:sp>
      <p:sp>
        <p:nvSpPr>
          <p:cNvPr id="41987" name="Slide Number Placeholder 4">
            <a:extLst>
              <a:ext uri="{FF2B5EF4-FFF2-40B4-BE49-F238E27FC236}">
                <a16:creationId xmlns:a16="http://schemas.microsoft.com/office/drawing/2014/main" id="{9CB96ECD-8DBD-46A3-A30A-8B105B238AD3}"/>
              </a:ext>
            </a:extLst>
          </p:cNvPr>
          <p:cNvSpPr txBox="1">
            <a:spLocks noGrp="1"/>
          </p:cNvSpPr>
          <p:nvPr/>
        </p:nvSpPr>
        <p:spPr bwMode="auto">
          <a:xfrm>
            <a:off x="6553200" y="6399213"/>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fld id="{55FE2C77-EDBD-4CDB-AF35-9A01333D5F77}" type="slidenum">
              <a:rPr lang="en-US" altLang="en-US" sz="1400"/>
              <a:pPr algn="r"/>
              <a:t>28</a:t>
            </a:fld>
            <a:endParaRPr lang="en-US" altLang="en-US" sz="1400"/>
          </a:p>
        </p:txBody>
      </p:sp>
      <p:sp>
        <p:nvSpPr>
          <p:cNvPr id="41988" name="Rectangle 2">
            <a:extLst>
              <a:ext uri="{FF2B5EF4-FFF2-40B4-BE49-F238E27FC236}">
                <a16:creationId xmlns:a16="http://schemas.microsoft.com/office/drawing/2014/main" id="{36DDAACF-12BC-49E7-9355-6B79FD87A4B3}"/>
              </a:ext>
            </a:extLst>
          </p:cNvPr>
          <p:cNvSpPr>
            <a:spLocks noGrp="1" noChangeArrowheads="1"/>
          </p:cNvSpPr>
          <p:nvPr>
            <p:ph type="title" idx="4294967295"/>
          </p:nvPr>
        </p:nvSpPr>
        <p:spPr>
          <a:xfrm>
            <a:off x="304800" y="152400"/>
            <a:ext cx="8534400" cy="762000"/>
          </a:xfrm>
        </p:spPr>
        <p:txBody>
          <a:bodyPr/>
          <a:lstStyle/>
          <a:p>
            <a:r>
              <a:rPr lang="en-US" altLang="en-US"/>
              <a:t>BigInteger and BigDecimal</a:t>
            </a:r>
            <a:endParaRPr lang="en-US" altLang="en-US" sz="4800">
              <a:hlinkClick r:id="rId2" action="ppaction://program"/>
            </a:endParaRPr>
          </a:p>
        </p:txBody>
      </p:sp>
      <p:sp>
        <p:nvSpPr>
          <p:cNvPr id="41989" name="Rectangle 3">
            <a:extLst>
              <a:ext uri="{FF2B5EF4-FFF2-40B4-BE49-F238E27FC236}">
                <a16:creationId xmlns:a16="http://schemas.microsoft.com/office/drawing/2014/main" id="{5D77B93A-2B74-4744-84E7-23DB2149E5EE}"/>
              </a:ext>
            </a:extLst>
          </p:cNvPr>
          <p:cNvSpPr>
            <a:spLocks noGrp="1" noChangeArrowheads="1"/>
          </p:cNvSpPr>
          <p:nvPr>
            <p:ph type="body" idx="4294967295"/>
          </p:nvPr>
        </p:nvSpPr>
        <p:spPr>
          <a:xfrm>
            <a:off x="228600" y="1066800"/>
            <a:ext cx="8686800" cy="2209800"/>
          </a:xfrm>
        </p:spPr>
        <p:txBody>
          <a:bodyPr/>
          <a:lstStyle/>
          <a:p>
            <a:pPr marL="0" indent="0">
              <a:buFont typeface="Monotype Sorts"/>
              <a:buNone/>
            </a:pPr>
            <a:r>
              <a:rPr lang="en-US" altLang="en-US" sz="2800">
                <a:solidFill>
                  <a:schemeClr val="tx2"/>
                </a:solidFill>
              </a:rPr>
              <a:t>BigInteger a = </a:t>
            </a:r>
            <a:r>
              <a:rPr lang="en-US" altLang="en-US" sz="2800" b="1">
                <a:solidFill>
                  <a:schemeClr val="tx2"/>
                </a:solidFill>
              </a:rPr>
              <a:t>new</a:t>
            </a:r>
            <a:r>
              <a:rPr lang="en-US" altLang="en-US" sz="2800">
                <a:solidFill>
                  <a:schemeClr val="tx2"/>
                </a:solidFill>
              </a:rPr>
              <a:t> BigInteger("9223372036854775807");</a:t>
            </a:r>
          </a:p>
          <a:p>
            <a:pPr marL="0" indent="0">
              <a:buFont typeface="Monotype Sorts"/>
              <a:buNone/>
            </a:pPr>
            <a:r>
              <a:rPr lang="en-US" altLang="en-US" sz="2800">
                <a:solidFill>
                  <a:schemeClr val="tx2"/>
                </a:solidFill>
              </a:rPr>
              <a:t>BigInteger b = </a:t>
            </a:r>
            <a:r>
              <a:rPr lang="en-US" altLang="en-US" sz="2800" b="1">
                <a:solidFill>
                  <a:schemeClr val="tx2"/>
                </a:solidFill>
              </a:rPr>
              <a:t>new</a:t>
            </a:r>
            <a:r>
              <a:rPr lang="en-US" altLang="en-US" sz="2800">
                <a:solidFill>
                  <a:schemeClr val="tx2"/>
                </a:solidFill>
              </a:rPr>
              <a:t> BigInteger("2");</a:t>
            </a:r>
          </a:p>
          <a:p>
            <a:pPr marL="0" indent="0">
              <a:buFont typeface="Monotype Sorts"/>
              <a:buNone/>
            </a:pPr>
            <a:r>
              <a:rPr lang="en-US" altLang="en-US" sz="2800">
                <a:solidFill>
                  <a:schemeClr val="tx2"/>
                </a:solidFill>
              </a:rPr>
              <a:t>BigInteger c = a.multiply(b); // 9223372036854775807 * 2</a:t>
            </a:r>
          </a:p>
          <a:p>
            <a:pPr marL="0" indent="0">
              <a:buFont typeface="Monotype Sorts"/>
              <a:buNone/>
            </a:pPr>
            <a:r>
              <a:rPr lang="en-US" altLang="en-US" sz="2800">
                <a:solidFill>
                  <a:schemeClr val="tx2"/>
                </a:solidFill>
              </a:rPr>
              <a:t>System.out.println(c); </a:t>
            </a:r>
          </a:p>
        </p:txBody>
      </p:sp>
      <p:sp>
        <p:nvSpPr>
          <p:cNvPr id="41990" name="Rectangle 4">
            <a:extLst>
              <a:ext uri="{FF2B5EF4-FFF2-40B4-BE49-F238E27FC236}">
                <a16:creationId xmlns:a16="http://schemas.microsoft.com/office/drawing/2014/main" id="{6CE59B4F-8313-49DB-B8D7-B9A4D8DC1C36}"/>
              </a:ext>
            </a:extLst>
          </p:cNvPr>
          <p:cNvSpPr>
            <a:spLocks noChangeArrowheads="1"/>
          </p:cNvSpPr>
          <p:nvPr/>
        </p:nvSpPr>
        <p:spPr bwMode="auto">
          <a:xfrm>
            <a:off x="228600" y="4191000"/>
            <a:ext cx="8686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2800">
                <a:solidFill>
                  <a:schemeClr val="tx2"/>
                </a:solidFill>
              </a:rPr>
              <a:t>BigDecimal a = </a:t>
            </a:r>
            <a:r>
              <a:rPr lang="en-US" altLang="en-US" sz="2800" b="1">
                <a:solidFill>
                  <a:schemeClr val="tx2"/>
                </a:solidFill>
              </a:rPr>
              <a:t>new</a:t>
            </a:r>
            <a:r>
              <a:rPr lang="en-US" altLang="en-US" sz="2800">
                <a:solidFill>
                  <a:schemeClr val="tx2"/>
                </a:solidFill>
              </a:rPr>
              <a:t> BigDecimal(1.0);</a:t>
            </a:r>
          </a:p>
          <a:p>
            <a:pPr>
              <a:spcBef>
                <a:spcPct val="20000"/>
              </a:spcBef>
              <a:buClr>
                <a:schemeClr val="tx2"/>
              </a:buClr>
              <a:buSzPct val="75000"/>
              <a:buFont typeface="Monotype Sorts"/>
              <a:buNone/>
            </a:pPr>
            <a:r>
              <a:rPr lang="en-US" altLang="en-US" sz="2800">
                <a:solidFill>
                  <a:schemeClr val="tx2"/>
                </a:solidFill>
              </a:rPr>
              <a:t>BigDecimal b = </a:t>
            </a:r>
            <a:r>
              <a:rPr lang="en-US" altLang="en-US" sz="2800" b="1">
                <a:solidFill>
                  <a:schemeClr val="tx2"/>
                </a:solidFill>
              </a:rPr>
              <a:t>new</a:t>
            </a:r>
            <a:r>
              <a:rPr lang="en-US" altLang="en-US" sz="2800">
                <a:solidFill>
                  <a:schemeClr val="tx2"/>
                </a:solidFill>
              </a:rPr>
              <a:t> BigDecimal(3);</a:t>
            </a:r>
          </a:p>
          <a:p>
            <a:pPr>
              <a:spcBef>
                <a:spcPct val="20000"/>
              </a:spcBef>
              <a:buClr>
                <a:schemeClr val="tx2"/>
              </a:buClr>
              <a:buSzPct val="75000"/>
              <a:buFont typeface="Monotype Sorts"/>
              <a:buNone/>
            </a:pPr>
            <a:r>
              <a:rPr lang="en-US" altLang="en-US" sz="2800">
                <a:solidFill>
                  <a:schemeClr val="tx2"/>
                </a:solidFill>
              </a:rPr>
              <a:t>BigDecimal c = a.divide(b, 20, BigDecimal.ROUND_UP);</a:t>
            </a:r>
          </a:p>
          <a:p>
            <a:pPr>
              <a:spcBef>
                <a:spcPct val="20000"/>
              </a:spcBef>
              <a:buClr>
                <a:schemeClr val="tx2"/>
              </a:buClr>
              <a:buSzPct val="75000"/>
              <a:buFont typeface="Monotype Sorts"/>
              <a:buNone/>
            </a:pPr>
            <a:r>
              <a:rPr lang="en-US" altLang="en-US" sz="2800">
                <a:solidFill>
                  <a:schemeClr val="tx2"/>
                </a:solidFill>
              </a:rPr>
              <a:t>System.out.println(c);</a:t>
            </a:r>
          </a:p>
        </p:txBody>
      </p:sp>
      <p:sp>
        <p:nvSpPr>
          <p:cNvPr id="41991" name="AutoShape 10">
            <a:hlinkClick r:id="rId3" action="ppaction://program" highlightClick="1"/>
            <a:extLst>
              <a:ext uri="{FF2B5EF4-FFF2-40B4-BE49-F238E27FC236}">
                <a16:creationId xmlns:a16="http://schemas.microsoft.com/office/drawing/2014/main" id="{1642B503-04D6-4ADC-88D5-EF248FF4AEFB}"/>
              </a:ext>
            </a:extLst>
          </p:cNvPr>
          <p:cNvSpPr>
            <a:spLocks noChangeArrowheads="1"/>
          </p:cNvSpPr>
          <p:nvPr/>
        </p:nvSpPr>
        <p:spPr bwMode="auto">
          <a:xfrm>
            <a:off x="7505700" y="3352800"/>
            <a:ext cx="698500" cy="339725"/>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41992" name="Rectangle 10">
            <a:hlinkClick r:id="rId4"/>
            <a:extLst>
              <a:ext uri="{FF2B5EF4-FFF2-40B4-BE49-F238E27FC236}">
                <a16:creationId xmlns:a16="http://schemas.microsoft.com/office/drawing/2014/main" id="{61291BE1-DBCC-4351-97C5-4AE9E3ED4AB2}"/>
              </a:ext>
            </a:extLst>
          </p:cNvPr>
          <p:cNvSpPr>
            <a:spLocks noChangeArrowheads="1"/>
          </p:cNvSpPr>
          <p:nvPr/>
        </p:nvSpPr>
        <p:spPr bwMode="auto">
          <a:xfrm>
            <a:off x="4932363" y="3352800"/>
            <a:ext cx="235426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LargeFactorial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0CDB2991-CF93-4205-B0DB-EA62FF285CD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36BBDFC-5E49-4220-9570-3280B96B6A2A}" type="slidenum">
              <a:rPr lang="en-US" altLang="en-US" sz="1400"/>
              <a:pPr/>
              <a:t>29</a:t>
            </a:fld>
            <a:endParaRPr lang="en-US" altLang="en-US" sz="1400"/>
          </a:p>
        </p:txBody>
      </p:sp>
      <p:sp>
        <p:nvSpPr>
          <p:cNvPr id="43011" name="Rectangle 2">
            <a:extLst>
              <a:ext uri="{FF2B5EF4-FFF2-40B4-BE49-F238E27FC236}">
                <a16:creationId xmlns:a16="http://schemas.microsoft.com/office/drawing/2014/main" id="{94D1997F-EDC7-4120-9CFB-B4330A2251C2}"/>
              </a:ext>
            </a:extLst>
          </p:cNvPr>
          <p:cNvSpPr>
            <a:spLocks noGrp="1" noChangeArrowheads="1"/>
          </p:cNvSpPr>
          <p:nvPr>
            <p:ph type="title"/>
          </p:nvPr>
        </p:nvSpPr>
        <p:spPr>
          <a:xfrm>
            <a:off x="685800" y="0"/>
            <a:ext cx="7772400" cy="914400"/>
          </a:xfrm>
        </p:spPr>
        <p:txBody>
          <a:bodyPr/>
          <a:lstStyle/>
          <a:p>
            <a:r>
              <a:rPr lang="en-US" altLang="en-US"/>
              <a:t>The </a:t>
            </a:r>
            <a:r>
              <a:rPr lang="en-US" altLang="en-US" sz="4200">
                <a:latin typeface="Courier New" panose="02070309020205020404" pitchFamily="49" charset="0"/>
              </a:rPr>
              <a:t>String</a:t>
            </a:r>
            <a:r>
              <a:rPr lang="en-US" altLang="en-US"/>
              <a:t> Class</a:t>
            </a:r>
          </a:p>
        </p:txBody>
      </p:sp>
      <p:sp>
        <p:nvSpPr>
          <p:cNvPr id="43012" name="Rectangle 3">
            <a:extLst>
              <a:ext uri="{FF2B5EF4-FFF2-40B4-BE49-F238E27FC236}">
                <a16:creationId xmlns:a16="http://schemas.microsoft.com/office/drawing/2014/main" id="{01B64FBB-08D6-459F-8C8C-789D0FFD0F35}"/>
              </a:ext>
            </a:extLst>
          </p:cNvPr>
          <p:cNvSpPr>
            <a:spLocks noGrp="1" noChangeArrowheads="1"/>
          </p:cNvSpPr>
          <p:nvPr>
            <p:ph type="body" idx="1"/>
          </p:nvPr>
        </p:nvSpPr>
        <p:spPr>
          <a:xfrm>
            <a:off x="0" y="838200"/>
            <a:ext cx="9144000" cy="5791200"/>
          </a:xfrm>
        </p:spPr>
        <p:txBody>
          <a:bodyPr/>
          <a:lstStyle/>
          <a:p>
            <a:pPr>
              <a:lnSpc>
                <a:spcPct val="90000"/>
              </a:lnSpc>
              <a:buFont typeface="Wingdings" panose="05000000000000000000" pitchFamily="2" charset="2"/>
              <a:buChar char="q"/>
            </a:pPr>
            <a:r>
              <a:rPr lang="en-US" altLang="en-US" sz="2600"/>
              <a:t>Constructing a String:</a:t>
            </a:r>
            <a:endParaRPr lang="en-US" altLang="en-US" sz="2400"/>
          </a:p>
          <a:p>
            <a:pPr marL="457200" lvl="1" indent="0">
              <a:lnSpc>
                <a:spcPct val="90000"/>
              </a:lnSpc>
              <a:buFontTx/>
              <a:buNone/>
            </a:pPr>
            <a:r>
              <a:rPr lang="en-US" altLang="en-US" sz="2400">
                <a:latin typeface="Courier New" panose="02070309020205020404" pitchFamily="49" charset="0"/>
              </a:rPr>
              <a:t>String message = "Welcome to Java“;</a:t>
            </a:r>
          </a:p>
          <a:p>
            <a:pPr marL="457200" lvl="1" indent="0">
              <a:lnSpc>
                <a:spcPct val="90000"/>
              </a:lnSpc>
              <a:buFontTx/>
              <a:buNone/>
            </a:pPr>
            <a:r>
              <a:rPr lang="en-US" altLang="en-US" sz="1600">
                <a:latin typeface="Courier New" panose="02070309020205020404" pitchFamily="49" charset="0"/>
              </a:rPr>
              <a:t>String message = new String("Welcome to Java“);</a:t>
            </a:r>
          </a:p>
          <a:p>
            <a:pPr marL="457200" lvl="1" indent="0">
              <a:lnSpc>
                <a:spcPct val="90000"/>
              </a:lnSpc>
              <a:buFontTx/>
              <a:buNone/>
            </a:pPr>
            <a:r>
              <a:rPr lang="en-US" altLang="en-US" sz="2400">
                <a:latin typeface="Courier New" panose="02070309020205020404" pitchFamily="49" charset="0"/>
              </a:rPr>
              <a:t>String s = new String();</a:t>
            </a:r>
            <a:endParaRPr lang="en-US" altLang="en-US" sz="2000">
              <a:latin typeface="Courier New" panose="02070309020205020404" pitchFamily="49" charset="0"/>
            </a:endParaRPr>
          </a:p>
          <a:p>
            <a:pPr>
              <a:lnSpc>
                <a:spcPct val="90000"/>
              </a:lnSpc>
              <a:buFont typeface="Wingdings" panose="05000000000000000000" pitchFamily="2" charset="2"/>
              <a:buChar char="q"/>
            </a:pPr>
            <a:r>
              <a:rPr lang="en-US" altLang="en-US" sz="2600"/>
              <a:t>Obtaining String length and Retrieving Individual Characters in a string</a:t>
            </a:r>
          </a:p>
          <a:p>
            <a:pPr>
              <a:lnSpc>
                <a:spcPct val="90000"/>
              </a:lnSpc>
              <a:buFont typeface="Wingdings" panose="05000000000000000000" pitchFamily="2" charset="2"/>
              <a:buChar char="q"/>
            </a:pPr>
            <a:r>
              <a:rPr lang="en-US" altLang="en-US" sz="2600"/>
              <a:t>String Concatenation (concat)</a:t>
            </a:r>
          </a:p>
          <a:p>
            <a:pPr>
              <a:lnSpc>
                <a:spcPct val="90000"/>
              </a:lnSpc>
              <a:buFont typeface="Wingdings" panose="05000000000000000000" pitchFamily="2" charset="2"/>
              <a:buChar char="q"/>
            </a:pPr>
            <a:r>
              <a:rPr lang="en-US" altLang="en-US" sz="2600"/>
              <a:t>Substrings (substring(index), substring(start, end))</a:t>
            </a:r>
          </a:p>
          <a:p>
            <a:pPr>
              <a:lnSpc>
                <a:spcPct val="90000"/>
              </a:lnSpc>
              <a:buFont typeface="Wingdings" panose="05000000000000000000" pitchFamily="2" charset="2"/>
              <a:buChar char="q"/>
            </a:pPr>
            <a:r>
              <a:rPr lang="en-US" altLang="en-US" sz="2600"/>
              <a:t>Comparisons (equals, compareTo)</a:t>
            </a:r>
          </a:p>
          <a:p>
            <a:pPr>
              <a:lnSpc>
                <a:spcPct val="90000"/>
              </a:lnSpc>
              <a:buFont typeface="Wingdings" panose="05000000000000000000" pitchFamily="2" charset="2"/>
              <a:buChar char="q"/>
            </a:pPr>
            <a:r>
              <a:rPr lang="en-US" altLang="en-US" sz="2600"/>
              <a:t>String Conversions</a:t>
            </a:r>
          </a:p>
          <a:p>
            <a:pPr>
              <a:lnSpc>
                <a:spcPct val="90000"/>
              </a:lnSpc>
              <a:buFont typeface="Wingdings" panose="05000000000000000000" pitchFamily="2" charset="2"/>
              <a:buChar char="q"/>
            </a:pPr>
            <a:r>
              <a:rPr lang="en-US" altLang="en-US" sz="2600"/>
              <a:t>Finding a Character or a Substring in a String</a:t>
            </a:r>
          </a:p>
          <a:p>
            <a:pPr>
              <a:lnSpc>
                <a:spcPct val="90000"/>
              </a:lnSpc>
              <a:buFont typeface="Wingdings" panose="05000000000000000000" pitchFamily="2" charset="2"/>
              <a:buChar char="q"/>
            </a:pPr>
            <a:r>
              <a:rPr lang="en-US" altLang="en-US" sz="2600"/>
              <a:t>Conversions between Strings and Arrays</a:t>
            </a:r>
          </a:p>
          <a:p>
            <a:pPr>
              <a:lnSpc>
                <a:spcPct val="90000"/>
              </a:lnSpc>
              <a:buFont typeface="Wingdings" panose="05000000000000000000" pitchFamily="2" charset="2"/>
              <a:buChar char="q"/>
            </a:pPr>
            <a:r>
              <a:rPr lang="en-US" altLang="en-US" sz="2600"/>
              <a:t>Converting Characters and Numeric Values to Strings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593826BA-946F-4EEB-9D13-97FA5A1FB40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D569D9B-3785-4109-BB26-70819BAD6963}" type="slidenum">
              <a:rPr lang="en-US" altLang="en-US" sz="1400"/>
              <a:pPr/>
              <a:t>3</a:t>
            </a:fld>
            <a:endParaRPr lang="en-US" altLang="en-US" sz="1400"/>
          </a:p>
        </p:txBody>
      </p:sp>
      <p:sp>
        <p:nvSpPr>
          <p:cNvPr id="27651" name="Rectangle 2">
            <a:extLst>
              <a:ext uri="{FF2B5EF4-FFF2-40B4-BE49-F238E27FC236}">
                <a16:creationId xmlns:a16="http://schemas.microsoft.com/office/drawing/2014/main" id="{AA0559F1-A501-4286-AD7F-8CB12595418B}"/>
              </a:ext>
            </a:extLst>
          </p:cNvPr>
          <p:cNvSpPr>
            <a:spLocks noGrp="1" noChangeArrowheads="1"/>
          </p:cNvSpPr>
          <p:nvPr>
            <p:ph type="title"/>
          </p:nvPr>
        </p:nvSpPr>
        <p:spPr>
          <a:xfrm>
            <a:off x="0" y="152400"/>
            <a:ext cx="9144000" cy="457200"/>
          </a:xfrm>
        </p:spPr>
        <p:txBody>
          <a:bodyPr/>
          <a:lstStyle/>
          <a:p>
            <a:r>
              <a:rPr lang="en-US" altLang="en-US" sz="4000"/>
              <a:t>Objectives</a:t>
            </a:r>
          </a:p>
        </p:txBody>
      </p:sp>
      <p:sp>
        <p:nvSpPr>
          <p:cNvPr id="27652" name="Rectangle 3">
            <a:extLst>
              <a:ext uri="{FF2B5EF4-FFF2-40B4-BE49-F238E27FC236}">
                <a16:creationId xmlns:a16="http://schemas.microsoft.com/office/drawing/2014/main" id="{F695EB24-C04D-44B6-9873-8A0320F0E9F9}"/>
              </a:ext>
            </a:extLst>
          </p:cNvPr>
          <p:cNvSpPr>
            <a:spLocks noGrp="1" noChangeArrowheads="1"/>
          </p:cNvSpPr>
          <p:nvPr>
            <p:ph type="body" idx="1"/>
          </p:nvPr>
        </p:nvSpPr>
        <p:spPr>
          <a:xfrm>
            <a:off x="117475" y="779463"/>
            <a:ext cx="8874125" cy="5735637"/>
          </a:xfrm>
        </p:spPr>
        <p:txBody>
          <a:bodyPr/>
          <a:lstStyle/>
          <a:p>
            <a:pPr>
              <a:buFont typeface="Wingdings" panose="05000000000000000000" pitchFamily="2" charset="2"/>
              <a:buChar char="q"/>
            </a:pPr>
            <a:r>
              <a:rPr lang="en-US" altLang="en-US" sz="2200"/>
              <a:t>To apply class abstraction to develop software (§10.2).</a:t>
            </a:r>
          </a:p>
          <a:p>
            <a:pPr>
              <a:buFont typeface="Wingdings" panose="05000000000000000000" pitchFamily="2" charset="2"/>
              <a:buChar char="q"/>
            </a:pPr>
            <a:r>
              <a:rPr lang="en-US" altLang="en-US" sz="2200"/>
              <a:t>To explore the differences between the procedural paradigm and object-oriented paradigm (§10.3).</a:t>
            </a:r>
          </a:p>
          <a:p>
            <a:pPr>
              <a:buFont typeface="Wingdings" panose="05000000000000000000" pitchFamily="2" charset="2"/>
              <a:buChar char="q"/>
            </a:pPr>
            <a:r>
              <a:rPr lang="en-US" altLang="en-US" sz="2200"/>
              <a:t>To discover the relationships between classes (§10.4).</a:t>
            </a:r>
          </a:p>
          <a:p>
            <a:pPr>
              <a:buFont typeface="Wingdings" panose="05000000000000000000" pitchFamily="2" charset="2"/>
              <a:buChar char="q"/>
            </a:pPr>
            <a:r>
              <a:rPr lang="en-US" altLang="en-US" sz="2200"/>
              <a:t>To design programs using the object-oriented paradigm (§§10.5–10.6).</a:t>
            </a:r>
          </a:p>
          <a:p>
            <a:pPr>
              <a:buFont typeface="Wingdings" panose="05000000000000000000" pitchFamily="2" charset="2"/>
              <a:buChar char="q"/>
            </a:pPr>
            <a:r>
              <a:rPr lang="en-US" altLang="en-US" sz="2200"/>
              <a:t>To create objects for primitive values using the wrapper classes (</a:t>
            </a:r>
            <a:r>
              <a:rPr lang="en-US" altLang="en-US" sz="2200" b="1"/>
              <a:t>Byte</a:t>
            </a:r>
            <a:r>
              <a:rPr lang="en-US" altLang="en-US" sz="2200"/>
              <a:t>, </a:t>
            </a:r>
            <a:r>
              <a:rPr lang="en-US" altLang="en-US" sz="2200" b="1"/>
              <a:t>Short</a:t>
            </a:r>
            <a:r>
              <a:rPr lang="en-US" altLang="en-US" sz="2200"/>
              <a:t>, </a:t>
            </a:r>
            <a:r>
              <a:rPr lang="en-US" altLang="en-US" sz="2200" b="1"/>
              <a:t>Integer</a:t>
            </a:r>
            <a:r>
              <a:rPr lang="en-US" altLang="en-US" sz="2200"/>
              <a:t>, </a:t>
            </a:r>
            <a:r>
              <a:rPr lang="en-US" altLang="en-US" sz="2200" b="1"/>
              <a:t>Long</a:t>
            </a:r>
            <a:r>
              <a:rPr lang="en-US" altLang="en-US" sz="2200"/>
              <a:t>, </a:t>
            </a:r>
            <a:r>
              <a:rPr lang="en-US" altLang="en-US" sz="2200" b="1"/>
              <a:t>Float</a:t>
            </a:r>
            <a:r>
              <a:rPr lang="en-US" altLang="en-US" sz="2200"/>
              <a:t>, </a:t>
            </a:r>
            <a:r>
              <a:rPr lang="en-US" altLang="en-US" sz="2200" b="1"/>
              <a:t>Double</a:t>
            </a:r>
            <a:r>
              <a:rPr lang="en-US" altLang="en-US" sz="2200"/>
              <a:t>, </a:t>
            </a:r>
            <a:r>
              <a:rPr lang="en-US" altLang="en-US" sz="2200" b="1"/>
              <a:t>Character</a:t>
            </a:r>
            <a:r>
              <a:rPr lang="en-US" altLang="en-US" sz="2200"/>
              <a:t>, and </a:t>
            </a:r>
            <a:r>
              <a:rPr lang="en-US" altLang="en-US" sz="2200" b="1"/>
              <a:t>Boolean</a:t>
            </a:r>
            <a:r>
              <a:rPr lang="en-US" altLang="en-US" sz="2200"/>
              <a:t>) (§10.7).</a:t>
            </a:r>
          </a:p>
          <a:p>
            <a:pPr>
              <a:buFont typeface="Wingdings" panose="05000000000000000000" pitchFamily="2" charset="2"/>
              <a:buChar char="q"/>
            </a:pPr>
            <a:r>
              <a:rPr lang="en-US" altLang="en-US" sz="2200"/>
              <a:t>To simplify programming using automatic conversion between primitive types and wrapper class types (§10.8).</a:t>
            </a:r>
          </a:p>
          <a:p>
            <a:pPr>
              <a:buFont typeface="Wingdings" panose="05000000000000000000" pitchFamily="2" charset="2"/>
              <a:buChar char="q"/>
            </a:pPr>
            <a:r>
              <a:rPr lang="en-US" altLang="en-US" sz="2200"/>
              <a:t>To use the </a:t>
            </a:r>
            <a:r>
              <a:rPr lang="en-US" altLang="en-US" sz="2200" b="1"/>
              <a:t>BigInteger</a:t>
            </a:r>
            <a:r>
              <a:rPr lang="en-US" altLang="en-US" sz="2200"/>
              <a:t> and </a:t>
            </a:r>
            <a:r>
              <a:rPr lang="en-US" altLang="en-US" sz="2200" b="1"/>
              <a:t>BigDecimal</a:t>
            </a:r>
            <a:r>
              <a:rPr lang="en-US" altLang="en-US" sz="2200"/>
              <a:t> classes for computing very large numbers with arbitrary precisions (§10.9).</a:t>
            </a:r>
          </a:p>
          <a:p>
            <a:pPr>
              <a:buFont typeface="Wingdings" panose="05000000000000000000" pitchFamily="2" charset="2"/>
              <a:buChar char="q"/>
            </a:pPr>
            <a:r>
              <a:rPr lang="en-US" altLang="en-US" sz="2200"/>
              <a:t>To use the </a:t>
            </a:r>
            <a:r>
              <a:rPr lang="en-US" altLang="en-US" sz="2200" b="1"/>
              <a:t>String</a:t>
            </a:r>
            <a:r>
              <a:rPr lang="en-US" altLang="en-US" sz="2200"/>
              <a:t> class to process immutable strings (§10.10).</a:t>
            </a:r>
          </a:p>
          <a:p>
            <a:pPr>
              <a:buFont typeface="Wingdings" panose="05000000000000000000" pitchFamily="2" charset="2"/>
              <a:buChar char="q"/>
            </a:pPr>
            <a:r>
              <a:rPr lang="en-US" altLang="en-US" sz="2200"/>
              <a:t>To use the </a:t>
            </a:r>
            <a:r>
              <a:rPr lang="en-US" altLang="en-US" sz="2200" b="1"/>
              <a:t>StringBuilder</a:t>
            </a:r>
            <a:r>
              <a:rPr lang="en-US" altLang="en-US" sz="2200"/>
              <a:t> and </a:t>
            </a:r>
            <a:r>
              <a:rPr lang="en-US" altLang="en-US" sz="2200" b="1"/>
              <a:t>StringBuffer</a:t>
            </a:r>
            <a:r>
              <a:rPr lang="en-US" altLang="en-US" sz="2200"/>
              <a:t> classes to process mutable strings (§10.11).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4C7DC4A5-8ACF-4597-AA01-2D25BF75E41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DDDAF024-CD7C-4540-8F60-B44CC0F9C4E1}" type="slidenum">
              <a:rPr lang="en-US" altLang="en-US" sz="1400"/>
              <a:pPr/>
              <a:t>30</a:t>
            </a:fld>
            <a:endParaRPr lang="en-US" altLang="en-US" sz="1400"/>
          </a:p>
        </p:txBody>
      </p:sp>
      <p:sp>
        <p:nvSpPr>
          <p:cNvPr id="44035" name="Rectangle 2">
            <a:extLst>
              <a:ext uri="{FF2B5EF4-FFF2-40B4-BE49-F238E27FC236}">
                <a16:creationId xmlns:a16="http://schemas.microsoft.com/office/drawing/2014/main" id="{B5FCD8AA-7AB7-4751-B992-F4E5A4E9A627}"/>
              </a:ext>
            </a:extLst>
          </p:cNvPr>
          <p:cNvSpPr>
            <a:spLocks noGrp="1" noChangeArrowheads="1"/>
          </p:cNvSpPr>
          <p:nvPr>
            <p:ph type="title"/>
          </p:nvPr>
        </p:nvSpPr>
        <p:spPr>
          <a:xfrm>
            <a:off x="609600" y="228600"/>
            <a:ext cx="7772400" cy="838200"/>
          </a:xfrm>
        </p:spPr>
        <p:txBody>
          <a:bodyPr/>
          <a:lstStyle/>
          <a:p>
            <a:r>
              <a:rPr lang="en-US" altLang="en-US"/>
              <a:t>Constructing Strings</a:t>
            </a:r>
          </a:p>
        </p:txBody>
      </p:sp>
      <p:sp>
        <p:nvSpPr>
          <p:cNvPr id="44036" name="Rectangle 3">
            <a:extLst>
              <a:ext uri="{FF2B5EF4-FFF2-40B4-BE49-F238E27FC236}">
                <a16:creationId xmlns:a16="http://schemas.microsoft.com/office/drawing/2014/main" id="{2F7D81C0-E007-42DC-90D3-ADD7323CEC43}"/>
              </a:ext>
            </a:extLst>
          </p:cNvPr>
          <p:cNvSpPr>
            <a:spLocks noGrp="1" noChangeArrowheads="1"/>
          </p:cNvSpPr>
          <p:nvPr>
            <p:ph type="body" idx="1"/>
          </p:nvPr>
        </p:nvSpPr>
        <p:spPr>
          <a:xfrm>
            <a:off x="304800" y="1219200"/>
            <a:ext cx="8839200" cy="4648200"/>
          </a:xfrm>
        </p:spPr>
        <p:txBody>
          <a:bodyPr/>
          <a:lstStyle/>
          <a:p>
            <a:pPr marL="0" indent="0">
              <a:buFont typeface="Monotype Sorts"/>
              <a:buNone/>
            </a:pPr>
            <a:r>
              <a:rPr lang="en-US" altLang="en-US">
                <a:cs typeface="Times New Roman" panose="02020603050405020304" pitchFamily="18" charset="0"/>
              </a:rPr>
              <a:t>String newString = new String(stringLiteral);</a:t>
            </a:r>
          </a:p>
          <a:p>
            <a:pPr marL="0" indent="0">
              <a:buFont typeface="Monotype Sorts"/>
              <a:buNone/>
            </a:pPr>
            <a:r>
              <a:rPr lang="en-US" altLang="en-US">
                <a:cs typeface="Courier New" panose="02070309020205020404" pitchFamily="49" charset="0"/>
              </a:rPr>
              <a:t> </a:t>
            </a:r>
          </a:p>
          <a:p>
            <a:pPr marL="0" indent="0">
              <a:buFont typeface="Monotype Sorts"/>
              <a:buNone/>
            </a:pPr>
            <a:r>
              <a:rPr lang="en-US" altLang="en-US">
                <a:cs typeface="Times New Roman" panose="02020603050405020304" pitchFamily="18" charset="0"/>
              </a:rPr>
              <a:t>String message = new String("Welcome to Java");</a:t>
            </a:r>
          </a:p>
          <a:p>
            <a:pPr marL="0" indent="0">
              <a:buFont typeface="Monotype Sorts"/>
              <a:buNone/>
            </a:pPr>
            <a:endParaRPr lang="en-US" altLang="en-US">
              <a:cs typeface="Courier New" panose="02070309020205020404" pitchFamily="49" charset="0"/>
            </a:endParaRPr>
          </a:p>
          <a:p>
            <a:pPr marL="0" indent="0">
              <a:buFont typeface="Monotype Sorts"/>
              <a:buNone/>
            </a:pPr>
            <a:r>
              <a:rPr lang="en-US" altLang="en-US">
                <a:cs typeface="Courier New" panose="02070309020205020404" pitchFamily="49" charset="0"/>
              </a:rPr>
              <a:t>Since strings are used frequently, Java provides a shorthand initializer for creating a string:</a:t>
            </a:r>
          </a:p>
          <a:p>
            <a:pPr marL="0" indent="0">
              <a:buFont typeface="Monotype Sorts"/>
              <a:buNone/>
            </a:pPr>
            <a:endParaRPr lang="en-US" altLang="en-US">
              <a:cs typeface="Courier New" panose="02070309020205020404" pitchFamily="49" charset="0"/>
            </a:endParaRPr>
          </a:p>
          <a:p>
            <a:pPr marL="0" indent="0">
              <a:buFont typeface="Monotype Sorts"/>
              <a:buNone/>
            </a:pPr>
            <a:r>
              <a:rPr lang="en-US" altLang="en-US">
                <a:cs typeface="Times New Roman" panose="02020603050405020304" pitchFamily="18" charset="0"/>
              </a:rPr>
              <a:t>String message = "Welcome to Java";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74CE4A73-6761-4F91-A9A9-27B3C307730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0C95934-15AC-4C4C-9B17-89263254FB6A}" type="slidenum">
              <a:rPr lang="en-US" altLang="en-US" sz="1400"/>
              <a:pPr/>
              <a:t>31</a:t>
            </a:fld>
            <a:endParaRPr lang="en-US" altLang="en-US" sz="1400"/>
          </a:p>
        </p:txBody>
      </p:sp>
      <p:sp>
        <p:nvSpPr>
          <p:cNvPr id="45059" name="Rectangle 2">
            <a:extLst>
              <a:ext uri="{FF2B5EF4-FFF2-40B4-BE49-F238E27FC236}">
                <a16:creationId xmlns:a16="http://schemas.microsoft.com/office/drawing/2014/main" id="{56A1F99D-C7DA-4C69-B806-CD5232D3301E}"/>
              </a:ext>
            </a:extLst>
          </p:cNvPr>
          <p:cNvSpPr>
            <a:spLocks noGrp="1" noChangeArrowheads="1"/>
          </p:cNvSpPr>
          <p:nvPr>
            <p:ph type="title"/>
          </p:nvPr>
        </p:nvSpPr>
        <p:spPr>
          <a:xfrm>
            <a:off x="609600" y="228600"/>
            <a:ext cx="7772400" cy="762000"/>
          </a:xfrm>
        </p:spPr>
        <p:txBody>
          <a:bodyPr/>
          <a:lstStyle/>
          <a:p>
            <a:r>
              <a:rPr lang="en-US" altLang="en-US"/>
              <a:t>Strings Are Immutable</a:t>
            </a:r>
          </a:p>
        </p:txBody>
      </p:sp>
      <p:sp>
        <p:nvSpPr>
          <p:cNvPr id="45060" name="Rectangle 3">
            <a:extLst>
              <a:ext uri="{FF2B5EF4-FFF2-40B4-BE49-F238E27FC236}">
                <a16:creationId xmlns:a16="http://schemas.microsoft.com/office/drawing/2014/main" id="{3D8D0202-27F9-4D5C-994C-4121DFBB6689}"/>
              </a:ext>
            </a:extLst>
          </p:cNvPr>
          <p:cNvSpPr>
            <a:spLocks noGrp="1" noChangeArrowheads="1"/>
          </p:cNvSpPr>
          <p:nvPr>
            <p:ph type="body" idx="1"/>
          </p:nvPr>
        </p:nvSpPr>
        <p:spPr>
          <a:xfrm>
            <a:off x="0" y="1143000"/>
            <a:ext cx="9144000" cy="2362200"/>
          </a:xfrm>
        </p:spPr>
        <p:txBody>
          <a:bodyPr/>
          <a:lstStyle/>
          <a:p>
            <a:pPr marL="0" indent="0">
              <a:buFont typeface="Monotype Sorts"/>
              <a:buNone/>
            </a:pPr>
            <a:r>
              <a:rPr lang="en-US" altLang="en-US" sz="2800">
                <a:cs typeface="Courier New" panose="02070309020205020404" pitchFamily="49" charset="0"/>
              </a:rPr>
              <a:t>A String object is immutable; its contents cannot be changed. Does the following code change the contents of the string? </a:t>
            </a:r>
          </a:p>
          <a:p>
            <a:pPr marL="0" indent="0">
              <a:buFont typeface="Monotype Sorts"/>
              <a:buNone/>
            </a:pPr>
            <a:r>
              <a:rPr lang="en-US" altLang="en-US" sz="2800">
                <a:cs typeface="Times New Roman" panose="02020603050405020304" pitchFamily="18" charset="0"/>
              </a:rPr>
              <a:t>       String s = "Java";</a:t>
            </a:r>
          </a:p>
          <a:p>
            <a:pPr marL="0" indent="0">
              <a:buFont typeface="Monotype Sorts"/>
              <a:buNone/>
            </a:pPr>
            <a:r>
              <a:rPr lang="en-US" altLang="en-US" sz="2800">
                <a:cs typeface="Times New Roman" panose="02020603050405020304" pitchFamily="18" charset="0"/>
              </a:rPr>
              <a:t>       s = "HTML";</a:t>
            </a:r>
          </a:p>
        </p:txBody>
      </p:sp>
      <p:sp>
        <p:nvSpPr>
          <p:cNvPr id="45061" name="Rectangle 5">
            <a:extLst>
              <a:ext uri="{FF2B5EF4-FFF2-40B4-BE49-F238E27FC236}">
                <a16:creationId xmlns:a16="http://schemas.microsoft.com/office/drawing/2014/main" id="{C09252E2-6A82-41FC-A47A-5834C74526DF}"/>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5062" name="Rectangle 7">
            <a:extLst>
              <a:ext uri="{FF2B5EF4-FFF2-40B4-BE49-F238E27FC236}">
                <a16:creationId xmlns:a16="http://schemas.microsoft.com/office/drawing/2014/main" id="{0E5FFD98-3D3B-4C99-86CC-8CA8939A7074}"/>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5063" name="Rectangle 9">
            <a:extLst>
              <a:ext uri="{FF2B5EF4-FFF2-40B4-BE49-F238E27FC236}">
                <a16:creationId xmlns:a16="http://schemas.microsoft.com/office/drawing/2014/main" id="{0D81CCDC-2798-4651-9706-DAC11F6EA414}"/>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5064" name="Rectangle 11">
            <a:extLst>
              <a:ext uri="{FF2B5EF4-FFF2-40B4-BE49-F238E27FC236}">
                <a16:creationId xmlns:a16="http://schemas.microsoft.com/office/drawing/2014/main" id="{3F401F88-B109-4995-BAB3-1F3FA28500DD}"/>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5065" name="Rectangle 13">
            <a:extLst>
              <a:ext uri="{FF2B5EF4-FFF2-40B4-BE49-F238E27FC236}">
                <a16:creationId xmlns:a16="http://schemas.microsoft.com/office/drawing/2014/main" id="{C8561377-17FB-43FA-B1A9-ABC33996DDCA}"/>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5066" name="Rectangle 15">
            <a:extLst>
              <a:ext uri="{FF2B5EF4-FFF2-40B4-BE49-F238E27FC236}">
                <a16:creationId xmlns:a16="http://schemas.microsoft.com/office/drawing/2014/main" id="{6FF19FC5-0CA9-4630-B8B7-DF01B7A97658}"/>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5067" name="Rectangle 17">
            <a:extLst>
              <a:ext uri="{FF2B5EF4-FFF2-40B4-BE49-F238E27FC236}">
                <a16:creationId xmlns:a16="http://schemas.microsoft.com/office/drawing/2014/main" id="{80C6801A-27F5-42B8-81DF-4B9650F4416C}"/>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a:extLst>
              <a:ext uri="{FF2B5EF4-FFF2-40B4-BE49-F238E27FC236}">
                <a16:creationId xmlns:a16="http://schemas.microsoft.com/office/drawing/2014/main" id="{5721823A-14BC-472F-A99D-627789922CC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E3A9F4E-40FD-47A4-8CD4-5FE334D5759B}" type="slidenum">
              <a:rPr lang="en-US" altLang="en-US" sz="1400"/>
              <a:pPr/>
              <a:t>32</a:t>
            </a:fld>
            <a:endParaRPr lang="en-US" altLang="en-US" sz="1400"/>
          </a:p>
        </p:txBody>
      </p:sp>
      <p:sp>
        <p:nvSpPr>
          <p:cNvPr id="12292" name="Rectangle 2">
            <a:extLst>
              <a:ext uri="{FF2B5EF4-FFF2-40B4-BE49-F238E27FC236}">
                <a16:creationId xmlns:a16="http://schemas.microsoft.com/office/drawing/2014/main" id="{E5AF5FC3-58E0-4685-B797-C10175400FBB}"/>
              </a:ext>
            </a:extLst>
          </p:cNvPr>
          <p:cNvSpPr>
            <a:spLocks noGrp="1" noChangeArrowheads="1"/>
          </p:cNvSpPr>
          <p:nvPr>
            <p:ph type="title"/>
          </p:nvPr>
        </p:nvSpPr>
        <p:spPr>
          <a:xfrm>
            <a:off x="609600" y="228600"/>
            <a:ext cx="7772400" cy="762000"/>
          </a:xfrm>
        </p:spPr>
        <p:txBody>
          <a:bodyPr/>
          <a:lstStyle/>
          <a:p>
            <a:r>
              <a:rPr lang="en-US" altLang="en-US"/>
              <a:t>Trace Code</a:t>
            </a:r>
          </a:p>
        </p:txBody>
      </p:sp>
      <p:sp>
        <p:nvSpPr>
          <p:cNvPr id="12293" name="Rectangle 3">
            <a:extLst>
              <a:ext uri="{FF2B5EF4-FFF2-40B4-BE49-F238E27FC236}">
                <a16:creationId xmlns:a16="http://schemas.microsoft.com/office/drawing/2014/main" id="{6122BB20-0F19-4293-BC85-94D19A287B05}"/>
              </a:ext>
            </a:extLst>
          </p:cNvPr>
          <p:cNvSpPr>
            <a:spLocks noGrp="1" noChangeArrowheads="1"/>
          </p:cNvSpPr>
          <p:nvPr>
            <p:ph type="body" idx="1"/>
          </p:nvPr>
        </p:nvSpPr>
        <p:spPr>
          <a:xfrm>
            <a:off x="381000" y="1371600"/>
            <a:ext cx="4419600" cy="1447800"/>
          </a:xfrm>
        </p:spPr>
        <p:txBody>
          <a:bodyPr/>
          <a:lstStyle/>
          <a:p>
            <a:pPr marL="0" indent="0">
              <a:buFont typeface="Monotype Sorts"/>
              <a:buNone/>
            </a:pPr>
            <a:r>
              <a:rPr lang="en-US" altLang="en-US">
                <a:solidFill>
                  <a:schemeClr val="tx2"/>
                </a:solidFill>
                <a:cs typeface="Times New Roman" panose="02020603050405020304" pitchFamily="18" charset="0"/>
              </a:rPr>
              <a:t>       String s = "Java";</a:t>
            </a:r>
          </a:p>
          <a:p>
            <a:pPr marL="0" indent="0">
              <a:buFont typeface="Monotype Sorts"/>
              <a:buNone/>
            </a:pPr>
            <a:r>
              <a:rPr lang="en-US" altLang="en-US">
                <a:solidFill>
                  <a:schemeClr val="tx2"/>
                </a:solidFill>
                <a:cs typeface="Times New Roman" panose="02020603050405020304" pitchFamily="18" charset="0"/>
              </a:rPr>
              <a:t>       s = "HTML";</a:t>
            </a:r>
          </a:p>
        </p:txBody>
      </p:sp>
      <p:sp>
        <p:nvSpPr>
          <p:cNvPr id="12294" name="Rectangle 4">
            <a:extLst>
              <a:ext uri="{FF2B5EF4-FFF2-40B4-BE49-F238E27FC236}">
                <a16:creationId xmlns:a16="http://schemas.microsoft.com/office/drawing/2014/main" id="{6A622B43-97BA-4B96-8AB0-9225C3619E78}"/>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295" name="Rectangle 5">
            <a:extLst>
              <a:ext uri="{FF2B5EF4-FFF2-40B4-BE49-F238E27FC236}">
                <a16:creationId xmlns:a16="http://schemas.microsoft.com/office/drawing/2014/main" id="{48CDA170-1253-4F41-90A1-2C03D1BD2CA1}"/>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296" name="Rectangle 6">
            <a:extLst>
              <a:ext uri="{FF2B5EF4-FFF2-40B4-BE49-F238E27FC236}">
                <a16:creationId xmlns:a16="http://schemas.microsoft.com/office/drawing/2014/main" id="{C36FF07F-19CA-45F6-949D-7D6AA6B6E856}"/>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297" name="Rectangle 7">
            <a:extLst>
              <a:ext uri="{FF2B5EF4-FFF2-40B4-BE49-F238E27FC236}">
                <a16:creationId xmlns:a16="http://schemas.microsoft.com/office/drawing/2014/main" id="{E933CB26-DCE4-4DD8-A563-9C3EC96EF027}"/>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298" name="Rectangle 8">
            <a:extLst>
              <a:ext uri="{FF2B5EF4-FFF2-40B4-BE49-F238E27FC236}">
                <a16:creationId xmlns:a16="http://schemas.microsoft.com/office/drawing/2014/main" id="{E0A5C271-8C6C-4462-816F-DC8D36D3BEC4}"/>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299" name="Rectangle 9">
            <a:extLst>
              <a:ext uri="{FF2B5EF4-FFF2-40B4-BE49-F238E27FC236}">
                <a16:creationId xmlns:a16="http://schemas.microsoft.com/office/drawing/2014/main" id="{D1C50246-A844-4C62-9C28-88F10865AA7D}"/>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300" name="Rectangle 10">
            <a:extLst>
              <a:ext uri="{FF2B5EF4-FFF2-40B4-BE49-F238E27FC236}">
                <a16:creationId xmlns:a16="http://schemas.microsoft.com/office/drawing/2014/main" id="{744A40B9-53F5-411F-ADAF-24E7CF05E472}"/>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2290" name="Object 11">
            <a:extLst>
              <a:ext uri="{FF2B5EF4-FFF2-40B4-BE49-F238E27FC236}">
                <a16:creationId xmlns:a16="http://schemas.microsoft.com/office/drawing/2014/main" id="{DA008409-2D0E-44C4-AC9E-C6E9A03FED22}"/>
              </a:ext>
            </a:extLst>
          </p:cNvPr>
          <p:cNvGraphicFramePr>
            <a:graphicFrameLocks noChangeAspect="1"/>
          </p:cNvGraphicFramePr>
          <p:nvPr/>
        </p:nvGraphicFramePr>
        <p:xfrm>
          <a:off x="152400" y="3505200"/>
          <a:ext cx="8839200" cy="2339975"/>
        </p:xfrm>
        <a:graphic>
          <a:graphicData uri="http://schemas.openxmlformats.org/presentationml/2006/ole">
            <mc:AlternateContent xmlns:mc="http://schemas.openxmlformats.org/markup-compatibility/2006">
              <mc:Choice xmlns:v="urn:schemas-microsoft-com:vml" Requires="v">
                <p:oleObj spid="_x0000_s12304" name="Picture" r:id="rId3" imgW="5190744" imgH="1371600" progId="Word.Picture.8">
                  <p:embed/>
                </p:oleObj>
              </mc:Choice>
              <mc:Fallback>
                <p:oleObj name="Picture" r:id="rId3" imgW="5190744" imgH="1371600" progId="Word.Picture.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505200"/>
                        <a:ext cx="8839200"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301" name="Rectangle 12">
            <a:extLst>
              <a:ext uri="{FF2B5EF4-FFF2-40B4-BE49-F238E27FC236}">
                <a16:creationId xmlns:a16="http://schemas.microsoft.com/office/drawing/2014/main" id="{3B4C4EC3-207B-4898-9BE8-8BC79A6ABD9B}"/>
              </a:ext>
            </a:extLst>
          </p:cNvPr>
          <p:cNvSpPr>
            <a:spLocks noChangeArrowheads="1"/>
          </p:cNvSpPr>
          <p:nvPr/>
        </p:nvSpPr>
        <p:spPr bwMode="auto">
          <a:xfrm>
            <a:off x="1066800" y="1447800"/>
            <a:ext cx="3124200" cy="4572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302" name="Rectangle 13">
            <a:extLst>
              <a:ext uri="{FF2B5EF4-FFF2-40B4-BE49-F238E27FC236}">
                <a16:creationId xmlns:a16="http://schemas.microsoft.com/office/drawing/2014/main" id="{A2D4BF4B-0AA1-4747-A6A5-13D81E498D87}"/>
              </a:ext>
            </a:extLst>
          </p:cNvPr>
          <p:cNvSpPr>
            <a:spLocks noChangeArrowheads="1"/>
          </p:cNvSpPr>
          <p:nvPr/>
        </p:nvSpPr>
        <p:spPr bwMode="auto">
          <a:xfrm>
            <a:off x="4114800" y="3429000"/>
            <a:ext cx="4876800" cy="2590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2303" name="Rectangle 14">
            <a:extLst>
              <a:ext uri="{FF2B5EF4-FFF2-40B4-BE49-F238E27FC236}">
                <a16:creationId xmlns:a16="http://schemas.microsoft.com/office/drawing/2014/main" id="{28EE4333-C483-4E93-AA62-22FD0DE1A66E}"/>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a:extLst>
              <a:ext uri="{FF2B5EF4-FFF2-40B4-BE49-F238E27FC236}">
                <a16:creationId xmlns:a16="http://schemas.microsoft.com/office/drawing/2014/main" id="{8C3C5B44-E3A4-4948-BC9E-594B0FCE0B5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2598122-6C5D-42D3-8E39-B68158D2985C}" type="slidenum">
              <a:rPr lang="en-US" altLang="en-US" sz="1400"/>
              <a:pPr/>
              <a:t>33</a:t>
            </a:fld>
            <a:endParaRPr lang="en-US" altLang="en-US" sz="1400"/>
          </a:p>
        </p:txBody>
      </p:sp>
      <p:sp>
        <p:nvSpPr>
          <p:cNvPr id="13316" name="Rectangle 2">
            <a:extLst>
              <a:ext uri="{FF2B5EF4-FFF2-40B4-BE49-F238E27FC236}">
                <a16:creationId xmlns:a16="http://schemas.microsoft.com/office/drawing/2014/main" id="{851F1213-45E2-4B47-902B-6C48D2529DFF}"/>
              </a:ext>
            </a:extLst>
          </p:cNvPr>
          <p:cNvSpPr>
            <a:spLocks noGrp="1" noChangeArrowheads="1"/>
          </p:cNvSpPr>
          <p:nvPr>
            <p:ph type="title"/>
          </p:nvPr>
        </p:nvSpPr>
        <p:spPr>
          <a:xfrm>
            <a:off x="609600" y="228600"/>
            <a:ext cx="7772400" cy="762000"/>
          </a:xfrm>
        </p:spPr>
        <p:txBody>
          <a:bodyPr/>
          <a:lstStyle/>
          <a:p>
            <a:r>
              <a:rPr lang="en-US" altLang="en-US"/>
              <a:t>Trace Code</a:t>
            </a:r>
          </a:p>
        </p:txBody>
      </p:sp>
      <p:sp>
        <p:nvSpPr>
          <p:cNvPr id="13317" name="Rectangle 3">
            <a:extLst>
              <a:ext uri="{FF2B5EF4-FFF2-40B4-BE49-F238E27FC236}">
                <a16:creationId xmlns:a16="http://schemas.microsoft.com/office/drawing/2014/main" id="{28E3905F-229D-41DC-9A83-216C548E0033}"/>
              </a:ext>
            </a:extLst>
          </p:cNvPr>
          <p:cNvSpPr>
            <a:spLocks noGrp="1" noChangeArrowheads="1"/>
          </p:cNvSpPr>
          <p:nvPr>
            <p:ph type="body" idx="1"/>
          </p:nvPr>
        </p:nvSpPr>
        <p:spPr>
          <a:xfrm>
            <a:off x="685800" y="1524000"/>
            <a:ext cx="4419600" cy="1447800"/>
          </a:xfrm>
        </p:spPr>
        <p:txBody>
          <a:bodyPr/>
          <a:lstStyle/>
          <a:p>
            <a:pPr marL="0" indent="0">
              <a:buFont typeface="Monotype Sorts"/>
              <a:buNone/>
            </a:pPr>
            <a:r>
              <a:rPr lang="en-US" altLang="en-US">
                <a:cs typeface="Times New Roman" panose="02020603050405020304" pitchFamily="18" charset="0"/>
              </a:rPr>
              <a:t>       </a:t>
            </a:r>
            <a:r>
              <a:rPr lang="en-US" altLang="en-US">
                <a:solidFill>
                  <a:schemeClr val="tx2"/>
                </a:solidFill>
                <a:cs typeface="Times New Roman" panose="02020603050405020304" pitchFamily="18" charset="0"/>
              </a:rPr>
              <a:t>String s = "Java";</a:t>
            </a:r>
          </a:p>
          <a:p>
            <a:pPr marL="0" indent="0">
              <a:buFont typeface="Monotype Sorts"/>
              <a:buNone/>
            </a:pPr>
            <a:r>
              <a:rPr lang="en-US" altLang="en-US">
                <a:solidFill>
                  <a:schemeClr val="tx2"/>
                </a:solidFill>
                <a:cs typeface="Times New Roman" panose="02020603050405020304" pitchFamily="18" charset="0"/>
              </a:rPr>
              <a:t>       s = "HTML";</a:t>
            </a:r>
          </a:p>
        </p:txBody>
      </p:sp>
      <p:sp>
        <p:nvSpPr>
          <p:cNvPr id="13318" name="Rectangle 4">
            <a:extLst>
              <a:ext uri="{FF2B5EF4-FFF2-40B4-BE49-F238E27FC236}">
                <a16:creationId xmlns:a16="http://schemas.microsoft.com/office/drawing/2014/main" id="{88FE93E8-9F4F-4E0D-A57D-410496150E84}"/>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3319" name="Rectangle 5">
            <a:extLst>
              <a:ext uri="{FF2B5EF4-FFF2-40B4-BE49-F238E27FC236}">
                <a16:creationId xmlns:a16="http://schemas.microsoft.com/office/drawing/2014/main" id="{0026991E-5BC3-4CAA-9FAA-7BBB1B146188}"/>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3320" name="Rectangle 6">
            <a:extLst>
              <a:ext uri="{FF2B5EF4-FFF2-40B4-BE49-F238E27FC236}">
                <a16:creationId xmlns:a16="http://schemas.microsoft.com/office/drawing/2014/main" id="{D8F70CB5-B4D1-4A3A-B321-F40F0C7DD9D2}"/>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3321" name="Rectangle 7">
            <a:extLst>
              <a:ext uri="{FF2B5EF4-FFF2-40B4-BE49-F238E27FC236}">
                <a16:creationId xmlns:a16="http://schemas.microsoft.com/office/drawing/2014/main" id="{EF0BB193-EE55-49C6-BECB-7A19DF28E811}"/>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3322" name="Rectangle 8">
            <a:extLst>
              <a:ext uri="{FF2B5EF4-FFF2-40B4-BE49-F238E27FC236}">
                <a16:creationId xmlns:a16="http://schemas.microsoft.com/office/drawing/2014/main" id="{5D0B3884-5971-46CE-8AA6-BF28F5E7AC29}"/>
              </a:ext>
            </a:extLst>
          </p:cNvPr>
          <p:cNvSpPr>
            <a:spLocks noChangeArrowheads="1"/>
          </p:cNvSpPr>
          <p:nvPr/>
        </p:nvSpPr>
        <p:spPr bwMode="auto">
          <a:xfrm>
            <a:off x="2028825"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3323" name="Rectangle 9">
            <a:extLst>
              <a:ext uri="{FF2B5EF4-FFF2-40B4-BE49-F238E27FC236}">
                <a16:creationId xmlns:a16="http://schemas.microsoft.com/office/drawing/2014/main" id="{341FA6B3-E23E-4C43-A43F-9322F8499F84}"/>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3324" name="Rectangle 10">
            <a:extLst>
              <a:ext uri="{FF2B5EF4-FFF2-40B4-BE49-F238E27FC236}">
                <a16:creationId xmlns:a16="http://schemas.microsoft.com/office/drawing/2014/main" id="{8458787C-764D-4F81-901E-2208570CC7A6}"/>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3314" name="Object 11">
            <a:extLst>
              <a:ext uri="{FF2B5EF4-FFF2-40B4-BE49-F238E27FC236}">
                <a16:creationId xmlns:a16="http://schemas.microsoft.com/office/drawing/2014/main" id="{5AC824A4-F109-439E-A38E-D7403E93EC68}"/>
              </a:ext>
            </a:extLst>
          </p:cNvPr>
          <p:cNvGraphicFramePr>
            <a:graphicFrameLocks noChangeAspect="1"/>
          </p:cNvGraphicFramePr>
          <p:nvPr/>
        </p:nvGraphicFramePr>
        <p:xfrm>
          <a:off x="152400" y="3505200"/>
          <a:ext cx="8839200" cy="2339975"/>
        </p:xfrm>
        <a:graphic>
          <a:graphicData uri="http://schemas.openxmlformats.org/presentationml/2006/ole">
            <mc:AlternateContent xmlns:mc="http://schemas.openxmlformats.org/markup-compatibility/2006">
              <mc:Choice xmlns:v="urn:schemas-microsoft-com:vml" Requires="v">
                <p:oleObj spid="_x0000_s13328" name="Picture" r:id="rId3" imgW="5190744" imgH="1371600" progId="Word.Picture.8">
                  <p:embed/>
                </p:oleObj>
              </mc:Choice>
              <mc:Fallback>
                <p:oleObj name="Picture" r:id="rId3" imgW="5190744" imgH="1371600" progId="Word.Picture.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505200"/>
                        <a:ext cx="8839200"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5" name="Rectangle 12">
            <a:extLst>
              <a:ext uri="{FF2B5EF4-FFF2-40B4-BE49-F238E27FC236}">
                <a16:creationId xmlns:a16="http://schemas.microsoft.com/office/drawing/2014/main" id="{8489D464-464E-4C0A-A15C-48AB9E5FB559}"/>
              </a:ext>
            </a:extLst>
          </p:cNvPr>
          <p:cNvSpPr>
            <a:spLocks noChangeArrowheads="1"/>
          </p:cNvSpPr>
          <p:nvPr/>
        </p:nvSpPr>
        <p:spPr bwMode="auto">
          <a:xfrm>
            <a:off x="1371600" y="2209800"/>
            <a:ext cx="3124200" cy="3810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3326" name="Rectangle 13">
            <a:extLst>
              <a:ext uri="{FF2B5EF4-FFF2-40B4-BE49-F238E27FC236}">
                <a16:creationId xmlns:a16="http://schemas.microsoft.com/office/drawing/2014/main" id="{87E915FC-1A23-4F02-AFED-BF6EC6AFEF9E}"/>
              </a:ext>
            </a:extLst>
          </p:cNvPr>
          <p:cNvSpPr>
            <a:spLocks noChangeArrowheads="1"/>
          </p:cNvSpPr>
          <p:nvPr/>
        </p:nvSpPr>
        <p:spPr bwMode="auto">
          <a:xfrm>
            <a:off x="152400" y="3352800"/>
            <a:ext cx="3962400" cy="2590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3327" name="Rectangle 14">
            <a:extLst>
              <a:ext uri="{FF2B5EF4-FFF2-40B4-BE49-F238E27FC236}">
                <a16:creationId xmlns:a16="http://schemas.microsoft.com/office/drawing/2014/main" id="{51B379EB-5F60-47BE-88FF-7169D2D48E36}"/>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425FCB1B-BCCA-4EB4-BDAB-467A69361D7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40E1B75-4E9F-4734-90FD-9A4EABB0117C}" type="slidenum">
              <a:rPr lang="en-US" altLang="en-US" sz="1400"/>
              <a:pPr/>
              <a:t>34</a:t>
            </a:fld>
            <a:endParaRPr lang="en-US" altLang="en-US" sz="1400"/>
          </a:p>
        </p:txBody>
      </p:sp>
      <p:sp>
        <p:nvSpPr>
          <p:cNvPr id="46083" name="Rectangle 2">
            <a:extLst>
              <a:ext uri="{FF2B5EF4-FFF2-40B4-BE49-F238E27FC236}">
                <a16:creationId xmlns:a16="http://schemas.microsoft.com/office/drawing/2014/main" id="{A7B74721-DE51-4F8E-80DA-7F317C1738A4}"/>
              </a:ext>
            </a:extLst>
          </p:cNvPr>
          <p:cNvSpPr>
            <a:spLocks noGrp="1" noChangeArrowheads="1"/>
          </p:cNvSpPr>
          <p:nvPr>
            <p:ph type="title"/>
          </p:nvPr>
        </p:nvSpPr>
        <p:spPr>
          <a:xfrm>
            <a:off x="609600" y="228600"/>
            <a:ext cx="7772400" cy="838200"/>
          </a:xfrm>
        </p:spPr>
        <p:txBody>
          <a:bodyPr/>
          <a:lstStyle/>
          <a:p>
            <a:r>
              <a:rPr lang="en-US" altLang="en-US"/>
              <a:t>Interned Strings</a:t>
            </a:r>
          </a:p>
        </p:txBody>
      </p:sp>
      <p:sp>
        <p:nvSpPr>
          <p:cNvPr id="46084" name="Rectangle 3">
            <a:extLst>
              <a:ext uri="{FF2B5EF4-FFF2-40B4-BE49-F238E27FC236}">
                <a16:creationId xmlns:a16="http://schemas.microsoft.com/office/drawing/2014/main" id="{56BE81FD-0A41-4A71-BDC2-214A3E5925EF}"/>
              </a:ext>
            </a:extLst>
          </p:cNvPr>
          <p:cNvSpPr>
            <a:spLocks noGrp="1" noChangeArrowheads="1"/>
          </p:cNvSpPr>
          <p:nvPr>
            <p:ph type="body" idx="1"/>
          </p:nvPr>
        </p:nvSpPr>
        <p:spPr>
          <a:xfrm>
            <a:off x="228600" y="1143000"/>
            <a:ext cx="8686800" cy="5105400"/>
          </a:xfrm>
        </p:spPr>
        <p:txBody>
          <a:bodyPr/>
          <a:lstStyle/>
          <a:p>
            <a:pPr marL="0" indent="0">
              <a:buFont typeface="Monotype Sorts"/>
              <a:buNone/>
            </a:pPr>
            <a:r>
              <a:rPr lang="en-US" altLang="en-US"/>
              <a:t>Since strings are immutable and are frequently used, to improve efficiency and save memory, the JVM uses a unique instance for string literals with the same character sequence. Such an instance is called</a:t>
            </a:r>
            <a:r>
              <a:rPr lang="en-US" altLang="en-US" i="1"/>
              <a:t> interned</a:t>
            </a:r>
            <a:r>
              <a:rPr lang="en-US" altLang="en-US"/>
              <a:t>. For example, the following statements: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a:extLst>
              <a:ext uri="{FF2B5EF4-FFF2-40B4-BE49-F238E27FC236}">
                <a16:creationId xmlns:a16="http://schemas.microsoft.com/office/drawing/2014/main" id="{06905F27-003C-416F-B23C-8921B9CF709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ACF172A-B4FC-4454-BF45-509BDC73249D}" type="slidenum">
              <a:rPr lang="en-US" altLang="en-US" sz="1400"/>
              <a:pPr/>
              <a:t>35</a:t>
            </a:fld>
            <a:endParaRPr lang="en-US" altLang="en-US" sz="1400"/>
          </a:p>
        </p:txBody>
      </p:sp>
      <p:sp>
        <p:nvSpPr>
          <p:cNvPr id="14340" name="Rectangle 2">
            <a:extLst>
              <a:ext uri="{FF2B5EF4-FFF2-40B4-BE49-F238E27FC236}">
                <a16:creationId xmlns:a16="http://schemas.microsoft.com/office/drawing/2014/main" id="{FC8DC2ED-DFE8-4B62-A4D7-3E08DE7EC5DA}"/>
              </a:ext>
            </a:extLst>
          </p:cNvPr>
          <p:cNvSpPr>
            <a:spLocks noGrp="1" noChangeArrowheads="1"/>
          </p:cNvSpPr>
          <p:nvPr>
            <p:ph type="title"/>
          </p:nvPr>
        </p:nvSpPr>
        <p:spPr>
          <a:xfrm>
            <a:off x="609600" y="228600"/>
            <a:ext cx="7772400" cy="609600"/>
          </a:xfrm>
        </p:spPr>
        <p:txBody>
          <a:bodyPr/>
          <a:lstStyle/>
          <a:p>
            <a:r>
              <a:rPr lang="en-US" altLang="en-US" sz="4000"/>
              <a:t>Examples</a:t>
            </a:r>
          </a:p>
        </p:txBody>
      </p:sp>
      <p:sp>
        <p:nvSpPr>
          <p:cNvPr id="14341" name="Rectangle 3">
            <a:extLst>
              <a:ext uri="{FF2B5EF4-FFF2-40B4-BE49-F238E27FC236}">
                <a16:creationId xmlns:a16="http://schemas.microsoft.com/office/drawing/2014/main" id="{3C728AD2-1E82-4E01-A794-AF05B9244582}"/>
              </a:ext>
            </a:extLst>
          </p:cNvPr>
          <p:cNvSpPr>
            <a:spLocks noGrp="1" noChangeArrowheads="1"/>
          </p:cNvSpPr>
          <p:nvPr>
            <p:ph type="body" idx="1"/>
          </p:nvPr>
        </p:nvSpPr>
        <p:spPr>
          <a:xfrm>
            <a:off x="152400" y="3886200"/>
            <a:ext cx="2819400" cy="1905000"/>
          </a:xfrm>
        </p:spPr>
        <p:txBody>
          <a:bodyPr/>
          <a:lstStyle/>
          <a:p>
            <a:pPr marL="0" indent="0">
              <a:buFont typeface="Monotype Sorts"/>
              <a:buNone/>
            </a:pPr>
            <a:r>
              <a:rPr lang="en-US" altLang="en-US" sz="2800">
                <a:cs typeface="Courier New" panose="02070309020205020404" pitchFamily="49" charset="0"/>
              </a:rPr>
              <a:t>display</a:t>
            </a:r>
          </a:p>
          <a:p>
            <a:pPr marL="0" indent="0">
              <a:buFont typeface="Monotype Sorts"/>
              <a:buNone/>
            </a:pPr>
            <a:r>
              <a:rPr lang="en-US" altLang="en-US" sz="2800">
                <a:cs typeface="Courier New" panose="02070309020205020404" pitchFamily="49" charset="0"/>
              </a:rPr>
              <a:t> </a:t>
            </a:r>
            <a:r>
              <a:rPr lang="en-US" altLang="en-US" sz="2800">
                <a:cs typeface="Times New Roman" panose="02020603050405020304" pitchFamily="18" charset="0"/>
              </a:rPr>
              <a:t>  s1 == s is false    </a:t>
            </a:r>
          </a:p>
          <a:p>
            <a:pPr marL="0" indent="0">
              <a:buFont typeface="Monotype Sorts"/>
              <a:buNone/>
            </a:pPr>
            <a:r>
              <a:rPr lang="en-US" altLang="en-US" sz="2800">
                <a:cs typeface="Times New Roman" panose="02020603050405020304" pitchFamily="18" charset="0"/>
              </a:rPr>
              <a:t>   s1 == s3 is true</a:t>
            </a:r>
          </a:p>
        </p:txBody>
      </p:sp>
      <p:sp>
        <p:nvSpPr>
          <p:cNvPr id="14342" name="Rectangle 6">
            <a:extLst>
              <a:ext uri="{FF2B5EF4-FFF2-40B4-BE49-F238E27FC236}">
                <a16:creationId xmlns:a16="http://schemas.microsoft.com/office/drawing/2014/main" id="{5DDCBBD7-6AD8-470A-A379-03B9C2A42A49}"/>
              </a:ext>
            </a:extLst>
          </p:cNvPr>
          <p:cNvSpPr>
            <a:spLocks noChangeArrowheads="1"/>
          </p:cNvSpPr>
          <p:nvPr/>
        </p:nvSpPr>
        <p:spPr bwMode="auto">
          <a:xfrm>
            <a:off x="2343150" y="2771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4343" name="Rectangle 8">
            <a:extLst>
              <a:ext uri="{FF2B5EF4-FFF2-40B4-BE49-F238E27FC236}">
                <a16:creationId xmlns:a16="http://schemas.microsoft.com/office/drawing/2014/main" id="{8DE4D736-8D90-48E3-95E6-EE9F07A8C42F}"/>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4344" name="Rectangle 9">
            <a:extLst>
              <a:ext uri="{FF2B5EF4-FFF2-40B4-BE49-F238E27FC236}">
                <a16:creationId xmlns:a16="http://schemas.microsoft.com/office/drawing/2014/main" id="{8B6CC046-2EB8-488A-8BCB-DBF3F39BA3CE}"/>
              </a:ext>
            </a:extLst>
          </p:cNvPr>
          <p:cNvSpPr>
            <a:spLocks noChangeArrowheads="1"/>
          </p:cNvSpPr>
          <p:nvPr/>
        </p:nvSpPr>
        <p:spPr bwMode="auto">
          <a:xfrm>
            <a:off x="3048000" y="3810000"/>
            <a:ext cx="5867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2800">
                <a:cs typeface="Courier New" panose="02070309020205020404" pitchFamily="49" charset="0"/>
              </a:rPr>
              <a:t>A new object is created if you use the new operator. </a:t>
            </a:r>
          </a:p>
          <a:p>
            <a:pPr>
              <a:lnSpc>
                <a:spcPct val="90000"/>
              </a:lnSpc>
              <a:spcBef>
                <a:spcPct val="20000"/>
              </a:spcBef>
              <a:buClr>
                <a:schemeClr val="tx2"/>
              </a:buClr>
              <a:buSzPct val="75000"/>
              <a:buFont typeface="Monotype Sorts"/>
              <a:buNone/>
            </a:pPr>
            <a:r>
              <a:rPr lang="en-US" altLang="en-US" sz="2800">
                <a:cs typeface="Courier New" panose="02070309020205020404" pitchFamily="49" charset="0"/>
              </a:rPr>
              <a:t>If you use the string initializer, no new object is created if the interned object is already created.</a:t>
            </a:r>
            <a:endParaRPr lang="en-US" altLang="en-US" sz="2800">
              <a:cs typeface="Times New Roman" panose="02020603050405020304" pitchFamily="18" charset="0"/>
            </a:endParaRPr>
          </a:p>
        </p:txBody>
      </p:sp>
      <p:sp>
        <p:nvSpPr>
          <p:cNvPr id="14345" name="Rectangle 11">
            <a:extLst>
              <a:ext uri="{FF2B5EF4-FFF2-40B4-BE49-F238E27FC236}">
                <a16:creationId xmlns:a16="http://schemas.microsoft.com/office/drawing/2014/main" id="{3B8A455A-3037-45AC-9FB6-62438001B846}"/>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4346" name="Rectangle 13">
            <a:extLst>
              <a:ext uri="{FF2B5EF4-FFF2-40B4-BE49-F238E27FC236}">
                <a16:creationId xmlns:a16="http://schemas.microsoft.com/office/drawing/2014/main" id="{6DC369C1-4EDF-4F95-9216-0DF9D11A9255}"/>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4347" name="Rectangle 15">
            <a:extLst>
              <a:ext uri="{FF2B5EF4-FFF2-40B4-BE49-F238E27FC236}">
                <a16:creationId xmlns:a16="http://schemas.microsoft.com/office/drawing/2014/main" id="{C0203A6D-E5B9-43B6-AAD2-E1FF4816B83A}"/>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4348" name="Rectangle 17">
            <a:extLst>
              <a:ext uri="{FF2B5EF4-FFF2-40B4-BE49-F238E27FC236}">
                <a16:creationId xmlns:a16="http://schemas.microsoft.com/office/drawing/2014/main" id="{31BFD78F-1B8C-4F73-8604-2E638C81897F}"/>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4349" name="Rectangle 19">
            <a:extLst>
              <a:ext uri="{FF2B5EF4-FFF2-40B4-BE49-F238E27FC236}">
                <a16:creationId xmlns:a16="http://schemas.microsoft.com/office/drawing/2014/main" id="{AD5AA178-D95D-41A5-8D8F-7C08DF6878DF}"/>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4338" name="Object 18">
            <a:extLst>
              <a:ext uri="{FF2B5EF4-FFF2-40B4-BE49-F238E27FC236}">
                <a16:creationId xmlns:a16="http://schemas.microsoft.com/office/drawing/2014/main" id="{3C1355F2-F45E-403E-85E8-FD9764962ACF}"/>
              </a:ext>
            </a:extLst>
          </p:cNvPr>
          <p:cNvGraphicFramePr>
            <a:graphicFrameLocks noChangeAspect="1"/>
          </p:cNvGraphicFramePr>
          <p:nvPr/>
        </p:nvGraphicFramePr>
        <p:xfrm>
          <a:off x="152400" y="1066800"/>
          <a:ext cx="8763000" cy="2336800"/>
        </p:xfrm>
        <a:graphic>
          <a:graphicData uri="http://schemas.openxmlformats.org/presentationml/2006/ole">
            <mc:AlternateContent xmlns:mc="http://schemas.openxmlformats.org/markup-compatibility/2006">
              <mc:Choice xmlns:v="urn:schemas-microsoft-com:vml" Requires="v">
                <p:oleObj spid="_x0000_s14350" name="Picture" r:id="rId3" imgW="4578096" imgH="1219200" progId="Word.Picture.8">
                  <p:embed/>
                </p:oleObj>
              </mc:Choice>
              <mc:Fallback>
                <p:oleObj name="Picture" r:id="rId3" imgW="4578096" imgH="1219200" progId="Word.Picture.8">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066800"/>
                        <a:ext cx="87630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4">
            <a:extLst>
              <a:ext uri="{FF2B5EF4-FFF2-40B4-BE49-F238E27FC236}">
                <a16:creationId xmlns:a16="http://schemas.microsoft.com/office/drawing/2014/main" id="{8B0B0EB1-8C9C-4106-9B5F-28D5605A149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F591D7E-3A70-490C-A2C4-08662DAF117D}" type="slidenum">
              <a:rPr lang="en-US" altLang="en-US" sz="1400"/>
              <a:pPr/>
              <a:t>36</a:t>
            </a:fld>
            <a:endParaRPr lang="en-US" altLang="en-US" sz="1400"/>
          </a:p>
        </p:txBody>
      </p:sp>
      <p:sp>
        <p:nvSpPr>
          <p:cNvPr id="15364" name="Rectangle 2">
            <a:extLst>
              <a:ext uri="{FF2B5EF4-FFF2-40B4-BE49-F238E27FC236}">
                <a16:creationId xmlns:a16="http://schemas.microsoft.com/office/drawing/2014/main" id="{B6BBF4C8-274C-42ED-8C37-E4F840796C5A}"/>
              </a:ext>
            </a:extLst>
          </p:cNvPr>
          <p:cNvSpPr>
            <a:spLocks noGrp="1" noChangeArrowheads="1"/>
          </p:cNvSpPr>
          <p:nvPr>
            <p:ph type="title"/>
          </p:nvPr>
        </p:nvSpPr>
        <p:spPr/>
        <p:txBody>
          <a:bodyPr/>
          <a:lstStyle/>
          <a:p>
            <a:r>
              <a:rPr lang="en-US" altLang="en-US" sz="4000"/>
              <a:t>Trace Code</a:t>
            </a:r>
          </a:p>
        </p:txBody>
      </p:sp>
      <p:sp>
        <p:nvSpPr>
          <p:cNvPr id="15365" name="Rectangle 4">
            <a:extLst>
              <a:ext uri="{FF2B5EF4-FFF2-40B4-BE49-F238E27FC236}">
                <a16:creationId xmlns:a16="http://schemas.microsoft.com/office/drawing/2014/main" id="{0CD5CFB6-8645-4EFE-A462-F195EFD2AF6F}"/>
              </a:ext>
            </a:extLst>
          </p:cNvPr>
          <p:cNvSpPr>
            <a:spLocks noChangeArrowheads="1"/>
          </p:cNvSpPr>
          <p:nvPr/>
        </p:nvSpPr>
        <p:spPr bwMode="auto">
          <a:xfrm>
            <a:off x="2343150" y="2771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5366" name="Rectangle 5">
            <a:extLst>
              <a:ext uri="{FF2B5EF4-FFF2-40B4-BE49-F238E27FC236}">
                <a16:creationId xmlns:a16="http://schemas.microsoft.com/office/drawing/2014/main" id="{A7ABA65D-8FDE-41DC-814C-4B1E652CB524}"/>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5367" name="Rectangle 7">
            <a:extLst>
              <a:ext uri="{FF2B5EF4-FFF2-40B4-BE49-F238E27FC236}">
                <a16:creationId xmlns:a16="http://schemas.microsoft.com/office/drawing/2014/main" id="{19FC63B4-BDA1-4ACF-B3E2-2AEB894A202F}"/>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5368" name="Rectangle 8">
            <a:extLst>
              <a:ext uri="{FF2B5EF4-FFF2-40B4-BE49-F238E27FC236}">
                <a16:creationId xmlns:a16="http://schemas.microsoft.com/office/drawing/2014/main" id="{F6E80080-4104-41C9-8B92-78A9DD89800D}"/>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5362" name="Object 9">
            <a:extLst>
              <a:ext uri="{FF2B5EF4-FFF2-40B4-BE49-F238E27FC236}">
                <a16:creationId xmlns:a16="http://schemas.microsoft.com/office/drawing/2014/main" id="{3336CC3B-3EF3-4235-9003-F93E8A9CA859}"/>
              </a:ext>
            </a:extLst>
          </p:cNvPr>
          <p:cNvGraphicFramePr>
            <a:graphicFrameLocks noChangeAspect="1"/>
          </p:cNvGraphicFramePr>
          <p:nvPr/>
        </p:nvGraphicFramePr>
        <p:xfrm>
          <a:off x="152400" y="1295400"/>
          <a:ext cx="8823325" cy="2417763"/>
        </p:xfrm>
        <a:graphic>
          <a:graphicData uri="http://schemas.openxmlformats.org/presentationml/2006/ole">
            <mc:AlternateContent xmlns:mc="http://schemas.openxmlformats.org/markup-compatibility/2006">
              <mc:Choice xmlns:v="urn:schemas-microsoft-com:vml" Requires="v">
                <p:oleObj spid="_x0000_s15372" name="Picture" r:id="rId3" imgW="4460748" imgH="1219200" progId="Word.Picture.8">
                  <p:embed/>
                </p:oleObj>
              </mc:Choice>
              <mc:Fallback>
                <p:oleObj name="Picture" r:id="rId3" imgW="4460748" imgH="1219200" progId="Word.Picture.8">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95400"/>
                        <a:ext cx="8823325"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9" name="Rectangle 11">
            <a:extLst>
              <a:ext uri="{FF2B5EF4-FFF2-40B4-BE49-F238E27FC236}">
                <a16:creationId xmlns:a16="http://schemas.microsoft.com/office/drawing/2014/main" id="{7777995E-39AC-4C53-A98B-F5F47315BE4C}"/>
              </a:ext>
            </a:extLst>
          </p:cNvPr>
          <p:cNvSpPr>
            <a:spLocks noChangeArrowheads="1"/>
          </p:cNvSpPr>
          <p:nvPr/>
        </p:nvSpPr>
        <p:spPr bwMode="auto">
          <a:xfrm>
            <a:off x="228600" y="1371600"/>
            <a:ext cx="5105400" cy="2952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5370" name="Rectangle 12">
            <a:extLst>
              <a:ext uri="{FF2B5EF4-FFF2-40B4-BE49-F238E27FC236}">
                <a16:creationId xmlns:a16="http://schemas.microsoft.com/office/drawing/2014/main" id="{F3A07C7F-5701-4113-82B4-111011978F67}"/>
              </a:ext>
            </a:extLst>
          </p:cNvPr>
          <p:cNvSpPr>
            <a:spLocks noChangeArrowheads="1"/>
          </p:cNvSpPr>
          <p:nvPr/>
        </p:nvSpPr>
        <p:spPr bwMode="auto">
          <a:xfrm>
            <a:off x="5791200" y="1295400"/>
            <a:ext cx="3048000" cy="11430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5371" name="Rectangle 13">
            <a:extLst>
              <a:ext uri="{FF2B5EF4-FFF2-40B4-BE49-F238E27FC236}">
                <a16:creationId xmlns:a16="http://schemas.microsoft.com/office/drawing/2014/main" id="{9945CAE0-FB8B-45CF-B8EB-4E39CB98C672}"/>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a:extLst>
              <a:ext uri="{FF2B5EF4-FFF2-40B4-BE49-F238E27FC236}">
                <a16:creationId xmlns:a16="http://schemas.microsoft.com/office/drawing/2014/main" id="{0E74234E-6A8A-4E05-9851-B425FC0CA4F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98C890F-210D-48D2-8A59-C58F95540CF7}" type="slidenum">
              <a:rPr lang="en-US" altLang="en-US" sz="1400"/>
              <a:pPr/>
              <a:t>37</a:t>
            </a:fld>
            <a:endParaRPr lang="en-US" altLang="en-US" sz="1400"/>
          </a:p>
        </p:txBody>
      </p:sp>
      <p:sp>
        <p:nvSpPr>
          <p:cNvPr id="16388" name="Rectangle 2">
            <a:extLst>
              <a:ext uri="{FF2B5EF4-FFF2-40B4-BE49-F238E27FC236}">
                <a16:creationId xmlns:a16="http://schemas.microsoft.com/office/drawing/2014/main" id="{C0D974AB-FD71-4193-A6E0-2072C373D97F}"/>
              </a:ext>
            </a:extLst>
          </p:cNvPr>
          <p:cNvSpPr>
            <a:spLocks noGrp="1" noChangeArrowheads="1"/>
          </p:cNvSpPr>
          <p:nvPr>
            <p:ph type="title"/>
          </p:nvPr>
        </p:nvSpPr>
        <p:spPr>
          <a:xfrm>
            <a:off x="609600" y="228600"/>
            <a:ext cx="7772400" cy="609600"/>
          </a:xfrm>
        </p:spPr>
        <p:txBody>
          <a:bodyPr/>
          <a:lstStyle/>
          <a:p>
            <a:r>
              <a:rPr lang="en-US" altLang="en-US" sz="4000"/>
              <a:t>Trace Code</a:t>
            </a:r>
          </a:p>
        </p:txBody>
      </p:sp>
      <p:sp>
        <p:nvSpPr>
          <p:cNvPr id="16389" name="Rectangle 3">
            <a:extLst>
              <a:ext uri="{FF2B5EF4-FFF2-40B4-BE49-F238E27FC236}">
                <a16:creationId xmlns:a16="http://schemas.microsoft.com/office/drawing/2014/main" id="{AB598D2C-FF68-45DC-9093-364652FB8EFB}"/>
              </a:ext>
            </a:extLst>
          </p:cNvPr>
          <p:cNvSpPr>
            <a:spLocks noChangeArrowheads="1"/>
          </p:cNvSpPr>
          <p:nvPr/>
        </p:nvSpPr>
        <p:spPr bwMode="auto">
          <a:xfrm>
            <a:off x="2343150" y="2771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6390" name="Rectangle 4">
            <a:extLst>
              <a:ext uri="{FF2B5EF4-FFF2-40B4-BE49-F238E27FC236}">
                <a16:creationId xmlns:a16="http://schemas.microsoft.com/office/drawing/2014/main" id="{7BBF84D8-1C77-4F2C-B906-79EB5F0DA0CD}"/>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6391" name="Rectangle 5">
            <a:extLst>
              <a:ext uri="{FF2B5EF4-FFF2-40B4-BE49-F238E27FC236}">
                <a16:creationId xmlns:a16="http://schemas.microsoft.com/office/drawing/2014/main" id="{0ACA2515-0BDF-4F72-860D-B8BAA26676D9}"/>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6392" name="Rectangle 6">
            <a:extLst>
              <a:ext uri="{FF2B5EF4-FFF2-40B4-BE49-F238E27FC236}">
                <a16:creationId xmlns:a16="http://schemas.microsoft.com/office/drawing/2014/main" id="{39542046-E603-4A46-A590-21B043A127CC}"/>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6386" name="Object 7">
            <a:extLst>
              <a:ext uri="{FF2B5EF4-FFF2-40B4-BE49-F238E27FC236}">
                <a16:creationId xmlns:a16="http://schemas.microsoft.com/office/drawing/2014/main" id="{FE385FA0-E03E-480C-9842-039B43A1D059}"/>
              </a:ext>
            </a:extLst>
          </p:cNvPr>
          <p:cNvGraphicFramePr>
            <a:graphicFrameLocks noChangeAspect="1"/>
          </p:cNvGraphicFramePr>
          <p:nvPr/>
        </p:nvGraphicFramePr>
        <p:xfrm>
          <a:off x="160338" y="990600"/>
          <a:ext cx="8823325" cy="2417763"/>
        </p:xfrm>
        <a:graphic>
          <a:graphicData uri="http://schemas.openxmlformats.org/presentationml/2006/ole">
            <mc:AlternateContent xmlns:mc="http://schemas.openxmlformats.org/markup-compatibility/2006">
              <mc:Choice xmlns:v="urn:schemas-microsoft-com:vml" Requires="v">
                <p:oleObj spid="_x0000_s16395" name="Picture" r:id="rId3" imgW="4460748" imgH="1219200" progId="Word.Picture.8">
                  <p:embed/>
                </p:oleObj>
              </mc:Choice>
              <mc:Fallback>
                <p:oleObj name="Picture" r:id="rId3" imgW="4460748" imgH="1219200" progId="Word.Picture.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38" y="990600"/>
                        <a:ext cx="8823325"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3" name="Rectangle 8">
            <a:extLst>
              <a:ext uri="{FF2B5EF4-FFF2-40B4-BE49-F238E27FC236}">
                <a16:creationId xmlns:a16="http://schemas.microsoft.com/office/drawing/2014/main" id="{9A15F68E-6603-4A0E-9A9B-D73B7D5FFC41}"/>
              </a:ext>
            </a:extLst>
          </p:cNvPr>
          <p:cNvSpPr>
            <a:spLocks noChangeArrowheads="1"/>
          </p:cNvSpPr>
          <p:nvPr/>
        </p:nvSpPr>
        <p:spPr bwMode="auto">
          <a:xfrm>
            <a:off x="228600" y="1447800"/>
            <a:ext cx="5105400" cy="2952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6394" name="Rectangle 9">
            <a:extLst>
              <a:ext uri="{FF2B5EF4-FFF2-40B4-BE49-F238E27FC236}">
                <a16:creationId xmlns:a16="http://schemas.microsoft.com/office/drawing/2014/main" id="{106C6AD4-743F-408B-AD58-AC3CA0031E02}"/>
              </a:ext>
            </a:extLst>
          </p:cNvPr>
          <p:cNvSpPr>
            <a:spLocks noChangeArrowheads="1"/>
          </p:cNvSpPr>
          <p:nvPr/>
        </p:nvSpPr>
        <p:spPr bwMode="auto">
          <a:xfrm>
            <a:off x="5867400" y="2438400"/>
            <a:ext cx="2895600" cy="9144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4">
            <a:extLst>
              <a:ext uri="{FF2B5EF4-FFF2-40B4-BE49-F238E27FC236}">
                <a16:creationId xmlns:a16="http://schemas.microsoft.com/office/drawing/2014/main" id="{CA42ECBA-0129-4517-8257-D27251D77D8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68D3E0E-0C6A-4462-BA8C-C256E1AA7A34}" type="slidenum">
              <a:rPr lang="en-US" altLang="en-US" sz="1400"/>
              <a:pPr/>
              <a:t>38</a:t>
            </a:fld>
            <a:endParaRPr lang="en-US" altLang="en-US" sz="1400"/>
          </a:p>
        </p:txBody>
      </p:sp>
      <p:sp>
        <p:nvSpPr>
          <p:cNvPr id="17412" name="Rectangle 2">
            <a:extLst>
              <a:ext uri="{FF2B5EF4-FFF2-40B4-BE49-F238E27FC236}">
                <a16:creationId xmlns:a16="http://schemas.microsoft.com/office/drawing/2014/main" id="{A69B6315-CC88-4709-8B82-948227357A78}"/>
              </a:ext>
            </a:extLst>
          </p:cNvPr>
          <p:cNvSpPr>
            <a:spLocks noGrp="1" noChangeArrowheads="1"/>
          </p:cNvSpPr>
          <p:nvPr>
            <p:ph type="title"/>
          </p:nvPr>
        </p:nvSpPr>
        <p:spPr>
          <a:xfrm>
            <a:off x="609600" y="228600"/>
            <a:ext cx="7772400" cy="609600"/>
          </a:xfrm>
        </p:spPr>
        <p:txBody>
          <a:bodyPr/>
          <a:lstStyle/>
          <a:p>
            <a:r>
              <a:rPr lang="en-US" altLang="en-US" sz="4000"/>
              <a:t>Trace Code</a:t>
            </a:r>
          </a:p>
        </p:txBody>
      </p:sp>
      <p:sp>
        <p:nvSpPr>
          <p:cNvPr id="17413" name="Rectangle 3">
            <a:extLst>
              <a:ext uri="{FF2B5EF4-FFF2-40B4-BE49-F238E27FC236}">
                <a16:creationId xmlns:a16="http://schemas.microsoft.com/office/drawing/2014/main" id="{84BFEFF5-F8BD-4C77-A59A-0214980953B4}"/>
              </a:ext>
            </a:extLst>
          </p:cNvPr>
          <p:cNvSpPr>
            <a:spLocks noChangeArrowheads="1"/>
          </p:cNvSpPr>
          <p:nvPr/>
        </p:nvSpPr>
        <p:spPr bwMode="auto">
          <a:xfrm>
            <a:off x="2343150" y="2771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7414" name="Rectangle 4">
            <a:extLst>
              <a:ext uri="{FF2B5EF4-FFF2-40B4-BE49-F238E27FC236}">
                <a16:creationId xmlns:a16="http://schemas.microsoft.com/office/drawing/2014/main" id="{835C0973-609F-45DA-96ED-388CF4C2B32F}"/>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7415" name="Rectangle 5">
            <a:extLst>
              <a:ext uri="{FF2B5EF4-FFF2-40B4-BE49-F238E27FC236}">
                <a16:creationId xmlns:a16="http://schemas.microsoft.com/office/drawing/2014/main" id="{4D2B8173-753E-4B32-B01C-7B980C19483C}"/>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7416" name="Rectangle 6">
            <a:extLst>
              <a:ext uri="{FF2B5EF4-FFF2-40B4-BE49-F238E27FC236}">
                <a16:creationId xmlns:a16="http://schemas.microsoft.com/office/drawing/2014/main" id="{D38417DA-07F6-444A-9C54-9BD140681F4E}"/>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7410" name="Object 7">
            <a:extLst>
              <a:ext uri="{FF2B5EF4-FFF2-40B4-BE49-F238E27FC236}">
                <a16:creationId xmlns:a16="http://schemas.microsoft.com/office/drawing/2014/main" id="{DEEC9872-00C4-480A-9CBC-6F81F1B21A72}"/>
              </a:ext>
            </a:extLst>
          </p:cNvPr>
          <p:cNvGraphicFramePr>
            <a:graphicFrameLocks noChangeAspect="1"/>
          </p:cNvGraphicFramePr>
          <p:nvPr/>
        </p:nvGraphicFramePr>
        <p:xfrm>
          <a:off x="160338" y="990600"/>
          <a:ext cx="8823325" cy="2417763"/>
        </p:xfrm>
        <a:graphic>
          <a:graphicData uri="http://schemas.openxmlformats.org/presentationml/2006/ole">
            <mc:AlternateContent xmlns:mc="http://schemas.openxmlformats.org/markup-compatibility/2006">
              <mc:Choice xmlns:v="urn:schemas-microsoft-com:vml" Requires="v">
                <p:oleObj spid="_x0000_s17419" name="Picture" r:id="rId3" imgW="4460748" imgH="1219200" progId="Word.Picture.8">
                  <p:embed/>
                </p:oleObj>
              </mc:Choice>
              <mc:Fallback>
                <p:oleObj name="Picture" r:id="rId3" imgW="4460748" imgH="1219200" progId="Word.Picture.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338" y="990600"/>
                        <a:ext cx="8823325"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7" name="Rectangle 8">
            <a:extLst>
              <a:ext uri="{FF2B5EF4-FFF2-40B4-BE49-F238E27FC236}">
                <a16:creationId xmlns:a16="http://schemas.microsoft.com/office/drawing/2014/main" id="{2355DACE-1AFA-4A05-8704-1348F6AF7719}"/>
              </a:ext>
            </a:extLst>
          </p:cNvPr>
          <p:cNvSpPr>
            <a:spLocks noChangeArrowheads="1"/>
          </p:cNvSpPr>
          <p:nvPr/>
        </p:nvSpPr>
        <p:spPr bwMode="auto">
          <a:xfrm>
            <a:off x="152400" y="1828800"/>
            <a:ext cx="5105400" cy="2952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7418" name="Rectangle 9">
            <a:extLst>
              <a:ext uri="{FF2B5EF4-FFF2-40B4-BE49-F238E27FC236}">
                <a16:creationId xmlns:a16="http://schemas.microsoft.com/office/drawing/2014/main" id="{A7889CE7-EE2C-4EAB-95D1-CC241402DCDA}"/>
              </a:ext>
            </a:extLst>
          </p:cNvPr>
          <p:cNvSpPr>
            <a:spLocks noChangeArrowheads="1"/>
          </p:cNvSpPr>
          <p:nvPr/>
        </p:nvSpPr>
        <p:spPr bwMode="auto">
          <a:xfrm>
            <a:off x="5791200" y="1219200"/>
            <a:ext cx="838200" cy="2952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4">
            <a:extLst>
              <a:ext uri="{FF2B5EF4-FFF2-40B4-BE49-F238E27FC236}">
                <a16:creationId xmlns:a16="http://schemas.microsoft.com/office/drawing/2014/main" id="{B61DA0D6-83A4-4506-895E-AC9B55BE58B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79667A3-D56C-4CBA-82DE-A063F95194C8}" type="slidenum">
              <a:rPr lang="en-US" altLang="en-US" sz="1400"/>
              <a:pPr/>
              <a:t>39</a:t>
            </a:fld>
            <a:endParaRPr lang="en-US" altLang="en-US" sz="1400"/>
          </a:p>
        </p:txBody>
      </p:sp>
      <p:sp>
        <p:nvSpPr>
          <p:cNvPr id="18436" name="Rectangle 2">
            <a:extLst>
              <a:ext uri="{FF2B5EF4-FFF2-40B4-BE49-F238E27FC236}">
                <a16:creationId xmlns:a16="http://schemas.microsoft.com/office/drawing/2014/main" id="{655834AC-5799-42DA-9F7F-8566E278BE14}"/>
              </a:ext>
            </a:extLst>
          </p:cNvPr>
          <p:cNvSpPr>
            <a:spLocks noGrp="1" noChangeArrowheads="1"/>
          </p:cNvSpPr>
          <p:nvPr>
            <p:ph type="title"/>
          </p:nvPr>
        </p:nvSpPr>
        <p:spPr>
          <a:xfrm>
            <a:off x="304800" y="304800"/>
            <a:ext cx="8610600" cy="1143000"/>
          </a:xfrm>
        </p:spPr>
        <p:txBody>
          <a:bodyPr/>
          <a:lstStyle/>
          <a:p>
            <a:r>
              <a:rPr lang="en-US" altLang="en-US" sz="4000"/>
              <a:t>Replacing and Splitting Strings </a:t>
            </a:r>
          </a:p>
        </p:txBody>
      </p:sp>
      <p:sp>
        <p:nvSpPr>
          <p:cNvPr id="18437" name="Rectangle 6">
            <a:extLst>
              <a:ext uri="{FF2B5EF4-FFF2-40B4-BE49-F238E27FC236}">
                <a16:creationId xmlns:a16="http://schemas.microsoft.com/office/drawing/2014/main" id="{84D36F79-42FE-4959-BC53-D2322A7DEDBD}"/>
              </a:ext>
            </a:extLst>
          </p:cNvPr>
          <p:cNvSpPr>
            <a:spLocks noChangeArrowheads="1"/>
          </p:cNvSpPr>
          <p:nvPr/>
        </p:nvSpPr>
        <p:spPr bwMode="auto">
          <a:xfrm>
            <a:off x="0" y="2514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8434" name="Object 5">
            <a:extLst>
              <a:ext uri="{FF2B5EF4-FFF2-40B4-BE49-F238E27FC236}">
                <a16:creationId xmlns:a16="http://schemas.microsoft.com/office/drawing/2014/main" id="{BF9D27D6-BCED-4671-A284-FFFF4E083328}"/>
              </a:ext>
            </a:extLst>
          </p:cNvPr>
          <p:cNvGraphicFramePr>
            <a:graphicFrameLocks noChangeAspect="1"/>
          </p:cNvGraphicFramePr>
          <p:nvPr/>
        </p:nvGraphicFramePr>
        <p:xfrm>
          <a:off x="155575" y="2314575"/>
          <a:ext cx="8756650" cy="2936875"/>
        </p:xfrm>
        <a:graphic>
          <a:graphicData uri="http://schemas.openxmlformats.org/presentationml/2006/ole">
            <mc:AlternateContent xmlns:mc="http://schemas.openxmlformats.org/markup-compatibility/2006">
              <mc:Choice xmlns:v="urn:schemas-microsoft-com:vml" Requires="v">
                <p:oleObj spid="_x0000_s18438" name="Picture" r:id="rId3" imgW="4266694" imgH="1427801" progId="Word.Picture.8">
                  <p:embed/>
                </p:oleObj>
              </mc:Choice>
              <mc:Fallback>
                <p:oleObj name="Picture" r:id="rId3" imgW="4266694" imgH="1427801"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2314575"/>
                        <a:ext cx="8756650"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4">
            <a:extLst>
              <a:ext uri="{FF2B5EF4-FFF2-40B4-BE49-F238E27FC236}">
                <a16:creationId xmlns:a16="http://schemas.microsoft.com/office/drawing/2014/main" id="{BF42D8B3-D721-4B24-BED5-02BF5B5DB87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6AA6F87-A1B3-4958-BC83-237F1A630CE5}" type="slidenum">
              <a:rPr lang="en-US" altLang="en-US" sz="1400"/>
              <a:pPr/>
              <a:t>4</a:t>
            </a:fld>
            <a:endParaRPr lang="en-US" altLang="en-US" sz="1400"/>
          </a:p>
        </p:txBody>
      </p:sp>
      <p:sp>
        <p:nvSpPr>
          <p:cNvPr id="1028" name="Rectangle 2">
            <a:extLst>
              <a:ext uri="{FF2B5EF4-FFF2-40B4-BE49-F238E27FC236}">
                <a16:creationId xmlns:a16="http://schemas.microsoft.com/office/drawing/2014/main" id="{DD53B952-270A-463E-AFDC-5F18F158D4F0}"/>
              </a:ext>
            </a:extLst>
          </p:cNvPr>
          <p:cNvSpPr>
            <a:spLocks noGrp="1" noChangeArrowheads="1"/>
          </p:cNvSpPr>
          <p:nvPr>
            <p:ph type="title"/>
          </p:nvPr>
        </p:nvSpPr>
        <p:spPr>
          <a:xfrm>
            <a:off x="304800" y="228600"/>
            <a:ext cx="8534400" cy="685800"/>
          </a:xfrm>
        </p:spPr>
        <p:txBody>
          <a:bodyPr/>
          <a:lstStyle/>
          <a:p>
            <a:r>
              <a:rPr lang="en-US" altLang="en-US"/>
              <a:t>Class Abstraction and Encapsulation</a:t>
            </a:r>
            <a:endParaRPr lang="en-US" altLang="en-US">
              <a:hlinkClick r:id="rId3" action="ppaction://program"/>
            </a:endParaRPr>
          </a:p>
        </p:txBody>
      </p:sp>
      <p:sp>
        <p:nvSpPr>
          <p:cNvPr id="1029" name="Rectangle 3">
            <a:extLst>
              <a:ext uri="{FF2B5EF4-FFF2-40B4-BE49-F238E27FC236}">
                <a16:creationId xmlns:a16="http://schemas.microsoft.com/office/drawing/2014/main" id="{8D4DA5E3-DC3C-404F-B071-F9E68CC899AE}"/>
              </a:ext>
            </a:extLst>
          </p:cNvPr>
          <p:cNvSpPr>
            <a:spLocks noGrp="1" noChangeArrowheads="1"/>
          </p:cNvSpPr>
          <p:nvPr>
            <p:ph type="body" idx="1"/>
          </p:nvPr>
        </p:nvSpPr>
        <p:spPr>
          <a:xfrm>
            <a:off x="304800" y="1143000"/>
            <a:ext cx="8534400" cy="2514600"/>
          </a:xfrm>
        </p:spPr>
        <p:txBody>
          <a:bodyPr/>
          <a:lstStyle/>
          <a:p>
            <a:pPr marL="0" indent="0">
              <a:lnSpc>
                <a:spcPct val="90000"/>
              </a:lnSpc>
              <a:buFont typeface="Monotype Sorts"/>
              <a:buNone/>
            </a:pPr>
            <a:r>
              <a:rPr lang="en-US" altLang="en-US" sz="2800"/>
              <a:t>Class abstraction means to separate class implementation from the use of the class. The creator of the class provides a description of the class and let the user know how the class can be used. The user of the class does not need to know how the class is implemented. The detail of implementation is encapsulated and hidden from the user. </a:t>
            </a:r>
          </a:p>
        </p:txBody>
      </p:sp>
      <p:sp>
        <p:nvSpPr>
          <p:cNvPr id="1030" name="Rectangle 4">
            <a:extLst>
              <a:ext uri="{FF2B5EF4-FFF2-40B4-BE49-F238E27FC236}">
                <a16:creationId xmlns:a16="http://schemas.microsoft.com/office/drawing/2014/main" id="{802B8AFD-04A0-45F3-A260-09C57F22F268}"/>
              </a:ext>
            </a:extLst>
          </p:cNvPr>
          <p:cNvSpPr>
            <a:spLocks noChangeArrowheads="1"/>
          </p:cNvSpPr>
          <p:nvPr/>
        </p:nvSpPr>
        <p:spPr bwMode="auto">
          <a:xfrm>
            <a:off x="191452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026" name="Object 5">
            <a:extLst>
              <a:ext uri="{FF2B5EF4-FFF2-40B4-BE49-F238E27FC236}">
                <a16:creationId xmlns:a16="http://schemas.microsoft.com/office/drawing/2014/main" id="{A2557293-8A99-40B3-892F-D7FF68B3BE59}"/>
              </a:ext>
            </a:extLst>
          </p:cNvPr>
          <p:cNvGraphicFramePr>
            <a:graphicFrameLocks noChangeAspect="1"/>
          </p:cNvGraphicFramePr>
          <p:nvPr/>
        </p:nvGraphicFramePr>
        <p:xfrm>
          <a:off x="228600" y="4191000"/>
          <a:ext cx="8610600" cy="1481138"/>
        </p:xfrm>
        <a:graphic>
          <a:graphicData uri="http://schemas.openxmlformats.org/presentationml/2006/ole">
            <mc:AlternateContent xmlns:mc="http://schemas.openxmlformats.org/markup-compatibility/2006">
              <mc:Choice xmlns:v="urn:schemas-microsoft-com:vml" Requires="v">
                <p:oleObj spid="_x0000_s1031" r:id="rId4" imgW="5315712" imgH="914400" progId="Word.Picture.8">
                  <p:embed/>
                </p:oleObj>
              </mc:Choice>
              <mc:Fallback>
                <p:oleObj r:id="rId4" imgW="5315712" imgH="914400" progId="Word.Picture.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191000"/>
                        <a:ext cx="8610600"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a:extLst>
              <a:ext uri="{FF2B5EF4-FFF2-40B4-BE49-F238E27FC236}">
                <a16:creationId xmlns:a16="http://schemas.microsoft.com/office/drawing/2014/main" id="{CE26D687-9B6D-4587-AAD4-77E3FE06539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1EB00CA-AA91-48A5-9460-204CD0C8026B}" type="slidenum">
              <a:rPr lang="en-US" altLang="en-US" sz="1400"/>
              <a:pPr/>
              <a:t>40</a:t>
            </a:fld>
            <a:endParaRPr lang="en-US" altLang="en-US" sz="1400"/>
          </a:p>
        </p:txBody>
      </p:sp>
      <p:sp>
        <p:nvSpPr>
          <p:cNvPr id="47107" name="Rectangle 2">
            <a:extLst>
              <a:ext uri="{FF2B5EF4-FFF2-40B4-BE49-F238E27FC236}">
                <a16:creationId xmlns:a16="http://schemas.microsoft.com/office/drawing/2014/main" id="{DF774A58-9088-417B-9A65-753A455C590B}"/>
              </a:ext>
            </a:extLst>
          </p:cNvPr>
          <p:cNvSpPr>
            <a:spLocks noGrp="1" noChangeArrowheads="1"/>
          </p:cNvSpPr>
          <p:nvPr>
            <p:ph type="title"/>
          </p:nvPr>
        </p:nvSpPr>
        <p:spPr>
          <a:xfrm>
            <a:off x="685800" y="228600"/>
            <a:ext cx="7772400" cy="685800"/>
          </a:xfrm>
        </p:spPr>
        <p:txBody>
          <a:bodyPr/>
          <a:lstStyle/>
          <a:p>
            <a:r>
              <a:rPr lang="en-US" altLang="en-US" sz="4000"/>
              <a:t>Examples</a:t>
            </a:r>
          </a:p>
        </p:txBody>
      </p:sp>
      <p:sp>
        <p:nvSpPr>
          <p:cNvPr id="47108" name="Rectangle 3">
            <a:extLst>
              <a:ext uri="{FF2B5EF4-FFF2-40B4-BE49-F238E27FC236}">
                <a16:creationId xmlns:a16="http://schemas.microsoft.com/office/drawing/2014/main" id="{924C0BD8-2B86-46E5-84E4-412B14B18885}"/>
              </a:ext>
            </a:extLst>
          </p:cNvPr>
          <p:cNvSpPr>
            <a:spLocks noGrp="1" noChangeArrowheads="1"/>
          </p:cNvSpPr>
          <p:nvPr>
            <p:ph type="body" idx="1"/>
          </p:nvPr>
        </p:nvSpPr>
        <p:spPr>
          <a:xfrm>
            <a:off x="228600" y="990600"/>
            <a:ext cx="8763000" cy="5486400"/>
          </a:xfrm>
        </p:spPr>
        <p:txBody>
          <a:bodyPr/>
          <a:lstStyle/>
          <a:p>
            <a:pPr marL="0" indent="0">
              <a:buFont typeface="Monotype Sorts"/>
              <a:buNone/>
            </a:pPr>
            <a:r>
              <a:rPr lang="en-US" altLang="en-US" sz="2800"/>
              <a:t>"Welcome".replace('e', 'A') returns a new string, WAlcomA.</a:t>
            </a:r>
            <a:endParaRPr lang="en-US" altLang="en-US" sz="2800" b="1" i="1"/>
          </a:p>
          <a:p>
            <a:pPr marL="0" indent="0">
              <a:buFont typeface="Monotype Sorts"/>
              <a:buNone/>
            </a:pPr>
            <a:r>
              <a:rPr lang="en-US" altLang="en-US" sz="2800"/>
              <a:t>"Welcome".replaceFirst("e", "AB") returns a new string, WABlcome.</a:t>
            </a:r>
            <a:endParaRPr lang="en-US" altLang="en-US" sz="2800" b="1" i="1"/>
          </a:p>
          <a:p>
            <a:pPr marL="0" indent="0">
              <a:buFont typeface="Monotype Sorts"/>
              <a:buNone/>
            </a:pPr>
            <a:r>
              <a:rPr lang="en-US" altLang="en-US" sz="2800"/>
              <a:t>"Welcome".replace("e", "AB") returns a new string, WABlcomAB.</a:t>
            </a:r>
            <a:endParaRPr lang="en-US" altLang="en-US" sz="2800" b="1" i="1"/>
          </a:p>
          <a:p>
            <a:pPr marL="0" indent="0">
              <a:buFont typeface="Monotype Sorts"/>
              <a:buNone/>
            </a:pPr>
            <a:r>
              <a:rPr lang="en-US" altLang="en-US" sz="2800"/>
              <a:t>"Welcome".replace("el", "AB") returns a new string, WABcome.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8264E3F8-79AA-4B1B-95EB-B300F6907F0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7B4BA7B-C7C6-491D-AEE1-4775DF0619CB}" type="slidenum">
              <a:rPr lang="en-US" altLang="en-US" sz="1400"/>
              <a:pPr/>
              <a:t>41</a:t>
            </a:fld>
            <a:endParaRPr lang="en-US" altLang="en-US" sz="1400"/>
          </a:p>
        </p:txBody>
      </p:sp>
      <p:sp>
        <p:nvSpPr>
          <p:cNvPr id="48131" name="Rectangle 2">
            <a:extLst>
              <a:ext uri="{FF2B5EF4-FFF2-40B4-BE49-F238E27FC236}">
                <a16:creationId xmlns:a16="http://schemas.microsoft.com/office/drawing/2014/main" id="{E134BFBC-1075-41B1-91A1-E98843580F40}"/>
              </a:ext>
            </a:extLst>
          </p:cNvPr>
          <p:cNvSpPr>
            <a:spLocks noGrp="1" noChangeArrowheads="1"/>
          </p:cNvSpPr>
          <p:nvPr>
            <p:ph type="title"/>
          </p:nvPr>
        </p:nvSpPr>
        <p:spPr>
          <a:xfrm>
            <a:off x="685800" y="304800"/>
            <a:ext cx="7772400" cy="609600"/>
          </a:xfrm>
        </p:spPr>
        <p:txBody>
          <a:bodyPr/>
          <a:lstStyle/>
          <a:p>
            <a:r>
              <a:rPr lang="en-US" altLang="en-US">
                <a:cs typeface="Times New Roman" panose="02020603050405020304" pitchFamily="18" charset="0"/>
              </a:rPr>
              <a:t>Splitting a String</a:t>
            </a:r>
            <a:endParaRPr lang="en-US" altLang="en-US"/>
          </a:p>
        </p:txBody>
      </p:sp>
      <p:sp>
        <p:nvSpPr>
          <p:cNvPr id="48132" name="Rectangle 3">
            <a:extLst>
              <a:ext uri="{FF2B5EF4-FFF2-40B4-BE49-F238E27FC236}">
                <a16:creationId xmlns:a16="http://schemas.microsoft.com/office/drawing/2014/main" id="{84511545-63E6-4F76-A8A3-882453AD2C59}"/>
              </a:ext>
            </a:extLst>
          </p:cNvPr>
          <p:cNvSpPr>
            <a:spLocks noGrp="1" noChangeArrowheads="1"/>
          </p:cNvSpPr>
          <p:nvPr>
            <p:ph type="body" idx="1"/>
          </p:nvPr>
        </p:nvSpPr>
        <p:spPr>
          <a:xfrm>
            <a:off x="0" y="1295400"/>
            <a:ext cx="9144000" cy="1371600"/>
          </a:xfrm>
        </p:spPr>
        <p:txBody>
          <a:bodyPr/>
          <a:lstStyle/>
          <a:p>
            <a:pPr marL="0" indent="0">
              <a:buFont typeface="Monotype Sorts"/>
              <a:buNone/>
            </a:pPr>
            <a:r>
              <a:rPr lang="en-US" altLang="en-US" sz="2400" b="1">
                <a:solidFill>
                  <a:schemeClr val="tx2"/>
                </a:solidFill>
                <a:latin typeface="Courier New" panose="02070309020205020404" pitchFamily="49" charset="0"/>
              </a:rPr>
              <a:t>String[] tokens = "Java#HTML#Perl".split("#", 0);</a:t>
            </a:r>
          </a:p>
          <a:p>
            <a:pPr marL="0" indent="0">
              <a:buFont typeface="Monotype Sorts"/>
              <a:buNone/>
            </a:pPr>
            <a:r>
              <a:rPr lang="en-US" altLang="en-US" sz="2400" b="1">
                <a:solidFill>
                  <a:schemeClr val="tx2"/>
                </a:solidFill>
                <a:latin typeface="Courier New" panose="02070309020205020404" pitchFamily="49" charset="0"/>
              </a:rPr>
              <a:t>for (int i = 0; i &lt; tokens.length; i++) </a:t>
            </a:r>
          </a:p>
          <a:p>
            <a:pPr marL="0" indent="0">
              <a:buFont typeface="Monotype Sorts"/>
              <a:buNone/>
            </a:pPr>
            <a:r>
              <a:rPr lang="en-US" altLang="en-US" sz="2400" b="1">
                <a:solidFill>
                  <a:schemeClr val="tx2"/>
                </a:solidFill>
                <a:latin typeface="Courier New" panose="02070309020205020404" pitchFamily="49" charset="0"/>
              </a:rPr>
              <a:t>  System.out.print(tokens[i] + " ");</a:t>
            </a:r>
          </a:p>
        </p:txBody>
      </p:sp>
      <p:sp>
        <p:nvSpPr>
          <p:cNvPr id="48133" name="Rectangle 4">
            <a:extLst>
              <a:ext uri="{FF2B5EF4-FFF2-40B4-BE49-F238E27FC236}">
                <a16:creationId xmlns:a16="http://schemas.microsoft.com/office/drawing/2014/main" id="{686B9D8D-4C67-4DCF-9D98-9B3AD68A4FBE}"/>
              </a:ext>
            </a:extLst>
          </p:cNvPr>
          <p:cNvSpPr>
            <a:spLocks noChangeArrowheads="1"/>
          </p:cNvSpPr>
          <p:nvPr/>
        </p:nvSpPr>
        <p:spPr bwMode="auto">
          <a:xfrm>
            <a:off x="228600" y="3581400"/>
            <a:ext cx="8763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3200"/>
              <a:t>Java HTML Perl</a:t>
            </a:r>
          </a:p>
        </p:txBody>
      </p:sp>
      <p:sp>
        <p:nvSpPr>
          <p:cNvPr id="48134" name="Rectangle 5">
            <a:extLst>
              <a:ext uri="{FF2B5EF4-FFF2-40B4-BE49-F238E27FC236}">
                <a16:creationId xmlns:a16="http://schemas.microsoft.com/office/drawing/2014/main" id="{FFD2C46E-FB9A-4238-9E50-BE1FEF6AC8D9}"/>
              </a:ext>
            </a:extLst>
          </p:cNvPr>
          <p:cNvSpPr>
            <a:spLocks noChangeArrowheads="1"/>
          </p:cNvSpPr>
          <p:nvPr/>
        </p:nvSpPr>
        <p:spPr bwMode="auto">
          <a:xfrm>
            <a:off x="228600" y="2819400"/>
            <a:ext cx="8763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3200"/>
              <a:t>displays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a:extLst>
              <a:ext uri="{FF2B5EF4-FFF2-40B4-BE49-F238E27FC236}">
                <a16:creationId xmlns:a16="http://schemas.microsoft.com/office/drawing/2014/main" id="{A8D4DF50-738C-460D-9071-3859C59BA5E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488A739-E502-45DD-90F7-272B3E1995DB}" type="slidenum">
              <a:rPr lang="en-US" altLang="en-US" sz="1400"/>
              <a:pPr/>
              <a:t>42</a:t>
            </a:fld>
            <a:endParaRPr lang="en-US" altLang="en-US" sz="1400"/>
          </a:p>
        </p:txBody>
      </p:sp>
      <p:sp>
        <p:nvSpPr>
          <p:cNvPr id="49155" name="Rectangle 2">
            <a:extLst>
              <a:ext uri="{FF2B5EF4-FFF2-40B4-BE49-F238E27FC236}">
                <a16:creationId xmlns:a16="http://schemas.microsoft.com/office/drawing/2014/main" id="{6D2C66CD-3BFC-46FB-B8DB-B4F8389177EF}"/>
              </a:ext>
            </a:extLst>
          </p:cNvPr>
          <p:cNvSpPr>
            <a:spLocks noGrp="1" noChangeArrowheads="1"/>
          </p:cNvSpPr>
          <p:nvPr>
            <p:ph type="title"/>
          </p:nvPr>
        </p:nvSpPr>
        <p:spPr>
          <a:xfrm>
            <a:off x="304800" y="381000"/>
            <a:ext cx="8610600" cy="533400"/>
          </a:xfrm>
        </p:spPr>
        <p:txBody>
          <a:bodyPr/>
          <a:lstStyle/>
          <a:p>
            <a:r>
              <a:rPr lang="en-US" altLang="en-US" sz="3200"/>
              <a:t>Matching, Replacing and Splitting by Patterns</a:t>
            </a:r>
            <a:r>
              <a:rPr lang="en-US" altLang="en-US"/>
              <a:t> </a:t>
            </a:r>
          </a:p>
        </p:txBody>
      </p:sp>
      <p:sp>
        <p:nvSpPr>
          <p:cNvPr id="49156" name="Rectangle 3">
            <a:extLst>
              <a:ext uri="{FF2B5EF4-FFF2-40B4-BE49-F238E27FC236}">
                <a16:creationId xmlns:a16="http://schemas.microsoft.com/office/drawing/2014/main" id="{F078F627-B6C4-4F3F-ACBD-7A5CE25B72ED}"/>
              </a:ext>
            </a:extLst>
          </p:cNvPr>
          <p:cNvSpPr>
            <a:spLocks noGrp="1" noChangeArrowheads="1"/>
          </p:cNvSpPr>
          <p:nvPr>
            <p:ph type="body" idx="1"/>
          </p:nvPr>
        </p:nvSpPr>
        <p:spPr>
          <a:xfrm>
            <a:off x="228600" y="1143000"/>
            <a:ext cx="8686800" cy="2590800"/>
          </a:xfrm>
        </p:spPr>
        <p:txBody>
          <a:bodyPr/>
          <a:lstStyle/>
          <a:p>
            <a:pPr marL="0" indent="0">
              <a:lnSpc>
                <a:spcPct val="95000"/>
              </a:lnSpc>
              <a:buFont typeface="Monotype Sorts"/>
              <a:buNone/>
            </a:pPr>
            <a:r>
              <a:rPr lang="en-US" altLang="en-US" sz="2600"/>
              <a:t>You can match, replace, or split a string by specifying a pattern. This is an extremely useful and powerful feature, commonly known as </a:t>
            </a:r>
            <a:r>
              <a:rPr lang="en-US" altLang="en-US" sz="2600" i="1"/>
              <a:t>regular expression</a:t>
            </a:r>
            <a:r>
              <a:rPr lang="en-US" altLang="en-US" sz="2600"/>
              <a:t>. Regular expression is complex to beginning students. For this reason, two simple patterns are used in this section. Please refer to Supplement III.F, “Regular Expressions,” for further studies.</a:t>
            </a:r>
            <a:r>
              <a:rPr lang="en-US" altLang="en-US" sz="2500">
                <a:latin typeface="Courier"/>
                <a:cs typeface="Times New Roman" panose="02020603050405020304" pitchFamily="18" charset="0"/>
              </a:rPr>
              <a:t> </a:t>
            </a:r>
          </a:p>
        </p:txBody>
      </p:sp>
      <p:sp>
        <p:nvSpPr>
          <p:cNvPr id="49157" name="Rectangle 4">
            <a:extLst>
              <a:ext uri="{FF2B5EF4-FFF2-40B4-BE49-F238E27FC236}">
                <a16:creationId xmlns:a16="http://schemas.microsoft.com/office/drawing/2014/main" id="{075F8B40-028A-48CC-BDA6-398B795526F1}"/>
              </a:ext>
            </a:extLst>
          </p:cNvPr>
          <p:cNvSpPr>
            <a:spLocks noChangeArrowheads="1"/>
          </p:cNvSpPr>
          <p:nvPr/>
        </p:nvSpPr>
        <p:spPr bwMode="auto">
          <a:xfrm>
            <a:off x="304800" y="38100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2600"/>
              <a:t>"Java".matches("Java");</a:t>
            </a:r>
          </a:p>
          <a:p>
            <a:pPr>
              <a:spcBef>
                <a:spcPct val="20000"/>
              </a:spcBef>
              <a:buClr>
                <a:schemeClr val="tx2"/>
              </a:buClr>
              <a:buSzPct val="75000"/>
              <a:buFont typeface="Monotype Sorts"/>
              <a:buNone/>
            </a:pPr>
            <a:r>
              <a:rPr lang="en-US" altLang="en-US" sz="2600"/>
              <a:t>"Java".equals("Java");</a:t>
            </a:r>
          </a:p>
        </p:txBody>
      </p:sp>
      <p:sp>
        <p:nvSpPr>
          <p:cNvPr id="49158" name="Rectangle 5">
            <a:extLst>
              <a:ext uri="{FF2B5EF4-FFF2-40B4-BE49-F238E27FC236}">
                <a16:creationId xmlns:a16="http://schemas.microsoft.com/office/drawing/2014/main" id="{A186CE8E-C979-4B63-837A-CFFFF69C0DFC}"/>
              </a:ext>
            </a:extLst>
          </p:cNvPr>
          <p:cNvSpPr>
            <a:spLocks noChangeArrowheads="1"/>
          </p:cNvSpPr>
          <p:nvPr/>
        </p:nvSpPr>
        <p:spPr bwMode="auto">
          <a:xfrm>
            <a:off x="304800" y="5105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2600"/>
              <a:t>"Java is fun".matches("Java.*");</a:t>
            </a:r>
          </a:p>
          <a:p>
            <a:pPr>
              <a:spcBef>
                <a:spcPct val="20000"/>
              </a:spcBef>
              <a:buClr>
                <a:schemeClr val="tx2"/>
              </a:buClr>
              <a:buSzPct val="75000"/>
              <a:buFont typeface="Monotype Sorts"/>
              <a:buNone/>
            </a:pPr>
            <a:r>
              <a:rPr lang="en-US" altLang="en-US" sz="2600"/>
              <a:t>"Java is cool".matches("Java.*");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99E3C329-8ADF-44DC-AD2C-5B05F1C5FC9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D83E976-969D-4820-8D7F-5F63537C6111}" type="slidenum">
              <a:rPr lang="en-US" altLang="en-US" sz="1400"/>
              <a:pPr/>
              <a:t>43</a:t>
            </a:fld>
            <a:endParaRPr lang="en-US" altLang="en-US" sz="1400"/>
          </a:p>
        </p:txBody>
      </p:sp>
      <p:sp>
        <p:nvSpPr>
          <p:cNvPr id="50179" name="Rectangle 2">
            <a:extLst>
              <a:ext uri="{FF2B5EF4-FFF2-40B4-BE49-F238E27FC236}">
                <a16:creationId xmlns:a16="http://schemas.microsoft.com/office/drawing/2014/main" id="{4D2FD2DF-6BD8-4465-B942-DC3BEAC29B79}"/>
              </a:ext>
            </a:extLst>
          </p:cNvPr>
          <p:cNvSpPr>
            <a:spLocks noGrp="1" noChangeArrowheads="1"/>
          </p:cNvSpPr>
          <p:nvPr>
            <p:ph type="title"/>
          </p:nvPr>
        </p:nvSpPr>
        <p:spPr>
          <a:xfrm>
            <a:off x="304800" y="381000"/>
            <a:ext cx="8610600" cy="533400"/>
          </a:xfrm>
        </p:spPr>
        <p:txBody>
          <a:bodyPr/>
          <a:lstStyle/>
          <a:p>
            <a:r>
              <a:rPr lang="en-US" altLang="en-US" sz="3200"/>
              <a:t>Matching, Replacing and Splitting by Patterns</a:t>
            </a:r>
            <a:r>
              <a:rPr lang="en-US" altLang="en-US"/>
              <a:t> </a:t>
            </a:r>
          </a:p>
        </p:txBody>
      </p:sp>
      <p:sp>
        <p:nvSpPr>
          <p:cNvPr id="50180" name="Rectangle 3">
            <a:extLst>
              <a:ext uri="{FF2B5EF4-FFF2-40B4-BE49-F238E27FC236}">
                <a16:creationId xmlns:a16="http://schemas.microsoft.com/office/drawing/2014/main" id="{8231D8E7-FE1A-4D71-96DF-AA21BC118939}"/>
              </a:ext>
            </a:extLst>
          </p:cNvPr>
          <p:cNvSpPr>
            <a:spLocks noGrp="1" noChangeArrowheads="1"/>
          </p:cNvSpPr>
          <p:nvPr>
            <p:ph type="body" idx="1"/>
          </p:nvPr>
        </p:nvSpPr>
        <p:spPr>
          <a:xfrm>
            <a:off x="228600" y="1219200"/>
            <a:ext cx="8686800" cy="5105400"/>
          </a:xfrm>
        </p:spPr>
        <p:txBody>
          <a:bodyPr/>
          <a:lstStyle/>
          <a:p>
            <a:pPr marL="0" indent="0">
              <a:buFont typeface="Monotype Sorts"/>
              <a:buNone/>
            </a:pPr>
            <a:r>
              <a:rPr lang="en-US" altLang="en-US" sz="2600"/>
              <a:t>The replaceAll, replaceFirst, and split methods can be used with a regular expression. For example, the following statement returns a new string that replaces $, +, or # in "a+b$#c" by the string NNN.</a:t>
            </a:r>
            <a:endParaRPr lang="en-US" altLang="en-US" sz="2600" b="1" i="1"/>
          </a:p>
          <a:p>
            <a:pPr marL="0" indent="0">
              <a:buFont typeface="Monotype Sorts"/>
              <a:buNone/>
            </a:pPr>
            <a:endParaRPr lang="en-US" altLang="zh-CN" sz="2600">
              <a:ea typeface="SimSun" panose="02010600030101010101" pitchFamily="2" charset="-122"/>
            </a:endParaRPr>
          </a:p>
          <a:p>
            <a:pPr marL="0" indent="0">
              <a:buFont typeface="Monotype Sorts"/>
              <a:buNone/>
            </a:pPr>
            <a:r>
              <a:rPr lang="en-US" altLang="zh-CN" sz="2600">
                <a:ea typeface="SimSun" panose="02010600030101010101" pitchFamily="2" charset="-122"/>
              </a:rPr>
              <a:t>String s = "a+b$#c".replaceAll("[$+#]", "NNN");</a:t>
            </a:r>
          </a:p>
          <a:p>
            <a:pPr marL="0" indent="0">
              <a:buFont typeface="Monotype Sorts"/>
              <a:buNone/>
            </a:pPr>
            <a:r>
              <a:rPr lang="en-US" altLang="zh-CN" sz="2600">
                <a:ea typeface="SimSun" panose="02010600030101010101" pitchFamily="2" charset="-122"/>
              </a:rPr>
              <a:t>System.out.println(s);</a:t>
            </a:r>
          </a:p>
          <a:p>
            <a:pPr marL="0" indent="0">
              <a:buFont typeface="Monotype Sorts"/>
              <a:buNone/>
            </a:pPr>
            <a:endParaRPr lang="en-US" altLang="zh-CN" sz="2600">
              <a:ea typeface="SimSun" panose="02010600030101010101" pitchFamily="2" charset="-122"/>
            </a:endParaRPr>
          </a:p>
          <a:p>
            <a:pPr marL="0" indent="0">
              <a:buFont typeface="Monotype Sorts"/>
              <a:buNone/>
            </a:pPr>
            <a:r>
              <a:rPr lang="en-US" altLang="zh-CN" sz="2600">
                <a:ea typeface="SimSun" panose="02010600030101010101" pitchFamily="2" charset="-122"/>
              </a:rPr>
              <a:t>Here the regular expression [$+#] specifies a pattern that matches $, +, or #. So, the output is aNNNbNNNNNNc.</a:t>
            </a:r>
            <a:br>
              <a:rPr lang="en-US" altLang="zh-CN" sz="2600">
                <a:ea typeface="SimSun" panose="02010600030101010101" pitchFamily="2" charset="-122"/>
              </a:rPr>
            </a:br>
            <a:br>
              <a:rPr lang="en-US" altLang="zh-CN" sz="2600">
                <a:ea typeface="SimSun" panose="02010600030101010101" pitchFamily="2" charset="-122"/>
              </a:rPr>
            </a:br>
            <a:endParaRPr lang="en-US" altLang="en-US" sz="26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a:extLst>
              <a:ext uri="{FF2B5EF4-FFF2-40B4-BE49-F238E27FC236}">
                <a16:creationId xmlns:a16="http://schemas.microsoft.com/office/drawing/2014/main" id="{E050DD58-CB44-47ED-8B1E-E3479CF89DD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4A98305-7E9A-48ED-A794-753971D5C262}" type="slidenum">
              <a:rPr lang="en-US" altLang="en-US" sz="1400"/>
              <a:pPr/>
              <a:t>44</a:t>
            </a:fld>
            <a:endParaRPr lang="en-US" altLang="en-US" sz="1400"/>
          </a:p>
        </p:txBody>
      </p:sp>
      <p:sp>
        <p:nvSpPr>
          <p:cNvPr id="51203" name="Rectangle 2">
            <a:extLst>
              <a:ext uri="{FF2B5EF4-FFF2-40B4-BE49-F238E27FC236}">
                <a16:creationId xmlns:a16="http://schemas.microsoft.com/office/drawing/2014/main" id="{1C7D9F6A-D9B8-4E4B-A71F-D7F381096812}"/>
              </a:ext>
            </a:extLst>
          </p:cNvPr>
          <p:cNvSpPr>
            <a:spLocks noGrp="1" noChangeArrowheads="1"/>
          </p:cNvSpPr>
          <p:nvPr>
            <p:ph type="title"/>
          </p:nvPr>
        </p:nvSpPr>
        <p:spPr>
          <a:xfrm>
            <a:off x="304800" y="381000"/>
            <a:ext cx="8610600" cy="533400"/>
          </a:xfrm>
        </p:spPr>
        <p:txBody>
          <a:bodyPr/>
          <a:lstStyle/>
          <a:p>
            <a:r>
              <a:rPr lang="en-US" altLang="en-US" sz="3200"/>
              <a:t>Matching, Replacing and Splitting by Patterns</a:t>
            </a:r>
            <a:r>
              <a:rPr lang="en-US" altLang="en-US"/>
              <a:t> </a:t>
            </a:r>
          </a:p>
        </p:txBody>
      </p:sp>
      <p:sp>
        <p:nvSpPr>
          <p:cNvPr id="51204" name="Rectangle 3">
            <a:extLst>
              <a:ext uri="{FF2B5EF4-FFF2-40B4-BE49-F238E27FC236}">
                <a16:creationId xmlns:a16="http://schemas.microsoft.com/office/drawing/2014/main" id="{9B23284E-40C7-4401-8B2F-8E083B7BB219}"/>
              </a:ext>
            </a:extLst>
          </p:cNvPr>
          <p:cNvSpPr>
            <a:spLocks noGrp="1" noChangeArrowheads="1"/>
          </p:cNvSpPr>
          <p:nvPr>
            <p:ph type="body" idx="1"/>
          </p:nvPr>
        </p:nvSpPr>
        <p:spPr>
          <a:xfrm>
            <a:off x="228600" y="1219200"/>
            <a:ext cx="8686800" cy="5105400"/>
          </a:xfrm>
        </p:spPr>
        <p:txBody>
          <a:bodyPr/>
          <a:lstStyle/>
          <a:p>
            <a:pPr marL="0" indent="0">
              <a:lnSpc>
                <a:spcPct val="90000"/>
              </a:lnSpc>
              <a:buFont typeface="Monotype Sorts"/>
              <a:buNone/>
            </a:pPr>
            <a:r>
              <a:rPr lang="en-US" altLang="en-US" sz="2600"/>
              <a:t>The following statement splits the string into an array of strings delimited by some punctuation marks.</a:t>
            </a:r>
          </a:p>
          <a:p>
            <a:pPr marL="0" indent="0">
              <a:lnSpc>
                <a:spcPct val="90000"/>
              </a:lnSpc>
              <a:buFont typeface="Monotype Sorts"/>
              <a:buNone/>
            </a:pPr>
            <a:endParaRPr lang="en-US" altLang="zh-CN" sz="2600" u="sng">
              <a:ea typeface="SimSun" panose="02010600030101010101" pitchFamily="2" charset="-122"/>
            </a:endParaRPr>
          </a:p>
          <a:p>
            <a:pPr marL="0" indent="0">
              <a:lnSpc>
                <a:spcPct val="90000"/>
              </a:lnSpc>
              <a:buFont typeface="Monotype Sorts"/>
              <a:buNone/>
            </a:pPr>
            <a:r>
              <a:rPr lang="en-US" altLang="zh-CN" sz="2600">
                <a:ea typeface="SimSun" panose="02010600030101010101" pitchFamily="2" charset="-122"/>
              </a:rPr>
              <a:t>String[] tokens = "Java,C?C#,C++".split("[.,:;?]");</a:t>
            </a:r>
          </a:p>
          <a:p>
            <a:pPr marL="0" indent="0">
              <a:lnSpc>
                <a:spcPct val="90000"/>
              </a:lnSpc>
              <a:buFont typeface="Monotype Sorts"/>
              <a:buNone/>
            </a:pPr>
            <a:r>
              <a:rPr lang="en-US" altLang="zh-CN" sz="2600">
                <a:ea typeface="SimSun" panose="02010600030101010101" pitchFamily="2" charset="-122"/>
              </a:rPr>
              <a:t>    </a:t>
            </a:r>
          </a:p>
          <a:p>
            <a:pPr marL="0" indent="0">
              <a:lnSpc>
                <a:spcPct val="90000"/>
              </a:lnSpc>
              <a:buFont typeface="Monotype Sorts"/>
              <a:buNone/>
            </a:pPr>
            <a:r>
              <a:rPr lang="en-US" altLang="zh-CN" sz="2600">
                <a:ea typeface="SimSun" panose="02010600030101010101" pitchFamily="2" charset="-122"/>
              </a:rPr>
              <a:t>for (int i = 0; i &lt; tokens.length; i++)</a:t>
            </a:r>
          </a:p>
          <a:p>
            <a:pPr marL="0" indent="0">
              <a:lnSpc>
                <a:spcPct val="90000"/>
              </a:lnSpc>
              <a:buFont typeface="Monotype Sorts"/>
              <a:buNone/>
            </a:pPr>
            <a:r>
              <a:rPr lang="en-US" altLang="zh-CN" sz="2600">
                <a:ea typeface="SimSun" panose="02010600030101010101" pitchFamily="2" charset="-122"/>
              </a:rPr>
              <a:t>  System.out.println(tokens[i]);</a:t>
            </a:r>
            <a:endParaRPr lang="en-US" altLang="en-US" sz="26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DC319339-AFCE-4B5C-AF8A-37C91CAE664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03EE5C7-1B8C-434E-B1CE-A2D58B9D1200}" type="slidenum">
              <a:rPr lang="en-US" altLang="en-US" sz="1400"/>
              <a:pPr/>
              <a:t>45</a:t>
            </a:fld>
            <a:endParaRPr lang="en-US" altLang="en-US" sz="1400"/>
          </a:p>
        </p:txBody>
      </p:sp>
      <p:sp>
        <p:nvSpPr>
          <p:cNvPr id="52227" name="Rectangle 2">
            <a:extLst>
              <a:ext uri="{FF2B5EF4-FFF2-40B4-BE49-F238E27FC236}">
                <a16:creationId xmlns:a16="http://schemas.microsoft.com/office/drawing/2014/main" id="{5FFD620C-AE8A-4134-A09F-01AE1AE3D5C6}"/>
              </a:ext>
            </a:extLst>
          </p:cNvPr>
          <p:cNvSpPr>
            <a:spLocks noGrp="1" noChangeArrowheads="1"/>
          </p:cNvSpPr>
          <p:nvPr>
            <p:ph type="title"/>
          </p:nvPr>
        </p:nvSpPr>
        <p:spPr>
          <a:xfrm>
            <a:off x="685800" y="381000"/>
            <a:ext cx="7772400" cy="1066800"/>
          </a:xfrm>
        </p:spPr>
        <p:txBody>
          <a:bodyPr/>
          <a:lstStyle/>
          <a:p>
            <a:r>
              <a:rPr lang="en-US" altLang="en-US"/>
              <a:t>Convert Character and Numbers to Strings</a:t>
            </a:r>
          </a:p>
        </p:txBody>
      </p:sp>
      <p:sp>
        <p:nvSpPr>
          <p:cNvPr id="52228" name="Rectangle 3">
            <a:extLst>
              <a:ext uri="{FF2B5EF4-FFF2-40B4-BE49-F238E27FC236}">
                <a16:creationId xmlns:a16="http://schemas.microsoft.com/office/drawing/2014/main" id="{FC301AAE-82D7-40F3-AF0D-3CDEF0C734E6}"/>
              </a:ext>
            </a:extLst>
          </p:cNvPr>
          <p:cNvSpPr>
            <a:spLocks noGrp="1" noChangeArrowheads="1"/>
          </p:cNvSpPr>
          <p:nvPr>
            <p:ph type="body" idx="1"/>
          </p:nvPr>
        </p:nvSpPr>
        <p:spPr>
          <a:xfrm>
            <a:off x="381000" y="1828800"/>
            <a:ext cx="8534400" cy="4724400"/>
          </a:xfrm>
        </p:spPr>
        <p:txBody>
          <a:bodyPr/>
          <a:lstStyle/>
          <a:p>
            <a:pPr marL="0" indent="0">
              <a:buFont typeface="Monotype Sorts"/>
              <a:buNone/>
            </a:pPr>
            <a:r>
              <a:rPr lang="en-US" altLang="en-US">
                <a:cs typeface="Times New Roman" panose="02020603050405020304" pitchFamily="18" charset="0"/>
              </a:rPr>
              <a:t>The String class provides several static valueOf methods for converting a character, an array of characters, and numeric values to strings. These methods have the same name valueOf with different argument types char, char[], double, long, int, and float. For example, to convert a double value to a string, use String.valueOf(5.44). The return value is string consists of characters ‘5’, ‘.’, ‘4’, and ‘4’.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a:extLst>
              <a:ext uri="{FF2B5EF4-FFF2-40B4-BE49-F238E27FC236}">
                <a16:creationId xmlns:a16="http://schemas.microsoft.com/office/drawing/2014/main" id="{20DF71D5-926A-45EB-A48B-F7831122C44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6E37916-404A-43AF-ACF9-55778BAB40C9}" type="slidenum">
              <a:rPr lang="en-US" altLang="en-US" sz="1400"/>
              <a:pPr/>
              <a:t>46</a:t>
            </a:fld>
            <a:endParaRPr lang="en-US" altLang="en-US" sz="1400"/>
          </a:p>
        </p:txBody>
      </p:sp>
      <p:sp>
        <p:nvSpPr>
          <p:cNvPr id="53251" name="Rectangle 2">
            <a:extLst>
              <a:ext uri="{FF2B5EF4-FFF2-40B4-BE49-F238E27FC236}">
                <a16:creationId xmlns:a16="http://schemas.microsoft.com/office/drawing/2014/main" id="{E767EE58-40F7-4C18-AAE0-EFBC1093BE12}"/>
              </a:ext>
            </a:extLst>
          </p:cNvPr>
          <p:cNvSpPr>
            <a:spLocks noGrp="1" noChangeArrowheads="1"/>
          </p:cNvSpPr>
          <p:nvPr>
            <p:ph type="title"/>
          </p:nvPr>
        </p:nvSpPr>
        <p:spPr>
          <a:xfrm>
            <a:off x="0" y="304800"/>
            <a:ext cx="9144000" cy="990600"/>
          </a:xfrm>
        </p:spPr>
        <p:txBody>
          <a:bodyPr/>
          <a:lstStyle/>
          <a:p>
            <a:r>
              <a:rPr lang="en-US" altLang="en-US" sz="4000">
                <a:latin typeface="Courier New" panose="02070309020205020404" pitchFamily="49" charset="0"/>
              </a:rPr>
              <a:t>StringBuilder</a:t>
            </a:r>
            <a:r>
              <a:rPr lang="en-US" altLang="en-US" sz="4000"/>
              <a:t> and </a:t>
            </a:r>
            <a:r>
              <a:rPr lang="en-US" altLang="en-US" sz="4000">
                <a:latin typeface="Courier New" panose="02070309020205020404" pitchFamily="49" charset="0"/>
              </a:rPr>
              <a:t>StringBuffer</a:t>
            </a:r>
          </a:p>
        </p:txBody>
      </p:sp>
      <p:sp>
        <p:nvSpPr>
          <p:cNvPr id="53252" name="Rectangle 3">
            <a:extLst>
              <a:ext uri="{FF2B5EF4-FFF2-40B4-BE49-F238E27FC236}">
                <a16:creationId xmlns:a16="http://schemas.microsoft.com/office/drawing/2014/main" id="{006BEEE1-BF92-47C6-8A5F-4B6A3A40857A}"/>
              </a:ext>
            </a:extLst>
          </p:cNvPr>
          <p:cNvSpPr>
            <a:spLocks noGrp="1" noChangeArrowheads="1"/>
          </p:cNvSpPr>
          <p:nvPr>
            <p:ph type="body" idx="1"/>
          </p:nvPr>
        </p:nvSpPr>
        <p:spPr>
          <a:xfrm>
            <a:off x="304800" y="1371600"/>
            <a:ext cx="8458200" cy="4800600"/>
          </a:xfrm>
        </p:spPr>
        <p:txBody>
          <a:bodyPr/>
          <a:lstStyle/>
          <a:p>
            <a:pPr marL="0" indent="0">
              <a:buFont typeface="Monotype Sorts"/>
              <a:buNone/>
            </a:pPr>
            <a:r>
              <a:rPr lang="en-US" altLang="en-US"/>
              <a:t>The </a:t>
            </a:r>
            <a:r>
              <a:rPr lang="en-US" altLang="en-US" sz="3000">
                <a:latin typeface="Courier New" panose="02070309020205020404" pitchFamily="49" charset="0"/>
              </a:rPr>
              <a:t>StringBuilder</a:t>
            </a:r>
            <a:r>
              <a:rPr lang="en-US" altLang="en-US"/>
              <a:t>/</a:t>
            </a:r>
            <a:r>
              <a:rPr lang="en-US" altLang="en-US" sz="3000">
                <a:latin typeface="Courier New" panose="02070309020205020404" pitchFamily="49" charset="0"/>
              </a:rPr>
              <a:t>StringBuffer</a:t>
            </a:r>
            <a:r>
              <a:rPr lang="en-US" altLang="en-US"/>
              <a:t> class is an alternative to the </a:t>
            </a:r>
            <a:r>
              <a:rPr lang="en-US" altLang="en-US" sz="3000">
                <a:latin typeface="Courier New" panose="02070309020205020404" pitchFamily="49" charset="0"/>
              </a:rPr>
              <a:t>String</a:t>
            </a:r>
            <a:r>
              <a:rPr lang="en-US" altLang="en-US"/>
              <a:t> class. In general, a StringBuilder/StringBuffer can be used wherever a string is used. StringBuilder/StringBuffer is more flexible than String. You can add, insert, or append new contents into a string buffer, whereas the value of a String object is fixed once the string is created.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4">
            <a:extLst>
              <a:ext uri="{FF2B5EF4-FFF2-40B4-BE49-F238E27FC236}">
                <a16:creationId xmlns:a16="http://schemas.microsoft.com/office/drawing/2014/main" id="{FF5F6C99-14F9-42B2-AB39-8F421E74811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6DC8576-4DA3-4CF4-B210-75DEEDFCC84C}" type="slidenum">
              <a:rPr lang="en-US" altLang="en-US" sz="1400"/>
              <a:pPr/>
              <a:t>47</a:t>
            </a:fld>
            <a:endParaRPr lang="en-US" altLang="en-US" sz="1400"/>
          </a:p>
        </p:txBody>
      </p:sp>
      <p:sp>
        <p:nvSpPr>
          <p:cNvPr id="19460" name="Rectangle 2">
            <a:extLst>
              <a:ext uri="{FF2B5EF4-FFF2-40B4-BE49-F238E27FC236}">
                <a16:creationId xmlns:a16="http://schemas.microsoft.com/office/drawing/2014/main" id="{01EAD8F8-511E-49BD-B7BC-98CBAE7CB30F}"/>
              </a:ext>
            </a:extLst>
          </p:cNvPr>
          <p:cNvSpPr>
            <a:spLocks noGrp="1" noChangeArrowheads="1"/>
          </p:cNvSpPr>
          <p:nvPr>
            <p:ph type="title"/>
          </p:nvPr>
        </p:nvSpPr>
        <p:spPr>
          <a:xfrm>
            <a:off x="0" y="304800"/>
            <a:ext cx="9144000" cy="990600"/>
          </a:xfrm>
        </p:spPr>
        <p:txBody>
          <a:bodyPr/>
          <a:lstStyle/>
          <a:p>
            <a:r>
              <a:rPr lang="en-US" altLang="en-US">
                <a:latin typeface="Courier New" panose="02070309020205020404" pitchFamily="49" charset="0"/>
              </a:rPr>
              <a:t>StringBuilder</a:t>
            </a:r>
            <a:r>
              <a:rPr lang="en-US" altLang="en-US"/>
              <a:t> Constructors</a:t>
            </a:r>
            <a:endParaRPr lang="en-US" altLang="en-US">
              <a:latin typeface="Courier New" panose="02070309020205020404" pitchFamily="49" charset="0"/>
            </a:endParaRPr>
          </a:p>
        </p:txBody>
      </p:sp>
      <p:sp>
        <p:nvSpPr>
          <p:cNvPr id="19461" name="Rectangle 6">
            <a:extLst>
              <a:ext uri="{FF2B5EF4-FFF2-40B4-BE49-F238E27FC236}">
                <a16:creationId xmlns:a16="http://schemas.microsoft.com/office/drawing/2014/main" id="{C9A588C5-3E41-480D-9957-D35334776773}"/>
              </a:ext>
            </a:extLst>
          </p:cNvPr>
          <p:cNvSpPr>
            <a:spLocks noChangeArrowheads="1"/>
          </p:cNvSpPr>
          <p:nvPr/>
        </p:nvSpPr>
        <p:spPr bwMode="auto">
          <a:xfrm>
            <a:off x="0"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9458" name="Object 5">
            <a:extLst>
              <a:ext uri="{FF2B5EF4-FFF2-40B4-BE49-F238E27FC236}">
                <a16:creationId xmlns:a16="http://schemas.microsoft.com/office/drawing/2014/main" id="{F565F3A4-8915-4141-BCDA-1B0B9F610CE1}"/>
              </a:ext>
            </a:extLst>
          </p:cNvPr>
          <p:cNvGraphicFramePr>
            <a:graphicFrameLocks noChangeAspect="1"/>
          </p:cNvGraphicFramePr>
          <p:nvPr/>
        </p:nvGraphicFramePr>
        <p:xfrm>
          <a:off x="228600" y="1371600"/>
          <a:ext cx="8763000" cy="2146300"/>
        </p:xfrm>
        <a:graphic>
          <a:graphicData uri="http://schemas.openxmlformats.org/presentationml/2006/ole">
            <mc:AlternateContent xmlns:mc="http://schemas.openxmlformats.org/markup-compatibility/2006">
              <mc:Choice xmlns:v="urn:schemas-microsoft-com:vml" Requires="v">
                <p:oleObj spid="_x0000_s19462" name="Picture" r:id="rId3" imgW="3736848" imgH="914400" progId="Word.Picture.8">
                  <p:embed/>
                </p:oleObj>
              </mc:Choice>
              <mc:Fallback>
                <p:oleObj name="Picture" r:id="rId3" imgW="3736848" imgH="914400"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371600"/>
                        <a:ext cx="8763000"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4">
            <a:extLst>
              <a:ext uri="{FF2B5EF4-FFF2-40B4-BE49-F238E27FC236}">
                <a16:creationId xmlns:a16="http://schemas.microsoft.com/office/drawing/2014/main" id="{012B2405-79A9-41B9-B109-30F6AAD5292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A868B6B-438A-4B04-B128-A0A4E60BAEC2}" type="slidenum">
              <a:rPr lang="en-US" altLang="en-US" sz="1400"/>
              <a:pPr/>
              <a:t>48</a:t>
            </a:fld>
            <a:endParaRPr lang="en-US" altLang="en-US" sz="1400"/>
          </a:p>
        </p:txBody>
      </p:sp>
      <p:sp>
        <p:nvSpPr>
          <p:cNvPr id="20484" name="Rectangle 2">
            <a:extLst>
              <a:ext uri="{FF2B5EF4-FFF2-40B4-BE49-F238E27FC236}">
                <a16:creationId xmlns:a16="http://schemas.microsoft.com/office/drawing/2014/main" id="{031ABBAE-4E93-4C62-9A8E-C24E110B9CAA}"/>
              </a:ext>
            </a:extLst>
          </p:cNvPr>
          <p:cNvSpPr>
            <a:spLocks noGrp="1" noChangeArrowheads="1"/>
          </p:cNvSpPr>
          <p:nvPr>
            <p:ph type="title"/>
          </p:nvPr>
        </p:nvSpPr>
        <p:spPr>
          <a:xfrm>
            <a:off x="228600" y="228600"/>
            <a:ext cx="8686800" cy="762000"/>
          </a:xfrm>
        </p:spPr>
        <p:txBody>
          <a:bodyPr/>
          <a:lstStyle/>
          <a:p>
            <a:r>
              <a:rPr lang="en-US" altLang="en-US"/>
              <a:t>Modifying Strings in the Builder</a:t>
            </a:r>
            <a:endParaRPr lang="en-US" altLang="en-US" u="sng"/>
          </a:p>
        </p:txBody>
      </p:sp>
      <p:sp>
        <p:nvSpPr>
          <p:cNvPr id="20485" name="Rectangle 6">
            <a:extLst>
              <a:ext uri="{FF2B5EF4-FFF2-40B4-BE49-F238E27FC236}">
                <a16:creationId xmlns:a16="http://schemas.microsoft.com/office/drawing/2014/main" id="{2AA1E526-D572-415A-BAA8-1551460ECD0C}"/>
              </a:ext>
            </a:extLst>
          </p:cNvPr>
          <p:cNvSpPr>
            <a:spLocks noChangeArrowheads="1"/>
          </p:cNvSpPr>
          <p:nvPr/>
        </p:nvSpPr>
        <p:spPr bwMode="auto">
          <a:xfrm>
            <a:off x="0" y="1752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0482" name="Object 5">
            <a:extLst>
              <a:ext uri="{FF2B5EF4-FFF2-40B4-BE49-F238E27FC236}">
                <a16:creationId xmlns:a16="http://schemas.microsoft.com/office/drawing/2014/main" id="{434445ED-1B27-4933-BB8B-4CB7C6320CE7}"/>
              </a:ext>
            </a:extLst>
          </p:cNvPr>
          <p:cNvGraphicFramePr>
            <a:graphicFrameLocks noChangeAspect="1"/>
          </p:cNvGraphicFramePr>
          <p:nvPr/>
        </p:nvGraphicFramePr>
        <p:xfrm>
          <a:off x="304800" y="1066800"/>
          <a:ext cx="6629400" cy="5210175"/>
        </p:xfrm>
        <a:graphic>
          <a:graphicData uri="http://schemas.openxmlformats.org/presentationml/2006/ole">
            <mc:AlternateContent xmlns:mc="http://schemas.openxmlformats.org/markup-compatibility/2006">
              <mc:Choice xmlns:v="urn:schemas-microsoft-com:vml" Requires="v">
                <p:oleObj spid="_x0000_s20486" name="Picture" r:id="rId3" imgW="4273296" imgH="3352800" progId="Word.Picture.8">
                  <p:embed/>
                </p:oleObj>
              </mc:Choice>
              <mc:Fallback>
                <p:oleObj name="Picture" r:id="rId3" imgW="4273296" imgH="3352800"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6629400" cy="521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E43C8A77-FF76-47FE-BFEE-5E19E7402E1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AF00C13-C6B9-4B8C-830C-CFC165D29471}" type="slidenum">
              <a:rPr lang="en-US" altLang="en-US" sz="1400"/>
              <a:pPr/>
              <a:t>49</a:t>
            </a:fld>
            <a:endParaRPr lang="en-US" altLang="en-US" sz="1400"/>
          </a:p>
        </p:txBody>
      </p:sp>
      <p:sp>
        <p:nvSpPr>
          <p:cNvPr id="54275" name="Rectangle 2">
            <a:extLst>
              <a:ext uri="{FF2B5EF4-FFF2-40B4-BE49-F238E27FC236}">
                <a16:creationId xmlns:a16="http://schemas.microsoft.com/office/drawing/2014/main" id="{9CF2C837-D7BC-48E1-87E6-FFFAD44A8C8A}"/>
              </a:ext>
            </a:extLst>
          </p:cNvPr>
          <p:cNvSpPr>
            <a:spLocks noGrp="1" noChangeArrowheads="1"/>
          </p:cNvSpPr>
          <p:nvPr>
            <p:ph type="title"/>
          </p:nvPr>
        </p:nvSpPr>
        <p:spPr>
          <a:xfrm>
            <a:off x="152400" y="304800"/>
            <a:ext cx="8839200" cy="609600"/>
          </a:xfrm>
        </p:spPr>
        <p:txBody>
          <a:bodyPr/>
          <a:lstStyle/>
          <a:p>
            <a:r>
              <a:rPr lang="en-US" altLang="en-US" sz="4200"/>
              <a:t>Examples</a:t>
            </a:r>
          </a:p>
        </p:txBody>
      </p:sp>
      <p:sp>
        <p:nvSpPr>
          <p:cNvPr id="54276" name="Rectangle 3">
            <a:extLst>
              <a:ext uri="{FF2B5EF4-FFF2-40B4-BE49-F238E27FC236}">
                <a16:creationId xmlns:a16="http://schemas.microsoft.com/office/drawing/2014/main" id="{3D3C3275-8D3B-4E22-919D-1B689DBD2345}"/>
              </a:ext>
            </a:extLst>
          </p:cNvPr>
          <p:cNvSpPr>
            <a:spLocks noGrp="1" noChangeArrowheads="1"/>
          </p:cNvSpPr>
          <p:nvPr>
            <p:ph type="body" idx="1"/>
          </p:nvPr>
        </p:nvSpPr>
        <p:spPr>
          <a:xfrm>
            <a:off x="228600" y="1143000"/>
            <a:ext cx="8763000" cy="5105400"/>
          </a:xfrm>
        </p:spPr>
        <p:txBody>
          <a:bodyPr/>
          <a:lstStyle/>
          <a:p>
            <a:pPr marL="0" indent="0">
              <a:lnSpc>
                <a:spcPct val="80000"/>
              </a:lnSpc>
              <a:buFont typeface="Monotype Sorts"/>
              <a:buNone/>
            </a:pPr>
            <a:r>
              <a:rPr lang="en-US" altLang="en-US" sz="2800"/>
              <a:t>stringBuilder.append("Java");</a:t>
            </a:r>
          </a:p>
          <a:p>
            <a:pPr marL="0" indent="0">
              <a:lnSpc>
                <a:spcPct val="80000"/>
              </a:lnSpc>
              <a:buFont typeface="Monotype Sorts"/>
              <a:buNone/>
            </a:pPr>
            <a:r>
              <a:rPr lang="en-US" altLang="en-US" sz="2800"/>
              <a:t>stringBuilder.insert(11, "HTML and ");</a:t>
            </a:r>
          </a:p>
          <a:p>
            <a:pPr marL="0" indent="0">
              <a:lnSpc>
                <a:spcPct val="80000"/>
              </a:lnSpc>
              <a:buFont typeface="Monotype Sorts"/>
              <a:buNone/>
            </a:pPr>
            <a:r>
              <a:rPr lang="en-US" altLang="en-US" sz="2800"/>
              <a:t>stringBuilder.delete(8, 11) changes the builder to Welcome Java.</a:t>
            </a:r>
            <a:endParaRPr lang="en-US" altLang="en-US" sz="2800" b="1" i="1"/>
          </a:p>
          <a:p>
            <a:pPr marL="0" indent="0">
              <a:lnSpc>
                <a:spcPct val="80000"/>
              </a:lnSpc>
              <a:buFont typeface="Monotype Sorts"/>
              <a:buNone/>
            </a:pPr>
            <a:r>
              <a:rPr lang="en-US" altLang="en-US" sz="2800"/>
              <a:t>stringBuilder.deleteCharAt(8) changes the builder to Welcome o Java.</a:t>
            </a:r>
            <a:endParaRPr lang="en-US" altLang="en-US" sz="2800" b="1" i="1"/>
          </a:p>
          <a:p>
            <a:pPr marL="0" indent="0">
              <a:lnSpc>
                <a:spcPct val="80000"/>
              </a:lnSpc>
              <a:buFont typeface="Monotype Sorts"/>
              <a:buNone/>
            </a:pPr>
            <a:r>
              <a:rPr lang="en-US" altLang="en-US" sz="2800"/>
              <a:t>stringBuilder.reverse() changes the builder to avaJ ot emocleW.</a:t>
            </a:r>
            <a:endParaRPr lang="en-US" altLang="en-US" sz="2800" b="1" i="1"/>
          </a:p>
          <a:p>
            <a:pPr marL="0" indent="0">
              <a:lnSpc>
                <a:spcPct val="80000"/>
              </a:lnSpc>
              <a:buFont typeface="Monotype Sorts"/>
              <a:buNone/>
            </a:pPr>
            <a:r>
              <a:rPr lang="en-US" altLang="en-US" sz="2800"/>
              <a:t>stringBuilder.replace(11, 15, "HTML") </a:t>
            </a:r>
          </a:p>
          <a:p>
            <a:pPr marL="0" indent="0">
              <a:lnSpc>
                <a:spcPct val="80000"/>
              </a:lnSpc>
              <a:buFont typeface="Monotype Sorts"/>
              <a:buNone/>
            </a:pPr>
            <a:r>
              <a:rPr lang="en-US" altLang="en-US" sz="2800"/>
              <a:t>   changes the builder to Welcome to HTML.</a:t>
            </a:r>
            <a:endParaRPr lang="en-US" altLang="en-US" sz="2800" b="1" i="1"/>
          </a:p>
          <a:p>
            <a:pPr marL="0" indent="0">
              <a:lnSpc>
                <a:spcPct val="80000"/>
              </a:lnSpc>
              <a:buFont typeface="Monotype Sorts"/>
              <a:buNone/>
            </a:pPr>
            <a:r>
              <a:rPr lang="en-US" altLang="en-US" sz="2800"/>
              <a:t>stringBuilder.setCharAt(0, 'w') sets the builder to welcome to Java. </a:t>
            </a:r>
          </a:p>
          <a:p>
            <a:pPr marL="0" indent="0">
              <a:lnSpc>
                <a:spcPct val="80000"/>
              </a:lnSpc>
              <a:buFont typeface="Monotype Sorts"/>
              <a:buNone/>
            </a:pPr>
            <a:endParaRPr lang="en-US" alt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4">
            <a:extLst>
              <a:ext uri="{FF2B5EF4-FFF2-40B4-BE49-F238E27FC236}">
                <a16:creationId xmlns:a16="http://schemas.microsoft.com/office/drawing/2014/main" id="{3D5316EA-0057-45C5-B1B9-4BFE68DBF7C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BA92F1C-CABB-4888-993E-ACD0A5E0AF0E}" type="slidenum">
              <a:rPr lang="en-US" altLang="en-US" sz="1400"/>
              <a:pPr/>
              <a:t>5</a:t>
            </a:fld>
            <a:endParaRPr lang="en-US" altLang="en-US" sz="1400"/>
          </a:p>
        </p:txBody>
      </p:sp>
      <p:sp>
        <p:nvSpPr>
          <p:cNvPr id="2052" name="Rectangle 2">
            <a:extLst>
              <a:ext uri="{FF2B5EF4-FFF2-40B4-BE49-F238E27FC236}">
                <a16:creationId xmlns:a16="http://schemas.microsoft.com/office/drawing/2014/main" id="{04DCB7DA-44C8-4933-8F6A-6925A3A35A20}"/>
              </a:ext>
            </a:extLst>
          </p:cNvPr>
          <p:cNvSpPr>
            <a:spLocks noGrp="1" noChangeArrowheads="1"/>
          </p:cNvSpPr>
          <p:nvPr>
            <p:ph type="title"/>
          </p:nvPr>
        </p:nvSpPr>
        <p:spPr>
          <a:xfrm>
            <a:off x="693738" y="203200"/>
            <a:ext cx="7772400" cy="609600"/>
          </a:xfrm>
        </p:spPr>
        <p:txBody>
          <a:bodyPr/>
          <a:lstStyle/>
          <a:p>
            <a:r>
              <a:rPr lang="en-US" altLang="en-US"/>
              <a:t>Designing the Loan Class</a:t>
            </a:r>
            <a:endParaRPr lang="en-US" altLang="en-US">
              <a:hlinkClick r:id="rId3" action="ppaction://program"/>
            </a:endParaRPr>
          </a:p>
        </p:txBody>
      </p:sp>
      <p:sp>
        <p:nvSpPr>
          <p:cNvPr id="2053" name="Rectangle 3">
            <a:extLst>
              <a:ext uri="{FF2B5EF4-FFF2-40B4-BE49-F238E27FC236}">
                <a16:creationId xmlns:a16="http://schemas.microsoft.com/office/drawing/2014/main" id="{0ABD5F7A-35F9-4170-9BD3-50401B9B8745}"/>
              </a:ext>
            </a:extLst>
          </p:cNvPr>
          <p:cNvSpPr>
            <a:spLocks noChangeArrowheads="1"/>
          </p:cNvSpPr>
          <p:nvPr/>
        </p:nvSpPr>
        <p:spPr bwMode="auto">
          <a:xfrm>
            <a:off x="3371850" y="237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4" name="Rectangle 7">
            <a:extLst>
              <a:ext uri="{FF2B5EF4-FFF2-40B4-BE49-F238E27FC236}">
                <a16:creationId xmlns:a16="http://schemas.microsoft.com/office/drawing/2014/main" id="{3864C743-8BFF-4CFB-822B-9E7AE4B49EC0}"/>
              </a:ext>
            </a:extLst>
          </p:cNvPr>
          <p:cNvSpPr>
            <a:spLocks noChangeArrowheads="1"/>
          </p:cNvSpPr>
          <p:nvPr/>
        </p:nvSpPr>
        <p:spPr bwMode="auto">
          <a:xfrm>
            <a:off x="3055938" y="237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5" name="Rectangle 8">
            <a:extLst>
              <a:ext uri="{FF2B5EF4-FFF2-40B4-BE49-F238E27FC236}">
                <a16:creationId xmlns:a16="http://schemas.microsoft.com/office/drawing/2014/main" id="{25E9E808-3188-4DBF-98A9-EA8A315B7159}"/>
              </a:ext>
            </a:extLst>
          </p:cNvPr>
          <p:cNvSpPr>
            <a:spLocks noChangeArrowheads="1"/>
          </p:cNvSpPr>
          <p:nvPr/>
        </p:nvSpPr>
        <p:spPr bwMode="auto">
          <a:xfrm>
            <a:off x="0" y="180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6" name="Rectangle 9">
            <a:extLst>
              <a:ext uri="{FF2B5EF4-FFF2-40B4-BE49-F238E27FC236}">
                <a16:creationId xmlns:a16="http://schemas.microsoft.com/office/drawing/2014/main" id="{66F682ED-B4BD-4E93-8BAD-FE99F643C37F}"/>
              </a:ext>
            </a:extLst>
          </p:cNvPr>
          <p:cNvSpPr>
            <a:spLocks noChangeArrowheads="1"/>
          </p:cNvSpPr>
          <p:nvPr/>
        </p:nvSpPr>
        <p:spPr bwMode="auto">
          <a:xfrm>
            <a:off x="0" y="1806575"/>
            <a:ext cx="9144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1pPr>
            <a:lvl2pPr marL="742950" indent="-28575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2pPr>
            <a:lvl3pPr marL="1143000" indent="-22860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3pPr>
            <a:lvl4pPr marL="1600200" indent="-22860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4pPr>
            <a:lvl5pPr marL="2057400" indent="-22860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9pPr>
          </a:lstStyle>
          <a:p>
            <a:r>
              <a:rPr lang="en-US" altLang="en-US" sz="1200" b="1" i="1">
                <a:solidFill>
                  <a:srgbClr val="0000FF"/>
                </a:solidFill>
                <a:latin typeface="Courier"/>
                <a:cs typeface="Times New Roman" panose="02020603050405020304" pitchFamily="18" charset="0"/>
              </a:rPr>
              <a:t>	</a:t>
            </a:r>
          </a:p>
          <a:p>
            <a:endParaRPr lang="en-US" altLang="en-US"/>
          </a:p>
        </p:txBody>
      </p:sp>
      <p:sp>
        <p:nvSpPr>
          <p:cNvPr id="2057" name="Rectangle 10">
            <a:extLst>
              <a:ext uri="{FF2B5EF4-FFF2-40B4-BE49-F238E27FC236}">
                <a16:creationId xmlns:a16="http://schemas.microsoft.com/office/drawing/2014/main" id="{4F4BD175-DEAE-428B-9F95-0B0A3D412F2C}"/>
              </a:ext>
            </a:extLst>
          </p:cNvPr>
          <p:cNvSpPr>
            <a:spLocks noChangeArrowheads="1"/>
          </p:cNvSpPr>
          <p:nvPr/>
        </p:nvSpPr>
        <p:spPr bwMode="auto">
          <a:xfrm>
            <a:off x="2557463" y="1728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8" name="Rectangle 11">
            <a:extLst>
              <a:ext uri="{FF2B5EF4-FFF2-40B4-BE49-F238E27FC236}">
                <a16:creationId xmlns:a16="http://schemas.microsoft.com/office/drawing/2014/main" id="{84FFC266-1107-4FC3-BCB2-133704F2AC4D}"/>
              </a:ext>
            </a:extLst>
          </p:cNvPr>
          <p:cNvSpPr>
            <a:spLocks noChangeArrowheads="1"/>
          </p:cNvSpPr>
          <p:nvPr/>
        </p:nvSpPr>
        <p:spPr bwMode="auto">
          <a:xfrm>
            <a:off x="0" y="1828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059" name="Rectangle 12">
            <a:extLst>
              <a:ext uri="{FF2B5EF4-FFF2-40B4-BE49-F238E27FC236}">
                <a16:creationId xmlns:a16="http://schemas.microsoft.com/office/drawing/2014/main" id="{998674F1-DCC2-437A-9C0E-E4FFDA4BFF88}"/>
              </a:ext>
            </a:extLst>
          </p:cNvPr>
          <p:cNvSpPr>
            <a:spLocks noChangeArrowheads="1"/>
          </p:cNvSpPr>
          <p:nvPr/>
        </p:nvSpPr>
        <p:spPr bwMode="auto">
          <a:xfrm>
            <a:off x="0" y="1585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050" name="Object 13">
            <a:extLst>
              <a:ext uri="{FF2B5EF4-FFF2-40B4-BE49-F238E27FC236}">
                <a16:creationId xmlns:a16="http://schemas.microsoft.com/office/drawing/2014/main" id="{116332E3-541D-45BE-A11A-E9C20A1137E6}"/>
              </a:ext>
            </a:extLst>
          </p:cNvPr>
          <p:cNvGraphicFramePr>
            <a:graphicFrameLocks noChangeAspect="1"/>
          </p:cNvGraphicFramePr>
          <p:nvPr/>
        </p:nvGraphicFramePr>
        <p:xfrm>
          <a:off x="195263" y="969963"/>
          <a:ext cx="5718175" cy="4849812"/>
        </p:xfrm>
        <a:graphic>
          <a:graphicData uri="http://schemas.openxmlformats.org/presentationml/2006/ole">
            <mc:AlternateContent xmlns:mc="http://schemas.openxmlformats.org/markup-compatibility/2006">
              <mc:Choice xmlns:v="urn:schemas-microsoft-com:vml" Requires="v">
                <p:oleObj spid="_x0000_s2064" name="Picture" r:id="rId4" imgW="4032504" imgH="3409188" progId="Word.Picture.8">
                  <p:embed/>
                </p:oleObj>
              </mc:Choice>
              <mc:Fallback>
                <p:oleObj name="Picture" r:id="rId4" imgW="4032504" imgH="3409188" progId="Word.Picture.8">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3" y="969963"/>
                        <a:ext cx="5718175" cy="484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60" name="Rectangle 14">
            <a:extLst>
              <a:ext uri="{FF2B5EF4-FFF2-40B4-BE49-F238E27FC236}">
                <a16:creationId xmlns:a16="http://schemas.microsoft.com/office/drawing/2014/main" id="{8ADB5051-DE32-47C5-B2FC-4BD8E37AEB9E}"/>
              </a:ext>
            </a:extLst>
          </p:cNvPr>
          <p:cNvSpPr>
            <a:spLocks noChangeArrowheads="1"/>
          </p:cNvSpPr>
          <p:nvPr/>
        </p:nvSpPr>
        <p:spPr bwMode="auto">
          <a:xfrm>
            <a:off x="0" y="4999038"/>
            <a:ext cx="2470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1pPr>
            <a:lvl2pPr marL="742950" indent="-285750">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2pPr>
            <a:lvl3pPr marL="1143000" indent="-228600">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3pPr>
            <a:lvl4pPr marL="1600200" indent="-228600">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4pPr>
            <a:lvl5pPr marL="2057400" indent="-228600">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9pPr>
          </a:lstStyle>
          <a:p>
            <a:r>
              <a:rPr lang="en-US" altLang="en-US" sz="1200" b="1" i="1">
                <a:solidFill>
                  <a:srgbClr val="0000FF"/>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a:ea typeface="Times New Roman" panose="02020603050405020304" pitchFamily="18" charset="0"/>
              <a:cs typeface="Courier New" panose="02070309020205020404" pitchFamily="49" charset="0"/>
            </a:endParaRPr>
          </a:p>
        </p:txBody>
      </p:sp>
      <p:sp>
        <p:nvSpPr>
          <p:cNvPr id="2061" name="AutoShape 10">
            <a:hlinkClick r:id="rId6" action="ppaction://program" highlightClick="1"/>
            <a:extLst>
              <a:ext uri="{FF2B5EF4-FFF2-40B4-BE49-F238E27FC236}">
                <a16:creationId xmlns:a16="http://schemas.microsoft.com/office/drawing/2014/main" id="{2BFAE554-B770-4C98-B4E9-DAAC5FC27271}"/>
              </a:ext>
            </a:extLst>
          </p:cNvPr>
          <p:cNvSpPr>
            <a:spLocks noChangeArrowheads="1"/>
          </p:cNvSpPr>
          <p:nvPr/>
        </p:nvSpPr>
        <p:spPr bwMode="auto">
          <a:xfrm>
            <a:off x="6146800" y="5962650"/>
            <a:ext cx="698500" cy="339725"/>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2062" name="Rectangle 18">
            <a:hlinkClick r:id="rId7"/>
            <a:extLst>
              <a:ext uri="{FF2B5EF4-FFF2-40B4-BE49-F238E27FC236}">
                <a16:creationId xmlns:a16="http://schemas.microsoft.com/office/drawing/2014/main" id="{F1929DEC-CE74-4B19-84D3-BF10705501AE}"/>
              </a:ext>
            </a:extLst>
          </p:cNvPr>
          <p:cNvSpPr>
            <a:spLocks noChangeArrowheads="1"/>
          </p:cNvSpPr>
          <p:nvPr/>
        </p:nvSpPr>
        <p:spPr bwMode="auto">
          <a:xfrm>
            <a:off x="1884363" y="5964238"/>
            <a:ext cx="19319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Loan</a:t>
            </a:r>
          </a:p>
        </p:txBody>
      </p:sp>
      <p:sp>
        <p:nvSpPr>
          <p:cNvPr id="2063" name="Rectangle 19">
            <a:hlinkClick r:id="rId8"/>
            <a:extLst>
              <a:ext uri="{FF2B5EF4-FFF2-40B4-BE49-F238E27FC236}">
                <a16:creationId xmlns:a16="http://schemas.microsoft.com/office/drawing/2014/main" id="{93920512-E120-408F-B0DF-B1F9BD36B376}"/>
              </a:ext>
            </a:extLst>
          </p:cNvPr>
          <p:cNvSpPr>
            <a:spLocks noChangeArrowheads="1"/>
          </p:cNvSpPr>
          <p:nvPr/>
        </p:nvSpPr>
        <p:spPr bwMode="auto">
          <a:xfrm>
            <a:off x="3995738" y="5964238"/>
            <a:ext cx="19319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TestLoanClass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a:extLst>
              <a:ext uri="{FF2B5EF4-FFF2-40B4-BE49-F238E27FC236}">
                <a16:creationId xmlns:a16="http://schemas.microsoft.com/office/drawing/2014/main" id="{6BCA1384-6AEF-47B9-9DBC-6EE8FE7BCD1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F54F515-43D4-4823-BBEA-2D34C61147BD}" type="slidenum">
              <a:rPr lang="en-US" altLang="en-US" sz="1400"/>
              <a:pPr/>
              <a:t>50</a:t>
            </a:fld>
            <a:endParaRPr lang="en-US" altLang="en-US" sz="1400"/>
          </a:p>
        </p:txBody>
      </p:sp>
      <p:sp>
        <p:nvSpPr>
          <p:cNvPr id="21508" name="Rectangle 2">
            <a:extLst>
              <a:ext uri="{FF2B5EF4-FFF2-40B4-BE49-F238E27FC236}">
                <a16:creationId xmlns:a16="http://schemas.microsoft.com/office/drawing/2014/main" id="{52E3E031-A74D-4650-8B1E-5BDD61C6D061}"/>
              </a:ext>
            </a:extLst>
          </p:cNvPr>
          <p:cNvSpPr>
            <a:spLocks noGrp="1" noChangeArrowheads="1"/>
          </p:cNvSpPr>
          <p:nvPr>
            <p:ph type="title"/>
          </p:nvPr>
        </p:nvSpPr>
        <p:spPr>
          <a:xfrm>
            <a:off x="228600" y="228600"/>
            <a:ext cx="8763000" cy="1371600"/>
          </a:xfrm>
        </p:spPr>
        <p:txBody>
          <a:bodyPr/>
          <a:lstStyle/>
          <a:p>
            <a:r>
              <a:rPr lang="en-US" altLang="en-US"/>
              <a:t>The </a:t>
            </a:r>
            <a:r>
              <a:rPr lang="en-US" altLang="en-US" u="sng"/>
              <a:t>toString</a:t>
            </a:r>
            <a:r>
              <a:rPr lang="en-US" altLang="en-US"/>
              <a:t>, </a:t>
            </a:r>
            <a:r>
              <a:rPr lang="en-US" altLang="en-US" u="sng"/>
              <a:t>capacity</a:t>
            </a:r>
            <a:r>
              <a:rPr lang="en-US" altLang="en-US"/>
              <a:t>, </a:t>
            </a:r>
            <a:r>
              <a:rPr lang="en-US" altLang="en-US" u="sng"/>
              <a:t>length</a:t>
            </a:r>
            <a:r>
              <a:rPr lang="en-US" altLang="en-US"/>
              <a:t>, </a:t>
            </a:r>
            <a:r>
              <a:rPr lang="en-US" altLang="en-US" u="sng"/>
              <a:t>setLength</a:t>
            </a:r>
            <a:r>
              <a:rPr lang="en-US" altLang="en-US"/>
              <a:t>, and </a:t>
            </a:r>
            <a:r>
              <a:rPr lang="en-US" altLang="en-US" u="sng"/>
              <a:t>charAt</a:t>
            </a:r>
            <a:r>
              <a:rPr lang="en-US" altLang="en-US"/>
              <a:t> Methods </a:t>
            </a:r>
          </a:p>
        </p:txBody>
      </p:sp>
      <p:sp>
        <p:nvSpPr>
          <p:cNvPr id="21509" name="Rectangle 3">
            <a:extLst>
              <a:ext uri="{FF2B5EF4-FFF2-40B4-BE49-F238E27FC236}">
                <a16:creationId xmlns:a16="http://schemas.microsoft.com/office/drawing/2014/main" id="{4E8C4F6E-5CB8-432C-B468-C847D2674898}"/>
              </a:ext>
            </a:extLst>
          </p:cNvPr>
          <p:cNvSpPr>
            <a:spLocks noChangeArrowheads="1"/>
          </p:cNvSpPr>
          <p:nvPr/>
        </p:nvSpPr>
        <p:spPr bwMode="auto">
          <a:xfrm>
            <a:off x="0" y="1752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1510" name="Rectangle 6">
            <a:extLst>
              <a:ext uri="{FF2B5EF4-FFF2-40B4-BE49-F238E27FC236}">
                <a16:creationId xmlns:a16="http://schemas.microsoft.com/office/drawing/2014/main" id="{AE219CAB-BB42-4205-A9AB-82E89E02F3A1}"/>
              </a:ext>
            </a:extLst>
          </p:cNvPr>
          <p:cNvSpPr>
            <a:spLocks noChangeArrowheads="1"/>
          </p:cNvSpPr>
          <p:nvPr/>
        </p:nvSpPr>
        <p:spPr bwMode="auto">
          <a:xfrm>
            <a:off x="0" y="2552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1506" name="Object 5">
            <a:extLst>
              <a:ext uri="{FF2B5EF4-FFF2-40B4-BE49-F238E27FC236}">
                <a16:creationId xmlns:a16="http://schemas.microsoft.com/office/drawing/2014/main" id="{A1D09C76-379D-496E-BEEA-182DABD25046}"/>
              </a:ext>
            </a:extLst>
          </p:cNvPr>
          <p:cNvGraphicFramePr>
            <a:graphicFrameLocks noChangeAspect="1"/>
          </p:cNvGraphicFramePr>
          <p:nvPr/>
        </p:nvGraphicFramePr>
        <p:xfrm>
          <a:off x="304800" y="2133600"/>
          <a:ext cx="8686800" cy="3632200"/>
        </p:xfrm>
        <a:graphic>
          <a:graphicData uri="http://schemas.openxmlformats.org/presentationml/2006/ole">
            <mc:AlternateContent xmlns:mc="http://schemas.openxmlformats.org/markup-compatibility/2006">
              <mc:Choice xmlns:v="urn:schemas-microsoft-com:vml" Requires="v">
                <p:oleObj spid="_x0000_s21511" name="Picture" r:id="rId3" imgW="4197096" imgH="1752600" progId="Word.Picture.8">
                  <p:embed/>
                </p:oleObj>
              </mc:Choice>
              <mc:Fallback>
                <p:oleObj name="Picture" r:id="rId3" imgW="4197096" imgH="1752600"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133600"/>
                        <a:ext cx="8686800"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31C58C1E-9DE7-427D-9125-CA39BC3A853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9EBE1A1-F25B-4978-B03E-08B1F5FECC42}" type="slidenum">
              <a:rPr lang="en-US" altLang="en-US" sz="1400"/>
              <a:pPr/>
              <a:t>51</a:t>
            </a:fld>
            <a:endParaRPr lang="en-US" altLang="en-US" sz="1400"/>
          </a:p>
        </p:txBody>
      </p:sp>
      <p:sp>
        <p:nvSpPr>
          <p:cNvPr id="55299" name="Rectangle 2">
            <a:extLst>
              <a:ext uri="{FF2B5EF4-FFF2-40B4-BE49-F238E27FC236}">
                <a16:creationId xmlns:a16="http://schemas.microsoft.com/office/drawing/2014/main" id="{4B9B8B53-29AD-489E-98DB-438DEACDFB20}"/>
              </a:ext>
            </a:extLst>
          </p:cNvPr>
          <p:cNvSpPr>
            <a:spLocks noGrp="1" noChangeArrowheads="1"/>
          </p:cNvSpPr>
          <p:nvPr>
            <p:ph type="title"/>
          </p:nvPr>
        </p:nvSpPr>
        <p:spPr>
          <a:xfrm>
            <a:off x="152400" y="304800"/>
            <a:ext cx="8839200" cy="1828800"/>
          </a:xfrm>
        </p:spPr>
        <p:txBody>
          <a:bodyPr/>
          <a:lstStyle/>
          <a:p>
            <a:r>
              <a:rPr lang="en-US" altLang="en-US" sz="4200"/>
              <a:t>Problem: </a:t>
            </a:r>
            <a:r>
              <a:rPr lang="en-US" altLang="en-US" sz="4200">
                <a:cs typeface="Times New Roman" panose="02020603050405020304" pitchFamily="18" charset="0"/>
              </a:rPr>
              <a:t>Checking Palindromes Ignoring Non-alphanumeric Characters</a:t>
            </a:r>
            <a:endParaRPr lang="en-US" altLang="en-US" sz="4200"/>
          </a:p>
        </p:txBody>
      </p:sp>
      <p:sp>
        <p:nvSpPr>
          <p:cNvPr id="55300" name="Rectangle 3">
            <a:extLst>
              <a:ext uri="{FF2B5EF4-FFF2-40B4-BE49-F238E27FC236}">
                <a16:creationId xmlns:a16="http://schemas.microsoft.com/office/drawing/2014/main" id="{D3898B6F-6049-4E65-A73A-AD255A1471C9}"/>
              </a:ext>
            </a:extLst>
          </p:cNvPr>
          <p:cNvSpPr>
            <a:spLocks noGrp="1" noChangeArrowheads="1"/>
          </p:cNvSpPr>
          <p:nvPr>
            <p:ph type="body" idx="1"/>
          </p:nvPr>
        </p:nvSpPr>
        <p:spPr>
          <a:xfrm>
            <a:off x="228600" y="2590800"/>
            <a:ext cx="8915400" cy="2209800"/>
          </a:xfrm>
        </p:spPr>
        <p:txBody>
          <a:bodyPr/>
          <a:lstStyle/>
          <a:p>
            <a:pPr marL="0" indent="0">
              <a:buFont typeface="Monotype Sorts"/>
              <a:buNone/>
            </a:pPr>
            <a:r>
              <a:rPr lang="en-US" altLang="en-US" sz="3600">
                <a:cs typeface="Times New Roman" panose="02020603050405020304" pitchFamily="18" charset="0"/>
              </a:rPr>
              <a:t>This example gives a program that counts the number of occurrence of each letter in a string. Assume the letters are not case-sensitive. </a:t>
            </a:r>
          </a:p>
        </p:txBody>
      </p:sp>
      <p:sp>
        <p:nvSpPr>
          <p:cNvPr id="55301" name="AutoShape 10">
            <a:hlinkClick r:id="rId2" action="ppaction://program" highlightClick="1"/>
            <a:extLst>
              <a:ext uri="{FF2B5EF4-FFF2-40B4-BE49-F238E27FC236}">
                <a16:creationId xmlns:a16="http://schemas.microsoft.com/office/drawing/2014/main" id="{CAAD99A7-1DEF-4467-AC34-3664C1EC9C72}"/>
              </a:ext>
            </a:extLst>
          </p:cNvPr>
          <p:cNvSpPr>
            <a:spLocks noChangeArrowheads="1"/>
          </p:cNvSpPr>
          <p:nvPr/>
        </p:nvSpPr>
        <p:spPr bwMode="auto">
          <a:xfrm>
            <a:off x="7380288" y="5080000"/>
            <a:ext cx="698500" cy="339725"/>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55302" name="Rectangle 8">
            <a:hlinkClick r:id="rId3"/>
            <a:extLst>
              <a:ext uri="{FF2B5EF4-FFF2-40B4-BE49-F238E27FC236}">
                <a16:creationId xmlns:a16="http://schemas.microsoft.com/office/drawing/2014/main" id="{E84517A8-786F-463D-93B6-48D03FF6E057}"/>
              </a:ext>
            </a:extLst>
          </p:cNvPr>
          <p:cNvSpPr>
            <a:spLocks noChangeArrowheads="1"/>
          </p:cNvSpPr>
          <p:nvPr/>
        </p:nvSpPr>
        <p:spPr bwMode="auto">
          <a:xfrm>
            <a:off x="3117850" y="5080000"/>
            <a:ext cx="4043363"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PalindromeIgnoreNonAlphanumeric</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4E730F89-B4ED-4531-97CC-A25B0B1E67B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B1C6F24-9EFF-4DFA-8573-BC21292A18C3}" type="slidenum">
              <a:rPr lang="en-US" altLang="en-US" sz="1400"/>
              <a:pPr/>
              <a:t>52</a:t>
            </a:fld>
            <a:endParaRPr lang="en-US" altLang="en-US" sz="1400"/>
          </a:p>
        </p:txBody>
      </p:sp>
      <p:sp>
        <p:nvSpPr>
          <p:cNvPr id="56323" name="Rectangle 2">
            <a:extLst>
              <a:ext uri="{FF2B5EF4-FFF2-40B4-BE49-F238E27FC236}">
                <a16:creationId xmlns:a16="http://schemas.microsoft.com/office/drawing/2014/main" id="{C25DFC36-5B07-4490-8444-8EE2A33C29A8}"/>
              </a:ext>
            </a:extLst>
          </p:cNvPr>
          <p:cNvSpPr>
            <a:spLocks noGrp="1" noChangeArrowheads="1"/>
          </p:cNvSpPr>
          <p:nvPr>
            <p:ph type="title"/>
          </p:nvPr>
        </p:nvSpPr>
        <p:spPr>
          <a:xfrm>
            <a:off x="685800" y="304800"/>
            <a:ext cx="7772400" cy="609600"/>
          </a:xfrm>
        </p:spPr>
        <p:txBody>
          <a:bodyPr/>
          <a:lstStyle/>
          <a:p>
            <a:r>
              <a:rPr lang="en-US" altLang="en-US" sz="4000"/>
              <a:t>Regular Expressions</a:t>
            </a:r>
            <a:endParaRPr lang="en-US" altLang="en-US" b="1"/>
          </a:p>
        </p:txBody>
      </p:sp>
      <p:sp>
        <p:nvSpPr>
          <p:cNvPr id="56324" name="Rectangle 3">
            <a:extLst>
              <a:ext uri="{FF2B5EF4-FFF2-40B4-BE49-F238E27FC236}">
                <a16:creationId xmlns:a16="http://schemas.microsoft.com/office/drawing/2014/main" id="{E059E127-9091-4591-A873-F76F309923D1}"/>
              </a:ext>
            </a:extLst>
          </p:cNvPr>
          <p:cNvSpPr>
            <a:spLocks noChangeArrowheads="1"/>
          </p:cNvSpPr>
          <p:nvPr/>
        </p:nvSpPr>
        <p:spPr bwMode="auto">
          <a:xfrm>
            <a:off x="285750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6325" name="Rectangle 4">
            <a:extLst>
              <a:ext uri="{FF2B5EF4-FFF2-40B4-BE49-F238E27FC236}">
                <a16:creationId xmlns:a16="http://schemas.microsoft.com/office/drawing/2014/main" id="{3873E3FC-E0C6-4A81-903C-B85D022B297B}"/>
              </a:ext>
            </a:extLst>
          </p:cNvPr>
          <p:cNvSpPr>
            <a:spLocks noChangeArrowheads="1"/>
          </p:cNvSpPr>
          <p:nvPr/>
        </p:nvSpPr>
        <p:spPr bwMode="auto">
          <a:xfrm>
            <a:off x="2714625" y="2571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6326" name="Rectangle 5">
            <a:extLst>
              <a:ext uri="{FF2B5EF4-FFF2-40B4-BE49-F238E27FC236}">
                <a16:creationId xmlns:a16="http://schemas.microsoft.com/office/drawing/2014/main" id="{C24B645D-64BA-48E4-BB2C-C03B1CCB32D9}"/>
              </a:ext>
            </a:extLst>
          </p:cNvPr>
          <p:cNvSpPr>
            <a:spLocks noGrp="1" noChangeArrowheads="1"/>
          </p:cNvSpPr>
          <p:nvPr>
            <p:ph type="body" idx="1"/>
          </p:nvPr>
        </p:nvSpPr>
        <p:spPr>
          <a:xfrm>
            <a:off x="228600" y="1371600"/>
            <a:ext cx="8534400" cy="3200400"/>
          </a:xfrm>
        </p:spPr>
        <p:txBody>
          <a:bodyPr/>
          <a:lstStyle/>
          <a:p>
            <a:pPr marL="0" indent="0">
              <a:buFont typeface="Monotype Sorts"/>
              <a:buNone/>
            </a:pPr>
            <a:r>
              <a:rPr lang="en-US" altLang="en-US"/>
              <a:t>A </a:t>
            </a:r>
            <a:r>
              <a:rPr lang="en-US" altLang="en-US" i="1"/>
              <a:t>regular expression</a:t>
            </a:r>
            <a:r>
              <a:rPr lang="en-US" altLang="en-US"/>
              <a:t> (abbreviated </a:t>
            </a:r>
            <a:r>
              <a:rPr lang="en-US" altLang="en-US" i="1"/>
              <a:t>regex</a:t>
            </a:r>
            <a:r>
              <a:rPr lang="en-US" altLang="en-US"/>
              <a:t>) is a string that describes a pattern for matching a set of strings. Regular expression is a powerful tool for string manipulations. You can use regular expressions for matching, replacing, and splitting strings. </a:t>
            </a:r>
          </a:p>
        </p:txBody>
      </p:sp>
      <p:sp>
        <p:nvSpPr>
          <p:cNvPr id="56327" name="Rectangle 7">
            <a:extLst>
              <a:ext uri="{FF2B5EF4-FFF2-40B4-BE49-F238E27FC236}">
                <a16:creationId xmlns:a16="http://schemas.microsoft.com/office/drawing/2014/main" id="{64BCCB99-DD6D-40AC-B0D6-315D017B2A50}"/>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1800"/>
              <a:t>Appendix H</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a:extLst>
              <a:ext uri="{FF2B5EF4-FFF2-40B4-BE49-F238E27FC236}">
                <a16:creationId xmlns:a16="http://schemas.microsoft.com/office/drawing/2014/main" id="{CDB213E3-6CEC-4A0F-AC9B-9A7E0DD1E55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0F4044DB-6F9A-4DBA-A4A2-CD7BE57D962A}" type="slidenum">
              <a:rPr lang="en-US" altLang="en-US" sz="1400"/>
              <a:pPr/>
              <a:t>53</a:t>
            </a:fld>
            <a:endParaRPr lang="en-US" altLang="en-US" sz="1400"/>
          </a:p>
        </p:txBody>
      </p:sp>
      <p:sp>
        <p:nvSpPr>
          <p:cNvPr id="57347" name="Rectangle 2">
            <a:extLst>
              <a:ext uri="{FF2B5EF4-FFF2-40B4-BE49-F238E27FC236}">
                <a16:creationId xmlns:a16="http://schemas.microsoft.com/office/drawing/2014/main" id="{C73A4A77-D6BB-48BC-A8EC-02462FFF23C1}"/>
              </a:ext>
            </a:extLst>
          </p:cNvPr>
          <p:cNvSpPr>
            <a:spLocks noGrp="1" noChangeArrowheads="1"/>
          </p:cNvSpPr>
          <p:nvPr>
            <p:ph type="title"/>
          </p:nvPr>
        </p:nvSpPr>
        <p:spPr>
          <a:xfrm>
            <a:off x="685800" y="304800"/>
            <a:ext cx="7772400" cy="609600"/>
          </a:xfrm>
        </p:spPr>
        <p:txBody>
          <a:bodyPr/>
          <a:lstStyle/>
          <a:p>
            <a:r>
              <a:rPr lang="en-US" altLang="en-US" sz="4000"/>
              <a:t>Matching Strings</a:t>
            </a:r>
            <a:endParaRPr lang="en-US" altLang="en-US" b="1"/>
          </a:p>
        </p:txBody>
      </p:sp>
      <p:sp>
        <p:nvSpPr>
          <p:cNvPr id="57348" name="Rectangle 3">
            <a:extLst>
              <a:ext uri="{FF2B5EF4-FFF2-40B4-BE49-F238E27FC236}">
                <a16:creationId xmlns:a16="http://schemas.microsoft.com/office/drawing/2014/main" id="{9631EEC7-E9DD-4834-BC06-5B50BE3B88B9}"/>
              </a:ext>
            </a:extLst>
          </p:cNvPr>
          <p:cNvSpPr>
            <a:spLocks noChangeArrowheads="1"/>
          </p:cNvSpPr>
          <p:nvPr/>
        </p:nvSpPr>
        <p:spPr bwMode="auto">
          <a:xfrm>
            <a:off x="285750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7349" name="Rectangle 5">
            <a:extLst>
              <a:ext uri="{FF2B5EF4-FFF2-40B4-BE49-F238E27FC236}">
                <a16:creationId xmlns:a16="http://schemas.microsoft.com/office/drawing/2014/main" id="{A5BB37EC-6F5D-4406-BCDC-0CA4BA04E465}"/>
              </a:ext>
            </a:extLst>
          </p:cNvPr>
          <p:cNvSpPr>
            <a:spLocks noGrp="1" noChangeArrowheads="1"/>
          </p:cNvSpPr>
          <p:nvPr>
            <p:ph type="body" idx="1"/>
          </p:nvPr>
        </p:nvSpPr>
        <p:spPr>
          <a:xfrm>
            <a:off x="304800" y="1371600"/>
            <a:ext cx="6629400" cy="1143000"/>
          </a:xfrm>
        </p:spPr>
        <p:txBody>
          <a:bodyPr/>
          <a:lstStyle/>
          <a:p>
            <a:pPr marL="0" indent="0">
              <a:buFont typeface="Monotype Sorts"/>
              <a:buNone/>
            </a:pPr>
            <a:r>
              <a:rPr lang="en-US" altLang="en-US"/>
              <a:t>"Java".matches("Java");</a:t>
            </a:r>
          </a:p>
          <a:p>
            <a:pPr marL="0" indent="0">
              <a:buFont typeface="Monotype Sorts"/>
              <a:buNone/>
            </a:pPr>
            <a:r>
              <a:rPr lang="en-US" altLang="en-US"/>
              <a:t>"Java".equals("Java");</a:t>
            </a:r>
          </a:p>
        </p:txBody>
      </p:sp>
      <p:sp>
        <p:nvSpPr>
          <p:cNvPr id="57350" name="Rectangle 7">
            <a:extLst>
              <a:ext uri="{FF2B5EF4-FFF2-40B4-BE49-F238E27FC236}">
                <a16:creationId xmlns:a16="http://schemas.microsoft.com/office/drawing/2014/main" id="{2336606E-AA33-4F63-B685-D4E0CCB384C6}"/>
              </a:ext>
            </a:extLst>
          </p:cNvPr>
          <p:cNvSpPr>
            <a:spLocks noChangeArrowheads="1"/>
          </p:cNvSpPr>
          <p:nvPr/>
        </p:nvSpPr>
        <p:spPr bwMode="auto">
          <a:xfrm>
            <a:off x="304800" y="2895600"/>
            <a:ext cx="6934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3200"/>
              <a:t>"Java is fun".matches("Java.*")</a:t>
            </a:r>
          </a:p>
          <a:p>
            <a:pPr>
              <a:spcBef>
                <a:spcPct val="20000"/>
              </a:spcBef>
              <a:buClr>
                <a:schemeClr val="tx2"/>
              </a:buClr>
              <a:buSzPct val="75000"/>
              <a:buFont typeface="Monotype Sorts"/>
              <a:buNone/>
            </a:pPr>
            <a:r>
              <a:rPr lang="en-US" altLang="en-US" sz="3200"/>
              <a:t>"Java is cool".matches("Java.*")</a:t>
            </a:r>
          </a:p>
          <a:p>
            <a:pPr>
              <a:spcBef>
                <a:spcPct val="20000"/>
              </a:spcBef>
              <a:buClr>
                <a:schemeClr val="tx2"/>
              </a:buClr>
              <a:buSzPct val="75000"/>
              <a:buFont typeface="Monotype Sorts"/>
              <a:buNone/>
            </a:pPr>
            <a:r>
              <a:rPr lang="en-US" altLang="en-US" sz="3200"/>
              <a:t>"Java is powerful".matches("Java.*")</a:t>
            </a:r>
          </a:p>
        </p:txBody>
      </p:sp>
      <p:sp>
        <p:nvSpPr>
          <p:cNvPr id="57351" name="Rectangle 8">
            <a:extLst>
              <a:ext uri="{FF2B5EF4-FFF2-40B4-BE49-F238E27FC236}">
                <a16:creationId xmlns:a16="http://schemas.microsoft.com/office/drawing/2014/main" id="{0CB47661-C19A-412D-8976-DDC402238E16}"/>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1800"/>
              <a:t>Appendix H</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a:extLst>
              <a:ext uri="{FF2B5EF4-FFF2-40B4-BE49-F238E27FC236}">
                <a16:creationId xmlns:a16="http://schemas.microsoft.com/office/drawing/2014/main" id="{734932AF-2263-43D6-AD42-969D27160AB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5A9AA58-215A-49B1-B89E-30132E9615FF}" type="slidenum">
              <a:rPr lang="en-US" altLang="en-US" sz="1400"/>
              <a:pPr/>
              <a:t>54</a:t>
            </a:fld>
            <a:endParaRPr lang="en-US" altLang="en-US" sz="1400"/>
          </a:p>
        </p:txBody>
      </p:sp>
      <p:sp>
        <p:nvSpPr>
          <p:cNvPr id="58371" name="Rectangle 2">
            <a:extLst>
              <a:ext uri="{FF2B5EF4-FFF2-40B4-BE49-F238E27FC236}">
                <a16:creationId xmlns:a16="http://schemas.microsoft.com/office/drawing/2014/main" id="{357D17EC-8041-47D8-B03F-D3329433A765}"/>
              </a:ext>
            </a:extLst>
          </p:cNvPr>
          <p:cNvSpPr>
            <a:spLocks noGrp="1" noChangeArrowheads="1"/>
          </p:cNvSpPr>
          <p:nvPr>
            <p:ph type="title"/>
          </p:nvPr>
        </p:nvSpPr>
        <p:spPr>
          <a:xfrm>
            <a:off x="152400" y="1003300"/>
            <a:ext cx="2916238" cy="1973263"/>
          </a:xfrm>
        </p:spPr>
        <p:txBody>
          <a:bodyPr/>
          <a:lstStyle/>
          <a:p>
            <a:r>
              <a:rPr lang="en-US" altLang="en-US" sz="4000"/>
              <a:t>Regular Expression Syntax</a:t>
            </a:r>
            <a:endParaRPr lang="en-US" altLang="en-US" b="1"/>
          </a:p>
        </p:txBody>
      </p:sp>
      <p:sp>
        <p:nvSpPr>
          <p:cNvPr id="58372" name="Rectangle 3">
            <a:extLst>
              <a:ext uri="{FF2B5EF4-FFF2-40B4-BE49-F238E27FC236}">
                <a16:creationId xmlns:a16="http://schemas.microsoft.com/office/drawing/2014/main" id="{3B0D3838-C26A-4C0C-AFD2-F62ECCC390E5}"/>
              </a:ext>
            </a:extLst>
          </p:cNvPr>
          <p:cNvSpPr>
            <a:spLocks noChangeArrowheads="1"/>
          </p:cNvSpPr>
          <p:nvPr/>
        </p:nvSpPr>
        <p:spPr bwMode="auto">
          <a:xfrm>
            <a:off x="285750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8373" name="Rectangle 9">
            <a:extLst>
              <a:ext uri="{FF2B5EF4-FFF2-40B4-BE49-F238E27FC236}">
                <a16:creationId xmlns:a16="http://schemas.microsoft.com/office/drawing/2014/main" id="{F9E82523-FF51-4E37-8424-1828F70F231F}"/>
              </a:ext>
            </a:extLst>
          </p:cNvPr>
          <p:cNvSpPr>
            <a:spLocks noChangeArrowheads="1"/>
          </p:cNvSpPr>
          <p:nvPr/>
        </p:nvSpPr>
        <p:spPr bwMode="auto">
          <a:xfrm>
            <a:off x="0" y="10064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8374" name="Rectangle 10">
            <a:extLst>
              <a:ext uri="{FF2B5EF4-FFF2-40B4-BE49-F238E27FC236}">
                <a16:creationId xmlns:a16="http://schemas.microsoft.com/office/drawing/2014/main" id="{FA705961-0A34-47E6-9750-85CEC8A0933C}"/>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1800"/>
              <a:t>Appendix H</a:t>
            </a:r>
          </a:p>
        </p:txBody>
      </p:sp>
      <p:pic>
        <p:nvPicPr>
          <p:cNvPr id="58375" name="Picture 10">
            <a:extLst>
              <a:ext uri="{FF2B5EF4-FFF2-40B4-BE49-F238E27FC236}">
                <a16:creationId xmlns:a16="http://schemas.microsoft.com/office/drawing/2014/main" id="{451E9842-17A5-4D68-8DAA-F2B411C336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5038" y="0"/>
            <a:ext cx="5260975" cy="646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a:extLst>
              <a:ext uri="{FF2B5EF4-FFF2-40B4-BE49-F238E27FC236}">
                <a16:creationId xmlns:a16="http://schemas.microsoft.com/office/drawing/2014/main" id="{715830E8-7CA7-4498-B7C1-8BFEF4E7ED5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B2F4A7D-296F-45B8-8AAE-7315E039993A}" type="slidenum">
              <a:rPr lang="en-US" altLang="en-US" sz="1400"/>
              <a:pPr/>
              <a:t>55</a:t>
            </a:fld>
            <a:endParaRPr lang="en-US" altLang="en-US" sz="1400"/>
          </a:p>
        </p:txBody>
      </p:sp>
      <p:sp>
        <p:nvSpPr>
          <p:cNvPr id="22532" name="Rectangle 2">
            <a:extLst>
              <a:ext uri="{FF2B5EF4-FFF2-40B4-BE49-F238E27FC236}">
                <a16:creationId xmlns:a16="http://schemas.microsoft.com/office/drawing/2014/main" id="{2055DD68-4DBD-4441-93C4-E3EC4A3922FF}"/>
              </a:ext>
            </a:extLst>
          </p:cNvPr>
          <p:cNvSpPr>
            <a:spLocks noGrp="1" noChangeArrowheads="1"/>
          </p:cNvSpPr>
          <p:nvPr>
            <p:ph type="title"/>
          </p:nvPr>
        </p:nvSpPr>
        <p:spPr>
          <a:xfrm>
            <a:off x="990600" y="304800"/>
            <a:ext cx="7467600" cy="609600"/>
          </a:xfrm>
        </p:spPr>
        <p:txBody>
          <a:bodyPr/>
          <a:lstStyle/>
          <a:p>
            <a:r>
              <a:rPr lang="en-US" altLang="en-US" sz="4000"/>
              <a:t>Replacing and Splitting Strings</a:t>
            </a:r>
            <a:endParaRPr lang="en-US" altLang="en-US" b="1"/>
          </a:p>
        </p:txBody>
      </p:sp>
      <p:sp>
        <p:nvSpPr>
          <p:cNvPr id="22533" name="Rectangle 3">
            <a:extLst>
              <a:ext uri="{FF2B5EF4-FFF2-40B4-BE49-F238E27FC236}">
                <a16:creationId xmlns:a16="http://schemas.microsoft.com/office/drawing/2014/main" id="{449786CC-0AFF-44A8-9C55-769AAE748A83}"/>
              </a:ext>
            </a:extLst>
          </p:cNvPr>
          <p:cNvSpPr>
            <a:spLocks noChangeArrowheads="1"/>
          </p:cNvSpPr>
          <p:nvPr/>
        </p:nvSpPr>
        <p:spPr bwMode="auto">
          <a:xfrm>
            <a:off x="2857500" y="2628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2534" name="Rectangle 9">
            <a:extLst>
              <a:ext uri="{FF2B5EF4-FFF2-40B4-BE49-F238E27FC236}">
                <a16:creationId xmlns:a16="http://schemas.microsoft.com/office/drawing/2014/main" id="{D6D14CD4-7CA0-4F22-A9C1-2E693478C9A5}"/>
              </a:ext>
            </a:extLst>
          </p:cNvPr>
          <p:cNvSpPr>
            <a:spLocks noChangeArrowheads="1"/>
          </p:cNvSpPr>
          <p:nvPr/>
        </p:nvSpPr>
        <p:spPr bwMode="auto">
          <a:xfrm>
            <a:off x="0" y="2800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22530" name="Object 8">
            <a:extLst>
              <a:ext uri="{FF2B5EF4-FFF2-40B4-BE49-F238E27FC236}">
                <a16:creationId xmlns:a16="http://schemas.microsoft.com/office/drawing/2014/main" id="{435E2312-2E86-4C14-82C8-2CC9B7031322}"/>
              </a:ext>
            </a:extLst>
          </p:cNvPr>
          <p:cNvGraphicFramePr>
            <a:graphicFrameLocks noChangeAspect="1"/>
          </p:cNvGraphicFramePr>
          <p:nvPr/>
        </p:nvGraphicFramePr>
        <p:xfrm>
          <a:off x="0" y="1295400"/>
          <a:ext cx="8915400" cy="3163888"/>
        </p:xfrm>
        <a:graphic>
          <a:graphicData uri="http://schemas.openxmlformats.org/presentationml/2006/ole">
            <mc:AlternateContent xmlns:mc="http://schemas.openxmlformats.org/markup-compatibility/2006">
              <mc:Choice xmlns:v="urn:schemas-microsoft-com:vml" Requires="v">
                <p:oleObj spid="_x0000_s22536" name="Picture" r:id="rId3" imgW="3539123" imgH="1254642" progId="Word.Picture.8">
                  <p:embed/>
                </p:oleObj>
              </mc:Choice>
              <mc:Fallback>
                <p:oleObj name="Picture" r:id="rId3" imgW="3539123" imgH="1254642"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95400"/>
                        <a:ext cx="8915400" cy="316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5" name="Rectangle 10">
            <a:extLst>
              <a:ext uri="{FF2B5EF4-FFF2-40B4-BE49-F238E27FC236}">
                <a16:creationId xmlns:a16="http://schemas.microsoft.com/office/drawing/2014/main" id="{332BCB9C-B399-46C2-ABFA-CAE5AFAAD8BA}"/>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1800"/>
              <a:t>Appendix H</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a:extLst>
              <a:ext uri="{FF2B5EF4-FFF2-40B4-BE49-F238E27FC236}">
                <a16:creationId xmlns:a16="http://schemas.microsoft.com/office/drawing/2014/main" id="{FCD9B300-A6C6-450B-A293-EE16FC8F1DD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1F3D7E4-A9B3-42D6-A7F1-61D3DCE7A316}" type="slidenum">
              <a:rPr lang="en-US" altLang="en-US" sz="1400"/>
              <a:pPr/>
              <a:t>56</a:t>
            </a:fld>
            <a:endParaRPr lang="en-US" altLang="en-US" sz="1400"/>
          </a:p>
        </p:txBody>
      </p:sp>
      <p:sp>
        <p:nvSpPr>
          <p:cNvPr id="59395" name="Rectangle 2">
            <a:extLst>
              <a:ext uri="{FF2B5EF4-FFF2-40B4-BE49-F238E27FC236}">
                <a16:creationId xmlns:a16="http://schemas.microsoft.com/office/drawing/2014/main" id="{804265C0-B069-4824-9C83-E07C3656B695}"/>
              </a:ext>
            </a:extLst>
          </p:cNvPr>
          <p:cNvSpPr>
            <a:spLocks noGrp="1" noChangeArrowheads="1"/>
          </p:cNvSpPr>
          <p:nvPr>
            <p:ph type="title"/>
          </p:nvPr>
        </p:nvSpPr>
        <p:spPr>
          <a:xfrm>
            <a:off x="685800" y="152400"/>
            <a:ext cx="7772400" cy="819150"/>
          </a:xfrm>
        </p:spPr>
        <p:txBody>
          <a:bodyPr/>
          <a:lstStyle/>
          <a:p>
            <a:r>
              <a:rPr lang="en-US" altLang="en-US"/>
              <a:t>Examples</a:t>
            </a:r>
          </a:p>
        </p:txBody>
      </p:sp>
      <p:sp>
        <p:nvSpPr>
          <p:cNvPr id="59396" name="Rectangle 3">
            <a:extLst>
              <a:ext uri="{FF2B5EF4-FFF2-40B4-BE49-F238E27FC236}">
                <a16:creationId xmlns:a16="http://schemas.microsoft.com/office/drawing/2014/main" id="{1C8E9629-1400-4337-8F12-ACF626E1FDE0}"/>
              </a:ext>
            </a:extLst>
          </p:cNvPr>
          <p:cNvSpPr>
            <a:spLocks noGrp="1" noChangeArrowheads="1"/>
          </p:cNvSpPr>
          <p:nvPr>
            <p:ph type="body" idx="1"/>
          </p:nvPr>
        </p:nvSpPr>
        <p:spPr>
          <a:xfrm>
            <a:off x="381000" y="1143000"/>
            <a:ext cx="7924800" cy="685800"/>
          </a:xfrm>
        </p:spPr>
        <p:txBody>
          <a:bodyPr/>
          <a:lstStyle/>
          <a:p>
            <a:pPr marL="0" indent="0">
              <a:lnSpc>
                <a:spcPct val="90000"/>
              </a:lnSpc>
              <a:buFont typeface="Monotype Sorts"/>
              <a:buNone/>
            </a:pPr>
            <a:r>
              <a:rPr lang="en-US" altLang="en-US" sz="2800"/>
              <a:t>String s = "Java Java Java".replaceAll("v\\w", "wi") ;</a:t>
            </a:r>
          </a:p>
        </p:txBody>
      </p:sp>
      <p:sp>
        <p:nvSpPr>
          <p:cNvPr id="59397" name="Rectangle 4">
            <a:extLst>
              <a:ext uri="{FF2B5EF4-FFF2-40B4-BE49-F238E27FC236}">
                <a16:creationId xmlns:a16="http://schemas.microsoft.com/office/drawing/2014/main" id="{161C90A0-E365-4891-B958-E51C407EC158}"/>
              </a:ext>
            </a:extLst>
          </p:cNvPr>
          <p:cNvSpPr>
            <a:spLocks noChangeArrowheads="1"/>
          </p:cNvSpPr>
          <p:nvPr/>
        </p:nvSpPr>
        <p:spPr bwMode="auto">
          <a:xfrm>
            <a:off x="381000" y="19812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2800"/>
              <a:t>String s = "Java Java Java".replaceFirst("v\\w", "wi") ;</a:t>
            </a:r>
          </a:p>
        </p:txBody>
      </p:sp>
      <p:sp>
        <p:nvSpPr>
          <p:cNvPr id="59398" name="Rectangle 5">
            <a:extLst>
              <a:ext uri="{FF2B5EF4-FFF2-40B4-BE49-F238E27FC236}">
                <a16:creationId xmlns:a16="http://schemas.microsoft.com/office/drawing/2014/main" id="{EBE57B01-44CB-4865-8065-242F1A607E89}"/>
              </a:ext>
            </a:extLst>
          </p:cNvPr>
          <p:cNvSpPr>
            <a:spLocks noChangeArrowheads="1"/>
          </p:cNvSpPr>
          <p:nvPr/>
        </p:nvSpPr>
        <p:spPr bwMode="auto">
          <a:xfrm>
            <a:off x="304800" y="31242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2800"/>
              <a:t>String[] s = </a:t>
            </a:r>
            <a:r>
              <a:rPr lang="en-US" altLang="en-US" sz="3200" u="sng"/>
              <a:t>"Java1HTML2Perl".split("\\d");</a:t>
            </a:r>
          </a:p>
        </p:txBody>
      </p:sp>
      <p:sp>
        <p:nvSpPr>
          <p:cNvPr id="59399" name="Rectangle 6">
            <a:extLst>
              <a:ext uri="{FF2B5EF4-FFF2-40B4-BE49-F238E27FC236}">
                <a16:creationId xmlns:a16="http://schemas.microsoft.com/office/drawing/2014/main" id="{F622F272-E76A-4C1C-BC17-06D418BCAE59}"/>
              </a:ext>
            </a:extLst>
          </p:cNvPr>
          <p:cNvSpPr>
            <a:spLocks noChangeArrowheads="1"/>
          </p:cNvSpPr>
          <p:nvPr/>
        </p:nvSpPr>
        <p:spPr bwMode="auto">
          <a:xfrm>
            <a:off x="152400" y="152400"/>
            <a:ext cx="1371600" cy="5334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a:buNone/>
            </a:pPr>
            <a:r>
              <a:rPr lang="en-US" altLang="en-US" sz="1800"/>
              <a:t>Appendix 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DDC6A074-801D-43CF-A160-0DC1108ADA4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3DCAD607-6D50-4ABE-A414-9924BC2ABBB9}" type="slidenum">
              <a:rPr lang="en-US" altLang="en-US" sz="1400"/>
              <a:pPr/>
              <a:t>6</a:t>
            </a:fld>
            <a:endParaRPr lang="en-US" altLang="en-US" sz="1400"/>
          </a:p>
        </p:txBody>
      </p:sp>
      <p:sp>
        <p:nvSpPr>
          <p:cNvPr id="28675" name="Rectangle 2">
            <a:extLst>
              <a:ext uri="{FF2B5EF4-FFF2-40B4-BE49-F238E27FC236}">
                <a16:creationId xmlns:a16="http://schemas.microsoft.com/office/drawing/2014/main" id="{774E5E48-35FC-49A4-9A1C-FD46A235777F}"/>
              </a:ext>
            </a:extLst>
          </p:cNvPr>
          <p:cNvSpPr>
            <a:spLocks noGrp="1" noChangeArrowheads="1"/>
          </p:cNvSpPr>
          <p:nvPr>
            <p:ph type="title"/>
          </p:nvPr>
        </p:nvSpPr>
        <p:spPr>
          <a:xfrm>
            <a:off x="304800" y="228600"/>
            <a:ext cx="8534400" cy="685800"/>
          </a:xfrm>
        </p:spPr>
        <p:txBody>
          <a:bodyPr/>
          <a:lstStyle/>
          <a:p>
            <a:r>
              <a:rPr lang="en-US" altLang="en-US"/>
              <a:t>Object-Oriented Thinking</a:t>
            </a:r>
            <a:endParaRPr lang="en-US" altLang="en-US">
              <a:hlinkClick r:id="rId2" action="ppaction://program"/>
            </a:endParaRPr>
          </a:p>
        </p:txBody>
      </p:sp>
      <p:sp>
        <p:nvSpPr>
          <p:cNvPr id="28676" name="Rectangle 3">
            <a:extLst>
              <a:ext uri="{FF2B5EF4-FFF2-40B4-BE49-F238E27FC236}">
                <a16:creationId xmlns:a16="http://schemas.microsoft.com/office/drawing/2014/main" id="{BB78F182-8DB0-4EB9-8893-63E76007EFE0}"/>
              </a:ext>
            </a:extLst>
          </p:cNvPr>
          <p:cNvSpPr>
            <a:spLocks noGrp="1" noChangeArrowheads="1"/>
          </p:cNvSpPr>
          <p:nvPr>
            <p:ph type="body" idx="1"/>
          </p:nvPr>
        </p:nvSpPr>
        <p:spPr>
          <a:xfrm>
            <a:off x="304800" y="1143000"/>
            <a:ext cx="8569325" cy="5127625"/>
          </a:xfrm>
        </p:spPr>
        <p:txBody>
          <a:bodyPr/>
          <a:lstStyle/>
          <a:p>
            <a:pPr marL="0" indent="0">
              <a:lnSpc>
                <a:spcPct val="90000"/>
              </a:lnSpc>
              <a:buFont typeface="Monotype Sorts"/>
              <a:buNone/>
            </a:pPr>
            <a:r>
              <a:rPr lang="en-US" altLang="en-US" sz="2800"/>
              <a:t>Chapters 1-8 introduced fundamental programming techniques for problem solving using loops, methods, and arrays. The studies of these techniques lay a solid foundation for object-oriented programming. Classes provide more flexibility and modularity for building reusable software. This section improves the solution for a problem introduced in Chapter 3 using the object-oriented approach. From the improvements, you will gain the insight on the differences between the procedural programming and object-oriented programming and see the benefits of developing reusable code using objects and classes.</a:t>
            </a:r>
          </a:p>
        </p:txBody>
      </p:sp>
      <p:sp>
        <p:nvSpPr>
          <p:cNvPr id="28677" name="Rectangle 5">
            <a:extLst>
              <a:ext uri="{FF2B5EF4-FFF2-40B4-BE49-F238E27FC236}">
                <a16:creationId xmlns:a16="http://schemas.microsoft.com/office/drawing/2014/main" id="{EC249867-E593-4BC2-B891-03D234247B63}"/>
              </a:ext>
            </a:extLst>
          </p:cNvPr>
          <p:cNvSpPr>
            <a:spLocks noChangeArrowheads="1"/>
          </p:cNvSpPr>
          <p:nvPr/>
        </p:nvSpPr>
        <p:spPr bwMode="auto">
          <a:xfrm>
            <a:off x="1914525" y="2971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a:extLst>
              <a:ext uri="{FF2B5EF4-FFF2-40B4-BE49-F238E27FC236}">
                <a16:creationId xmlns:a16="http://schemas.microsoft.com/office/drawing/2014/main" id="{F0CD5FAA-9B4A-43A2-AC64-07CCD79A7C1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F85951E-C1A2-4298-AE16-CE61CCB05692}" type="slidenum">
              <a:rPr lang="en-US" altLang="en-US" sz="1400"/>
              <a:pPr/>
              <a:t>7</a:t>
            </a:fld>
            <a:endParaRPr lang="en-US" altLang="en-US" sz="1400"/>
          </a:p>
        </p:txBody>
      </p:sp>
      <p:sp>
        <p:nvSpPr>
          <p:cNvPr id="3076" name="Rectangle 2">
            <a:extLst>
              <a:ext uri="{FF2B5EF4-FFF2-40B4-BE49-F238E27FC236}">
                <a16:creationId xmlns:a16="http://schemas.microsoft.com/office/drawing/2014/main" id="{7922A7B0-EE76-4A29-BAA2-4B2745FD4735}"/>
              </a:ext>
            </a:extLst>
          </p:cNvPr>
          <p:cNvSpPr>
            <a:spLocks noGrp="1" noChangeArrowheads="1"/>
          </p:cNvSpPr>
          <p:nvPr>
            <p:ph type="title"/>
          </p:nvPr>
        </p:nvSpPr>
        <p:spPr>
          <a:xfrm>
            <a:off x="693738" y="203200"/>
            <a:ext cx="7772400" cy="609600"/>
          </a:xfrm>
        </p:spPr>
        <p:txBody>
          <a:bodyPr/>
          <a:lstStyle/>
          <a:p>
            <a:r>
              <a:rPr lang="en-US" altLang="en-US"/>
              <a:t>The BMI Class</a:t>
            </a:r>
            <a:endParaRPr lang="en-US" altLang="en-US">
              <a:hlinkClick r:id="rId3" action="ppaction://program"/>
            </a:endParaRPr>
          </a:p>
        </p:txBody>
      </p:sp>
      <p:sp>
        <p:nvSpPr>
          <p:cNvPr id="3077" name="Rectangle 6">
            <a:extLst>
              <a:ext uri="{FF2B5EF4-FFF2-40B4-BE49-F238E27FC236}">
                <a16:creationId xmlns:a16="http://schemas.microsoft.com/office/drawing/2014/main" id="{1231480C-0E77-4E08-AD36-1BACE0A51CE7}"/>
              </a:ext>
            </a:extLst>
          </p:cNvPr>
          <p:cNvSpPr>
            <a:spLocks noChangeArrowheads="1"/>
          </p:cNvSpPr>
          <p:nvPr/>
        </p:nvSpPr>
        <p:spPr bwMode="auto">
          <a:xfrm>
            <a:off x="3371850" y="237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78" name="Rectangle 11">
            <a:extLst>
              <a:ext uri="{FF2B5EF4-FFF2-40B4-BE49-F238E27FC236}">
                <a16:creationId xmlns:a16="http://schemas.microsoft.com/office/drawing/2014/main" id="{FB5F33CF-728C-4F64-BD09-1BD85535B255}"/>
              </a:ext>
            </a:extLst>
          </p:cNvPr>
          <p:cNvSpPr>
            <a:spLocks noChangeArrowheads="1"/>
          </p:cNvSpPr>
          <p:nvPr/>
        </p:nvSpPr>
        <p:spPr bwMode="auto">
          <a:xfrm>
            <a:off x="3055938" y="2370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79" name="Rectangle 13">
            <a:extLst>
              <a:ext uri="{FF2B5EF4-FFF2-40B4-BE49-F238E27FC236}">
                <a16:creationId xmlns:a16="http://schemas.microsoft.com/office/drawing/2014/main" id="{3F310CFD-4078-4F14-BDFB-362C23F94980}"/>
              </a:ext>
            </a:extLst>
          </p:cNvPr>
          <p:cNvSpPr>
            <a:spLocks noChangeArrowheads="1"/>
          </p:cNvSpPr>
          <p:nvPr/>
        </p:nvSpPr>
        <p:spPr bwMode="auto">
          <a:xfrm>
            <a:off x="0" y="180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80" name="Rectangle 14">
            <a:extLst>
              <a:ext uri="{FF2B5EF4-FFF2-40B4-BE49-F238E27FC236}">
                <a16:creationId xmlns:a16="http://schemas.microsoft.com/office/drawing/2014/main" id="{CAF2F758-8AA3-4EDD-A45E-713193760112}"/>
              </a:ext>
            </a:extLst>
          </p:cNvPr>
          <p:cNvSpPr>
            <a:spLocks noChangeArrowheads="1"/>
          </p:cNvSpPr>
          <p:nvPr/>
        </p:nvSpPr>
        <p:spPr bwMode="auto">
          <a:xfrm>
            <a:off x="0" y="1806575"/>
            <a:ext cx="91440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1pPr>
            <a:lvl2pPr marL="742950" indent="-28575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2pPr>
            <a:lvl3pPr marL="1143000" indent="-22860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3pPr>
            <a:lvl4pPr marL="1600200" indent="-22860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4pPr>
            <a:lvl5pPr marL="2057400" indent="-228600">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cs typeface="Arial" panose="020B0604020202020204" pitchFamily="34" charset="0"/>
              </a:defRPr>
            </a:lvl9pPr>
          </a:lstStyle>
          <a:p>
            <a:r>
              <a:rPr lang="en-US" altLang="en-US" sz="1200" b="1" i="1">
                <a:solidFill>
                  <a:srgbClr val="0000FF"/>
                </a:solidFill>
                <a:latin typeface="Courier"/>
                <a:cs typeface="Times New Roman" panose="02020603050405020304" pitchFamily="18" charset="0"/>
              </a:rPr>
              <a:t>	</a:t>
            </a:r>
          </a:p>
          <a:p>
            <a:endParaRPr lang="en-US" altLang="en-US"/>
          </a:p>
        </p:txBody>
      </p:sp>
      <p:sp>
        <p:nvSpPr>
          <p:cNvPr id="3081" name="Rectangle 16">
            <a:extLst>
              <a:ext uri="{FF2B5EF4-FFF2-40B4-BE49-F238E27FC236}">
                <a16:creationId xmlns:a16="http://schemas.microsoft.com/office/drawing/2014/main" id="{4D394691-51F3-49E8-BA22-CB9090406616}"/>
              </a:ext>
            </a:extLst>
          </p:cNvPr>
          <p:cNvSpPr>
            <a:spLocks noChangeArrowheads="1"/>
          </p:cNvSpPr>
          <p:nvPr/>
        </p:nvSpPr>
        <p:spPr bwMode="auto">
          <a:xfrm>
            <a:off x="2557463" y="1728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82" name="Rectangle 18">
            <a:extLst>
              <a:ext uri="{FF2B5EF4-FFF2-40B4-BE49-F238E27FC236}">
                <a16:creationId xmlns:a16="http://schemas.microsoft.com/office/drawing/2014/main" id="{F6663BC1-9609-40BE-907C-C0369B99EFB3}"/>
              </a:ext>
            </a:extLst>
          </p:cNvPr>
          <p:cNvSpPr>
            <a:spLocks noChangeArrowheads="1"/>
          </p:cNvSpPr>
          <p:nvPr/>
        </p:nvSpPr>
        <p:spPr bwMode="auto">
          <a:xfrm>
            <a:off x="0" y="1828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83" name="Rectangle 20">
            <a:extLst>
              <a:ext uri="{FF2B5EF4-FFF2-40B4-BE49-F238E27FC236}">
                <a16:creationId xmlns:a16="http://schemas.microsoft.com/office/drawing/2014/main" id="{3C018D8C-69EA-4804-8F2C-E2B7E5E4CF64}"/>
              </a:ext>
            </a:extLst>
          </p:cNvPr>
          <p:cNvSpPr>
            <a:spLocks noChangeArrowheads="1"/>
          </p:cNvSpPr>
          <p:nvPr/>
        </p:nvSpPr>
        <p:spPr bwMode="auto">
          <a:xfrm>
            <a:off x="0" y="1585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84" name="Rectangle 21">
            <a:extLst>
              <a:ext uri="{FF2B5EF4-FFF2-40B4-BE49-F238E27FC236}">
                <a16:creationId xmlns:a16="http://schemas.microsoft.com/office/drawing/2014/main" id="{108ECAD5-4D63-4154-923E-A0EEBB68800C}"/>
              </a:ext>
            </a:extLst>
          </p:cNvPr>
          <p:cNvSpPr>
            <a:spLocks noChangeArrowheads="1"/>
          </p:cNvSpPr>
          <p:nvPr/>
        </p:nvSpPr>
        <p:spPr bwMode="auto">
          <a:xfrm>
            <a:off x="0" y="4999038"/>
            <a:ext cx="2470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1pPr>
            <a:lvl2pPr marL="742950" indent="-285750">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2pPr>
            <a:lvl3pPr marL="1143000" indent="-228600">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3pPr>
            <a:lvl4pPr marL="1600200" indent="-228600">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4pPr>
            <a:lvl5pPr marL="2057400" indent="-228600">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2286000" algn="l"/>
                <a:tab pos="2743200" algn="l"/>
                <a:tab pos="3200400" algn="l"/>
                <a:tab pos="3657600" algn="l"/>
                <a:tab pos="4114800" algn="l"/>
                <a:tab pos="4572000" algn="l"/>
                <a:tab pos="5029200" algn="l"/>
                <a:tab pos="5486400" algn="l"/>
                <a:tab pos="5943600" algn="l"/>
              </a:tabLst>
              <a:defRPr sz="2400">
                <a:solidFill>
                  <a:schemeClr val="tx1"/>
                </a:solidFill>
                <a:latin typeface="Times New Roman" panose="02020603050405020304" pitchFamily="18" charset="0"/>
                <a:cs typeface="Arial" panose="020B0604020202020204" pitchFamily="34" charset="0"/>
              </a:defRPr>
            </a:lvl9pPr>
          </a:lstStyle>
          <a:p>
            <a:r>
              <a:rPr lang="en-US" altLang="en-US" sz="1200" b="1" i="1">
                <a:solidFill>
                  <a:srgbClr val="0000FF"/>
                </a:solidFill>
                <a:latin typeface="Courier New" panose="02070309020205020404" pitchFamily="49" charset="0"/>
                <a:ea typeface="Times New Roman" panose="02020603050405020304" pitchFamily="18" charset="0"/>
                <a:cs typeface="Courier New" panose="02070309020205020404" pitchFamily="49" charset="0"/>
              </a:rPr>
              <a:t>	</a:t>
            </a:r>
            <a:endParaRPr lang="en-US" altLang="en-US">
              <a:ea typeface="Times New Roman" panose="02020603050405020304" pitchFamily="18" charset="0"/>
              <a:cs typeface="Courier New" panose="02070309020205020404" pitchFamily="49" charset="0"/>
            </a:endParaRPr>
          </a:p>
        </p:txBody>
      </p:sp>
      <p:sp>
        <p:nvSpPr>
          <p:cNvPr id="3085" name="Rectangle 23">
            <a:extLst>
              <a:ext uri="{FF2B5EF4-FFF2-40B4-BE49-F238E27FC236}">
                <a16:creationId xmlns:a16="http://schemas.microsoft.com/office/drawing/2014/main" id="{A01C38D8-2263-49BD-A5A2-E8070B52410F}"/>
              </a:ext>
            </a:extLst>
          </p:cNvPr>
          <p:cNvSpPr>
            <a:spLocks noChangeArrowheads="1"/>
          </p:cNvSpPr>
          <p:nvPr/>
        </p:nvSpPr>
        <p:spPr bwMode="auto">
          <a:xfrm>
            <a:off x="0" y="2190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86" name="Rectangle 25">
            <a:extLst>
              <a:ext uri="{FF2B5EF4-FFF2-40B4-BE49-F238E27FC236}">
                <a16:creationId xmlns:a16="http://schemas.microsoft.com/office/drawing/2014/main" id="{C594A526-6941-4CB6-84D9-6F222BF0070F}"/>
              </a:ext>
            </a:extLst>
          </p:cNvPr>
          <p:cNvSpPr>
            <a:spLocks noChangeArrowheads="1"/>
          </p:cNvSpPr>
          <p:nvPr/>
        </p:nvSpPr>
        <p:spPr bwMode="auto">
          <a:xfrm>
            <a:off x="0" y="2209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3074" name="Object 24">
            <a:extLst>
              <a:ext uri="{FF2B5EF4-FFF2-40B4-BE49-F238E27FC236}">
                <a16:creationId xmlns:a16="http://schemas.microsoft.com/office/drawing/2014/main" id="{1BBD6748-CD74-4B4E-9C6D-11187C201DF1}"/>
              </a:ext>
            </a:extLst>
          </p:cNvPr>
          <p:cNvGraphicFramePr>
            <a:graphicFrameLocks noChangeAspect="1"/>
          </p:cNvGraphicFramePr>
          <p:nvPr/>
        </p:nvGraphicFramePr>
        <p:xfrm>
          <a:off x="155575" y="1047750"/>
          <a:ext cx="6337300" cy="4360863"/>
        </p:xfrm>
        <a:graphic>
          <a:graphicData uri="http://schemas.openxmlformats.org/presentationml/2006/ole">
            <mc:AlternateContent xmlns:mc="http://schemas.openxmlformats.org/markup-compatibility/2006">
              <mc:Choice xmlns:v="urn:schemas-microsoft-com:vml" Requires="v">
                <p:oleObj spid="_x0000_s3090" name="Picture" r:id="rId4" imgW="3547872" imgH="2435352" progId="Word.Picture.8">
                  <p:embed/>
                </p:oleObj>
              </mc:Choice>
              <mc:Fallback>
                <p:oleObj name="Picture" r:id="rId4" imgW="3547872" imgH="2435352" progId="Word.Picture.8">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1047750"/>
                        <a:ext cx="6337300" cy="436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7" name="AutoShape 10">
            <a:hlinkClick r:id="rId6" action="ppaction://program" highlightClick="1"/>
            <a:extLst>
              <a:ext uri="{FF2B5EF4-FFF2-40B4-BE49-F238E27FC236}">
                <a16:creationId xmlns:a16="http://schemas.microsoft.com/office/drawing/2014/main" id="{33957994-553B-44E7-BB21-3D108D6B7B1D}"/>
              </a:ext>
            </a:extLst>
          </p:cNvPr>
          <p:cNvSpPr>
            <a:spLocks noChangeArrowheads="1"/>
          </p:cNvSpPr>
          <p:nvPr/>
        </p:nvSpPr>
        <p:spPr bwMode="auto">
          <a:xfrm>
            <a:off x="7835900" y="5710238"/>
            <a:ext cx="698500" cy="339725"/>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3088" name="Rectangle 20">
            <a:hlinkClick r:id="rId7"/>
            <a:extLst>
              <a:ext uri="{FF2B5EF4-FFF2-40B4-BE49-F238E27FC236}">
                <a16:creationId xmlns:a16="http://schemas.microsoft.com/office/drawing/2014/main" id="{EDC76B96-3AC0-441B-A7BF-FBBF99413809}"/>
              </a:ext>
            </a:extLst>
          </p:cNvPr>
          <p:cNvSpPr>
            <a:spLocks noChangeArrowheads="1"/>
          </p:cNvSpPr>
          <p:nvPr/>
        </p:nvSpPr>
        <p:spPr bwMode="auto">
          <a:xfrm>
            <a:off x="3573463" y="5710238"/>
            <a:ext cx="19319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BMI</a:t>
            </a:r>
          </a:p>
        </p:txBody>
      </p:sp>
      <p:sp>
        <p:nvSpPr>
          <p:cNvPr id="3089" name="Rectangle 21">
            <a:hlinkClick r:id="rId8"/>
            <a:extLst>
              <a:ext uri="{FF2B5EF4-FFF2-40B4-BE49-F238E27FC236}">
                <a16:creationId xmlns:a16="http://schemas.microsoft.com/office/drawing/2014/main" id="{0015533F-A3CF-4C33-89E3-791B26747222}"/>
              </a:ext>
            </a:extLst>
          </p:cNvPr>
          <p:cNvSpPr>
            <a:spLocks noChangeArrowheads="1"/>
          </p:cNvSpPr>
          <p:nvPr/>
        </p:nvSpPr>
        <p:spPr bwMode="auto">
          <a:xfrm>
            <a:off x="5686425" y="5710238"/>
            <a:ext cx="1931988"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tLang="en-US" sz="2000"/>
              <a:t>UseBMIClass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2D1B870D-65EB-4BC2-96AB-6ED5C6ED26F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A335A9D0-478A-4021-9674-7E7691026012}" type="slidenum">
              <a:rPr lang="en-US" altLang="en-US" sz="1400"/>
              <a:pPr/>
              <a:t>8</a:t>
            </a:fld>
            <a:endParaRPr lang="en-US" altLang="en-US" sz="1400"/>
          </a:p>
        </p:txBody>
      </p:sp>
      <p:sp>
        <p:nvSpPr>
          <p:cNvPr id="29699" name="Rectangle 2">
            <a:extLst>
              <a:ext uri="{FF2B5EF4-FFF2-40B4-BE49-F238E27FC236}">
                <a16:creationId xmlns:a16="http://schemas.microsoft.com/office/drawing/2014/main" id="{3DA3E85E-468B-4E7A-A5AC-928B731B97C2}"/>
              </a:ext>
            </a:extLst>
          </p:cNvPr>
          <p:cNvSpPr>
            <a:spLocks noGrp="1" noChangeArrowheads="1"/>
          </p:cNvSpPr>
          <p:nvPr>
            <p:ph type="title"/>
          </p:nvPr>
        </p:nvSpPr>
        <p:spPr>
          <a:xfrm>
            <a:off x="685800" y="457200"/>
            <a:ext cx="7772400" cy="514350"/>
          </a:xfrm>
        </p:spPr>
        <p:txBody>
          <a:bodyPr/>
          <a:lstStyle/>
          <a:p>
            <a:r>
              <a:rPr lang="en-US" altLang="en-US" sz="4000">
                <a:latin typeface="Book Antiqua" panose="02040602050305030304" pitchFamily="18" charset="0"/>
              </a:rPr>
              <a:t>Class Relationships</a:t>
            </a:r>
            <a:endParaRPr lang="en-US" altLang="en-US" sz="4000">
              <a:latin typeface="Book Antiqua" panose="02040602050305030304" pitchFamily="18" charset="0"/>
              <a:hlinkClick r:id="rId2" action="ppaction://program"/>
            </a:endParaRPr>
          </a:p>
        </p:txBody>
      </p:sp>
      <p:sp>
        <p:nvSpPr>
          <p:cNvPr id="29700" name="Rectangle 3">
            <a:extLst>
              <a:ext uri="{FF2B5EF4-FFF2-40B4-BE49-F238E27FC236}">
                <a16:creationId xmlns:a16="http://schemas.microsoft.com/office/drawing/2014/main" id="{48FC313D-83DA-47CF-99DF-91DE068E91B1}"/>
              </a:ext>
            </a:extLst>
          </p:cNvPr>
          <p:cNvSpPr>
            <a:spLocks noGrp="1" noChangeArrowheads="1"/>
          </p:cNvSpPr>
          <p:nvPr>
            <p:ph type="body" idx="1"/>
          </p:nvPr>
        </p:nvSpPr>
        <p:spPr>
          <a:xfrm>
            <a:off x="309563" y="1123950"/>
            <a:ext cx="8486775" cy="2305050"/>
          </a:xfrm>
        </p:spPr>
        <p:txBody>
          <a:bodyPr/>
          <a:lstStyle/>
          <a:p>
            <a:pPr marL="0" indent="0">
              <a:buFont typeface="Monotype Sorts"/>
              <a:buNone/>
            </a:pPr>
            <a:r>
              <a:rPr lang="en-US" altLang="en-US" sz="2800"/>
              <a:t>Association</a:t>
            </a:r>
          </a:p>
          <a:p>
            <a:pPr marL="0" indent="0">
              <a:buFont typeface="Monotype Sorts"/>
              <a:buNone/>
            </a:pPr>
            <a:r>
              <a:rPr lang="en-US" altLang="en-US" sz="2800"/>
              <a:t>Aggregation</a:t>
            </a:r>
          </a:p>
          <a:p>
            <a:pPr marL="0" indent="0">
              <a:buFont typeface="Monotype Sorts"/>
              <a:buNone/>
            </a:pPr>
            <a:r>
              <a:rPr lang="en-US" altLang="en-US" sz="2800"/>
              <a:t>Composition</a:t>
            </a:r>
          </a:p>
          <a:p>
            <a:pPr marL="0" indent="0">
              <a:buFont typeface="Monotype Sorts"/>
              <a:buNone/>
            </a:pPr>
            <a:r>
              <a:rPr lang="en-US" altLang="en-US" sz="2800"/>
              <a:t>Inheritance (Chapter 13) </a:t>
            </a:r>
          </a:p>
        </p:txBody>
      </p:sp>
      <p:sp>
        <p:nvSpPr>
          <p:cNvPr id="29701" name="Rectangle 4">
            <a:extLst>
              <a:ext uri="{FF2B5EF4-FFF2-40B4-BE49-F238E27FC236}">
                <a16:creationId xmlns:a16="http://schemas.microsoft.com/office/drawing/2014/main" id="{93D2AF5C-9E2E-4672-87B4-AE52B87B77A5}"/>
              </a:ext>
            </a:extLst>
          </p:cNvPr>
          <p:cNvSpPr>
            <a:spLocks noChangeArrowheads="1"/>
          </p:cNvSpPr>
          <p:nvPr/>
        </p:nvSpPr>
        <p:spPr bwMode="auto">
          <a:xfrm>
            <a:off x="0" y="30019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29702" name="Picture 7">
            <a:extLst>
              <a:ext uri="{FF2B5EF4-FFF2-40B4-BE49-F238E27FC236}">
                <a16:creationId xmlns:a16="http://schemas.microsoft.com/office/drawing/2014/main" id="{E9B52B15-BA6B-49CF-9C26-12546BC56C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813" y="4581525"/>
            <a:ext cx="8840787"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9703" name="Rectangle 3">
            <a:extLst>
              <a:ext uri="{FF2B5EF4-FFF2-40B4-BE49-F238E27FC236}">
                <a16:creationId xmlns:a16="http://schemas.microsoft.com/office/drawing/2014/main" id="{2DF5F4FB-B868-4FDB-B156-8097251BB622}"/>
              </a:ext>
            </a:extLst>
          </p:cNvPr>
          <p:cNvSpPr txBox="1">
            <a:spLocks noChangeArrowheads="1"/>
          </p:cNvSpPr>
          <p:nvPr/>
        </p:nvSpPr>
        <p:spPr bwMode="auto">
          <a:xfrm>
            <a:off x="325438" y="3486150"/>
            <a:ext cx="84867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a:buNone/>
            </a:pPr>
            <a:r>
              <a:rPr lang="en-US" altLang="en-US" sz="2800"/>
              <a:t>Association: is a general binary relationship that describes an activity between two classes.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a:extLst>
              <a:ext uri="{FF2B5EF4-FFF2-40B4-BE49-F238E27FC236}">
                <a16:creationId xmlns:a16="http://schemas.microsoft.com/office/drawing/2014/main" id="{9BA2AAF1-29C0-44BC-B18A-7B9B1FF0B27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0DEC003-68FC-4BFC-80C2-64DFE723FE7A}" type="slidenum">
              <a:rPr lang="en-US" altLang="en-US" sz="1400"/>
              <a:pPr/>
              <a:t>9</a:t>
            </a:fld>
            <a:endParaRPr lang="en-US" altLang="en-US" sz="1400"/>
          </a:p>
        </p:txBody>
      </p:sp>
      <p:sp>
        <p:nvSpPr>
          <p:cNvPr id="4100" name="Rectangle 2">
            <a:extLst>
              <a:ext uri="{FF2B5EF4-FFF2-40B4-BE49-F238E27FC236}">
                <a16:creationId xmlns:a16="http://schemas.microsoft.com/office/drawing/2014/main" id="{6B506164-B511-46EE-A1F0-3586CEA8078E}"/>
              </a:ext>
            </a:extLst>
          </p:cNvPr>
          <p:cNvSpPr>
            <a:spLocks noGrp="1" noChangeArrowheads="1"/>
          </p:cNvSpPr>
          <p:nvPr>
            <p:ph type="title"/>
          </p:nvPr>
        </p:nvSpPr>
        <p:spPr>
          <a:xfrm>
            <a:off x="685800" y="457200"/>
            <a:ext cx="7772400" cy="514350"/>
          </a:xfrm>
        </p:spPr>
        <p:txBody>
          <a:bodyPr/>
          <a:lstStyle/>
          <a:p>
            <a:r>
              <a:rPr lang="en-US" altLang="en-US" sz="4000">
                <a:latin typeface="Book Antiqua" panose="02040602050305030304" pitchFamily="18" charset="0"/>
              </a:rPr>
              <a:t>Object Composition</a:t>
            </a:r>
            <a:endParaRPr lang="en-US" altLang="en-US" sz="4000">
              <a:latin typeface="Book Antiqua" panose="02040602050305030304" pitchFamily="18" charset="0"/>
              <a:hlinkClick r:id="rId3" action="ppaction://program"/>
            </a:endParaRPr>
          </a:p>
        </p:txBody>
      </p:sp>
      <p:sp>
        <p:nvSpPr>
          <p:cNvPr id="4101" name="Rectangle 3">
            <a:extLst>
              <a:ext uri="{FF2B5EF4-FFF2-40B4-BE49-F238E27FC236}">
                <a16:creationId xmlns:a16="http://schemas.microsoft.com/office/drawing/2014/main" id="{9B082BD4-BC10-4E6D-A1B2-56329E5F7A0A}"/>
              </a:ext>
            </a:extLst>
          </p:cNvPr>
          <p:cNvSpPr>
            <a:spLocks noGrp="1" noChangeArrowheads="1"/>
          </p:cNvSpPr>
          <p:nvPr>
            <p:ph type="body" idx="1"/>
          </p:nvPr>
        </p:nvSpPr>
        <p:spPr>
          <a:xfrm>
            <a:off x="309563" y="1123950"/>
            <a:ext cx="8486775" cy="3219450"/>
          </a:xfrm>
        </p:spPr>
        <p:txBody>
          <a:bodyPr/>
          <a:lstStyle/>
          <a:p>
            <a:pPr marL="0" indent="0">
              <a:buFont typeface="Monotype Sorts"/>
              <a:buNone/>
            </a:pPr>
            <a:r>
              <a:rPr lang="en-US" altLang="en-US" sz="2800"/>
              <a:t>Composition is actually a special case of the aggregation relationship. Aggregation models </a:t>
            </a:r>
            <a:r>
              <a:rPr lang="en-US" altLang="en-US" sz="2800" i="1"/>
              <a:t>has-a</a:t>
            </a:r>
            <a:r>
              <a:rPr lang="en-US" altLang="en-US" sz="2800"/>
              <a:t> relationships and represents an ownership relationship between two objects. The owner object is called an </a:t>
            </a:r>
            <a:r>
              <a:rPr lang="en-US" altLang="en-US" sz="2800" i="1"/>
              <a:t>aggregating object</a:t>
            </a:r>
            <a:r>
              <a:rPr lang="en-US" altLang="en-US" sz="2800"/>
              <a:t> and its class an </a:t>
            </a:r>
            <a:r>
              <a:rPr lang="en-US" altLang="en-US" sz="2800" i="1"/>
              <a:t>aggregating class</a:t>
            </a:r>
            <a:r>
              <a:rPr lang="en-US" altLang="en-US" sz="2800"/>
              <a:t>. The subject object is called an </a:t>
            </a:r>
            <a:r>
              <a:rPr lang="en-US" altLang="en-US" sz="2800" i="1"/>
              <a:t>aggregated object</a:t>
            </a:r>
            <a:r>
              <a:rPr lang="en-US" altLang="en-US" sz="2800"/>
              <a:t> and its class an </a:t>
            </a:r>
            <a:r>
              <a:rPr lang="en-US" altLang="en-US" sz="2800" i="1"/>
              <a:t>aggregated class</a:t>
            </a:r>
            <a:r>
              <a:rPr lang="en-US" altLang="en-US" sz="2800"/>
              <a:t>. </a:t>
            </a:r>
          </a:p>
        </p:txBody>
      </p:sp>
      <p:sp>
        <p:nvSpPr>
          <p:cNvPr id="4102" name="Rectangle 4">
            <a:extLst>
              <a:ext uri="{FF2B5EF4-FFF2-40B4-BE49-F238E27FC236}">
                <a16:creationId xmlns:a16="http://schemas.microsoft.com/office/drawing/2014/main" id="{0C209110-6B25-4556-9088-44766061337B}"/>
              </a:ext>
            </a:extLst>
          </p:cNvPr>
          <p:cNvSpPr>
            <a:spLocks noChangeArrowheads="1"/>
          </p:cNvSpPr>
          <p:nvPr/>
        </p:nvSpPr>
        <p:spPr bwMode="auto">
          <a:xfrm>
            <a:off x="0" y="30019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2" name="Rectangle 2">
            <a:extLst>
              <a:ext uri="{FF2B5EF4-FFF2-40B4-BE49-F238E27FC236}">
                <a16:creationId xmlns:a16="http://schemas.microsoft.com/office/drawing/2014/main" id="{B10A8702-68D9-4267-963E-27D73FCA0A5A}"/>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graphicFrame>
        <p:nvGraphicFramePr>
          <p:cNvPr id="4098" name="Object 2">
            <a:extLst>
              <a:ext uri="{FF2B5EF4-FFF2-40B4-BE49-F238E27FC236}">
                <a16:creationId xmlns:a16="http://schemas.microsoft.com/office/drawing/2014/main" id="{9AF6F883-A349-471D-A5BE-242DDAAB9206}"/>
              </a:ext>
            </a:extLst>
          </p:cNvPr>
          <p:cNvGraphicFramePr>
            <a:graphicFrameLocks noChangeAspect="1"/>
          </p:cNvGraphicFramePr>
          <p:nvPr/>
        </p:nvGraphicFramePr>
        <p:xfrm>
          <a:off x="461963" y="4389438"/>
          <a:ext cx="8043862" cy="1689100"/>
        </p:xfrm>
        <a:graphic>
          <a:graphicData uri="http://schemas.openxmlformats.org/presentationml/2006/ole">
            <mc:AlternateContent xmlns:mc="http://schemas.openxmlformats.org/markup-compatibility/2006">
              <mc:Choice xmlns:v="urn:schemas-microsoft-com:vml" Requires="v">
                <p:oleObj spid="_x0000_s4104" name="Picture" r:id="rId4" imgW="4064000" imgH="850900" progId="Word.Picture.8">
                  <p:embed/>
                </p:oleObj>
              </mc:Choice>
              <mc:Fallback>
                <p:oleObj name="Picture" r:id="rId4" imgW="4064000" imgH="850900" progId="Word.Picture.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963" y="4389438"/>
                        <a:ext cx="8043862"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25165</TotalTime>
  <Words>2405</Words>
  <Application>Microsoft Office PowerPoint</Application>
  <PresentationFormat>Ekran Gösterisi (4:3)</PresentationFormat>
  <Paragraphs>297</Paragraphs>
  <Slides>56</Slides>
  <Notes>0</Notes>
  <HiddenSlides>0</HiddenSlides>
  <MMClips>0</MMClips>
  <ScaleCrop>false</ScaleCrop>
  <HeadingPairs>
    <vt:vector size="8" baseType="variant">
      <vt:variant>
        <vt:lpstr>Kullanılan Yazı Tipleri</vt:lpstr>
      </vt:variant>
      <vt:variant>
        <vt:i4>9</vt:i4>
      </vt:variant>
      <vt:variant>
        <vt:lpstr>Tema</vt:lpstr>
      </vt:variant>
      <vt:variant>
        <vt:i4>1</vt:i4>
      </vt:variant>
      <vt:variant>
        <vt:lpstr>Eklenmiş OLE Hizmet Programları</vt:lpstr>
      </vt:variant>
      <vt:variant>
        <vt:i4>2</vt:i4>
      </vt:variant>
      <vt:variant>
        <vt:lpstr>Slayt Başlıkları</vt:lpstr>
      </vt:variant>
      <vt:variant>
        <vt:i4>56</vt:i4>
      </vt:variant>
    </vt:vector>
  </HeadingPairs>
  <TitlesOfParts>
    <vt:vector size="68" baseType="lpstr">
      <vt:lpstr>Times New Roman</vt:lpstr>
      <vt:lpstr>Arial</vt:lpstr>
      <vt:lpstr>Monotype Sorts</vt:lpstr>
      <vt:lpstr>Wingdings</vt:lpstr>
      <vt:lpstr>Courier</vt:lpstr>
      <vt:lpstr>Courier New</vt:lpstr>
      <vt:lpstr>Book Antiqua</vt:lpstr>
      <vt:lpstr>Forte</vt:lpstr>
      <vt:lpstr>SimSun</vt:lpstr>
      <vt:lpstr>International</vt:lpstr>
      <vt:lpstr>Microsoft Word Picture</vt:lpstr>
      <vt:lpstr>Picture</vt:lpstr>
      <vt:lpstr>Chapter 10 Thinking in Objects</vt:lpstr>
      <vt:lpstr>Motivations</vt:lpstr>
      <vt:lpstr>Objectives</vt:lpstr>
      <vt:lpstr>Class Abstraction and Encapsulation</vt:lpstr>
      <vt:lpstr>Designing the Loan Class</vt:lpstr>
      <vt:lpstr>Object-Oriented Thinking</vt:lpstr>
      <vt:lpstr>The BMI Class</vt:lpstr>
      <vt:lpstr>Class Relationships</vt:lpstr>
      <vt:lpstr>Object Composition</vt:lpstr>
      <vt:lpstr>Class Representation</vt:lpstr>
      <vt:lpstr>Aggregation or Composition </vt:lpstr>
      <vt:lpstr>Aggregation Between Same Class</vt:lpstr>
      <vt:lpstr>Aggregation Between Same Class</vt:lpstr>
      <vt:lpstr>Example: The Course Class</vt:lpstr>
      <vt:lpstr>Example: The StackOfIntegers Class</vt:lpstr>
      <vt:lpstr>Designing the StackOfIntegers Class</vt:lpstr>
      <vt:lpstr>Implementing StackOfIntegers Class</vt:lpstr>
      <vt:lpstr>Wrapper Classes</vt:lpstr>
      <vt:lpstr>The Integer and Double Classes</vt:lpstr>
      <vt:lpstr>The Integer Class and the Double Class</vt:lpstr>
      <vt:lpstr>Numeric Wrapper Class Constructors </vt:lpstr>
      <vt:lpstr>Numeric Wrapper Class Constants </vt:lpstr>
      <vt:lpstr>Conversion Methods</vt:lpstr>
      <vt:lpstr>The Static valueOf Methods</vt:lpstr>
      <vt:lpstr>The Methods for Parsing Strings into Numbers </vt:lpstr>
      <vt:lpstr>Automatic Conversion Between Primitive Types and Wrapper Class Types</vt:lpstr>
      <vt:lpstr>BigInteger and BigDecimal</vt:lpstr>
      <vt:lpstr>BigInteger and BigDecimal</vt:lpstr>
      <vt:lpstr>The String Class</vt:lpstr>
      <vt:lpstr>Constructing Strings</vt:lpstr>
      <vt:lpstr>Strings Are Immutable</vt:lpstr>
      <vt:lpstr>Trace Code</vt:lpstr>
      <vt:lpstr>Trace Code</vt:lpstr>
      <vt:lpstr>Interned Strings</vt:lpstr>
      <vt:lpstr>Examples</vt:lpstr>
      <vt:lpstr>Trace Code</vt:lpstr>
      <vt:lpstr>Trace Code</vt:lpstr>
      <vt:lpstr>Trace Code</vt:lpstr>
      <vt:lpstr>Replacing and Splitting Strings </vt:lpstr>
      <vt:lpstr>Examples</vt:lpstr>
      <vt:lpstr>Splitting a String</vt:lpstr>
      <vt:lpstr>Matching, Replacing and Splitting by Patterns </vt:lpstr>
      <vt:lpstr>Matching, Replacing and Splitting by Patterns </vt:lpstr>
      <vt:lpstr>Matching, Replacing and Splitting by Patterns </vt:lpstr>
      <vt:lpstr>Convert Character and Numbers to Strings</vt:lpstr>
      <vt:lpstr>StringBuilder and StringBuffer</vt:lpstr>
      <vt:lpstr>StringBuilder Constructors</vt:lpstr>
      <vt:lpstr>Modifying Strings in the Builder</vt:lpstr>
      <vt:lpstr>Examples</vt:lpstr>
      <vt:lpstr>The toString, capacity, length, setLength, and charAt Methods </vt:lpstr>
      <vt:lpstr>Problem: Checking Palindromes Ignoring Non-alphanumeric Characters</vt:lpstr>
      <vt:lpstr>Regular Expressions</vt:lpstr>
      <vt:lpstr>Matching Strings</vt:lpstr>
      <vt:lpstr>Regular Expression Syntax</vt:lpstr>
      <vt:lpstr>Replacing and Splitting Strings</vt:lpstr>
      <vt:lpstr>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Objects and Classes</dc:title>
  <dc:creator>Y. Daniel Liang</dc:creator>
  <cp:lastModifiedBy>Murat Umut İzer</cp:lastModifiedBy>
  <cp:revision>283</cp:revision>
  <dcterms:created xsi:type="dcterms:W3CDTF">1995-06-10T17:31:50Z</dcterms:created>
  <dcterms:modified xsi:type="dcterms:W3CDTF">2020-10-12T16:48:31Z</dcterms:modified>
</cp:coreProperties>
</file>