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5" r:id="rId4"/>
    <p:sldId id="266" r:id="rId5"/>
    <p:sldId id="259" r:id="rId6"/>
    <p:sldId id="267" r:id="rId7"/>
    <p:sldId id="264" r:id="rId8"/>
    <p:sldId id="268" r:id="rId9"/>
    <p:sldId id="257" r:id="rId10"/>
    <p:sldId id="277" r:id="rId11"/>
    <p:sldId id="275" r:id="rId12"/>
    <p:sldId id="274" r:id="rId13"/>
    <p:sldId id="269" r:id="rId14"/>
    <p:sldId id="270" r:id="rId15"/>
    <p:sldId id="271" r:id="rId16"/>
    <p:sldId id="272" r:id="rId17"/>
    <p:sldId id="273" r:id="rId18"/>
    <p:sldId id="276" r:id="rId19"/>
    <p:sldId id="260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27.1.2016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dojo.com/tr-T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CLASS DOJO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26" y="1196752"/>
            <a:ext cx="1220341" cy="12959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2808312" cy="28083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8956"/>
            <a:ext cx="2286000" cy="18288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20" y="4661409"/>
            <a:ext cx="2218512" cy="15038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3223"/>
            <a:ext cx="2329458" cy="146001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17906"/>
            <a:ext cx="21907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6" y="1628800"/>
            <a:ext cx="7239000" cy="414597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35" y="5445224"/>
            <a:ext cx="1074851" cy="129614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9552" y="548680"/>
            <a:ext cx="7258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Yazılımı aktif olarak kullanan eğitimciler, belirli dönem aralıklarıyla,</a:t>
            </a:r>
          </a:p>
          <a:p>
            <a:r>
              <a:rPr lang="tr-TR" dirty="0"/>
              <a:t>i</a:t>
            </a:r>
            <a:r>
              <a:rPr lang="tr-TR" dirty="0" smtClean="0"/>
              <a:t>htiyaç halinde raporları </a:t>
            </a:r>
            <a:r>
              <a:rPr lang="tr-TR" dirty="0" err="1" smtClean="0"/>
              <a:t>pdf</a:t>
            </a:r>
            <a:r>
              <a:rPr lang="tr-TR" dirty="0" smtClean="0"/>
              <a:t> formatında da alarak, kendilerine </a:t>
            </a:r>
          </a:p>
          <a:p>
            <a:r>
              <a:rPr lang="tr-TR" dirty="0"/>
              <a:t>s</a:t>
            </a:r>
            <a:r>
              <a:rPr lang="tr-TR" dirty="0" smtClean="0"/>
              <a:t>aklayabilirler.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30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9" y="1609725"/>
            <a:ext cx="6919017" cy="4699595"/>
          </a:xfrm>
        </p:spPr>
      </p:pic>
      <p:sp>
        <p:nvSpPr>
          <p:cNvPr id="5" name="Metin kutusu 4"/>
          <p:cNvSpPr txBox="1"/>
          <p:nvPr/>
        </p:nvSpPr>
        <p:spPr>
          <a:xfrm>
            <a:off x="539552" y="548680"/>
            <a:ext cx="7835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Günlük, haftalık ya da aylık dökümler alarak, istersek de bizim </a:t>
            </a:r>
          </a:p>
          <a:p>
            <a:r>
              <a:rPr lang="tr-TR" dirty="0" smtClean="0"/>
              <a:t>belirlediğimiz tarihler çerçevesinde dökümler alarak, hangi</a:t>
            </a:r>
          </a:p>
          <a:p>
            <a:r>
              <a:rPr lang="tr-TR" dirty="0"/>
              <a:t>ö</a:t>
            </a:r>
            <a:r>
              <a:rPr lang="tr-TR" dirty="0" smtClean="0"/>
              <a:t>ğrencilerin hangi davranışları sebebiyle puan aldığını da takip edebiliriz.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5949280"/>
            <a:ext cx="6572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4" y="1484784"/>
            <a:ext cx="6668406" cy="4726033"/>
          </a:xfrm>
        </p:spPr>
      </p:pic>
      <p:sp>
        <p:nvSpPr>
          <p:cNvPr id="5" name="Metin kutusu 4"/>
          <p:cNvSpPr txBox="1"/>
          <p:nvPr/>
        </p:nvSpPr>
        <p:spPr>
          <a:xfrm>
            <a:off x="755576" y="574846"/>
            <a:ext cx="596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Belirli aralıklarla, öğrencilerin baloncukları sıfırlanabilir.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50" y="5229200"/>
            <a:ext cx="132314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11560" y="828808"/>
            <a:ext cx="6894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Öğretmenler; sınıfın bütününü de kontrol ederek, hangi</a:t>
            </a:r>
          </a:p>
          <a:p>
            <a:r>
              <a:rPr lang="tr-TR" dirty="0"/>
              <a:t>ö</a:t>
            </a:r>
            <a:r>
              <a:rPr lang="tr-TR" dirty="0" smtClean="0"/>
              <a:t>ğrencinin </a:t>
            </a:r>
            <a:r>
              <a:rPr lang="tr-TR" dirty="0" err="1" smtClean="0"/>
              <a:t>Dojo</a:t>
            </a:r>
            <a:r>
              <a:rPr lang="tr-TR" dirty="0" smtClean="0"/>
              <a:t> puanın daha olumlu olduğunu ya da hangi</a:t>
            </a:r>
          </a:p>
          <a:p>
            <a:r>
              <a:rPr lang="tr-TR" dirty="0"/>
              <a:t>ö</a:t>
            </a:r>
            <a:r>
              <a:rPr lang="tr-TR" dirty="0" smtClean="0"/>
              <a:t>ğrencisinin daha fazla geliştirilmesi gereken davranışı olduğunu</a:t>
            </a:r>
          </a:p>
          <a:p>
            <a:r>
              <a:rPr lang="tr-TR" dirty="0"/>
              <a:t>t</a:t>
            </a:r>
            <a:r>
              <a:rPr lang="tr-TR" dirty="0" smtClean="0"/>
              <a:t>akip edebilmektedir.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5" y="2276872"/>
            <a:ext cx="7164385" cy="3781063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31" y="5157192"/>
            <a:ext cx="1778462" cy="1584176"/>
          </a:xfrm>
        </p:spPr>
      </p:pic>
    </p:spTree>
    <p:extLst>
      <p:ext uri="{BB962C8B-B14F-4D97-AF65-F5344CB8AC3E}">
        <p14:creationId xmlns:p14="http://schemas.microsoft.com/office/powerpoint/2010/main" val="16817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6472"/>
            <a:ext cx="7239000" cy="345314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66" y="5343196"/>
            <a:ext cx="1749517" cy="149032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95536" y="764703"/>
            <a:ext cx="789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Class </a:t>
            </a:r>
            <a:r>
              <a:rPr lang="tr-TR" dirty="0" err="1" smtClean="0"/>
              <a:t>Dojo</a:t>
            </a:r>
            <a:r>
              <a:rPr lang="tr-TR" dirty="0" smtClean="0"/>
              <a:t> yazılımını kullanırken eğer sınıf öğretmeni</a:t>
            </a:r>
          </a:p>
          <a:p>
            <a:r>
              <a:rPr lang="tr-TR" dirty="0"/>
              <a:t>s</a:t>
            </a:r>
            <a:r>
              <a:rPr lang="tr-TR" dirty="0" smtClean="0"/>
              <a:t>ınıfı toplu olarak bir davranıştan dolayı ödüllendirmek</a:t>
            </a:r>
          </a:p>
          <a:p>
            <a:r>
              <a:rPr lang="tr-TR" dirty="0"/>
              <a:t>i</a:t>
            </a:r>
            <a:r>
              <a:rPr lang="tr-TR" dirty="0" smtClean="0"/>
              <a:t>sterse ya da belirli bir davranışı sınıf olarak geliştirmelerini isterse, toplu </a:t>
            </a:r>
          </a:p>
          <a:p>
            <a:r>
              <a:rPr lang="tr-TR" dirty="0"/>
              <a:t>p</a:t>
            </a:r>
            <a:r>
              <a:rPr lang="tr-TR" dirty="0" smtClean="0"/>
              <a:t>uanlama yapabilmektedir.</a:t>
            </a:r>
          </a:p>
        </p:txBody>
      </p:sp>
    </p:spTree>
    <p:extLst>
      <p:ext uri="{BB962C8B-B14F-4D97-AF65-F5344CB8AC3E}">
        <p14:creationId xmlns:p14="http://schemas.microsoft.com/office/powerpoint/2010/main" val="33319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13176"/>
            <a:ext cx="2095500" cy="1524000"/>
          </a:xfrm>
        </p:spPr>
      </p:pic>
      <p:sp>
        <p:nvSpPr>
          <p:cNvPr id="5" name="Metin kutusu 4"/>
          <p:cNvSpPr txBox="1"/>
          <p:nvPr/>
        </p:nvSpPr>
        <p:spPr>
          <a:xfrm>
            <a:off x="518862" y="1988840"/>
            <a:ext cx="72667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Class </a:t>
            </a:r>
            <a:r>
              <a:rPr lang="tr-TR" dirty="0" err="1" smtClean="0"/>
              <a:t>Dojo</a:t>
            </a:r>
            <a:r>
              <a:rPr lang="tr-TR" dirty="0" smtClean="0"/>
              <a:t> yazılımında, eğer istenirse olumlu ve geliştirilmesi </a:t>
            </a:r>
          </a:p>
          <a:p>
            <a:r>
              <a:rPr lang="tr-TR" dirty="0" smtClean="0"/>
              <a:t>gereken davranışın puanlarını da öğretmen kendi önem sırasına göre</a:t>
            </a:r>
          </a:p>
          <a:p>
            <a:r>
              <a:rPr lang="tr-TR" dirty="0"/>
              <a:t>d</a:t>
            </a:r>
            <a:r>
              <a:rPr lang="tr-TR" dirty="0" smtClean="0"/>
              <a:t>eğiştirebilmektedir. Böylelikle hangi olumlu davranışa öğrenciyi</a:t>
            </a:r>
          </a:p>
          <a:p>
            <a:r>
              <a:rPr lang="tr-TR" dirty="0"/>
              <a:t>ç</a:t>
            </a:r>
            <a:r>
              <a:rPr lang="tr-TR" dirty="0" smtClean="0"/>
              <a:t>ekmek istediğini ya da hangi davranışları sınıf içerisinde</a:t>
            </a:r>
          </a:p>
          <a:p>
            <a:r>
              <a:rPr lang="tr-TR" dirty="0"/>
              <a:t>t</a:t>
            </a:r>
            <a:r>
              <a:rPr lang="tr-TR" dirty="0" smtClean="0"/>
              <a:t>amamen kaldırmak istediğini belirleyebilmektedir.</a:t>
            </a:r>
          </a:p>
        </p:txBody>
      </p:sp>
    </p:spTree>
    <p:extLst>
      <p:ext uri="{BB962C8B-B14F-4D97-AF65-F5344CB8AC3E}">
        <p14:creationId xmlns:p14="http://schemas.microsoft.com/office/powerpoint/2010/main" val="37347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Olumlu davranışlar;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5904656" cy="5039729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149284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Olumsuz davranışlar;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4" y="1582340"/>
            <a:ext cx="6155874" cy="48466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15716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2" y="1340768"/>
            <a:ext cx="6930657" cy="4915619"/>
          </a:xfrm>
        </p:spPr>
      </p:pic>
      <p:sp>
        <p:nvSpPr>
          <p:cNvPr id="5" name="Metin kutusu 4"/>
          <p:cNvSpPr txBox="1"/>
          <p:nvPr/>
        </p:nvSpPr>
        <p:spPr>
          <a:xfrm>
            <a:off x="395536" y="476672"/>
            <a:ext cx="716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Class </a:t>
            </a:r>
            <a:r>
              <a:rPr lang="tr-TR" dirty="0" err="1" smtClean="0"/>
              <a:t>Dojo</a:t>
            </a:r>
            <a:r>
              <a:rPr lang="tr-TR" dirty="0" smtClean="0"/>
              <a:t> kullanan öğretmenler, bu uygulamayı bir yoklama yapma</a:t>
            </a:r>
          </a:p>
          <a:p>
            <a:r>
              <a:rPr lang="tr-TR" dirty="0"/>
              <a:t>y</a:t>
            </a:r>
            <a:r>
              <a:rPr lang="tr-TR" dirty="0" smtClean="0"/>
              <a:t>azılımı olarak da kullanabilirler.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07" y="5229200"/>
            <a:ext cx="11323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7544" y="764704"/>
            <a:ext cx="7101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Velilere toplu mesajlarla ulaşılabilir, bir veli-öğretmen iletişim</a:t>
            </a:r>
          </a:p>
          <a:p>
            <a:r>
              <a:rPr lang="tr-TR" dirty="0" smtClean="0"/>
              <a:t>aracı olarak da kullanılan bir yazılım olması da dikkat çekmektedir.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7" y="1700808"/>
            <a:ext cx="7301211" cy="4189383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44" y="5445224"/>
            <a:ext cx="809047" cy="1080120"/>
          </a:xfrm>
        </p:spPr>
      </p:pic>
    </p:spTree>
    <p:extLst>
      <p:ext uri="{BB962C8B-B14F-4D97-AF65-F5344CB8AC3E}">
        <p14:creationId xmlns:p14="http://schemas.microsoft.com/office/powerpoint/2010/main" val="5241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1143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dirty="0" smtClean="0"/>
              <a:t>CLASS DOJO NEDİR??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45224"/>
            <a:ext cx="1076325" cy="1143000"/>
          </a:xfrm>
        </p:spPr>
      </p:pic>
      <p:sp>
        <p:nvSpPr>
          <p:cNvPr id="5" name="Metin kutusu 4"/>
          <p:cNvSpPr txBox="1"/>
          <p:nvPr/>
        </p:nvSpPr>
        <p:spPr>
          <a:xfrm>
            <a:off x="1041039" y="2204864"/>
            <a:ext cx="5637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Class </a:t>
            </a:r>
            <a:r>
              <a:rPr lang="tr-TR" dirty="0" err="1" smtClean="0"/>
              <a:t>Dojo</a:t>
            </a:r>
            <a:r>
              <a:rPr lang="tr-TR" dirty="0" smtClean="0"/>
              <a:t> yazılımı; davranış yönetim yazılımıdır.</a:t>
            </a:r>
          </a:p>
          <a:p>
            <a:r>
              <a:rPr lang="tr-TR" dirty="0" smtClean="0"/>
              <a:t>Eğlenceli bir şekilde öğrencilerin sınıf içerisindeki davranışlarını, ödev performanslarını, derse katılım </a:t>
            </a:r>
            <a:r>
              <a:rPr lang="tr-TR" dirty="0" smtClean="0"/>
              <a:t>seviyelerini </a:t>
            </a:r>
            <a:r>
              <a:rPr lang="tr-TR" dirty="0" smtClean="0"/>
              <a:t>sanal karakterlerle takip etmeyi sağlayan </a:t>
            </a:r>
            <a:r>
              <a:rPr lang="tr-TR" dirty="0" smtClean="0"/>
              <a:t>bir </a:t>
            </a:r>
            <a:r>
              <a:rPr lang="tr-TR" dirty="0" smtClean="0"/>
              <a:t>programdır.</a:t>
            </a:r>
          </a:p>
          <a:p>
            <a:r>
              <a:rPr lang="tr-TR" dirty="0" smtClean="0"/>
              <a:t>Klasik davranış çizelgelerinin, artı eksi listelerinin çöpe gitmesine sebep olan yazılımdır.</a:t>
            </a:r>
          </a:p>
          <a:p>
            <a:r>
              <a:rPr lang="tr-TR" dirty="0" smtClean="0"/>
              <a:t>Web tabanlı bir uygulamadır. </a:t>
            </a:r>
            <a:r>
              <a:rPr lang="tr-TR" dirty="0" err="1" smtClean="0"/>
              <a:t>Android</a:t>
            </a:r>
            <a:r>
              <a:rPr lang="tr-TR" dirty="0" smtClean="0"/>
              <a:t> ve İOS tabanlı da kullanılabilir. </a:t>
            </a:r>
          </a:p>
          <a:p>
            <a:r>
              <a:rPr lang="tr-TR" dirty="0" smtClean="0"/>
              <a:t>Sistem hem öğretmene hem de veliye kullanıcı olarak giriş yapıp, kontrol imkanı sağlamaktadır.</a:t>
            </a:r>
          </a:p>
          <a:p>
            <a:r>
              <a:rPr lang="tr-TR" dirty="0" smtClean="0"/>
              <a:t>Veli-öğrenci ve öğretmen arasındaki iletişimi sağlar.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39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Öğretmen; kontrol amaçlı kullanır.</a:t>
            </a:r>
          </a:p>
          <a:p>
            <a:r>
              <a:rPr lang="tr-TR" dirty="0" smtClean="0"/>
              <a:t>Öğrenci; kendi performansını takip etmek ve kendini değerlendirmek amacıyla kullanır.</a:t>
            </a:r>
          </a:p>
          <a:p>
            <a:r>
              <a:rPr lang="tr-TR" dirty="0" smtClean="0"/>
              <a:t>Veli; çocuğun performansını takip etmek için kullanır.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53136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14" y="4581128"/>
            <a:ext cx="1612277" cy="1944216"/>
          </a:xfrm>
        </p:spPr>
      </p:pic>
      <p:sp>
        <p:nvSpPr>
          <p:cNvPr id="6" name="Metin kutusu 5"/>
          <p:cNvSpPr txBox="1"/>
          <p:nvPr/>
        </p:nvSpPr>
        <p:spPr>
          <a:xfrm>
            <a:off x="440093" y="1268760"/>
            <a:ext cx="76602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600" dirty="0"/>
              <a:t>Öğretmenler olumlu ve geliştirilmesi gereken davranışların neler </a:t>
            </a:r>
          </a:p>
          <a:p>
            <a:r>
              <a:rPr lang="tr-TR" sz="2600" dirty="0"/>
              <a:t>olması gerektiğini kendileri belirleyebilmekte ve her sınıf</a:t>
            </a:r>
          </a:p>
          <a:p>
            <a:r>
              <a:rPr lang="tr-TR" sz="2600" dirty="0"/>
              <a:t>seviyesi için farklı davranışlar </a:t>
            </a:r>
            <a:r>
              <a:rPr lang="tr-TR" sz="2600" dirty="0" smtClean="0"/>
              <a:t>belirleyebilmektedir.</a:t>
            </a:r>
            <a:endParaRPr lang="tr-TR" sz="2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17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6231580" cy="4713387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85184"/>
            <a:ext cx="1193330" cy="15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98" y="5334879"/>
            <a:ext cx="1870180" cy="1496144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5976663" cy="5140218"/>
          </a:xfrm>
        </p:spPr>
      </p:pic>
    </p:spTree>
    <p:extLst>
      <p:ext uri="{BB962C8B-B14F-4D97-AF65-F5344CB8AC3E}">
        <p14:creationId xmlns:p14="http://schemas.microsoft.com/office/powerpoint/2010/main" val="41687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dirty="0" smtClean="0"/>
              <a:t>Class </a:t>
            </a:r>
            <a:r>
              <a:rPr lang="tr-TR" dirty="0" err="1" smtClean="0"/>
              <a:t>Dojo</a:t>
            </a:r>
            <a:r>
              <a:rPr lang="tr-TR" dirty="0" smtClean="0"/>
              <a:t> Nasıl kullanılır?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48620"/>
            <a:ext cx="1981200" cy="1343025"/>
          </a:xfrm>
        </p:spPr>
      </p:pic>
      <p:sp>
        <p:nvSpPr>
          <p:cNvPr id="6" name="Metin kutusu 5"/>
          <p:cNvSpPr txBox="1"/>
          <p:nvPr/>
        </p:nvSpPr>
        <p:spPr>
          <a:xfrm>
            <a:off x="915238" y="1772816"/>
            <a:ext cx="6681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Öğretmenler </a:t>
            </a:r>
            <a:r>
              <a:rPr lang="tr-TR" u="sng" dirty="0">
                <a:hlinkClick r:id="rId3"/>
              </a:rPr>
              <a:t>http://</a:t>
            </a:r>
            <a:r>
              <a:rPr lang="tr-TR" u="sng" dirty="0" smtClean="0">
                <a:hlinkClick r:id="rId3"/>
              </a:rPr>
              <a:t>www.classdojo.com/tr-TR</a:t>
            </a:r>
            <a:r>
              <a:rPr lang="tr-TR" u="sng" dirty="0" smtClean="0"/>
              <a:t> </a:t>
            </a:r>
            <a:r>
              <a:rPr lang="tr-TR" dirty="0" smtClean="0"/>
              <a:t>sitesinden giriş yaparak, kendilerine ait kullanıcı adı ve şifrelerini oluştururlar.</a:t>
            </a:r>
          </a:p>
          <a:p>
            <a:r>
              <a:rPr lang="tr-TR" dirty="0"/>
              <a:t>- “Sınıf </a:t>
            </a:r>
            <a:r>
              <a:rPr lang="tr-TR" dirty="0" err="1"/>
              <a:t>ekle”ye</a:t>
            </a:r>
            <a:r>
              <a:rPr lang="tr-TR" dirty="0"/>
              <a:t> </a:t>
            </a:r>
            <a:r>
              <a:rPr lang="tr-TR" dirty="0" smtClean="0"/>
              <a:t>basarlar.</a:t>
            </a:r>
            <a:endParaRPr lang="tr-TR" dirty="0"/>
          </a:p>
          <a:p>
            <a:r>
              <a:rPr lang="tr-TR" dirty="0"/>
              <a:t>- “</a:t>
            </a:r>
            <a:r>
              <a:rPr lang="tr-TR" dirty="0" err="1"/>
              <a:t>Elementary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younger”ı</a:t>
            </a:r>
            <a:r>
              <a:rPr lang="tr-TR" dirty="0"/>
              <a:t> </a:t>
            </a:r>
            <a:r>
              <a:rPr lang="tr-TR" dirty="0" smtClean="0"/>
              <a:t>seçerler.</a:t>
            </a:r>
            <a:endParaRPr lang="tr-TR" dirty="0"/>
          </a:p>
          <a:p>
            <a:r>
              <a:rPr lang="tr-TR" dirty="0"/>
              <a:t>- Sınıf adını </a:t>
            </a:r>
            <a:r>
              <a:rPr lang="tr-TR" dirty="0" smtClean="0"/>
              <a:t>yazar </a:t>
            </a:r>
            <a:r>
              <a:rPr lang="tr-TR" dirty="0"/>
              <a:t>ve </a:t>
            </a:r>
            <a:r>
              <a:rPr lang="tr-TR" dirty="0" smtClean="0"/>
              <a:t>sınıf ikonunu yazarlar. </a:t>
            </a:r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 smtClean="0"/>
              <a:t>Sınıf listesine </a:t>
            </a:r>
            <a:r>
              <a:rPr lang="tr-TR" dirty="0"/>
              <a:t>göre </a:t>
            </a:r>
            <a:r>
              <a:rPr lang="tr-TR" dirty="0" smtClean="0"/>
              <a:t>öğrencilerin </a:t>
            </a:r>
            <a:r>
              <a:rPr lang="tr-TR" dirty="0"/>
              <a:t>ad-soyadlarını </a:t>
            </a:r>
            <a:r>
              <a:rPr lang="tr-TR" dirty="0" smtClean="0"/>
              <a:t>yazarlar. 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Davranışları </a:t>
            </a:r>
            <a:r>
              <a:rPr lang="tr-TR" dirty="0"/>
              <a:t>“Olumlu” ve “Geliştirilmesi gerek” başlıkları altında </a:t>
            </a:r>
            <a:r>
              <a:rPr lang="tr-TR" dirty="0" smtClean="0"/>
              <a:t>yazılır. 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Ödül </a:t>
            </a:r>
            <a:r>
              <a:rPr lang="tr-TR" dirty="0"/>
              <a:t>vermek </a:t>
            </a:r>
            <a:r>
              <a:rPr lang="tr-TR" dirty="0" smtClean="0"/>
              <a:t>istenen </a:t>
            </a:r>
            <a:r>
              <a:rPr lang="tr-TR" dirty="0"/>
              <a:t>öğrencinin üzerine tıklayarak hangi alanda ödül vermek </a:t>
            </a:r>
            <a:r>
              <a:rPr lang="tr-TR" dirty="0" smtClean="0"/>
              <a:t>isteniyorsa tıklanır. </a:t>
            </a:r>
            <a:r>
              <a:rPr lang="tr-TR" dirty="0"/>
              <a:t>(Birden fazla öğrenciye aynı ödülü verecek iseniz “Birden fazla öğrenciye ödül ver” butonuna tıklayarak öğrencileri seçebilirsiniz.)</a:t>
            </a:r>
          </a:p>
          <a:p>
            <a:r>
              <a:rPr lang="tr-TR" dirty="0"/>
              <a:t>- Sınıf </a:t>
            </a:r>
            <a:r>
              <a:rPr lang="tr-TR" dirty="0" smtClean="0"/>
              <a:t>oluşturulduktan </a:t>
            </a:r>
            <a:r>
              <a:rPr lang="tr-TR" dirty="0"/>
              <a:t>sonra değiştirmek istediğiniz davranış, isim ve ikonlar için “sınıf </a:t>
            </a:r>
            <a:r>
              <a:rPr lang="tr-TR" dirty="0" err="1"/>
              <a:t>düzenle”ye</a:t>
            </a:r>
            <a:r>
              <a:rPr lang="tr-TR" dirty="0"/>
              <a:t> </a:t>
            </a:r>
            <a:r>
              <a:rPr lang="tr-TR" dirty="0" smtClean="0"/>
              <a:t>tıklanabilir.</a:t>
            </a:r>
            <a:endParaRPr lang="tr-TR" dirty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49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Class </a:t>
            </a:r>
            <a:r>
              <a:rPr lang="tr-TR" dirty="0" err="1" smtClean="0"/>
              <a:t>dojo</a:t>
            </a:r>
            <a:r>
              <a:rPr lang="tr-TR" dirty="0" smtClean="0"/>
              <a:t> kullanırken;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7544" y="1916832"/>
            <a:ext cx="77954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Haftalık, aylık, günlük ya da yıllık raporlarla öğrenci takibi yapılmaktadır.</a:t>
            </a:r>
          </a:p>
          <a:p>
            <a:r>
              <a:rPr lang="tr-TR" dirty="0"/>
              <a:t>h</a:t>
            </a:r>
            <a:r>
              <a:rPr lang="tr-TR" dirty="0" smtClean="0"/>
              <a:t>angi olumlu davranışları daha çok yaptığı, hangi geliştirilmesi </a:t>
            </a:r>
          </a:p>
          <a:p>
            <a:r>
              <a:rPr lang="tr-TR" dirty="0" smtClean="0"/>
              <a:t>Gereken davranışlardan sıklıkla uyarı aldığı bize sunulan raporlarda</a:t>
            </a:r>
          </a:p>
          <a:p>
            <a:r>
              <a:rPr lang="tr-TR" dirty="0" smtClean="0"/>
              <a:t>gözükmektedir.</a:t>
            </a:r>
          </a:p>
          <a:p>
            <a:r>
              <a:rPr lang="tr-TR" dirty="0" smtClean="0"/>
              <a:t>Bu raporları aile ve öğretmen değerlendirebilmektedir.</a:t>
            </a:r>
          </a:p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57192"/>
            <a:ext cx="1176905" cy="1368152"/>
          </a:xfrm>
        </p:spPr>
      </p:pic>
    </p:spTree>
    <p:extLst>
      <p:ext uri="{BB962C8B-B14F-4D97-AF65-F5344CB8AC3E}">
        <p14:creationId xmlns:p14="http://schemas.microsoft.com/office/powerpoint/2010/main" val="608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337422" cy="4846638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94" y="5714899"/>
            <a:ext cx="148516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322</TotalTime>
  <Words>479</Words>
  <Application>Microsoft Office PowerPoint</Application>
  <PresentationFormat>Ekran Gösterisi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Zengin</vt:lpstr>
      <vt:lpstr>CLASS DOJO</vt:lpstr>
      <vt:lpstr>CLASS DOJO NEDİR??</vt:lpstr>
      <vt:lpstr>PowerPoint Sunusu</vt:lpstr>
      <vt:lpstr>PowerPoint Sunusu</vt:lpstr>
      <vt:lpstr>PowerPoint Sunusu</vt:lpstr>
      <vt:lpstr>PowerPoint Sunusu</vt:lpstr>
      <vt:lpstr>Class Dojo Nasıl kullanılır?</vt:lpstr>
      <vt:lpstr>Class dojo kullanırken;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Olumlu davranışlar;</vt:lpstr>
      <vt:lpstr>Olumsuz davranışlar;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Simge Savaşan</dc:creator>
  <cp:lastModifiedBy>Simge Savaşan</cp:lastModifiedBy>
  <cp:revision>15</cp:revision>
  <dcterms:created xsi:type="dcterms:W3CDTF">2016-01-22T06:23:02Z</dcterms:created>
  <dcterms:modified xsi:type="dcterms:W3CDTF">2016-01-27T13:23:59Z</dcterms:modified>
</cp:coreProperties>
</file>