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15"/>
  </p:notesMasterIdLst>
  <p:handoutMasterIdLst>
    <p:handoutMasterId r:id="rId16"/>
  </p:handoutMasterIdLst>
  <p:sldIdLst>
    <p:sldId id="256" r:id="rId2"/>
    <p:sldId id="258" r:id="rId3"/>
    <p:sldId id="266" r:id="rId4"/>
    <p:sldId id="268" r:id="rId5"/>
    <p:sldId id="269" r:id="rId6"/>
    <p:sldId id="270" r:id="rId7"/>
    <p:sldId id="278" r:id="rId8"/>
    <p:sldId id="279" r:id="rId9"/>
    <p:sldId id="276" r:id="rId10"/>
    <p:sldId id="277" r:id="rId11"/>
    <p:sldId id="275" r:id="rId12"/>
    <p:sldId id="273" r:id="rId13"/>
    <p:sldId id="26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04" autoAdjust="0"/>
  </p:normalViewPr>
  <p:slideViewPr>
    <p:cSldViewPr>
      <p:cViewPr>
        <p:scale>
          <a:sx n="117" d="100"/>
          <a:sy n="117"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38A1F2-13E3-4581-A1B0-59CEE663D3F3}" type="datetimeFigureOut">
              <a:rPr lang="tr-TR" smtClean="0"/>
              <a:pPr/>
              <a:t>12.10.2017</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99B13D-0668-4802-AE62-A7E6D7BDE6C7}" type="slidenum">
              <a:rPr lang="tr-TR" smtClean="0"/>
              <a:pPr/>
              <a:t>‹#›</a:t>
            </a:fld>
            <a:endParaRPr lang="tr-TR"/>
          </a:p>
        </p:txBody>
      </p:sp>
    </p:spTree>
    <p:extLst>
      <p:ext uri="{BB962C8B-B14F-4D97-AF65-F5344CB8AC3E}">
        <p14:creationId xmlns:p14="http://schemas.microsoft.com/office/powerpoint/2010/main" val="21097265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7BA7D5-942A-461A-8D16-EACB3D26FC9E}" type="datetimeFigureOut">
              <a:rPr lang="tr-TR" smtClean="0"/>
              <a:pPr/>
              <a:t>12.10.2017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ACF00-1B27-4DEB-8354-8192D6717AED}" type="slidenum">
              <a:rPr lang="tr-TR" smtClean="0"/>
              <a:pPr/>
              <a:t>‹#›</a:t>
            </a:fld>
            <a:endParaRPr lang="tr-TR"/>
          </a:p>
        </p:txBody>
      </p:sp>
    </p:spTree>
    <p:extLst>
      <p:ext uri="{BB962C8B-B14F-4D97-AF65-F5344CB8AC3E}">
        <p14:creationId xmlns:p14="http://schemas.microsoft.com/office/powerpoint/2010/main" val="410956696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8B60B414-740A-4B1D-98B1-F465F37573A7}" type="datetime1">
              <a:rPr lang="tr-TR" smtClean="0"/>
              <a:pPr/>
              <a:t>12.10.2017</a:t>
            </a:fld>
            <a:endParaRPr lang="tr-TR"/>
          </a:p>
        </p:txBody>
      </p:sp>
      <p:sp>
        <p:nvSpPr>
          <p:cNvPr id="20" name="Altbilgi Yer Tutucusu 19"/>
          <p:cNvSpPr>
            <a:spLocks noGrp="1"/>
          </p:cNvSpPr>
          <p:nvPr>
            <p:ph type="ftr" sz="quarter" idx="11"/>
          </p:nvPr>
        </p:nvSpPr>
        <p:spPr/>
        <p:txBody>
          <a:bodyPr/>
          <a:lstStyle>
            <a:extLst/>
          </a:lstStyle>
          <a:p>
            <a:r>
              <a:rPr lang="pl-PL" dirty="0" smtClean="0"/>
              <a:t>Fizik-1 Dersi Uygulama Proje Sunumu</a:t>
            </a:r>
            <a:endParaRPr lang="tr-TR" dirty="0"/>
          </a:p>
        </p:txBody>
      </p:sp>
      <p:sp>
        <p:nvSpPr>
          <p:cNvPr id="10" name="Slayt Numarası Yer Tutucusu 9"/>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CBE15927-6321-4181-AABF-F9BCD8B5E34E}" type="datetime1">
              <a:rPr lang="tr-TR" smtClean="0"/>
              <a:pPr/>
              <a:t>12.10.2017</a:t>
            </a:fld>
            <a:endParaRPr lang="tr-TR"/>
          </a:p>
        </p:txBody>
      </p:sp>
      <p:sp>
        <p:nvSpPr>
          <p:cNvPr id="5" name="Altbilgi Yer Tutucusu 4"/>
          <p:cNvSpPr>
            <a:spLocks noGrp="1"/>
          </p:cNvSpPr>
          <p:nvPr>
            <p:ph type="ftr" sz="quarter" idx="11"/>
          </p:nvPr>
        </p:nvSpPr>
        <p:spPr/>
        <p:txBody>
          <a:bodyPr/>
          <a:lstStyle>
            <a:extLst/>
          </a:lstStyle>
          <a:p>
            <a:r>
              <a:rPr lang="pl-PL" dirty="0" smtClean="0"/>
              <a:t>Fizik-1 Dersi Uygulama Proje Sunumu</a:t>
            </a:r>
            <a:endParaRPr lang="tr-TR" dirty="0"/>
          </a:p>
        </p:txBody>
      </p:sp>
      <p:sp>
        <p:nvSpPr>
          <p:cNvPr id="6" name="Slayt Numarası Yer Tutucusu 5"/>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7ADCE038-5652-450B-A3A7-6DA0CB5770B8}" type="datetime1">
              <a:rPr lang="tr-TR" smtClean="0"/>
              <a:pPr/>
              <a:t>12.10.2017</a:t>
            </a:fld>
            <a:endParaRPr lang="tr-TR"/>
          </a:p>
        </p:txBody>
      </p:sp>
      <p:sp>
        <p:nvSpPr>
          <p:cNvPr id="5" name="Altbilgi Yer Tutucusu 4"/>
          <p:cNvSpPr>
            <a:spLocks noGrp="1"/>
          </p:cNvSpPr>
          <p:nvPr>
            <p:ph type="ftr" sz="quarter" idx="11"/>
          </p:nvPr>
        </p:nvSpPr>
        <p:spPr/>
        <p:txBody>
          <a:bodyPr/>
          <a:lstStyle>
            <a:extLst/>
          </a:lstStyle>
          <a:p>
            <a:r>
              <a:rPr lang="pl-PL" dirty="0" smtClean="0"/>
              <a:t>Fizik-1 Dersi Uygulama Proje Sunumu</a:t>
            </a:r>
            <a:endParaRPr lang="tr-TR" dirty="0"/>
          </a:p>
        </p:txBody>
      </p:sp>
      <p:sp>
        <p:nvSpPr>
          <p:cNvPr id="6" name="Slayt Numarası Yer Tutucusu 5"/>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950B0E3B-FE00-49EE-A2E0-24711605D4E6}" type="datetime1">
              <a:rPr lang="tr-TR" smtClean="0"/>
              <a:pPr/>
              <a:t>12.10.2017</a:t>
            </a:fld>
            <a:endParaRPr lang="tr-TR" dirty="0"/>
          </a:p>
        </p:txBody>
      </p:sp>
      <p:sp>
        <p:nvSpPr>
          <p:cNvPr id="5" name="Altbilgi Yer Tutucusu 4"/>
          <p:cNvSpPr>
            <a:spLocks noGrp="1"/>
          </p:cNvSpPr>
          <p:nvPr>
            <p:ph type="ftr" sz="quarter" idx="11"/>
          </p:nvPr>
        </p:nvSpPr>
        <p:spPr/>
        <p:txBody>
          <a:bodyPr/>
          <a:lstStyle>
            <a:extLst/>
          </a:lstStyle>
          <a:p>
            <a:r>
              <a:rPr lang="pl-PL" dirty="0" smtClean="0"/>
              <a:t>Fizik-1 Dersi Uygulama Proje Sunumu</a:t>
            </a:r>
            <a:endParaRPr lang="tr-TR" dirty="0"/>
          </a:p>
        </p:txBody>
      </p:sp>
      <p:sp>
        <p:nvSpPr>
          <p:cNvPr id="6" name="Slayt Numarası Yer Tutucusu 5"/>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CDAA2131-736A-41EF-BC25-5CA097A2E1B0}" type="datetime1">
              <a:rPr lang="tr-TR" smtClean="0"/>
              <a:pPr/>
              <a:t>12.10.2017</a:t>
            </a:fld>
            <a:endParaRPr lang="tr-TR"/>
          </a:p>
        </p:txBody>
      </p:sp>
      <p:sp>
        <p:nvSpPr>
          <p:cNvPr id="5" name="Altbilgi Yer Tutucusu 4"/>
          <p:cNvSpPr>
            <a:spLocks noGrp="1"/>
          </p:cNvSpPr>
          <p:nvPr>
            <p:ph type="ftr" sz="quarter" idx="11"/>
          </p:nvPr>
        </p:nvSpPr>
        <p:spPr/>
        <p:txBody>
          <a:bodyPr/>
          <a:lstStyle>
            <a:extLst/>
          </a:lstStyle>
          <a:p>
            <a:r>
              <a:rPr lang="pl-PL" dirty="0" smtClean="0"/>
              <a:t>Fizik-1 Dersi Uygulama Proje Sunumu</a:t>
            </a:r>
            <a:endParaRPr lang="tr-TR" dirty="0"/>
          </a:p>
        </p:txBody>
      </p:sp>
      <p:sp>
        <p:nvSpPr>
          <p:cNvPr id="6" name="Slayt Numarası Yer Tutucusu 5"/>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
        <p:nvSpPr>
          <p:cNvPr id="10" name="Dikdörtgen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919CAB91-E2D4-49D2-9B0C-2AAC69AC3FFC}" type="datetime1">
              <a:rPr lang="tr-TR" smtClean="0"/>
              <a:pPr/>
              <a:t>12.10.2017</a:t>
            </a:fld>
            <a:endParaRPr lang="tr-TR"/>
          </a:p>
        </p:txBody>
      </p:sp>
      <p:sp>
        <p:nvSpPr>
          <p:cNvPr id="6" name="Altbilgi Yer Tutucusu 5"/>
          <p:cNvSpPr>
            <a:spLocks noGrp="1"/>
          </p:cNvSpPr>
          <p:nvPr>
            <p:ph type="ftr" sz="quarter" idx="11"/>
          </p:nvPr>
        </p:nvSpPr>
        <p:spPr/>
        <p:txBody>
          <a:bodyPr/>
          <a:lstStyle>
            <a:extLst/>
          </a:lstStyle>
          <a:p>
            <a:r>
              <a:rPr lang="pl-PL" dirty="0" smtClean="0"/>
              <a:t>Fizik-1 Dersi Uygulama Proje Sunumu</a:t>
            </a:r>
            <a:endParaRPr lang="tr-TR" dirty="0"/>
          </a:p>
        </p:txBody>
      </p:sp>
      <p:sp>
        <p:nvSpPr>
          <p:cNvPr id="7" name="Slayt Numarası Yer Tutucusu 6"/>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07A7D593-C12E-4E0B-B763-36BD81B257F6}" type="datetime1">
              <a:rPr lang="tr-TR" smtClean="0"/>
              <a:pPr/>
              <a:t>12.10.2017</a:t>
            </a:fld>
            <a:endParaRPr lang="tr-TR"/>
          </a:p>
        </p:txBody>
      </p:sp>
      <p:sp>
        <p:nvSpPr>
          <p:cNvPr id="8" name="Altbilgi Yer Tutucusu 7"/>
          <p:cNvSpPr>
            <a:spLocks noGrp="1"/>
          </p:cNvSpPr>
          <p:nvPr>
            <p:ph type="ftr" sz="quarter" idx="11"/>
          </p:nvPr>
        </p:nvSpPr>
        <p:spPr/>
        <p:txBody>
          <a:bodyPr/>
          <a:lstStyle>
            <a:extLst/>
          </a:lstStyle>
          <a:p>
            <a:r>
              <a:rPr lang="pl-PL" dirty="0" smtClean="0"/>
              <a:t>Fizik-1 Dersi Uygulama Proje Sunumu</a:t>
            </a:r>
            <a:endParaRPr lang="tr-TR" dirty="0"/>
          </a:p>
        </p:txBody>
      </p:sp>
      <p:sp>
        <p:nvSpPr>
          <p:cNvPr id="9" name="Slayt Numarası Yer Tutucusu 8"/>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34EB55BF-01F7-41B6-841A-E5A635284505}" type="datetime1">
              <a:rPr lang="tr-TR" smtClean="0"/>
              <a:pPr/>
              <a:t>12.10.2017</a:t>
            </a:fld>
            <a:endParaRPr lang="tr-TR"/>
          </a:p>
        </p:txBody>
      </p:sp>
      <p:sp>
        <p:nvSpPr>
          <p:cNvPr id="4" name="Altbilgi Yer Tutucusu 3"/>
          <p:cNvSpPr>
            <a:spLocks noGrp="1"/>
          </p:cNvSpPr>
          <p:nvPr>
            <p:ph type="ftr" sz="quarter" idx="11"/>
          </p:nvPr>
        </p:nvSpPr>
        <p:spPr/>
        <p:txBody>
          <a:bodyPr/>
          <a:lstStyle>
            <a:extLst/>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387D7299-A8DF-4AD8-A3BC-B6004A6ABB69}" type="datetime1">
              <a:rPr lang="tr-TR" smtClean="0"/>
              <a:pPr/>
              <a:t>12.10.2017</a:t>
            </a:fld>
            <a:endParaRPr lang="tr-TR"/>
          </a:p>
        </p:txBody>
      </p:sp>
      <p:sp>
        <p:nvSpPr>
          <p:cNvPr id="3" name="Altbilgi Yer Tutucusu 2"/>
          <p:cNvSpPr>
            <a:spLocks noGrp="1"/>
          </p:cNvSpPr>
          <p:nvPr>
            <p:ph type="ftr" sz="quarter" idx="11"/>
          </p:nvPr>
        </p:nvSpPr>
        <p:spPr/>
        <p:txBody>
          <a:bodyPr/>
          <a:lstStyle>
            <a:extLst/>
          </a:lstStyle>
          <a:p>
            <a:r>
              <a:rPr lang="pl-PL" dirty="0" smtClean="0"/>
              <a:t>Fizik-1 Dersi Uygulama Proje Sunumu</a:t>
            </a:r>
            <a:endParaRPr lang="tr-TR" dirty="0"/>
          </a:p>
        </p:txBody>
      </p:sp>
      <p:sp>
        <p:nvSpPr>
          <p:cNvPr id="4" name="Slayt Numarası Yer Tutucusu 3"/>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
        <p:nvSpPr>
          <p:cNvPr id="6" name="Dikdörtgen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ADCBF5B2-8474-4D88-9BC8-2DCCD5EA8DEE}" type="datetime1">
              <a:rPr lang="tr-TR" smtClean="0"/>
              <a:pPr/>
              <a:t>12.10.2017</a:t>
            </a:fld>
            <a:endParaRPr lang="tr-TR"/>
          </a:p>
        </p:txBody>
      </p:sp>
      <p:sp>
        <p:nvSpPr>
          <p:cNvPr id="6" name="Altbilgi Yer Tutucusu 5"/>
          <p:cNvSpPr>
            <a:spLocks noGrp="1"/>
          </p:cNvSpPr>
          <p:nvPr>
            <p:ph type="ftr" sz="quarter" idx="11"/>
          </p:nvPr>
        </p:nvSpPr>
        <p:spPr/>
        <p:txBody>
          <a:bodyPr/>
          <a:lstStyle>
            <a:extLst/>
          </a:lstStyle>
          <a:p>
            <a:r>
              <a:rPr lang="pl-PL" dirty="0" smtClean="0"/>
              <a:t>Fizik-1 Dersi Uygulama Proje Sunumu</a:t>
            </a:r>
            <a:endParaRPr lang="tr-TR" dirty="0"/>
          </a:p>
        </p:txBody>
      </p:sp>
      <p:sp>
        <p:nvSpPr>
          <p:cNvPr id="7" name="Slayt Numarası Yer Tutucusu 6"/>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91BD8AFE-F753-437B-B0AF-43D0A0481B60}" type="datetime1">
              <a:rPr lang="tr-TR" smtClean="0"/>
              <a:pPr/>
              <a:t>12.10.2017</a:t>
            </a:fld>
            <a:endParaRPr lang="tr-TR"/>
          </a:p>
        </p:txBody>
      </p:sp>
      <p:sp>
        <p:nvSpPr>
          <p:cNvPr id="6" name="Altbilgi Yer Tutucusu 5"/>
          <p:cNvSpPr>
            <a:spLocks noGrp="1"/>
          </p:cNvSpPr>
          <p:nvPr>
            <p:ph type="ftr" sz="quarter" idx="11"/>
          </p:nvPr>
        </p:nvSpPr>
        <p:spPr/>
        <p:txBody>
          <a:bodyPr/>
          <a:lstStyle>
            <a:extLst/>
          </a:lstStyle>
          <a:p>
            <a:r>
              <a:rPr lang="pl-PL" dirty="0" smtClean="0"/>
              <a:t>Fizik-1 Dersi Uygulama Proje Sunumu</a:t>
            </a:r>
            <a:endParaRPr lang="tr-TR" dirty="0"/>
          </a:p>
        </p:txBody>
      </p:sp>
      <p:sp>
        <p:nvSpPr>
          <p:cNvPr id="7" name="Slayt Numarası Yer Tutucusu 6"/>
          <p:cNvSpPr>
            <a:spLocks noGrp="1"/>
          </p:cNvSpPr>
          <p:nvPr>
            <p:ph type="sldNum" sz="quarter" idx="12"/>
          </p:nvPr>
        </p:nvSpPr>
        <p:spPr/>
        <p:txBody>
          <a:bodyPr/>
          <a:lstStyle>
            <a:extLst/>
          </a:lstStyle>
          <a:p>
            <a:r>
              <a:rPr lang="tr-TR" dirty="0" smtClean="0"/>
              <a:t>Slayt: </a:t>
            </a:r>
            <a:fld id="{2E8D94FA-7C50-48DF-B9F0-7FF6DB934959}" type="slidenum">
              <a:rPr lang="tr-TR" smtClean="0"/>
              <a:pPr/>
              <a:t>‹#›</a:t>
            </a:fld>
            <a:r>
              <a:rPr lang="tr-TR" dirty="0" smtClean="0"/>
              <a:t> / X</a:t>
            </a:r>
            <a:endParaRPr lang="tr-TR" dirty="0"/>
          </a:p>
        </p:txBody>
      </p:sp>
      <p:sp>
        <p:nvSpPr>
          <p:cNvPr id="8" name="Dikdörtgen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1051560" y="6525344"/>
            <a:ext cx="2133600" cy="256456"/>
          </a:xfrm>
          <a:prstGeom prst="rect">
            <a:avLst/>
          </a:prstGeom>
        </p:spPr>
        <p:txBody>
          <a:bodyPr anchor="b"/>
          <a:lstStyle>
            <a:lvl1pPr algn="l" eaLnBrk="1" latinLnBrk="0" hangingPunct="1">
              <a:defRPr kumimoji="0" sz="1200">
                <a:solidFill>
                  <a:schemeClr val="bg2">
                    <a:shade val="50000"/>
                    <a:satMod val="200000"/>
                  </a:schemeClr>
                </a:solidFill>
              </a:defRPr>
            </a:lvl1pPr>
            <a:extLst/>
          </a:lstStyle>
          <a:p>
            <a:fld id="{6AB78177-FC50-4278-A6FB-1E4EF9192A11}" type="datetime1">
              <a:rPr lang="tr-TR" smtClean="0"/>
              <a:pPr/>
              <a:t>12.10.2017</a:t>
            </a:fld>
            <a:endParaRPr lang="tr-TR"/>
          </a:p>
        </p:txBody>
      </p:sp>
      <p:sp>
        <p:nvSpPr>
          <p:cNvPr id="10" name="Altbilgi Yer Tutucusu 9"/>
          <p:cNvSpPr>
            <a:spLocks noGrp="1"/>
          </p:cNvSpPr>
          <p:nvPr>
            <p:ph type="ftr" sz="quarter" idx="3"/>
          </p:nvPr>
        </p:nvSpPr>
        <p:spPr>
          <a:xfrm>
            <a:off x="3347864" y="6525344"/>
            <a:ext cx="3960440" cy="260226"/>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pl-PL" dirty="0" smtClean="0"/>
              <a:t>Fizik-1 Dersi Uygulama Proje Sunumu</a:t>
            </a:r>
            <a:endParaRPr lang="tr-TR" dirty="0"/>
          </a:p>
        </p:txBody>
      </p:sp>
      <p:sp>
        <p:nvSpPr>
          <p:cNvPr id="22" name="Slayt Numarası Yer Tutucusu 21"/>
          <p:cNvSpPr>
            <a:spLocks noGrp="1"/>
          </p:cNvSpPr>
          <p:nvPr>
            <p:ph type="sldNum" sz="quarter" idx="4"/>
          </p:nvPr>
        </p:nvSpPr>
        <p:spPr>
          <a:xfrm>
            <a:off x="7380312" y="6525344"/>
            <a:ext cx="1690536" cy="256456"/>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r>
              <a:rPr lang="tr-TR" dirty="0" smtClean="0"/>
              <a:t>Slayt: </a:t>
            </a:r>
            <a:fld id="{2E8D94FA-7C50-48DF-B9F0-7FF6DB934959}" type="slidenum">
              <a:rPr lang="tr-TR" smtClean="0"/>
              <a:pPr/>
              <a:t>‹#›</a:t>
            </a:fld>
            <a:r>
              <a:rPr lang="tr-TR" dirty="0" smtClean="0"/>
              <a:t> / X</a:t>
            </a:r>
            <a:endParaRPr lang="tr-TR" dirty="0"/>
          </a:p>
        </p:txBody>
      </p:sp>
      <p:sp>
        <p:nvSpPr>
          <p:cNvPr id="15" name="Dikdörtgen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enan.savas@marmara.edu.tr"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rmara-universitesi"/>
          <p:cNvPicPr>
            <a:picLocks noChangeAspect="1" noChangeArrowheads="1"/>
          </p:cNvPicPr>
          <p:nvPr/>
        </p:nvPicPr>
        <p:blipFill>
          <a:blip r:embed="rId2" cstate="print"/>
          <a:srcRect/>
          <a:stretch>
            <a:fillRect/>
          </a:stretch>
        </p:blipFill>
        <p:spPr bwMode="auto">
          <a:xfrm>
            <a:off x="1014396" y="357166"/>
            <a:ext cx="1200150" cy="1200150"/>
          </a:xfrm>
          <a:prstGeom prst="rect">
            <a:avLst/>
          </a:prstGeom>
          <a:noFill/>
          <a:ln w="9525">
            <a:noFill/>
            <a:miter lim="800000"/>
            <a:headEnd/>
            <a:tailEnd/>
          </a:ln>
        </p:spPr>
      </p:pic>
      <p:sp>
        <p:nvSpPr>
          <p:cNvPr id="4" name="Başlık 3"/>
          <p:cNvSpPr>
            <a:spLocks noGrp="1"/>
          </p:cNvSpPr>
          <p:nvPr>
            <p:ph type="ctrTitle"/>
          </p:nvPr>
        </p:nvSpPr>
        <p:spPr>
          <a:xfrm>
            <a:off x="2130472" y="86767"/>
            <a:ext cx="8058152" cy="1470025"/>
          </a:xfrm>
        </p:spPr>
        <p:txBody>
          <a:bodyPr>
            <a:noAutofit/>
          </a:bodyPr>
          <a:lstStyle/>
          <a:p>
            <a:r>
              <a:rPr lang="tr-TR" sz="2400" dirty="0" smtClean="0"/>
              <a:t>T.C. MARMARA ÜNİVERSİTESİ</a:t>
            </a:r>
            <a:br>
              <a:rPr lang="tr-TR" sz="2400" dirty="0" smtClean="0"/>
            </a:br>
            <a:r>
              <a:rPr lang="tr-TR" sz="2400" dirty="0" smtClean="0"/>
              <a:t>TEKNOLOJİ </a:t>
            </a:r>
            <a:r>
              <a:rPr lang="tr-TR" sz="2400" dirty="0"/>
              <a:t>FAKÜLTESİ</a:t>
            </a:r>
            <a:br>
              <a:rPr lang="tr-TR" sz="2400" dirty="0"/>
            </a:br>
            <a:r>
              <a:rPr lang="tr-TR" sz="2400" dirty="0" smtClean="0"/>
              <a:t>ELEKTRİK-ELEKTRONİK </a:t>
            </a:r>
            <a:r>
              <a:rPr lang="tr-TR" sz="2400" dirty="0"/>
              <a:t>MÜHENDİSLİĞİ </a:t>
            </a:r>
            <a:r>
              <a:rPr lang="tr-TR" sz="2400" dirty="0" smtClean="0"/>
              <a:t>BÖLÜMÜ</a:t>
            </a:r>
            <a:endParaRPr lang="tr-TR" sz="2400" dirty="0"/>
          </a:p>
        </p:txBody>
      </p:sp>
      <p:sp>
        <p:nvSpPr>
          <p:cNvPr id="5" name="İçerik Yer Tutucusu 4"/>
          <p:cNvSpPr>
            <a:spLocks noGrp="1"/>
          </p:cNvSpPr>
          <p:nvPr>
            <p:ph type="subTitle" idx="1"/>
          </p:nvPr>
        </p:nvSpPr>
        <p:spPr>
          <a:xfrm>
            <a:off x="1915616" y="1772816"/>
            <a:ext cx="6400800" cy="1113219"/>
          </a:xfrm>
        </p:spPr>
        <p:txBody>
          <a:bodyPr>
            <a:normAutofit/>
          </a:bodyPr>
          <a:lstStyle/>
          <a:p>
            <a:pPr marL="0" indent="0" algn="ctr">
              <a:buNone/>
            </a:pPr>
            <a:r>
              <a:rPr lang="tr-TR" dirty="0" smtClean="0">
                <a:solidFill>
                  <a:schemeClr val="tx1"/>
                </a:solidFill>
              </a:rPr>
              <a:t>FİZİK-1DERSİ </a:t>
            </a:r>
            <a:r>
              <a:rPr lang="tr-TR" dirty="0">
                <a:solidFill>
                  <a:schemeClr val="tx1"/>
                </a:solidFill>
              </a:rPr>
              <a:t/>
            </a:r>
            <a:br>
              <a:rPr lang="tr-TR" dirty="0">
                <a:solidFill>
                  <a:schemeClr val="tx1"/>
                </a:solidFill>
              </a:rPr>
            </a:br>
            <a:r>
              <a:rPr lang="tr-TR" dirty="0" smtClean="0">
                <a:solidFill>
                  <a:schemeClr val="tx1"/>
                </a:solidFill>
              </a:rPr>
              <a:t>UYGULAMA PROJE SUNUSU</a:t>
            </a:r>
            <a:endParaRPr lang="tr-TR" dirty="0">
              <a:solidFill>
                <a:schemeClr val="tx1"/>
              </a:solidFill>
            </a:endParaRPr>
          </a:p>
        </p:txBody>
      </p:sp>
      <p:sp>
        <p:nvSpPr>
          <p:cNvPr id="10" name="Veri Yer Tutucusu 9"/>
          <p:cNvSpPr>
            <a:spLocks noGrp="1"/>
          </p:cNvSpPr>
          <p:nvPr>
            <p:ph type="dt" sz="half" idx="10"/>
          </p:nvPr>
        </p:nvSpPr>
        <p:spPr/>
        <p:txBody>
          <a:bodyPr/>
          <a:lstStyle/>
          <a:p>
            <a:fld id="{06D40345-9AEC-4968-9121-1B79649EC2E3}" type="datetime1">
              <a:rPr lang="tr-TR" smtClean="0"/>
              <a:pPr/>
              <a:t>12.10.2017</a:t>
            </a:fld>
            <a:endParaRPr lang="tr-TR" dirty="0"/>
          </a:p>
        </p:txBody>
      </p:sp>
      <p:sp>
        <p:nvSpPr>
          <p:cNvPr id="8" name="Altbilgi Yer Tutucusu 7"/>
          <p:cNvSpPr>
            <a:spLocks noGrp="1"/>
          </p:cNvSpPr>
          <p:nvPr>
            <p:ph type="ftr" sz="quarter" idx="11"/>
          </p:nvPr>
        </p:nvSpPr>
        <p:spPr/>
        <p:txBody>
          <a:bodyPr/>
          <a:lstStyle/>
          <a:p>
            <a:r>
              <a:rPr lang="pl-PL" dirty="0" smtClean="0"/>
              <a:t>Fizik-1 Dersi Uygulama Proje Sunumu</a:t>
            </a:r>
            <a:endParaRPr lang="tr-TR" dirty="0"/>
          </a:p>
        </p:txBody>
      </p:sp>
      <p:sp>
        <p:nvSpPr>
          <p:cNvPr id="9" name="Slayt Numarası Yer Tutucusu 8"/>
          <p:cNvSpPr>
            <a:spLocks noGrp="1"/>
          </p:cNvSpPr>
          <p:nvPr>
            <p:ph type="sldNum" sz="quarter" idx="12"/>
          </p:nvPr>
        </p:nvSpPr>
        <p:spPr/>
        <p:txBody>
          <a:bodyPr/>
          <a:lstStyle/>
          <a:p>
            <a:r>
              <a:rPr lang="tr-TR" dirty="0" smtClean="0"/>
              <a:t>Slayt: </a:t>
            </a:r>
            <a:fld id="{2E8D94FA-7C50-48DF-B9F0-7FF6DB934959}" type="slidenum">
              <a:rPr lang="tr-TR" smtClean="0"/>
              <a:pPr/>
              <a:t>1</a:t>
            </a:fld>
            <a:r>
              <a:rPr lang="tr-TR" dirty="0" smtClean="0"/>
              <a:t> / X</a:t>
            </a:r>
            <a:endParaRPr lang="tr-TR" dirty="0"/>
          </a:p>
        </p:txBody>
      </p:sp>
      <p:sp>
        <p:nvSpPr>
          <p:cNvPr id="6" name="Metin kutusu 5"/>
          <p:cNvSpPr txBox="1"/>
          <p:nvPr/>
        </p:nvSpPr>
        <p:spPr>
          <a:xfrm>
            <a:off x="1547664" y="2636912"/>
            <a:ext cx="7488832" cy="707886"/>
          </a:xfrm>
          <a:prstGeom prst="rect">
            <a:avLst/>
          </a:prstGeom>
          <a:noFill/>
        </p:spPr>
        <p:txBody>
          <a:bodyPr wrap="square" rtlCol="0">
            <a:spAutoFit/>
          </a:bodyPr>
          <a:lstStyle/>
          <a:p>
            <a:r>
              <a:rPr lang="tr-TR" sz="2000" dirty="0"/>
              <a:t>Öğretim </a:t>
            </a:r>
            <a:r>
              <a:rPr lang="tr-TR" sz="2000" dirty="0" smtClean="0"/>
              <a:t>Üyesi	: Prof. Dr. Necibe Füsun </a:t>
            </a:r>
            <a:r>
              <a:rPr lang="tr-TR" sz="2000" dirty="0" smtClean="0"/>
              <a:t>SERTELLER</a:t>
            </a:r>
            <a:r>
              <a:rPr lang="tr-TR" sz="2000" dirty="0" smtClean="0"/>
              <a:t/>
            </a:r>
            <a:br>
              <a:rPr lang="tr-TR" sz="2000" dirty="0" smtClean="0"/>
            </a:br>
            <a:r>
              <a:rPr lang="tr-TR" sz="2000" dirty="0" smtClean="0"/>
              <a:t>Öğretim Elemanı :  Arş</a:t>
            </a:r>
            <a:r>
              <a:rPr lang="tr-TR" sz="2000" dirty="0"/>
              <a:t>. Gör. Kenan </a:t>
            </a:r>
            <a:r>
              <a:rPr lang="tr-TR" sz="2000" dirty="0" smtClean="0"/>
              <a:t>SAVAŞ</a:t>
            </a:r>
            <a:endParaRPr lang="tr-TR" sz="2000" dirty="0"/>
          </a:p>
        </p:txBody>
      </p:sp>
      <p:sp>
        <p:nvSpPr>
          <p:cNvPr id="7" name="Metin kutusu 6"/>
          <p:cNvSpPr txBox="1"/>
          <p:nvPr/>
        </p:nvSpPr>
        <p:spPr>
          <a:xfrm>
            <a:off x="1580366" y="3356992"/>
            <a:ext cx="6336704" cy="3293209"/>
          </a:xfrm>
          <a:prstGeom prst="rect">
            <a:avLst/>
          </a:prstGeom>
          <a:noFill/>
        </p:spPr>
        <p:txBody>
          <a:bodyPr wrap="square" rtlCol="0">
            <a:spAutoFit/>
          </a:bodyPr>
          <a:lstStyle/>
          <a:p>
            <a:r>
              <a:rPr lang="tr-TR" sz="1600" dirty="0"/>
              <a:t>Proje </a:t>
            </a:r>
            <a:r>
              <a:rPr lang="tr-TR" sz="1600" dirty="0" smtClean="0"/>
              <a:t>Başlığı </a:t>
            </a:r>
            <a:r>
              <a:rPr lang="tr-TR" sz="1600" dirty="0"/>
              <a:t>: </a:t>
            </a:r>
            <a:r>
              <a:rPr lang="tr-TR" sz="1600" dirty="0" smtClean="0"/>
              <a:t>XXXX </a:t>
            </a:r>
            <a:r>
              <a:rPr lang="tr-TR" sz="1600" dirty="0" err="1"/>
              <a:t>XXXX</a:t>
            </a:r>
            <a:r>
              <a:rPr lang="tr-TR" sz="1600" dirty="0"/>
              <a:t> </a:t>
            </a:r>
            <a:r>
              <a:rPr lang="tr-TR" sz="1600" dirty="0" err="1"/>
              <a:t>XXXX</a:t>
            </a:r>
            <a:r>
              <a:rPr lang="tr-TR" sz="1600" dirty="0"/>
              <a:t> </a:t>
            </a:r>
            <a:r>
              <a:rPr lang="tr-TR" sz="1600" dirty="0" err="1"/>
              <a:t>XXXX</a:t>
            </a:r>
            <a:r>
              <a:rPr lang="tr-TR" sz="1600" dirty="0"/>
              <a:t/>
            </a:r>
            <a:br>
              <a:rPr lang="tr-TR" sz="1600" dirty="0"/>
            </a:br>
            <a:r>
              <a:rPr lang="tr-TR" sz="1600" dirty="0" smtClean="0"/>
              <a:t>Dönemi </a:t>
            </a:r>
            <a:r>
              <a:rPr lang="tr-TR" sz="1600" dirty="0"/>
              <a:t>: </a:t>
            </a:r>
            <a:r>
              <a:rPr lang="tr-TR" sz="1600" dirty="0" smtClean="0"/>
              <a:t>XXXX </a:t>
            </a:r>
            <a:r>
              <a:rPr lang="tr-TR" sz="1600" dirty="0"/>
              <a:t>– XXXX (XXXX DÖNEMİ)</a:t>
            </a:r>
            <a:br>
              <a:rPr lang="tr-TR" sz="1600" dirty="0"/>
            </a:br>
            <a:r>
              <a:rPr lang="tr-TR" sz="1600" dirty="0"/>
              <a:t> </a:t>
            </a:r>
            <a:br>
              <a:rPr lang="tr-TR" sz="1600" dirty="0"/>
            </a:br>
            <a:r>
              <a:rPr lang="tr-TR" sz="1600" dirty="0" smtClean="0"/>
              <a:t>Hazırlayan ve Sunan Öğrenci No : </a:t>
            </a:r>
            <a:r>
              <a:rPr lang="tr-TR" sz="1600" dirty="0"/>
              <a:t>XXXX </a:t>
            </a:r>
            <a:endParaRPr lang="tr-TR" sz="1600" dirty="0" smtClean="0"/>
          </a:p>
          <a:p>
            <a:r>
              <a:rPr lang="tr-TR" sz="1600" dirty="0" smtClean="0"/>
              <a:t>Öğrenci İsim </a:t>
            </a:r>
            <a:r>
              <a:rPr lang="tr-TR" sz="1600" dirty="0" err="1" smtClean="0"/>
              <a:t>Soyisim</a:t>
            </a:r>
            <a:r>
              <a:rPr lang="tr-TR" sz="1600" dirty="0" smtClean="0"/>
              <a:t>    : </a:t>
            </a:r>
            <a:r>
              <a:rPr lang="tr-TR" sz="1600" dirty="0"/>
              <a:t>XXXX XXXX </a:t>
            </a:r>
            <a:endParaRPr lang="tr-TR" sz="1600" dirty="0" smtClean="0"/>
          </a:p>
          <a:p>
            <a:r>
              <a:rPr lang="tr-TR" sz="1600" dirty="0"/>
              <a:t>Öğrenci </a:t>
            </a:r>
            <a:r>
              <a:rPr lang="tr-TR" sz="1600" dirty="0" smtClean="0"/>
              <a:t>E-Posta Adresi : XXXX@XXXX</a:t>
            </a:r>
          </a:p>
          <a:p>
            <a:endParaRPr lang="tr-TR" sz="1600" dirty="0" smtClean="0"/>
          </a:p>
          <a:p>
            <a:r>
              <a:rPr lang="tr-TR" sz="1600" dirty="0" smtClean="0"/>
              <a:t>Diğer Grup Öğrencileri (Öğrenci No İsim </a:t>
            </a:r>
            <a:r>
              <a:rPr lang="tr-TR" sz="1600" dirty="0" err="1" smtClean="0"/>
              <a:t>Soyisim</a:t>
            </a:r>
            <a:r>
              <a:rPr lang="tr-TR" sz="1600" dirty="0" smtClean="0"/>
              <a:t> E-Posta Adresi)</a:t>
            </a:r>
          </a:p>
          <a:p>
            <a:r>
              <a:rPr lang="tr-TR" sz="1600" dirty="0" smtClean="0"/>
              <a:t>2306826 Kenan </a:t>
            </a:r>
            <a:r>
              <a:rPr lang="tr-TR" sz="1600" dirty="0"/>
              <a:t>SAVAŞ </a:t>
            </a:r>
            <a:r>
              <a:rPr lang="tr-TR" sz="1600" dirty="0" smtClean="0">
                <a:hlinkClick r:id="rId3"/>
              </a:rPr>
              <a:t>kenan.savas@marmara.edu.tr</a:t>
            </a:r>
            <a:endParaRPr lang="tr-TR" sz="1600" dirty="0" smtClean="0"/>
          </a:p>
          <a:p>
            <a:r>
              <a:rPr lang="tr-TR" sz="1600" dirty="0"/>
              <a:t>2306826 Kenan SAVAŞ kenan.savas@marmara.edu.tr</a:t>
            </a:r>
          </a:p>
          <a:p>
            <a:r>
              <a:rPr lang="tr-TR" sz="1600" dirty="0"/>
              <a:t>2306826 Kenan SAVAŞ kenan.savas@marmara.edu.tr</a:t>
            </a:r>
          </a:p>
          <a:p>
            <a:r>
              <a:rPr lang="tr-TR" sz="1600" dirty="0"/>
              <a:t>2306826 Kenan SAVAŞ kenan.savas@marmara.edu.tr</a:t>
            </a:r>
          </a:p>
          <a:p>
            <a:r>
              <a:rPr lang="tr-TR" sz="1600" dirty="0"/>
              <a:t>2306826 Kenan SAVAŞ </a:t>
            </a:r>
            <a:r>
              <a:rPr lang="tr-TR" sz="1600" dirty="0" smtClean="0"/>
              <a:t>kenan.savas@marmara.edu.tr</a:t>
            </a:r>
            <a:endParaRPr lang="tr-TR"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fontScale="92500" lnSpcReduction="20000"/>
          </a:bodyPr>
          <a:lstStyle/>
          <a:p>
            <a:r>
              <a:rPr lang="tr-TR" sz="2800" b="1" u="sng" dirty="0" smtClean="0"/>
              <a:t>Problem-3 Çözümü:</a:t>
            </a:r>
          </a:p>
          <a:p>
            <a:pPr marL="82296" indent="0">
              <a:buNone/>
            </a:pPr>
            <a:r>
              <a:rPr lang="tr-TR" sz="2800" b="1" u="sng" dirty="0" smtClean="0"/>
              <a:t>(Sorunuza ait gerekli ise görüntülerini (resimlerini) </a:t>
            </a:r>
            <a:r>
              <a:rPr lang="tr-TR" sz="2800" b="1" u="sng" dirty="0"/>
              <a:t>çekerek (</a:t>
            </a:r>
            <a:r>
              <a:rPr lang="tr-TR" sz="2800" b="1" u="sng" dirty="0" smtClean="0"/>
              <a:t>ekran görüntüsü </a:t>
            </a:r>
            <a:r>
              <a:rPr lang="tr-TR" sz="2800" b="1" u="sng" dirty="0"/>
              <a:t>ve </a:t>
            </a:r>
            <a:r>
              <a:rPr lang="tr-TR" sz="2800" b="1" u="sng" dirty="0" smtClean="0"/>
              <a:t>grafikleri </a:t>
            </a:r>
            <a:r>
              <a:rPr lang="tr-TR" sz="2800" b="1" u="sng" dirty="0"/>
              <a:t>ilave edip </a:t>
            </a:r>
            <a:r>
              <a:rPr lang="tr-TR" sz="2800" b="1" u="sng" dirty="0" smtClean="0"/>
              <a:t>zenginleştirerek) anlatınız (yazının resmi çekilmemeli, sadece şekil, resim, vektör gibi, formüller önce </a:t>
            </a:r>
            <a:r>
              <a:rPr lang="tr-TR" sz="2800" b="1" u="sng" dirty="0" err="1" smtClean="0"/>
              <a:t>word</a:t>
            </a:r>
            <a:r>
              <a:rPr lang="tr-TR" sz="2800" b="1" u="sng" dirty="0" smtClean="0"/>
              <a:t> ortamında yazılmalı ve kopyalanmalı)!!! </a:t>
            </a:r>
            <a:r>
              <a:rPr lang="tr-TR" sz="2800" b="1" u="sng" dirty="0"/>
              <a:t>Unutmayınız sunu içerikleri çok şekil, az yazı olmalı ki izleyiciler yorulmasın</a:t>
            </a:r>
            <a:r>
              <a:rPr lang="tr-TR" sz="2800" b="1" u="sng" dirty="0" smtClean="0"/>
              <a:t>!!!)</a:t>
            </a:r>
          </a:p>
          <a:p>
            <a:pPr marL="82296" indent="0">
              <a:buNone/>
            </a:pPr>
            <a:r>
              <a:rPr lang="tr-TR" sz="2800" b="1" u="sng" dirty="0" smtClean="0"/>
              <a:t>(Açıklamaları maddeler halinde yapmak iyidir, </a:t>
            </a:r>
            <a:r>
              <a:rPr lang="tr-TR" sz="2800" b="1" u="sng" dirty="0"/>
              <a:t>sadelik ve kolay anlaşılırlık sunar!!! </a:t>
            </a:r>
            <a:r>
              <a:rPr lang="tr-TR" sz="2800" b="1" u="sng" dirty="0" smtClean="0"/>
              <a:t>)</a:t>
            </a:r>
          </a:p>
          <a:p>
            <a:pPr marL="82296" indent="0">
              <a:buNone/>
            </a:pPr>
            <a:r>
              <a:rPr lang="tr-TR" sz="2800" b="1" u="sng" dirty="0"/>
              <a:t>Çözüm bir adet </a:t>
            </a:r>
            <a:r>
              <a:rPr lang="tr-TR" sz="2800" b="1" u="sng" dirty="0" err="1"/>
              <a:t>slayta</a:t>
            </a:r>
            <a:r>
              <a:rPr lang="tr-TR" sz="2800" b="1" u="sng" dirty="0"/>
              <a:t> sığmıyor ise sol taraftaki ağaçtan bu </a:t>
            </a:r>
            <a:r>
              <a:rPr lang="tr-TR" sz="2800" b="1" u="sng" dirty="0" err="1"/>
              <a:t>slaytı</a:t>
            </a:r>
            <a:r>
              <a:rPr lang="tr-TR" sz="2800" b="1" u="sng" dirty="0"/>
              <a:t> sağ tıklayıp çoğalt komutu veriniz</a:t>
            </a:r>
            <a:r>
              <a:rPr lang="tr-TR" sz="2800" b="1" u="sng" dirty="0" smtClean="0"/>
              <a:t>!!!</a:t>
            </a:r>
            <a:endParaRPr lang="tr-TR" sz="2800" b="1" u="sng"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10</a:t>
            </a:fld>
            <a:r>
              <a:rPr lang="tr-TR" dirty="0" smtClean="0"/>
              <a:t> / </a:t>
            </a:r>
            <a:endParaRPr lang="tr-TR" dirty="0"/>
          </a:p>
        </p:txBody>
      </p:sp>
    </p:spTree>
    <p:extLst>
      <p:ext uri="{BB962C8B-B14F-4D97-AF65-F5344CB8AC3E}">
        <p14:creationId xmlns:p14="http://schemas.microsoft.com/office/powerpoint/2010/main" val="13744584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lnSpcReduction="10000"/>
          </a:bodyPr>
          <a:lstStyle/>
          <a:p>
            <a:pPr>
              <a:buNone/>
            </a:pPr>
            <a:r>
              <a:rPr lang="tr-TR" sz="2800" b="1" u="sng" dirty="0" smtClean="0"/>
              <a:t>KAYNAKLAR</a:t>
            </a:r>
          </a:p>
          <a:p>
            <a:r>
              <a:rPr lang="tr-TR" sz="2800" b="1" u="sng" dirty="0" smtClean="0"/>
              <a:t>[1] </a:t>
            </a:r>
          </a:p>
          <a:p>
            <a:r>
              <a:rPr lang="tr-TR" sz="2800" b="1" u="sng" dirty="0" smtClean="0"/>
              <a:t>[2]</a:t>
            </a:r>
          </a:p>
          <a:p>
            <a:r>
              <a:rPr lang="tr-TR" sz="2800" b="1" u="sng" dirty="0" smtClean="0"/>
              <a:t>[3]</a:t>
            </a:r>
            <a:endParaRPr lang="tr-TR" sz="2800" b="1" u="sng" dirty="0"/>
          </a:p>
          <a:p>
            <a:r>
              <a:rPr lang="tr-TR" sz="2800" b="1" u="sng" dirty="0" smtClean="0"/>
              <a:t>[4]</a:t>
            </a:r>
            <a:endParaRPr lang="tr-TR" sz="2800" b="1" u="sng" dirty="0"/>
          </a:p>
          <a:p>
            <a:r>
              <a:rPr lang="tr-TR" sz="2800" b="1" u="sng" dirty="0" smtClean="0"/>
              <a:t>[5]</a:t>
            </a:r>
            <a:endParaRPr lang="tr-TR" sz="2800" b="1" u="sng" dirty="0"/>
          </a:p>
          <a:p>
            <a:r>
              <a:rPr lang="tr-TR" sz="2800" b="1" u="sng" dirty="0" smtClean="0"/>
              <a:t>[6]</a:t>
            </a:r>
            <a:endParaRPr lang="tr-TR" sz="2800" b="1" u="sng" dirty="0"/>
          </a:p>
          <a:p>
            <a:r>
              <a:rPr lang="tr-TR" sz="2800" b="1" u="sng" dirty="0" smtClean="0"/>
              <a:t>[…]</a:t>
            </a:r>
          </a:p>
          <a:p>
            <a:pPr marL="82296" indent="0">
              <a:buNone/>
            </a:pPr>
            <a:r>
              <a:rPr lang="tr-TR" sz="2800" b="1" u="sng" dirty="0" smtClean="0"/>
              <a:t>NOT: 6 kaynak yeterli daha fazlası raporunuzda kalabilir!!! </a:t>
            </a:r>
            <a:endParaRPr lang="tr-TR" sz="2800" b="1" u="sng" dirty="0"/>
          </a:p>
        </p:txBody>
      </p:sp>
      <p:sp>
        <p:nvSpPr>
          <p:cNvPr id="6" name="Veri Yer Tutucusu 5"/>
          <p:cNvSpPr>
            <a:spLocks noGrp="1"/>
          </p:cNvSpPr>
          <p:nvPr>
            <p:ph type="dt" sz="half" idx="10"/>
          </p:nvPr>
        </p:nvSpPr>
        <p:spPr/>
        <p:txBody>
          <a:bodyPr/>
          <a:lstStyle/>
          <a:p>
            <a:fld id="{7D52280F-AB25-49C9-8E71-8EE1FDEC88D0}"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11</a:t>
            </a:fld>
            <a:r>
              <a:rPr lang="tr-TR" dirty="0" smtClean="0"/>
              <a:t> / X</a:t>
            </a:r>
            <a:endParaRPr lang="tr-TR" dirty="0"/>
          </a:p>
        </p:txBody>
      </p:sp>
    </p:spTree>
    <p:extLst>
      <p:ext uri="{BB962C8B-B14F-4D97-AF65-F5344CB8AC3E}">
        <p14:creationId xmlns:p14="http://schemas.microsoft.com/office/powerpoint/2010/main" val="3208673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a:bodyPr>
          <a:lstStyle/>
          <a:p>
            <a:pPr>
              <a:buNone/>
            </a:pPr>
            <a:r>
              <a:rPr lang="tr-TR" sz="2800" b="1" u="sng" dirty="0" smtClean="0"/>
              <a:t>SORULARINIZ???</a:t>
            </a:r>
          </a:p>
          <a:p>
            <a:pPr>
              <a:buNone/>
            </a:pPr>
            <a:endParaRPr lang="tr-TR" sz="2800" b="1" dirty="0"/>
          </a:p>
          <a:p>
            <a:pPr>
              <a:buNone/>
            </a:pPr>
            <a:r>
              <a:rPr lang="tr-TR" sz="2800" b="1" u="sng" dirty="0" smtClean="0"/>
              <a:t>Herhangi bir anlaşılmayan nokta veya aklınıza takılan bir durum var ise lütfen sorunuz.</a:t>
            </a:r>
          </a:p>
          <a:p>
            <a:pPr>
              <a:buNone/>
            </a:pPr>
            <a:endParaRPr lang="tr-TR" sz="2800" b="1" u="sng" dirty="0"/>
          </a:p>
          <a:p>
            <a:pPr>
              <a:buNone/>
            </a:pPr>
            <a:r>
              <a:rPr lang="tr-TR" sz="2800" b="1" u="sng" dirty="0" smtClean="0"/>
              <a:t>İlginiz için teşekkürler…</a:t>
            </a:r>
          </a:p>
        </p:txBody>
      </p:sp>
      <p:sp>
        <p:nvSpPr>
          <p:cNvPr id="6" name="Veri Yer Tutucusu 5"/>
          <p:cNvSpPr>
            <a:spLocks noGrp="1"/>
          </p:cNvSpPr>
          <p:nvPr>
            <p:ph type="dt" sz="half" idx="10"/>
          </p:nvPr>
        </p:nvSpPr>
        <p:spPr/>
        <p:txBody>
          <a:bodyPr/>
          <a:lstStyle/>
          <a:p>
            <a:fld id="{7D52280F-AB25-49C9-8E71-8EE1FDEC88D0}"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12</a:t>
            </a:fld>
            <a:r>
              <a:rPr lang="tr-TR" dirty="0" smtClean="0"/>
              <a:t> / X</a:t>
            </a:r>
            <a:endParaRPr lang="tr-TR" dirty="0"/>
          </a:p>
        </p:txBody>
      </p:sp>
    </p:spTree>
    <p:extLst>
      <p:ext uri="{BB962C8B-B14F-4D97-AF65-F5344CB8AC3E}">
        <p14:creationId xmlns:p14="http://schemas.microsoft.com/office/powerpoint/2010/main" val="1349165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sz="2800" b="1" u="sng" dirty="0" smtClean="0"/>
              <a:t>Herhangi bir slayt eklemek için sol listedeki slaytlardan biri üstünde slayt çoğaltınız komutu verebilirsiniz.</a:t>
            </a:r>
          </a:p>
          <a:p>
            <a:pPr>
              <a:buNone/>
            </a:pPr>
            <a:endParaRPr lang="tr-TR" sz="2800" b="1" dirty="0"/>
          </a:p>
          <a:p>
            <a:pPr>
              <a:buNone/>
            </a:pPr>
            <a:r>
              <a:rPr lang="tr-TR" sz="2800" b="1" dirty="0" smtClean="0"/>
              <a:t>Lütfen sunum hazırlama bitince sağ alt köşedeki toplam slayt sayısı X değerini her bir slaytta güncelleyiniz!!!</a:t>
            </a:r>
          </a:p>
          <a:p>
            <a:pPr>
              <a:buNone/>
            </a:pPr>
            <a:endParaRPr lang="tr-TR" sz="2800" b="1" dirty="0"/>
          </a:p>
          <a:p>
            <a:pPr>
              <a:buNone/>
            </a:pPr>
            <a:r>
              <a:rPr lang="tr-TR" sz="2800" b="1" dirty="0" smtClean="0"/>
              <a:t>L</a:t>
            </a:r>
            <a:r>
              <a:rPr lang="tr-TR" sz="2800" b="1" u="sng" dirty="0" smtClean="0"/>
              <a:t>ÜTFEN HERHANGİ BİR SLAYTTA YER ALAN GEREKSİZ YAZILARI KALDIRINIZ!!!</a:t>
            </a:r>
          </a:p>
          <a:p>
            <a:pPr>
              <a:buNone/>
            </a:pPr>
            <a:endParaRPr lang="tr-TR" sz="2800" b="1" dirty="0" smtClean="0"/>
          </a:p>
          <a:p>
            <a:pPr>
              <a:buNone/>
            </a:pPr>
            <a:r>
              <a:rPr lang="tr-TR" sz="2800" b="1" u="sng" dirty="0" smtClean="0"/>
              <a:t>Bu </a:t>
            </a:r>
            <a:r>
              <a:rPr lang="tr-TR" sz="2800" b="1" u="sng" dirty="0" err="1" smtClean="0"/>
              <a:t>slaytı</a:t>
            </a:r>
            <a:r>
              <a:rPr lang="tr-TR" sz="2800" b="1" u="sng" dirty="0" smtClean="0"/>
              <a:t> kullanmazsanız silebilirsiniz!!!</a:t>
            </a:r>
            <a:endParaRPr lang="tr-TR" sz="2800" b="1" u="sng" dirty="0"/>
          </a:p>
          <a:p>
            <a:pPr>
              <a:buNone/>
            </a:pPr>
            <a:r>
              <a:rPr lang="tr-TR" sz="2800" b="1" dirty="0" smtClean="0"/>
              <a:t>BOŞ SLAYT</a:t>
            </a:r>
            <a:endParaRPr lang="tr-TR" sz="2800" b="1" dirty="0"/>
          </a:p>
        </p:txBody>
      </p:sp>
      <p:sp>
        <p:nvSpPr>
          <p:cNvPr id="6" name="Veri Yer Tutucusu 5"/>
          <p:cNvSpPr>
            <a:spLocks noGrp="1"/>
          </p:cNvSpPr>
          <p:nvPr>
            <p:ph type="dt" sz="half" idx="10"/>
          </p:nvPr>
        </p:nvSpPr>
        <p:spPr/>
        <p:txBody>
          <a:bodyPr/>
          <a:lstStyle/>
          <a:p>
            <a:fld id="{7D52280F-AB25-49C9-8E71-8EE1FDEC88D0}"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13</a:t>
            </a:fld>
            <a:r>
              <a:rPr lang="tr-TR" dirty="0" smtClean="0"/>
              <a:t> / X</a:t>
            </a:r>
            <a:endParaRPr lang="tr-TR" dirty="0"/>
          </a:p>
        </p:txBody>
      </p:sp>
    </p:spTree>
    <p:extLst>
      <p:ext uri="{BB962C8B-B14F-4D97-AF65-F5344CB8AC3E}">
        <p14:creationId xmlns:p14="http://schemas.microsoft.com/office/powerpoint/2010/main" val="23923530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a:bodyPr>
          <a:lstStyle/>
          <a:p>
            <a:r>
              <a:rPr lang="tr-TR" sz="2800" b="1" u="sng" dirty="0" smtClean="0"/>
              <a:t>Proje Amacı</a:t>
            </a:r>
          </a:p>
          <a:p>
            <a:pPr marL="82296" indent="0">
              <a:buNone/>
            </a:pPr>
            <a:r>
              <a:rPr lang="tr-TR" sz="2800" b="1" u="sng" dirty="0" smtClean="0"/>
              <a:t>(Başlığa </a:t>
            </a:r>
            <a:r>
              <a:rPr lang="tr-TR" sz="2800" b="1" u="sng" dirty="0"/>
              <a:t>uygun </a:t>
            </a:r>
            <a:r>
              <a:rPr lang="tr-TR" sz="2800" b="1" u="sng" dirty="0" smtClean="0"/>
              <a:t>amaç cümleciği yazınız!!! Birden fazla amacı eğer gerekli ise maddeler </a:t>
            </a:r>
            <a:r>
              <a:rPr lang="tr-TR" sz="2800" b="1" u="sng" dirty="0"/>
              <a:t>halinde yapmak iyidir, sadelik ve kolay anlaşılırlık sunar!!! )</a:t>
            </a:r>
          </a:p>
          <a:p>
            <a:pPr marL="82296" indent="0">
              <a:buNone/>
            </a:pPr>
            <a:endParaRPr lang="tr-TR" sz="2800" b="1" u="sng" dirty="0"/>
          </a:p>
          <a:p>
            <a:endParaRPr lang="tr-TR" sz="28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2</a:t>
            </a:fld>
            <a:r>
              <a:rPr lang="tr-TR" dirty="0" smtClean="0"/>
              <a:t> /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lnSpcReduction="10000"/>
          </a:bodyPr>
          <a:lstStyle/>
          <a:p>
            <a:r>
              <a:rPr lang="tr-TR" sz="2800" b="1" u="sng" dirty="0" smtClean="0"/>
              <a:t>Özet</a:t>
            </a:r>
          </a:p>
          <a:p>
            <a:pPr marL="82296" indent="0">
              <a:buNone/>
            </a:pPr>
            <a:r>
              <a:rPr lang="tr-TR" sz="2800" b="1" u="sng" dirty="0" smtClean="0"/>
              <a:t>(Az ve sade olarak tüm problemleri özetleyen bir açıklama yapınız!!!)</a:t>
            </a:r>
          </a:p>
          <a:p>
            <a:pPr marL="82296" indent="0">
              <a:buNone/>
            </a:pPr>
            <a:r>
              <a:rPr lang="tr-TR" sz="2800" b="1" u="sng" dirty="0"/>
              <a:t>(Açıklamaları maddeler halinde yapmak iyidir, sadelik ve kolay anlaşılırlık sunar!!! )</a:t>
            </a:r>
          </a:p>
          <a:p>
            <a:pPr marL="82296" indent="0">
              <a:buNone/>
            </a:pPr>
            <a:endParaRPr lang="tr-TR" sz="2800" b="1" u="sng" dirty="0" smtClean="0"/>
          </a:p>
          <a:p>
            <a:r>
              <a:rPr lang="tr-TR" sz="2800" b="1" u="sng" dirty="0" smtClean="0"/>
              <a:t>Anahtar Kelimeler</a:t>
            </a:r>
            <a:br>
              <a:rPr lang="tr-TR" sz="2800" b="1" u="sng" dirty="0" smtClean="0"/>
            </a:br>
            <a:r>
              <a:rPr lang="tr-TR" sz="2800" b="1" u="sng" dirty="0" smtClean="0"/>
              <a:t>(konu ile ilgili kelime veya kelime grubu)</a:t>
            </a:r>
            <a:endParaRPr lang="tr-TR" sz="2800" b="1" u="sng" dirty="0"/>
          </a:p>
          <a:p>
            <a:pPr lvl="1"/>
            <a:r>
              <a:rPr lang="tr-TR" sz="2400" b="1" u="sng" dirty="0" err="1" smtClean="0"/>
              <a:t>Xxxxx</a:t>
            </a:r>
            <a:endParaRPr lang="tr-TR" sz="2400" b="1" u="sng" dirty="0" smtClean="0"/>
          </a:p>
          <a:p>
            <a:pPr lvl="1"/>
            <a:r>
              <a:rPr lang="tr-TR" sz="2400" b="1" u="sng" dirty="0" err="1" smtClean="0"/>
              <a:t>Xxxxx</a:t>
            </a:r>
            <a:endParaRPr lang="tr-TR" sz="2400" b="1" u="sng" dirty="0" smtClean="0"/>
          </a:p>
          <a:p>
            <a:pPr lvl="1"/>
            <a:r>
              <a:rPr lang="tr-TR" sz="2400" b="1" u="sng" dirty="0" err="1" smtClean="0"/>
              <a:t>Xxxxx</a:t>
            </a:r>
            <a:endParaRPr lang="tr-TR" sz="2400" b="1" u="sng" dirty="0" smtClean="0"/>
          </a:p>
          <a:p>
            <a:pPr lvl="1"/>
            <a:endParaRPr lang="tr-TR" sz="24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3</a:t>
            </a:fld>
            <a:r>
              <a:rPr lang="tr-TR" dirty="0" smtClean="0"/>
              <a:t> / X</a:t>
            </a:r>
            <a:endParaRPr lang="tr-TR" dirty="0"/>
          </a:p>
        </p:txBody>
      </p:sp>
    </p:spTree>
    <p:extLst>
      <p:ext uri="{BB962C8B-B14F-4D97-AF65-F5344CB8AC3E}">
        <p14:creationId xmlns:p14="http://schemas.microsoft.com/office/powerpoint/2010/main" val="1896489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fontScale="77500" lnSpcReduction="20000"/>
          </a:bodyPr>
          <a:lstStyle/>
          <a:p>
            <a:r>
              <a:rPr lang="tr-TR" sz="2800" b="1" u="sng" dirty="0"/>
              <a:t>Ana Konu Başlığı</a:t>
            </a:r>
          </a:p>
          <a:p>
            <a:pPr marL="82296" indent="0">
              <a:buNone/>
            </a:pPr>
            <a:r>
              <a:rPr lang="tr-TR" sz="2800" b="1" u="sng" dirty="0" smtClean="0"/>
              <a:t>(Basit basit, kısa cümle veya kelime grubu, kaynaklara atıf </a:t>
            </a:r>
            <a:r>
              <a:rPr lang="tr-TR" sz="2800" b="1" u="sng" dirty="0" err="1" smtClean="0"/>
              <a:t>no</a:t>
            </a:r>
            <a:r>
              <a:rPr lang="tr-TR" sz="2800" b="1" u="sng" dirty="0" smtClean="0"/>
              <a:t> ([1] gibi) vererek anlatın,  konunuzu kısaca açıklayın ve problemlerin çözümünden ne anlatmak istediğinizi genel anlamda özetleyin burada. Açıklamaları maddeler halinde ve çok detaya girmeden anlatınız!!! Herkes kendi yorumunu da katarak ve problemlerin içeriği ile ana konuyu düşünerek bu alanı doldurmalı</a:t>
            </a:r>
            <a:r>
              <a:rPr lang="tr-TR" sz="2800" b="1" u="sng" dirty="0"/>
              <a:t>!!! Kaynaklardan aldığınız bilgiye atıf yapın en az 3 kaynak gereklidir!!!</a:t>
            </a:r>
            <a:endParaRPr lang="tr-TR" sz="2800" b="1" u="sng" dirty="0" smtClean="0"/>
          </a:p>
          <a:p>
            <a:pPr marL="82296" indent="0">
              <a:buNone/>
            </a:pPr>
            <a:r>
              <a:rPr lang="tr-TR" sz="2800" b="1" u="sng" dirty="0"/>
              <a:t>(</a:t>
            </a:r>
            <a:r>
              <a:rPr lang="tr-TR" sz="2800" b="1" u="sng" dirty="0" smtClean="0"/>
              <a:t>Eğer isterseniz bu </a:t>
            </a:r>
            <a:r>
              <a:rPr lang="tr-TR" sz="2800" b="1" u="sng" dirty="0" err="1" smtClean="0"/>
              <a:t>slaytı</a:t>
            </a:r>
            <a:r>
              <a:rPr lang="tr-TR" sz="2800" b="1" u="sng" dirty="0" smtClean="0"/>
              <a:t> yan taraftan üstüne sağ tıklayıp çoğaltarak da kullanabilirsiniz!!!)</a:t>
            </a:r>
          </a:p>
          <a:p>
            <a:pPr marL="82296" indent="0">
              <a:buNone/>
            </a:pPr>
            <a:r>
              <a:rPr lang="tr-TR" sz="2800" b="1" u="sng" dirty="0" smtClean="0"/>
              <a:t>Gereksiz gibi gelen bu alan akademik çalışma yapan herkes için zorunludur, gereklidir aslında! Önceki çalışmaları özetler ve konuya giriş yapar ki bilimsel yetkinlik üzerine koyarak ilerlemeyi gerekli kılar.</a:t>
            </a:r>
            <a:endParaRPr lang="tr-TR" sz="28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4</a:t>
            </a:fld>
            <a:r>
              <a:rPr lang="tr-TR" dirty="0" smtClean="0"/>
              <a:t> / </a:t>
            </a:r>
            <a:endParaRPr lang="tr-TR" dirty="0"/>
          </a:p>
        </p:txBody>
      </p:sp>
    </p:spTree>
    <p:extLst>
      <p:ext uri="{BB962C8B-B14F-4D97-AF65-F5344CB8AC3E}">
        <p14:creationId xmlns:p14="http://schemas.microsoft.com/office/powerpoint/2010/main" val="47028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a:bodyPr>
          <a:lstStyle/>
          <a:p>
            <a:r>
              <a:rPr lang="tr-TR" sz="2800" b="1" u="sng" dirty="0" smtClean="0"/>
              <a:t>Problem-1 Sorusu:</a:t>
            </a:r>
            <a:endParaRPr lang="tr-TR" sz="2800" b="1" u="sng" dirty="0"/>
          </a:p>
          <a:p>
            <a:pPr marL="82296" indent="0">
              <a:buNone/>
            </a:pPr>
            <a:r>
              <a:rPr lang="tr-TR" sz="2800" b="1" u="sng" dirty="0" smtClean="0"/>
              <a:t>(Probleminizi şekiller eşliğinde, çevre birimleri ile bağlantısını göstererek kısa kısa kelime grupları ile gerekli ise şekil etrafına veya içine ilgili ipuçlarını serperek anlatınız.!!!)</a:t>
            </a:r>
          </a:p>
          <a:p>
            <a:pPr marL="82296" indent="0">
              <a:buNone/>
            </a:pPr>
            <a:r>
              <a:rPr lang="tr-TR" sz="2800" b="1" u="sng" dirty="0"/>
              <a:t>(Açıklamaları maddeler halinde yapmak iyidir, sadelik ve kolay anlaşılırlık sunar!!! )</a:t>
            </a:r>
          </a:p>
          <a:p>
            <a:pPr marL="82296" indent="0">
              <a:buNone/>
            </a:pPr>
            <a:endParaRPr lang="tr-TR" sz="2800" b="1" u="sng" dirty="0"/>
          </a:p>
          <a:p>
            <a:endParaRPr lang="tr-TR" sz="28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5</a:t>
            </a:fld>
            <a:r>
              <a:rPr lang="tr-TR" dirty="0" smtClean="0"/>
              <a:t> / </a:t>
            </a:r>
            <a:endParaRPr lang="tr-TR" dirty="0"/>
          </a:p>
        </p:txBody>
      </p:sp>
    </p:spTree>
    <p:extLst>
      <p:ext uri="{BB962C8B-B14F-4D97-AF65-F5344CB8AC3E}">
        <p14:creationId xmlns:p14="http://schemas.microsoft.com/office/powerpoint/2010/main" val="1112000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fontScale="92500" lnSpcReduction="20000"/>
          </a:bodyPr>
          <a:lstStyle/>
          <a:p>
            <a:r>
              <a:rPr lang="tr-TR" sz="2800" b="1" u="sng" dirty="0" smtClean="0"/>
              <a:t>Problem-1 Çözümü:</a:t>
            </a:r>
          </a:p>
          <a:p>
            <a:pPr marL="82296" indent="0">
              <a:buNone/>
            </a:pPr>
            <a:r>
              <a:rPr lang="tr-TR" sz="2800" b="1" u="sng" dirty="0" smtClean="0"/>
              <a:t>(Sorunuza ait gerekli ise görüntülerini (resimlerini) </a:t>
            </a:r>
            <a:r>
              <a:rPr lang="tr-TR" sz="2800" b="1" u="sng" dirty="0"/>
              <a:t>çekerek (</a:t>
            </a:r>
            <a:r>
              <a:rPr lang="tr-TR" sz="2800" b="1" u="sng" dirty="0" smtClean="0"/>
              <a:t>ekran görüntüsü </a:t>
            </a:r>
            <a:r>
              <a:rPr lang="tr-TR" sz="2800" b="1" u="sng" dirty="0"/>
              <a:t>ve </a:t>
            </a:r>
            <a:r>
              <a:rPr lang="tr-TR" sz="2800" b="1" u="sng" dirty="0" smtClean="0"/>
              <a:t>grafikleri </a:t>
            </a:r>
            <a:r>
              <a:rPr lang="tr-TR" sz="2800" b="1" u="sng" dirty="0"/>
              <a:t>ilave edip </a:t>
            </a:r>
            <a:r>
              <a:rPr lang="tr-TR" sz="2800" b="1" u="sng" dirty="0" smtClean="0"/>
              <a:t>zenginleştirerek) anlatınız (yazının resmi çekilmemeli, sadece şekil, resim, vektör gibi, formüller önce </a:t>
            </a:r>
            <a:r>
              <a:rPr lang="tr-TR" sz="2800" b="1" u="sng" dirty="0" err="1" smtClean="0"/>
              <a:t>word</a:t>
            </a:r>
            <a:r>
              <a:rPr lang="tr-TR" sz="2800" b="1" u="sng" dirty="0" smtClean="0"/>
              <a:t> ortamında yazılmalı ve kopyalanmalı)!!! </a:t>
            </a:r>
            <a:r>
              <a:rPr lang="tr-TR" sz="2800" b="1" u="sng" dirty="0"/>
              <a:t>Unutmayınız sunu içerikleri çok şekil, az yazı olmalı ki izleyiciler yorulmasın</a:t>
            </a:r>
            <a:r>
              <a:rPr lang="tr-TR" sz="2800" b="1" u="sng" dirty="0" smtClean="0"/>
              <a:t>!!!)</a:t>
            </a:r>
          </a:p>
          <a:p>
            <a:pPr marL="82296" indent="0">
              <a:buNone/>
            </a:pPr>
            <a:r>
              <a:rPr lang="tr-TR" sz="2800" b="1" u="sng" dirty="0" smtClean="0"/>
              <a:t>(Açıklamaları maddeler halinde yapmak iyidir, </a:t>
            </a:r>
            <a:r>
              <a:rPr lang="tr-TR" sz="2800" b="1" u="sng" dirty="0"/>
              <a:t>sadelik ve kolay anlaşılırlık sunar!!! </a:t>
            </a:r>
            <a:r>
              <a:rPr lang="tr-TR" sz="2800" b="1" u="sng" dirty="0" smtClean="0"/>
              <a:t>)</a:t>
            </a:r>
          </a:p>
          <a:p>
            <a:pPr marL="82296" indent="0">
              <a:buNone/>
            </a:pPr>
            <a:r>
              <a:rPr lang="tr-TR" sz="2800" b="1" u="sng" dirty="0" smtClean="0"/>
              <a:t>Çözüm bir adet </a:t>
            </a:r>
            <a:r>
              <a:rPr lang="tr-TR" sz="2800" b="1" u="sng" dirty="0" err="1" smtClean="0"/>
              <a:t>slayta</a:t>
            </a:r>
            <a:r>
              <a:rPr lang="tr-TR" sz="2800" b="1" u="sng" dirty="0" smtClean="0"/>
              <a:t> sığmıyor ise sol taraftaki ağaçtan bu </a:t>
            </a:r>
            <a:r>
              <a:rPr lang="tr-TR" sz="2800" b="1" u="sng" dirty="0" err="1" smtClean="0"/>
              <a:t>slaytı</a:t>
            </a:r>
            <a:r>
              <a:rPr lang="tr-TR" sz="2800" b="1" u="sng" dirty="0" smtClean="0"/>
              <a:t> sağ tıklayıp çoğalt komutu veriniz!!!</a:t>
            </a:r>
            <a:endParaRPr lang="tr-TR" sz="2800" b="1" u="sng"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6</a:t>
            </a:fld>
            <a:r>
              <a:rPr lang="tr-TR" dirty="0" smtClean="0"/>
              <a:t> / </a:t>
            </a:r>
            <a:endParaRPr lang="tr-TR" dirty="0"/>
          </a:p>
        </p:txBody>
      </p:sp>
    </p:spTree>
    <p:extLst>
      <p:ext uri="{BB962C8B-B14F-4D97-AF65-F5344CB8AC3E}">
        <p14:creationId xmlns:p14="http://schemas.microsoft.com/office/powerpoint/2010/main" val="3169823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a:bodyPr>
          <a:lstStyle/>
          <a:p>
            <a:r>
              <a:rPr lang="tr-TR" sz="2800" b="1" u="sng" dirty="0" smtClean="0"/>
              <a:t>Problem-2 Sorusu:</a:t>
            </a:r>
            <a:endParaRPr lang="tr-TR" sz="2800" b="1" u="sng" dirty="0"/>
          </a:p>
          <a:p>
            <a:pPr marL="82296" indent="0">
              <a:buNone/>
            </a:pPr>
            <a:r>
              <a:rPr lang="tr-TR" sz="2800" b="1" u="sng" dirty="0" smtClean="0"/>
              <a:t>(Probleminizi şekiller eşliğinde, çevre birimleri ile bağlantısını göstererek kısa kısa kelime grupları ile gerekli ise şekil etrafına veya içine ilgili ipuçlarını serperek anlatınız.!!!)</a:t>
            </a:r>
          </a:p>
          <a:p>
            <a:pPr marL="82296" indent="0">
              <a:buNone/>
            </a:pPr>
            <a:r>
              <a:rPr lang="tr-TR" sz="2800" b="1" u="sng" dirty="0"/>
              <a:t>(Açıklamaları maddeler halinde yapmak iyidir, sadelik ve kolay anlaşılırlık sunar!!! )</a:t>
            </a:r>
          </a:p>
          <a:p>
            <a:pPr marL="82296" indent="0">
              <a:buNone/>
            </a:pPr>
            <a:endParaRPr lang="tr-TR" sz="2800" b="1" u="sng" dirty="0"/>
          </a:p>
          <a:p>
            <a:endParaRPr lang="tr-TR" sz="28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7</a:t>
            </a:fld>
            <a:r>
              <a:rPr lang="tr-TR" dirty="0" smtClean="0"/>
              <a:t> / </a:t>
            </a:r>
            <a:endParaRPr lang="tr-TR" dirty="0"/>
          </a:p>
        </p:txBody>
      </p:sp>
    </p:spTree>
    <p:extLst>
      <p:ext uri="{BB962C8B-B14F-4D97-AF65-F5344CB8AC3E}">
        <p14:creationId xmlns:p14="http://schemas.microsoft.com/office/powerpoint/2010/main" val="238648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fontScale="92500" lnSpcReduction="20000"/>
          </a:bodyPr>
          <a:lstStyle/>
          <a:p>
            <a:r>
              <a:rPr lang="tr-TR" sz="2800" b="1" u="sng" dirty="0" smtClean="0"/>
              <a:t>Problem-2 Çözümü:</a:t>
            </a:r>
          </a:p>
          <a:p>
            <a:pPr marL="82296" indent="0">
              <a:buNone/>
            </a:pPr>
            <a:r>
              <a:rPr lang="tr-TR" sz="2800" b="1" u="sng" dirty="0" smtClean="0"/>
              <a:t>(Sorunuza ait gerekli ise görüntülerini (resimlerini) </a:t>
            </a:r>
            <a:r>
              <a:rPr lang="tr-TR" sz="2800" b="1" u="sng" dirty="0"/>
              <a:t>çekerek (</a:t>
            </a:r>
            <a:r>
              <a:rPr lang="tr-TR" sz="2800" b="1" u="sng" dirty="0" smtClean="0"/>
              <a:t>ekran görüntüsü </a:t>
            </a:r>
            <a:r>
              <a:rPr lang="tr-TR" sz="2800" b="1" u="sng" dirty="0"/>
              <a:t>ve </a:t>
            </a:r>
            <a:r>
              <a:rPr lang="tr-TR" sz="2800" b="1" u="sng" dirty="0" smtClean="0"/>
              <a:t>grafikleri </a:t>
            </a:r>
            <a:r>
              <a:rPr lang="tr-TR" sz="2800" b="1" u="sng" dirty="0"/>
              <a:t>ilave edip </a:t>
            </a:r>
            <a:r>
              <a:rPr lang="tr-TR" sz="2800" b="1" u="sng" dirty="0" smtClean="0"/>
              <a:t>zenginleştirerek) anlatınız (yazının resmi çekilmemeli, sadece şekil, resim, vektör gibi, formüller önce </a:t>
            </a:r>
            <a:r>
              <a:rPr lang="tr-TR" sz="2800" b="1" u="sng" dirty="0" err="1" smtClean="0"/>
              <a:t>word</a:t>
            </a:r>
            <a:r>
              <a:rPr lang="tr-TR" sz="2800" b="1" u="sng" dirty="0" smtClean="0"/>
              <a:t> ortamında yazılmalı ve kopyalanmalı)!!! </a:t>
            </a:r>
            <a:r>
              <a:rPr lang="tr-TR" sz="2800" b="1" u="sng" dirty="0"/>
              <a:t>Unutmayınız sunu içerikleri çok şekil, az yazı olmalı ki izleyiciler yorulmasın</a:t>
            </a:r>
            <a:r>
              <a:rPr lang="tr-TR" sz="2800" b="1" u="sng" dirty="0" smtClean="0"/>
              <a:t>!!!)</a:t>
            </a:r>
          </a:p>
          <a:p>
            <a:pPr marL="82296" indent="0">
              <a:buNone/>
            </a:pPr>
            <a:r>
              <a:rPr lang="tr-TR" sz="2800" b="1" u="sng" dirty="0" smtClean="0"/>
              <a:t>(Açıklamaları maddeler halinde yapmak iyidir, </a:t>
            </a:r>
            <a:r>
              <a:rPr lang="tr-TR" sz="2800" b="1" u="sng" dirty="0"/>
              <a:t>sadelik ve kolay anlaşılırlık sunar!!! </a:t>
            </a:r>
            <a:r>
              <a:rPr lang="tr-TR" sz="2800" b="1" u="sng" dirty="0" smtClean="0"/>
              <a:t>)</a:t>
            </a:r>
          </a:p>
          <a:p>
            <a:pPr marL="82296" indent="0">
              <a:buNone/>
            </a:pPr>
            <a:r>
              <a:rPr lang="tr-TR" sz="2800" b="1" u="sng" dirty="0"/>
              <a:t>Çözüm bir adet </a:t>
            </a:r>
            <a:r>
              <a:rPr lang="tr-TR" sz="2800" b="1" u="sng" dirty="0" err="1"/>
              <a:t>slayta</a:t>
            </a:r>
            <a:r>
              <a:rPr lang="tr-TR" sz="2800" b="1" u="sng" dirty="0"/>
              <a:t> sığmıyor ise sol taraftaki ağaçtan bu </a:t>
            </a:r>
            <a:r>
              <a:rPr lang="tr-TR" sz="2800" b="1" u="sng" dirty="0" err="1"/>
              <a:t>slaytı</a:t>
            </a:r>
            <a:r>
              <a:rPr lang="tr-TR" sz="2800" b="1" u="sng" dirty="0"/>
              <a:t> sağ tıklayıp çoğalt komutu veriniz</a:t>
            </a:r>
            <a:r>
              <a:rPr lang="tr-TR" sz="2800" b="1" u="sng" dirty="0" smtClean="0"/>
              <a:t>!!!</a:t>
            </a:r>
            <a:endParaRPr lang="tr-TR" sz="2800" b="1" u="sng"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8</a:t>
            </a:fld>
            <a:r>
              <a:rPr lang="tr-TR" dirty="0" smtClean="0"/>
              <a:t> / </a:t>
            </a:r>
            <a:endParaRPr lang="tr-TR" dirty="0"/>
          </a:p>
        </p:txBody>
      </p:sp>
    </p:spTree>
    <p:extLst>
      <p:ext uri="{BB962C8B-B14F-4D97-AF65-F5344CB8AC3E}">
        <p14:creationId xmlns:p14="http://schemas.microsoft.com/office/powerpoint/2010/main" val="2138316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Proje Başlığı XXXX (değiştiriniz.)</a:t>
            </a:r>
            <a:endParaRPr lang="tr-TR" dirty="0"/>
          </a:p>
        </p:txBody>
      </p:sp>
      <p:sp>
        <p:nvSpPr>
          <p:cNvPr id="3" name="2 İçerik Yer Tutucusu"/>
          <p:cNvSpPr>
            <a:spLocks noGrp="1"/>
          </p:cNvSpPr>
          <p:nvPr>
            <p:ph idx="1"/>
          </p:nvPr>
        </p:nvSpPr>
        <p:spPr/>
        <p:txBody>
          <a:bodyPr>
            <a:normAutofit/>
          </a:bodyPr>
          <a:lstStyle/>
          <a:p>
            <a:r>
              <a:rPr lang="tr-TR" sz="2800" b="1" u="sng" dirty="0" smtClean="0"/>
              <a:t>Problem-3 Sorusu:</a:t>
            </a:r>
            <a:endParaRPr lang="tr-TR" sz="2800" b="1" u="sng" dirty="0"/>
          </a:p>
          <a:p>
            <a:pPr marL="82296" indent="0">
              <a:buNone/>
            </a:pPr>
            <a:r>
              <a:rPr lang="tr-TR" sz="2800" b="1" u="sng" dirty="0" smtClean="0"/>
              <a:t>(Probleminizi şekiller eşliğinde, çevre birimleri ile bağlantısını göstererek kısa kısa kelime grupları ile gerekli ise şekil etrafına veya içine ilgili ipuçlarını serperek anlatınız.!!!)</a:t>
            </a:r>
          </a:p>
          <a:p>
            <a:pPr marL="82296" indent="0">
              <a:buNone/>
            </a:pPr>
            <a:r>
              <a:rPr lang="tr-TR" sz="2800" b="1" u="sng" dirty="0"/>
              <a:t>(Açıklamaları maddeler halinde yapmak iyidir, sadelik ve kolay anlaşılırlık sunar!!! )</a:t>
            </a:r>
          </a:p>
          <a:p>
            <a:pPr marL="82296" indent="0">
              <a:buNone/>
            </a:pPr>
            <a:endParaRPr lang="tr-TR" sz="2800" b="1" u="sng" dirty="0"/>
          </a:p>
          <a:p>
            <a:endParaRPr lang="tr-TR" sz="2800" dirty="0"/>
          </a:p>
        </p:txBody>
      </p:sp>
      <p:sp>
        <p:nvSpPr>
          <p:cNvPr id="6" name="Veri Yer Tutucusu 5"/>
          <p:cNvSpPr>
            <a:spLocks noGrp="1"/>
          </p:cNvSpPr>
          <p:nvPr>
            <p:ph type="dt" sz="half" idx="10"/>
          </p:nvPr>
        </p:nvSpPr>
        <p:spPr/>
        <p:txBody>
          <a:bodyPr/>
          <a:lstStyle/>
          <a:p>
            <a:fld id="{85801FD0-2126-4BD8-8215-603CE47BB6CD}" type="datetime1">
              <a:rPr lang="tr-TR" smtClean="0"/>
              <a:pPr/>
              <a:t>12.10.2017</a:t>
            </a:fld>
            <a:endParaRPr lang="tr-TR" dirty="0"/>
          </a:p>
        </p:txBody>
      </p:sp>
      <p:sp>
        <p:nvSpPr>
          <p:cNvPr id="4" name="Altbilgi Yer Tutucusu 3"/>
          <p:cNvSpPr>
            <a:spLocks noGrp="1"/>
          </p:cNvSpPr>
          <p:nvPr>
            <p:ph type="ftr" sz="quarter" idx="11"/>
          </p:nvPr>
        </p:nvSpPr>
        <p:spPr/>
        <p:txBody>
          <a:bodyPr/>
          <a:lstStyle/>
          <a:p>
            <a:r>
              <a:rPr lang="pl-PL" dirty="0" smtClean="0"/>
              <a:t>Fizik-1 Dersi Uygulama Proje Sunumu</a:t>
            </a:r>
            <a:endParaRPr lang="tr-TR" dirty="0"/>
          </a:p>
        </p:txBody>
      </p:sp>
      <p:sp>
        <p:nvSpPr>
          <p:cNvPr id="5" name="Slayt Numarası Yer Tutucusu 4"/>
          <p:cNvSpPr>
            <a:spLocks noGrp="1"/>
          </p:cNvSpPr>
          <p:nvPr>
            <p:ph type="sldNum" sz="quarter" idx="12"/>
          </p:nvPr>
        </p:nvSpPr>
        <p:spPr/>
        <p:txBody>
          <a:bodyPr/>
          <a:lstStyle/>
          <a:p>
            <a:r>
              <a:rPr lang="tr-TR" dirty="0"/>
              <a:t>Slayt: </a:t>
            </a:r>
            <a:fld id="{2E8D94FA-7C50-48DF-B9F0-7FF6DB934959}" type="slidenum">
              <a:rPr lang="tr-TR" smtClean="0"/>
              <a:pPr/>
              <a:t>9</a:t>
            </a:fld>
            <a:r>
              <a:rPr lang="tr-TR" dirty="0" smtClean="0"/>
              <a:t> / </a:t>
            </a:r>
            <a:endParaRPr lang="tr-TR" dirty="0"/>
          </a:p>
        </p:txBody>
      </p:sp>
    </p:spTree>
    <p:extLst>
      <p:ext uri="{BB962C8B-B14F-4D97-AF65-F5344CB8AC3E}">
        <p14:creationId xmlns:p14="http://schemas.microsoft.com/office/powerpoint/2010/main" val="36483495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TotalTime>
  <Words>888</Words>
  <Application>Microsoft Office PowerPoint</Application>
  <PresentationFormat>Ekran Gösterisi (4:3)</PresentationFormat>
  <Paragraphs>121</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Gündönümü</vt:lpstr>
      <vt:lpstr>T.C. MARMARA ÜNİVERSİTESİ TEKNOLOJİ FAKÜLTESİ ELEKTRİK-ELEKTRONİK MÜHENDİSLİĞİ BÖLÜMÜ</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lpstr>Proje Başlığı XXXX (değiştiriniz.)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MARMARA ÜNİVERSİTESİ TEKNOLOJİ FAKÜLTESİ   ELEKTRİK-ELEKTRONİK MÜHENDİSLİĞİ BÖLÜMÜ      ENDÜTRİYEL OTOMASYON DERSİ  LABORATUVARI ARA PROJE RAPORU     Öğretim Üyesi : Doç. Dr. Ahmet Emin KUZUCUOĞLU Öğretim Elemanı : Arş. Gör. Kenan SAVAŞ   Proje Konusu :    XXXX XXXX XXXX XXXX   Dönemi :    XXXX – XXXX (XXXX DÖNEMİ)   Hazırlayan:    2306826 – Kenan SAVAŞ (kenan.savas@marmara.edu.tr)</dc:title>
  <dc:creator>Win8</dc:creator>
  <cp:lastModifiedBy>Xpology</cp:lastModifiedBy>
  <cp:revision>24</cp:revision>
  <dcterms:created xsi:type="dcterms:W3CDTF">2017-04-04T12:51:23Z</dcterms:created>
  <dcterms:modified xsi:type="dcterms:W3CDTF">2017-10-12T11:24:40Z</dcterms:modified>
</cp:coreProperties>
</file>