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93"/>
  </p:notesMasterIdLst>
  <p:handoutMasterIdLst>
    <p:handoutMasterId r:id="rId94"/>
  </p:handoutMasterIdLst>
  <p:sldIdLst>
    <p:sldId id="256" r:id="rId2"/>
    <p:sldId id="369" r:id="rId3"/>
    <p:sldId id="370" r:id="rId4"/>
    <p:sldId id="284" r:id="rId5"/>
    <p:sldId id="325" r:id="rId6"/>
    <p:sldId id="371" r:id="rId7"/>
    <p:sldId id="372" r:id="rId8"/>
    <p:sldId id="328" r:id="rId9"/>
    <p:sldId id="374" r:id="rId10"/>
    <p:sldId id="375" r:id="rId11"/>
    <p:sldId id="376" r:id="rId12"/>
    <p:sldId id="377" r:id="rId13"/>
    <p:sldId id="441" r:id="rId14"/>
    <p:sldId id="446" r:id="rId15"/>
    <p:sldId id="447" r:id="rId16"/>
    <p:sldId id="448" r:id="rId17"/>
    <p:sldId id="449" r:id="rId18"/>
    <p:sldId id="390" r:id="rId19"/>
    <p:sldId id="391" r:id="rId20"/>
    <p:sldId id="412" r:id="rId21"/>
    <p:sldId id="418" r:id="rId22"/>
    <p:sldId id="417" r:id="rId23"/>
    <p:sldId id="416" r:id="rId24"/>
    <p:sldId id="419" r:id="rId25"/>
    <p:sldId id="420" r:id="rId26"/>
    <p:sldId id="421" r:id="rId27"/>
    <p:sldId id="422" r:id="rId28"/>
    <p:sldId id="423" r:id="rId29"/>
    <p:sldId id="424" r:id="rId30"/>
    <p:sldId id="425" r:id="rId31"/>
    <p:sldId id="427" r:id="rId32"/>
    <p:sldId id="426" r:id="rId33"/>
    <p:sldId id="428" r:id="rId34"/>
    <p:sldId id="429" r:id="rId35"/>
    <p:sldId id="431" r:id="rId36"/>
    <p:sldId id="430" r:id="rId37"/>
    <p:sldId id="432" r:id="rId38"/>
    <p:sldId id="382" r:id="rId39"/>
    <p:sldId id="38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384" r:id="rId59"/>
    <p:sldId id="452" r:id="rId60"/>
    <p:sldId id="438" r:id="rId61"/>
    <p:sldId id="455" r:id="rId62"/>
    <p:sldId id="456" r:id="rId63"/>
    <p:sldId id="437" r:id="rId64"/>
    <p:sldId id="454" r:id="rId65"/>
    <p:sldId id="453" r:id="rId66"/>
    <p:sldId id="457" r:id="rId67"/>
    <p:sldId id="439" r:id="rId68"/>
    <p:sldId id="450" r:id="rId69"/>
    <p:sldId id="451" r:id="rId70"/>
    <p:sldId id="434" r:id="rId71"/>
    <p:sldId id="435" r:id="rId72"/>
    <p:sldId id="436" r:id="rId73"/>
    <p:sldId id="440" r:id="rId74"/>
    <p:sldId id="442" r:id="rId75"/>
    <p:sldId id="443" r:id="rId76"/>
    <p:sldId id="444" r:id="rId77"/>
    <p:sldId id="445" r:id="rId78"/>
    <p:sldId id="387" r:id="rId79"/>
    <p:sldId id="386" r:id="rId80"/>
    <p:sldId id="388" r:id="rId81"/>
    <p:sldId id="389" r:id="rId82"/>
    <p:sldId id="465" r:id="rId83"/>
    <p:sldId id="458" r:id="rId84"/>
    <p:sldId id="380" r:id="rId85"/>
    <p:sldId id="379" r:id="rId86"/>
    <p:sldId id="392" r:id="rId87"/>
    <p:sldId id="459" r:id="rId88"/>
    <p:sldId id="460" r:id="rId89"/>
    <p:sldId id="461" r:id="rId90"/>
    <p:sldId id="462" r:id="rId91"/>
    <p:sldId id="464"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AR TUM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FF"/>
    <a:srgbClr val="BE1B0E"/>
    <a:srgbClr val="0033CC"/>
    <a:srgbClr val="FFFF00"/>
    <a:srgbClr val="FF6600"/>
    <a:srgbClr val="FF33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852" y="90"/>
      </p:cViewPr>
      <p:guideLst>
        <p:guide orient="horz" pos="2160"/>
        <p:guide pos="2880"/>
      </p:guideLst>
    </p:cSldViewPr>
  </p:slideViewPr>
  <p:notesTextViewPr>
    <p:cViewPr>
      <p:scale>
        <a:sx n="100" d="100"/>
        <a:sy n="100" d="100"/>
      </p:scale>
      <p:origin x="0" y="0"/>
    </p:cViewPr>
  </p:notesText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5E4F865-D03D-4BAA-9FC9-8201D4A6B8D5}"/>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46083" name="Rectangle 3">
            <a:extLst>
              <a:ext uri="{FF2B5EF4-FFF2-40B4-BE49-F238E27FC236}">
                <a16:creationId xmlns:a16="http://schemas.microsoft.com/office/drawing/2014/main" id="{F9E97EDA-EC6C-4827-884A-B79284A8C1A2}"/>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r>
              <a:rPr lang="en-US" altLang="en-US" dirty="0"/>
              <a:t>Week #1</a:t>
            </a:r>
          </a:p>
        </p:txBody>
      </p:sp>
      <p:sp>
        <p:nvSpPr>
          <p:cNvPr id="46084" name="Rectangle 4">
            <a:extLst>
              <a:ext uri="{FF2B5EF4-FFF2-40B4-BE49-F238E27FC236}">
                <a16:creationId xmlns:a16="http://schemas.microsoft.com/office/drawing/2014/main" id="{B0247736-B4F3-4B96-8537-E1582DDF639A}"/>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46085" name="Rectangle 5">
            <a:extLst>
              <a:ext uri="{FF2B5EF4-FFF2-40B4-BE49-F238E27FC236}">
                <a16:creationId xmlns:a16="http://schemas.microsoft.com/office/drawing/2014/main" id="{5EBE646C-95C8-46D5-9C6F-B21812CC07B4}"/>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AA3B5D9-6205-4C90-AC10-86CC85FC27F9}"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7558DF0-2D0E-4DA2-B32D-94B88FF122B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41987" name="Rectangle 3">
            <a:extLst>
              <a:ext uri="{FF2B5EF4-FFF2-40B4-BE49-F238E27FC236}">
                <a16:creationId xmlns:a16="http://schemas.microsoft.com/office/drawing/2014/main" id="{78461408-A6A8-46EB-ACED-C3F4A6433AB4}"/>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r>
              <a:rPr lang="en-US" altLang="en-US" dirty="0"/>
              <a:t>Week #1</a:t>
            </a:r>
          </a:p>
        </p:txBody>
      </p:sp>
      <p:sp>
        <p:nvSpPr>
          <p:cNvPr id="41988" name="Rectangle 4">
            <a:extLst>
              <a:ext uri="{FF2B5EF4-FFF2-40B4-BE49-F238E27FC236}">
                <a16:creationId xmlns:a16="http://schemas.microsoft.com/office/drawing/2014/main" id="{CA5B77DF-A28A-4D5E-ADB8-B0400F6043B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9F75FACA-45E0-4256-9BC4-85F1B1D72D1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90" name="Rectangle 6">
            <a:extLst>
              <a:ext uri="{FF2B5EF4-FFF2-40B4-BE49-F238E27FC236}">
                <a16:creationId xmlns:a16="http://schemas.microsoft.com/office/drawing/2014/main" id="{AEFD62EB-BCCA-4355-8020-01D12EEEF7D8}"/>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41991" name="Rectangle 7">
            <a:extLst>
              <a:ext uri="{FF2B5EF4-FFF2-40B4-BE49-F238E27FC236}">
                <a16:creationId xmlns:a16="http://schemas.microsoft.com/office/drawing/2014/main" id="{12551DD2-0010-46FB-8084-A9BA17398676}"/>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DDD6F1E-0A70-4ACC-92AD-C6FD73EF03C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B28F676-EE3C-42AF-9D88-5E6443FA61E4}"/>
              </a:ext>
            </a:extLst>
          </p:cNvPr>
          <p:cNvSpPr>
            <a:spLocks noGrp="1" noChangeArrowheads="1"/>
          </p:cNvSpPr>
          <p:nvPr>
            <p:ph type="dt" idx="1"/>
          </p:nvPr>
        </p:nvSpPr>
        <p:spPr>
          <a:ln/>
        </p:spPr>
        <p:txBody>
          <a:bodyPr/>
          <a:lstStyle/>
          <a:p>
            <a:r>
              <a:rPr lang="en-US" altLang="en-US" dirty="0"/>
              <a:t>Week #1</a:t>
            </a:r>
          </a:p>
        </p:txBody>
      </p:sp>
      <p:sp>
        <p:nvSpPr>
          <p:cNvPr id="7" name="Rectangle 7">
            <a:extLst>
              <a:ext uri="{FF2B5EF4-FFF2-40B4-BE49-F238E27FC236}">
                <a16:creationId xmlns:a16="http://schemas.microsoft.com/office/drawing/2014/main" id="{5E9F1F29-F5AE-463E-A7F9-3E6E093BCB6F}"/>
              </a:ext>
            </a:extLst>
          </p:cNvPr>
          <p:cNvSpPr>
            <a:spLocks noGrp="1" noChangeArrowheads="1"/>
          </p:cNvSpPr>
          <p:nvPr>
            <p:ph type="sldNum" sz="quarter" idx="5"/>
          </p:nvPr>
        </p:nvSpPr>
        <p:spPr>
          <a:ln/>
        </p:spPr>
        <p:txBody>
          <a:bodyPr/>
          <a:lstStyle/>
          <a:p>
            <a:fld id="{CD196918-F629-4451-B96A-880E4AF54C26}" type="slidenum">
              <a:rPr lang="en-US" altLang="en-US"/>
              <a:pPr/>
              <a:t>1</a:t>
            </a:fld>
            <a:endParaRPr lang="en-US" altLang="en-US" dirty="0"/>
          </a:p>
        </p:txBody>
      </p:sp>
      <p:sp>
        <p:nvSpPr>
          <p:cNvPr id="45058" name="Rectangle 2">
            <a:extLst>
              <a:ext uri="{FF2B5EF4-FFF2-40B4-BE49-F238E27FC236}">
                <a16:creationId xmlns:a16="http://schemas.microsoft.com/office/drawing/2014/main" id="{552827F7-5D6D-4879-AA79-9E172BE3F8BD}"/>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7D69F5E7-AF57-4371-9B3A-BC223B42FF09}"/>
              </a:ext>
            </a:extLst>
          </p:cNvPr>
          <p:cNvSpPr>
            <a:spLocks noGrp="1" noChangeArrowheads="1"/>
          </p:cNvSpPr>
          <p:nvPr>
            <p:ph type="body" idx="1"/>
          </p:nvPr>
        </p:nvSpPr>
        <p:spPr/>
        <p:txBody>
          <a:bodyPr/>
          <a:lstStyle/>
          <a:p>
            <a:endParaRPr lang="tr-T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9B5E31F-D66E-444B-A64D-45CC1B23909D}"/>
              </a:ext>
            </a:extLst>
          </p:cNvPr>
          <p:cNvSpPr>
            <a:spLocks noGrp="1"/>
          </p:cNvSpPr>
          <p:nvPr>
            <p:ph type="ctrTitle"/>
          </p:nvPr>
        </p:nvSpPr>
        <p:spPr>
          <a:xfrm>
            <a:off x="1143000" y="1122363"/>
            <a:ext cx="6858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4D122CB5-89CA-42A1-B12A-697920E279E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7EF7B4D5-546E-43C0-9A23-E790997A73F6}"/>
              </a:ext>
            </a:extLst>
          </p:cNvPr>
          <p:cNvSpPr>
            <a:spLocks noGrp="1"/>
          </p:cNvSpPr>
          <p:nvPr>
            <p:ph type="dt" sz="half" idx="10"/>
          </p:nvPr>
        </p:nvSpPr>
        <p:spPr/>
        <p:txBody>
          <a:bodyPr/>
          <a:lstStyle>
            <a:lvl1pPr>
              <a:defRPr/>
            </a:lvl1pPr>
          </a:lstStyle>
          <a:p>
            <a:fld id="{B871D1C4-819E-4001-89AA-9888552BFC0E}"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78047278-1DE8-49EC-8E93-68293BE5C17A}"/>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A625F238-1833-4D2C-9743-94247ED5E5FE}"/>
              </a:ext>
            </a:extLst>
          </p:cNvPr>
          <p:cNvSpPr>
            <a:spLocks noGrp="1"/>
          </p:cNvSpPr>
          <p:nvPr>
            <p:ph type="sldNum" sz="quarter" idx="12"/>
          </p:nvPr>
        </p:nvSpPr>
        <p:spPr/>
        <p:txBody>
          <a:bodyPr/>
          <a:lstStyle>
            <a:lvl1pPr>
              <a:defRPr/>
            </a:lvl1pPr>
          </a:lstStyle>
          <a:p>
            <a:fld id="{4F333CB1-FEB6-4F98-95D8-5EBE5E30007D}" type="slidenum">
              <a:rPr lang="en-US" altLang="en-US"/>
              <a:pPr/>
              <a:t>‹#›</a:t>
            </a:fld>
            <a:endParaRPr lang="en-US" altLang="en-US" dirty="0"/>
          </a:p>
        </p:txBody>
      </p:sp>
    </p:spTree>
    <p:extLst>
      <p:ext uri="{BB962C8B-B14F-4D97-AF65-F5344CB8AC3E}">
        <p14:creationId xmlns:p14="http://schemas.microsoft.com/office/powerpoint/2010/main" val="110425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C403B4-5421-43AE-B6FE-ED6E20D0850E}"/>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11AD4E7-B9EF-4E0B-91A9-A610D2550384}"/>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AFD37C0-2862-470C-B7C3-531DCF52D2BC}"/>
              </a:ext>
            </a:extLst>
          </p:cNvPr>
          <p:cNvSpPr>
            <a:spLocks noGrp="1"/>
          </p:cNvSpPr>
          <p:nvPr>
            <p:ph type="dt" sz="half" idx="10"/>
          </p:nvPr>
        </p:nvSpPr>
        <p:spPr/>
        <p:txBody>
          <a:bodyPr/>
          <a:lstStyle>
            <a:lvl1pPr>
              <a:defRPr/>
            </a:lvl1pPr>
          </a:lstStyle>
          <a:p>
            <a:fld id="{F1C9B2CA-F888-43BD-B7F4-A580053DEA96}"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AADCA6E7-7453-483E-ACC9-B67CC9E431EA}"/>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B6FABEA4-9ADF-4306-8656-8914AB10D1AA}"/>
              </a:ext>
            </a:extLst>
          </p:cNvPr>
          <p:cNvSpPr>
            <a:spLocks noGrp="1"/>
          </p:cNvSpPr>
          <p:nvPr>
            <p:ph type="sldNum" sz="quarter" idx="12"/>
          </p:nvPr>
        </p:nvSpPr>
        <p:spPr/>
        <p:txBody>
          <a:bodyPr/>
          <a:lstStyle>
            <a:lvl1pPr>
              <a:defRPr/>
            </a:lvl1pPr>
          </a:lstStyle>
          <a:p>
            <a:fld id="{D2CE1B3C-11F1-4018-9CD1-007E83DE1CBA}" type="slidenum">
              <a:rPr lang="en-US" altLang="en-US"/>
              <a:pPr/>
              <a:t>‹#›</a:t>
            </a:fld>
            <a:endParaRPr lang="en-US" altLang="en-US" dirty="0"/>
          </a:p>
        </p:txBody>
      </p:sp>
    </p:spTree>
    <p:extLst>
      <p:ext uri="{BB962C8B-B14F-4D97-AF65-F5344CB8AC3E}">
        <p14:creationId xmlns:p14="http://schemas.microsoft.com/office/powerpoint/2010/main" val="2198856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B01485A-E08B-45F8-8F5F-5FBF173E1016}"/>
              </a:ext>
            </a:extLst>
          </p:cNvPr>
          <p:cNvSpPr>
            <a:spLocks noGrp="1"/>
          </p:cNvSpPr>
          <p:nvPr>
            <p:ph type="title" orient="vert"/>
          </p:nvPr>
        </p:nvSpPr>
        <p:spPr>
          <a:xfrm>
            <a:off x="6629400" y="274638"/>
            <a:ext cx="2057400" cy="5851525"/>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E6FC54B6-9110-42E0-A915-18D46DBCCA08}"/>
              </a:ext>
            </a:extLst>
          </p:cNvPr>
          <p:cNvSpPr>
            <a:spLocks noGrp="1"/>
          </p:cNvSpPr>
          <p:nvPr>
            <p:ph type="body" orient="vert" idx="1"/>
          </p:nvPr>
        </p:nvSpPr>
        <p:spPr>
          <a:xfrm>
            <a:off x="457200" y="274638"/>
            <a:ext cx="6019800" cy="58515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A5FD26C9-69C1-418B-BDEF-8470AC7FAACF}"/>
              </a:ext>
            </a:extLst>
          </p:cNvPr>
          <p:cNvSpPr>
            <a:spLocks noGrp="1"/>
          </p:cNvSpPr>
          <p:nvPr>
            <p:ph type="dt" sz="half" idx="10"/>
          </p:nvPr>
        </p:nvSpPr>
        <p:spPr/>
        <p:txBody>
          <a:bodyPr/>
          <a:lstStyle>
            <a:lvl1pPr>
              <a:defRPr/>
            </a:lvl1pPr>
          </a:lstStyle>
          <a:p>
            <a:fld id="{17120219-94BC-4F3E-8817-FCDB289923F7}"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F46A9407-9592-4D21-8AA2-A3F1FE56C007}"/>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F7345D10-A929-485C-8B8A-2D04A813B126}"/>
              </a:ext>
            </a:extLst>
          </p:cNvPr>
          <p:cNvSpPr>
            <a:spLocks noGrp="1"/>
          </p:cNvSpPr>
          <p:nvPr>
            <p:ph type="sldNum" sz="quarter" idx="12"/>
          </p:nvPr>
        </p:nvSpPr>
        <p:spPr/>
        <p:txBody>
          <a:bodyPr/>
          <a:lstStyle>
            <a:lvl1pPr>
              <a:defRPr/>
            </a:lvl1pPr>
          </a:lstStyle>
          <a:p>
            <a:fld id="{FD983120-014A-4F08-8ADE-04EE5728ECFB}" type="slidenum">
              <a:rPr lang="en-US" altLang="en-US"/>
              <a:pPr/>
              <a:t>‹#›</a:t>
            </a:fld>
            <a:endParaRPr lang="en-US" altLang="en-US" dirty="0"/>
          </a:p>
        </p:txBody>
      </p:sp>
    </p:spTree>
    <p:extLst>
      <p:ext uri="{BB962C8B-B14F-4D97-AF65-F5344CB8AC3E}">
        <p14:creationId xmlns:p14="http://schemas.microsoft.com/office/powerpoint/2010/main" val="124196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A433D5-DDF7-4D87-8323-3B04B21FC2B0}"/>
              </a:ext>
            </a:extLst>
          </p:cNvPr>
          <p:cNvSpPr>
            <a:spLocks noGrp="1"/>
          </p:cNvSpPr>
          <p:nvPr>
            <p:ph type="title"/>
          </p:nvPr>
        </p:nvSpPr>
        <p:spPr>
          <a:xfrm>
            <a:off x="457200" y="274638"/>
            <a:ext cx="8229600" cy="1143000"/>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AA08CA98-A7DF-4C53-BE2C-162635E238C3}"/>
              </a:ext>
            </a:extLst>
          </p:cNvPr>
          <p:cNvSpPr>
            <a:spLocks noGrp="1"/>
          </p:cNvSpPr>
          <p:nvPr>
            <p:ph type="body" sz="half" idx="1"/>
          </p:nvPr>
        </p:nvSpPr>
        <p:spPr>
          <a:xfrm>
            <a:off x="457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A74A5DED-79D6-4000-B0BC-CB7F9BD1C52C}"/>
              </a:ext>
            </a:extLst>
          </p:cNvPr>
          <p:cNvSpPr>
            <a:spLocks noGrp="1"/>
          </p:cNvSpPr>
          <p:nvPr>
            <p:ph sz="half" idx="2"/>
          </p:nvPr>
        </p:nvSpPr>
        <p:spPr>
          <a:xfrm>
            <a:off x="4648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1A6403BB-3CBF-4E4F-9784-1FA6D01A0C35}"/>
              </a:ext>
            </a:extLst>
          </p:cNvPr>
          <p:cNvSpPr>
            <a:spLocks noGrp="1"/>
          </p:cNvSpPr>
          <p:nvPr>
            <p:ph type="dt" sz="half" idx="10"/>
          </p:nvPr>
        </p:nvSpPr>
        <p:spPr>
          <a:xfrm>
            <a:off x="457200" y="6245225"/>
            <a:ext cx="2133600" cy="476250"/>
          </a:xfrm>
        </p:spPr>
        <p:txBody>
          <a:bodyPr/>
          <a:lstStyle>
            <a:lvl1pPr>
              <a:defRPr/>
            </a:lvl1pPr>
          </a:lstStyle>
          <a:p>
            <a:fld id="{5F7CD62B-0422-480C-9418-0F326DE519F9}"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7D7C5557-F647-4EA6-9047-8470BA56BF27}"/>
              </a:ext>
            </a:extLst>
          </p:cNvPr>
          <p:cNvSpPr>
            <a:spLocks noGrp="1"/>
          </p:cNvSpPr>
          <p:nvPr>
            <p:ph type="ftr" sz="quarter" idx="11"/>
          </p:nvPr>
        </p:nvSpPr>
        <p:spPr>
          <a:xfrm>
            <a:off x="3124200" y="6245225"/>
            <a:ext cx="2895600" cy="476250"/>
          </a:xfrm>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0CA5AE53-8CB9-49E9-A270-E8E532FE8AA4}"/>
              </a:ext>
            </a:extLst>
          </p:cNvPr>
          <p:cNvSpPr>
            <a:spLocks noGrp="1"/>
          </p:cNvSpPr>
          <p:nvPr>
            <p:ph type="sldNum" sz="quarter" idx="12"/>
          </p:nvPr>
        </p:nvSpPr>
        <p:spPr>
          <a:xfrm>
            <a:off x="6553200" y="6245225"/>
            <a:ext cx="2133600" cy="476250"/>
          </a:xfrm>
        </p:spPr>
        <p:txBody>
          <a:bodyPr/>
          <a:lstStyle>
            <a:lvl1pPr>
              <a:defRPr/>
            </a:lvl1pPr>
          </a:lstStyle>
          <a:p>
            <a:fld id="{E679C0BF-2D15-4430-B2E5-4186476E4B03}" type="slidenum">
              <a:rPr lang="en-US" altLang="en-US"/>
              <a:pPr/>
              <a:t>‹#›</a:t>
            </a:fld>
            <a:endParaRPr lang="en-US" altLang="en-US" dirty="0"/>
          </a:p>
        </p:txBody>
      </p:sp>
    </p:spTree>
    <p:extLst>
      <p:ext uri="{BB962C8B-B14F-4D97-AF65-F5344CB8AC3E}">
        <p14:creationId xmlns:p14="http://schemas.microsoft.com/office/powerpoint/2010/main" val="155533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3AED5C-8554-4CFC-9129-1840CF16CBFD}"/>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231AAC5-7626-4693-8A89-1C56AC5C11C6}"/>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B3C164B6-A2C9-4BF7-BC72-A6DDD6A3EDCA}"/>
              </a:ext>
            </a:extLst>
          </p:cNvPr>
          <p:cNvSpPr>
            <a:spLocks noGrp="1"/>
          </p:cNvSpPr>
          <p:nvPr>
            <p:ph type="dt" sz="half" idx="10"/>
          </p:nvPr>
        </p:nvSpPr>
        <p:spPr/>
        <p:txBody>
          <a:bodyPr/>
          <a:lstStyle>
            <a:lvl1pPr>
              <a:defRPr/>
            </a:lvl1pPr>
          </a:lstStyle>
          <a:p>
            <a:fld id="{0F92DB3B-1097-4618-8664-8FF5E565DAC1}"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90D40B8B-B39C-4B49-9C8F-AB20060965F0}"/>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BEBA490D-B51C-4D97-9A70-CB0B8B7E97AC}"/>
              </a:ext>
            </a:extLst>
          </p:cNvPr>
          <p:cNvSpPr>
            <a:spLocks noGrp="1"/>
          </p:cNvSpPr>
          <p:nvPr>
            <p:ph type="sldNum" sz="quarter" idx="12"/>
          </p:nvPr>
        </p:nvSpPr>
        <p:spPr/>
        <p:txBody>
          <a:bodyPr/>
          <a:lstStyle>
            <a:lvl1pPr>
              <a:defRPr/>
            </a:lvl1pPr>
          </a:lstStyle>
          <a:p>
            <a:fld id="{7BBBEAB4-9E35-4AD2-B30F-971FEF33D279}" type="slidenum">
              <a:rPr lang="en-US" altLang="en-US"/>
              <a:pPr/>
              <a:t>‹#›</a:t>
            </a:fld>
            <a:endParaRPr lang="en-US" altLang="en-US" dirty="0"/>
          </a:p>
        </p:txBody>
      </p:sp>
    </p:spTree>
    <p:extLst>
      <p:ext uri="{BB962C8B-B14F-4D97-AF65-F5344CB8AC3E}">
        <p14:creationId xmlns:p14="http://schemas.microsoft.com/office/powerpoint/2010/main" val="208317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AF9778B-10F7-416C-BD48-C8B9331D8477}"/>
              </a:ext>
            </a:extLst>
          </p:cNvPr>
          <p:cNvSpPr>
            <a:spLocks noGrp="1"/>
          </p:cNvSpPr>
          <p:nvPr>
            <p:ph type="title"/>
          </p:nvPr>
        </p:nvSpPr>
        <p:spPr>
          <a:xfrm>
            <a:off x="623888" y="1709738"/>
            <a:ext cx="78867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FEE35F0E-D7E8-443A-AE5B-7640F995942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a:t>
            </a:r>
          </a:p>
        </p:txBody>
      </p:sp>
      <p:sp>
        <p:nvSpPr>
          <p:cNvPr id="4" name="Veri Yer Tutucusu 3">
            <a:extLst>
              <a:ext uri="{FF2B5EF4-FFF2-40B4-BE49-F238E27FC236}">
                <a16:creationId xmlns:a16="http://schemas.microsoft.com/office/drawing/2014/main" id="{EC0EEED9-1020-4F23-B84E-6152C2D45000}"/>
              </a:ext>
            </a:extLst>
          </p:cNvPr>
          <p:cNvSpPr>
            <a:spLocks noGrp="1"/>
          </p:cNvSpPr>
          <p:nvPr>
            <p:ph type="dt" sz="half" idx="10"/>
          </p:nvPr>
        </p:nvSpPr>
        <p:spPr/>
        <p:txBody>
          <a:bodyPr/>
          <a:lstStyle>
            <a:lvl1pPr>
              <a:defRPr/>
            </a:lvl1pPr>
          </a:lstStyle>
          <a:p>
            <a:fld id="{2E919C15-FDF9-4811-BAFB-0DBDBE78F849}"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EAA8ECC4-A32A-49D2-A122-AB2733D3E321}"/>
              </a:ext>
            </a:extLst>
          </p:cNvPr>
          <p:cNvSpPr>
            <a:spLocks noGrp="1"/>
          </p:cNvSpPr>
          <p:nvPr>
            <p:ph type="ftr" sz="quarter" idx="11"/>
          </p:nvPr>
        </p:nvSpPr>
        <p:spPr/>
        <p:txBody>
          <a:bodyPr/>
          <a:lstStyle>
            <a:lvl1pPr>
              <a:defRPr/>
            </a:lvl1pPr>
          </a:lstStyle>
          <a:p>
            <a:r>
              <a:rPr lang="en-US" altLang="en-US" dirty="0"/>
              <a:t>Borahan Tümer, Ph.D.                                                                                                                                                                          </a:t>
            </a:r>
          </a:p>
        </p:txBody>
      </p:sp>
      <p:sp>
        <p:nvSpPr>
          <p:cNvPr id="6" name="Slayt Numarası Yer Tutucusu 5">
            <a:extLst>
              <a:ext uri="{FF2B5EF4-FFF2-40B4-BE49-F238E27FC236}">
                <a16:creationId xmlns:a16="http://schemas.microsoft.com/office/drawing/2014/main" id="{3E0CC21A-2169-4687-BB1E-A243B50237B5}"/>
              </a:ext>
            </a:extLst>
          </p:cNvPr>
          <p:cNvSpPr>
            <a:spLocks noGrp="1"/>
          </p:cNvSpPr>
          <p:nvPr>
            <p:ph type="sldNum" sz="quarter" idx="12"/>
          </p:nvPr>
        </p:nvSpPr>
        <p:spPr/>
        <p:txBody>
          <a:bodyPr/>
          <a:lstStyle>
            <a:lvl1pPr>
              <a:defRPr/>
            </a:lvl1pPr>
          </a:lstStyle>
          <a:p>
            <a:fld id="{DC79BACB-902E-4B9B-86D4-EA210BF18703}" type="slidenum">
              <a:rPr lang="en-US" altLang="en-US"/>
              <a:pPr/>
              <a:t>‹#›</a:t>
            </a:fld>
            <a:endParaRPr lang="en-US" altLang="en-US" dirty="0"/>
          </a:p>
        </p:txBody>
      </p:sp>
    </p:spTree>
    <p:extLst>
      <p:ext uri="{BB962C8B-B14F-4D97-AF65-F5344CB8AC3E}">
        <p14:creationId xmlns:p14="http://schemas.microsoft.com/office/powerpoint/2010/main" val="330052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D27543-9DDD-47B6-BB65-7D2C5BA7EE67}"/>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5DA73A5-4F9E-4E83-A32B-81901813D91D}"/>
              </a:ext>
            </a:extLst>
          </p:cNvPr>
          <p:cNvSpPr>
            <a:spLocks noGrp="1"/>
          </p:cNvSpPr>
          <p:nvPr>
            <p:ph sz="half" idx="1"/>
          </p:nvPr>
        </p:nvSpPr>
        <p:spPr>
          <a:xfrm>
            <a:off x="457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16F4EA-91E8-4E49-A194-C7E03844DA48}"/>
              </a:ext>
            </a:extLst>
          </p:cNvPr>
          <p:cNvSpPr>
            <a:spLocks noGrp="1"/>
          </p:cNvSpPr>
          <p:nvPr>
            <p:ph sz="half" idx="2"/>
          </p:nvPr>
        </p:nvSpPr>
        <p:spPr>
          <a:xfrm>
            <a:off x="4648200" y="1600200"/>
            <a:ext cx="4038600" cy="452596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DD3C30DD-DB68-4BEC-9133-CA157491DCB9}"/>
              </a:ext>
            </a:extLst>
          </p:cNvPr>
          <p:cNvSpPr>
            <a:spLocks noGrp="1"/>
          </p:cNvSpPr>
          <p:nvPr>
            <p:ph type="dt" sz="half" idx="10"/>
          </p:nvPr>
        </p:nvSpPr>
        <p:spPr/>
        <p:txBody>
          <a:bodyPr/>
          <a:lstStyle>
            <a:lvl1pPr>
              <a:defRPr/>
            </a:lvl1pPr>
          </a:lstStyle>
          <a:p>
            <a:fld id="{7AF9B200-C5B0-4496-A810-5529065A554F}"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48E97219-0D29-4646-A562-B52CB565C580}"/>
              </a:ext>
            </a:extLst>
          </p:cNvPr>
          <p:cNvSpPr>
            <a:spLocks noGrp="1"/>
          </p:cNvSpPr>
          <p:nvPr>
            <p:ph type="ftr" sz="quarter" idx="11"/>
          </p:nvPr>
        </p:nvSpPr>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DA21412B-F7F5-4AC9-B313-3DB8632D2373}"/>
              </a:ext>
            </a:extLst>
          </p:cNvPr>
          <p:cNvSpPr>
            <a:spLocks noGrp="1"/>
          </p:cNvSpPr>
          <p:nvPr>
            <p:ph type="sldNum" sz="quarter" idx="12"/>
          </p:nvPr>
        </p:nvSpPr>
        <p:spPr/>
        <p:txBody>
          <a:bodyPr/>
          <a:lstStyle>
            <a:lvl1pPr>
              <a:defRPr/>
            </a:lvl1pPr>
          </a:lstStyle>
          <a:p>
            <a:fld id="{C79A8A60-4110-4148-B240-648EA655AC6B}" type="slidenum">
              <a:rPr lang="en-US" altLang="en-US"/>
              <a:pPr/>
              <a:t>‹#›</a:t>
            </a:fld>
            <a:endParaRPr lang="en-US" altLang="en-US" dirty="0"/>
          </a:p>
        </p:txBody>
      </p:sp>
    </p:spTree>
    <p:extLst>
      <p:ext uri="{BB962C8B-B14F-4D97-AF65-F5344CB8AC3E}">
        <p14:creationId xmlns:p14="http://schemas.microsoft.com/office/powerpoint/2010/main" val="379100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C93DD2-CFA4-4D74-8182-2F7FF20AF789}"/>
              </a:ext>
            </a:extLst>
          </p:cNvPr>
          <p:cNvSpPr>
            <a:spLocks noGrp="1"/>
          </p:cNvSpPr>
          <p:nvPr>
            <p:ph type="title"/>
          </p:nvPr>
        </p:nvSpPr>
        <p:spPr>
          <a:xfrm>
            <a:off x="630238" y="365125"/>
            <a:ext cx="78867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474DEECB-F47F-479B-B535-81FD591902F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CD90536F-4FDA-45B8-B7A7-4186A0567A75}"/>
              </a:ext>
            </a:extLst>
          </p:cNvPr>
          <p:cNvSpPr>
            <a:spLocks noGrp="1"/>
          </p:cNvSpPr>
          <p:nvPr>
            <p:ph sz="half" idx="2"/>
          </p:nvPr>
        </p:nvSpPr>
        <p:spPr>
          <a:xfrm>
            <a:off x="630238" y="2505075"/>
            <a:ext cx="386873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B35E5D6C-202F-49F2-BFFF-B947D067234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AA18525F-AD5A-40AA-A6CD-EE790DB1D78C}"/>
              </a:ext>
            </a:extLst>
          </p:cNvPr>
          <p:cNvSpPr>
            <a:spLocks noGrp="1"/>
          </p:cNvSpPr>
          <p:nvPr>
            <p:ph sz="quarter" idx="4"/>
          </p:nvPr>
        </p:nvSpPr>
        <p:spPr>
          <a:xfrm>
            <a:off x="4629150" y="2505075"/>
            <a:ext cx="38877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4250761C-EC5A-4879-BC3A-827D3C764A89}"/>
              </a:ext>
            </a:extLst>
          </p:cNvPr>
          <p:cNvSpPr>
            <a:spLocks noGrp="1"/>
          </p:cNvSpPr>
          <p:nvPr>
            <p:ph type="dt" sz="half" idx="10"/>
          </p:nvPr>
        </p:nvSpPr>
        <p:spPr/>
        <p:txBody>
          <a:bodyPr/>
          <a:lstStyle>
            <a:lvl1pPr>
              <a:defRPr/>
            </a:lvl1pPr>
          </a:lstStyle>
          <a:p>
            <a:fld id="{DA22528C-06F6-4A39-9D65-C450EE1A398F}" type="datetime4">
              <a:rPr lang="en-US" altLang="en-US"/>
              <a:pPr/>
              <a:t>November 7, 2024</a:t>
            </a:fld>
            <a:endParaRPr lang="en-US" altLang="en-US" dirty="0"/>
          </a:p>
        </p:txBody>
      </p:sp>
      <p:sp>
        <p:nvSpPr>
          <p:cNvPr id="8" name="Alt Bilgi Yer Tutucusu 7">
            <a:extLst>
              <a:ext uri="{FF2B5EF4-FFF2-40B4-BE49-F238E27FC236}">
                <a16:creationId xmlns:a16="http://schemas.microsoft.com/office/drawing/2014/main" id="{46DFBF46-5CFE-4E41-BC60-CD9798C0101F}"/>
              </a:ext>
            </a:extLst>
          </p:cNvPr>
          <p:cNvSpPr>
            <a:spLocks noGrp="1"/>
          </p:cNvSpPr>
          <p:nvPr>
            <p:ph type="ftr" sz="quarter" idx="11"/>
          </p:nvPr>
        </p:nvSpPr>
        <p:spPr/>
        <p:txBody>
          <a:bodyPr/>
          <a:lstStyle>
            <a:lvl1pPr>
              <a:defRPr/>
            </a:lvl1pPr>
          </a:lstStyle>
          <a:p>
            <a:r>
              <a:rPr lang="en-US" altLang="en-US" dirty="0"/>
              <a:t>Borahan Tümer, Ph.D.                                                                                                                                                                          </a:t>
            </a:r>
          </a:p>
        </p:txBody>
      </p:sp>
      <p:sp>
        <p:nvSpPr>
          <p:cNvPr id="9" name="Slayt Numarası Yer Tutucusu 8">
            <a:extLst>
              <a:ext uri="{FF2B5EF4-FFF2-40B4-BE49-F238E27FC236}">
                <a16:creationId xmlns:a16="http://schemas.microsoft.com/office/drawing/2014/main" id="{99EE7504-924A-4617-A9E6-B427AD9C8AEC}"/>
              </a:ext>
            </a:extLst>
          </p:cNvPr>
          <p:cNvSpPr>
            <a:spLocks noGrp="1"/>
          </p:cNvSpPr>
          <p:nvPr>
            <p:ph type="sldNum" sz="quarter" idx="12"/>
          </p:nvPr>
        </p:nvSpPr>
        <p:spPr/>
        <p:txBody>
          <a:bodyPr/>
          <a:lstStyle>
            <a:lvl1pPr>
              <a:defRPr/>
            </a:lvl1pPr>
          </a:lstStyle>
          <a:p>
            <a:fld id="{32667E8E-49E9-4C92-926B-EE08BC79C6BC}" type="slidenum">
              <a:rPr lang="en-US" altLang="en-US"/>
              <a:pPr/>
              <a:t>‹#›</a:t>
            </a:fld>
            <a:endParaRPr lang="en-US" altLang="en-US" dirty="0"/>
          </a:p>
        </p:txBody>
      </p:sp>
    </p:spTree>
    <p:extLst>
      <p:ext uri="{BB962C8B-B14F-4D97-AF65-F5344CB8AC3E}">
        <p14:creationId xmlns:p14="http://schemas.microsoft.com/office/powerpoint/2010/main" val="192107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B62801D-F5CB-4600-AF16-BE31A0DB424A}"/>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DEE92F17-3D8E-4139-B05B-0194D2EF4A13}"/>
              </a:ext>
            </a:extLst>
          </p:cNvPr>
          <p:cNvSpPr>
            <a:spLocks noGrp="1"/>
          </p:cNvSpPr>
          <p:nvPr>
            <p:ph type="dt" sz="half" idx="10"/>
          </p:nvPr>
        </p:nvSpPr>
        <p:spPr/>
        <p:txBody>
          <a:bodyPr/>
          <a:lstStyle>
            <a:lvl1pPr>
              <a:defRPr/>
            </a:lvl1pPr>
          </a:lstStyle>
          <a:p>
            <a:fld id="{04EBCBCD-517A-49AD-9823-FC023C365CA3}" type="datetime4">
              <a:rPr lang="en-US" altLang="en-US"/>
              <a:pPr/>
              <a:t>November 7, 2024</a:t>
            </a:fld>
            <a:endParaRPr lang="en-US" altLang="en-US" dirty="0"/>
          </a:p>
        </p:txBody>
      </p:sp>
      <p:sp>
        <p:nvSpPr>
          <p:cNvPr id="4" name="Alt Bilgi Yer Tutucusu 3">
            <a:extLst>
              <a:ext uri="{FF2B5EF4-FFF2-40B4-BE49-F238E27FC236}">
                <a16:creationId xmlns:a16="http://schemas.microsoft.com/office/drawing/2014/main" id="{D008DED3-7FED-42B0-955B-CC7A58E696CA}"/>
              </a:ext>
            </a:extLst>
          </p:cNvPr>
          <p:cNvSpPr>
            <a:spLocks noGrp="1"/>
          </p:cNvSpPr>
          <p:nvPr>
            <p:ph type="ftr" sz="quarter" idx="11"/>
          </p:nvPr>
        </p:nvSpPr>
        <p:spPr/>
        <p:txBody>
          <a:bodyPr/>
          <a:lstStyle>
            <a:lvl1pPr>
              <a:defRPr/>
            </a:lvl1pPr>
          </a:lstStyle>
          <a:p>
            <a:r>
              <a:rPr lang="en-US" altLang="en-US" dirty="0"/>
              <a:t>Borahan Tümer, Ph.D.                                                                                                                                                                          </a:t>
            </a:r>
          </a:p>
        </p:txBody>
      </p:sp>
      <p:sp>
        <p:nvSpPr>
          <p:cNvPr id="5" name="Slayt Numarası Yer Tutucusu 4">
            <a:extLst>
              <a:ext uri="{FF2B5EF4-FFF2-40B4-BE49-F238E27FC236}">
                <a16:creationId xmlns:a16="http://schemas.microsoft.com/office/drawing/2014/main" id="{02C577BD-D0D7-4F19-8A63-5ED1095D2037}"/>
              </a:ext>
            </a:extLst>
          </p:cNvPr>
          <p:cNvSpPr>
            <a:spLocks noGrp="1"/>
          </p:cNvSpPr>
          <p:nvPr>
            <p:ph type="sldNum" sz="quarter" idx="12"/>
          </p:nvPr>
        </p:nvSpPr>
        <p:spPr/>
        <p:txBody>
          <a:bodyPr/>
          <a:lstStyle>
            <a:lvl1pPr>
              <a:defRPr/>
            </a:lvl1pPr>
          </a:lstStyle>
          <a:p>
            <a:fld id="{0D85D108-F8C0-4FF1-96EC-8206F82D2178}" type="slidenum">
              <a:rPr lang="en-US" altLang="en-US"/>
              <a:pPr/>
              <a:t>‹#›</a:t>
            </a:fld>
            <a:endParaRPr lang="en-US" altLang="en-US" dirty="0"/>
          </a:p>
        </p:txBody>
      </p:sp>
    </p:spTree>
    <p:extLst>
      <p:ext uri="{BB962C8B-B14F-4D97-AF65-F5344CB8AC3E}">
        <p14:creationId xmlns:p14="http://schemas.microsoft.com/office/powerpoint/2010/main" val="132401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65BD704-C988-4D02-B997-91C0D39274C7}"/>
              </a:ext>
            </a:extLst>
          </p:cNvPr>
          <p:cNvSpPr>
            <a:spLocks noGrp="1"/>
          </p:cNvSpPr>
          <p:nvPr>
            <p:ph type="dt" sz="half" idx="10"/>
          </p:nvPr>
        </p:nvSpPr>
        <p:spPr/>
        <p:txBody>
          <a:bodyPr/>
          <a:lstStyle>
            <a:lvl1pPr>
              <a:defRPr/>
            </a:lvl1pPr>
          </a:lstStyle>
          <a:p>
            <a:fld id="{097595C4-9390-4C77-BDDF-6F21FEFD4E05}" type="datetime4">
              <a:rPr lang="en-US" altLang="en-US"/>
              <a:pPr/>
              <a:t>November 7, 2024</a:t>
            </a:fld>
            <a:endParaRPr lang="en-US" altLang="en-US" dirty="0"/>
          </a:p>
        </p:txBody>
      </p:sp>
      <p:sp>
        <p:nvSpPr>
          <p:cNvPr id="3" name="Alt Bilgi Yer Tutucusu 2">
            <a:extLst>
              <a:ext uri="{FF2B5EF4-FFF2-40B4-BE49-F238E27FC236}">
                <a16:creationId xmlns:a16="http://schemas.microsoft.com/office/drawing/2014/main" id="{F146E91A-D484-4A85-90D4-A1DF5A1C6A11}"/>
              </a:ext>
            </a:extLst>
          </p:cNvPr>
          <p:cNvSpPr>
            <a:spLocks noGrp="1"/>
          </p:cNvSpPr>
          <p:nvPr>
            <p:ph type="ftr" sz="quarter" idx="11"/>
          </p:nvPr>
        </p:nvSpPr>
        <p:spPr/>
        <p:txBody>
          <a:bodyPr/>
          <a:lstStyle>
            <a:lvl1pPr>
              <a:defRPr/>
            </a:lvl1pPr>
          </a:lstStyle>
          <a:p>
            <a:r>
              <a:rPr lang="en-US" altLang="en-US" dirty="0"/>
              <a:t>Borahan Tümer, Ph.D.                                                                                                                                                                          </a:t>
            </a:r>
          </a:p>
        </p:txBody>
      </p:sp>
      <p:sp>
        <p:nvSpPr>
          <p:cNvPr id="4" name="Slayt Numarası Yer Tutucusu 3">
            <a:extLst>
              <a:ext uri="{FF2B5EF4-FFF2-40B4-BE49-F238E27FC236}">
                <a16:creationId xmlns:a16="http://schemas.microsoft.com/office/drawing/2014/main" id="{BDA03014-C2AA-42DE-8E92-321468125AF3}"/>
              </a:ext>
            </a:extLst>
          </p:cNvPr>
          <p:cNvSpPr>
            <a:spLocks noGrp="1"/>
          </p:cNvSpPr>
          <p:nvPr>
            <p:ph type="sldNum" sz="quarter" idx="12"/>
          </p:nvPr>
        </p:nvSpPr>
        <p:spPr/>
        <p:txBody>
          <a:bodyPr/>
          <a:lstStyle>
            <a:lvl1pPr>
              <a:defRPr/>
            </a:lvl1pPr>
          </a:lstStyle>
          <a:p>
            <a:fld id="{6CCB3FE0-81A8-41AD-940B-AB846A05E998}" type="slidenum">
              <a:rPr lang="en-US" altLang="en-US"/>
              <a:pPr/>
              <a:t>‹#›</a:t>
            </a:fld>
            <a:endParaRPr lang="en-US" altLang="en-US" dirty="0"/>
          </a:p>
        </p:txBody>
      </p:sp>
    </p:spTree>
    <p:extLst>
      <p:ext uri="{BB962C8B-B14F-4D97-AF65-F5344CB8AC3E}">
        <p14:creationId xmlns:p14="http://schemas.microsoft.com/office/powerpoint/2010/main" val="358349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FEC6F05-CD47-493F-B865-BE9F5034645F}"/>
              </a:ext>
            </a:extLst>
          </p:cNvPr>
          <p:cNvSpPr>
            <a:spLocks noGrp="1"/>
          </p:cNvSpPr>
          <p:nvPr>
            <p:ph type="title"/>
          </p:nvPr>
        </p:nvSpPr>
        <p:spPr>
          <a:xfrm>
            <a:off x="630238" y="457200"/>
            <a:ext cx="2949575"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242219B2-97EA-4F89-8B8B-48C9E920DF7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1536AEB0-900D-42F1-88F5-3DCE0553BEE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545FEC95-C452-4CA5-A44E-D8CFF6331BB8}"/>
              </a:ext>
            </a:extLst>
          </p:cNvPr>
          <p:cNvSpPr>
            <a:spLocks noGrp="1"/>
          </p:cNvSpPr>
          <p:nvPr>
            <p:ph type="dt" sz="half" idx="10"/>
          </p:nvPr>
        </p:nvSpPr>
        <p:spPr/>
        <p:txBody>
          <a:bodyPr/>
          <a:lstStyle>
            <a:lvl1pPr>
              <a:defRPr/>
            </a:lvl1pPr>
          </a:lstStyle>
          <a:p>
            <a:fld id="{74692750-A7A0-4E28-BDE2-C70C96EA9CF7}"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E8AB67C3-D071-46C5-B0B3-9E9ADFDEC2E5}"/>
              </a:ext>
            </a:extLst>
          </p:cNvPr>
          <p:cNvSpPr>
            <a:spLocks noGrp="1"/>
          </p:cNvSpPr>
          <p:nvPr>
            <p:ph type="ftr" sz="quarter" idx="11"/>
          </p:nvPr>
        </p:nvSpPr>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1830444F-AAE7-4F8D-B4A8-04F976437DA9}"/>
              </a:ext>
            </a:extLst>
          </p:cNvPr>
          <p:cNvSpPr>
            <a:spLocks noGrp="1"/>
          </p:cNvSpPr>
          <p:nvPr>
            <p:ph type="sldNum" sz="quarter" idx="12"/>
          </p:nvPr>
        </p:nvSpPr>
        <p:spPr/>
        <p:txBody>
          <a:bodyPr/>
          <a:lstStyle>
            <a:lvl1pPr>
              <a:defRPr/>
            </a:lvl1pPr>
          </a:lstStyle>
          <a:p>
            <a:fld id="{66BC2358-35DB-4E5D-901B-241CE14F879A}" type="slidenum">
              <a:rPr lang="en-US" altLang="en-US"/>
              <a:pPr/>
              <a:t>‹#›</a:t>
            </a:fld>
            <a:endParaRPr lang="en-US" altLang="en-US" dirty="0"/>
          </a:p>
        </p:txBody>
      </p:sp>
    </p:spTree>
    <p:extLst>
      <p:ext uri="{BB962C8B-B14F-4D97-AF65-F5344CB8AC3E}">
        <p14:creationId xmlns:p14="http://schemas.microsoft.com/office/powerpoint/2010/main" val="3103756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2FA58E6-FAF0-4658-BB4D-3038DF1DD3A8}"/>
              </a:ext>
            </a:extLst>
          </p:cNvPr>
          <p:cNvSpPr>
            <a:spLocks noGrp="1"/>
          </p:cNvSpPr>
          <p:nvPr>
            <p:ph type="title"/>
          </p:nvPr>
        </p:nvSpPr>
        <p:spPr>
          <a:xfrm>
            <a:off x="630238" y="457200"/>
            <a:ext cx="2949575"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D1A433C5-C731-4B22-B396-1014851E8C2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Metin Yer Tutucusu 3">
            <a:extLst>
              <a:ext uri="{FF2B5EF4-FFF2-40B4-BE49-F238E27FC236}">
                <a16:creationId xmlns:a16="http://schemas.microsoft.com/office/drawing/2014/main" id="{89352403-2B5A-4549-B376-9C2AA23685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F9B81DD3-780C-4538-A345-C73A409E7238}"/>
              </a:ext>
            </a:extLst>
          </p:cNvPr>
          <p:cNvSpPr>
            <a:spLocks noGrp="1"/>
          </p:cNvSpPr>
          <p:nvPr>
            <p:ph type="dt" sz="half" idx="10"/>
          </p:nvPr>
        </p:nvSpPr>
        <p:spPr/>
        <p:txBody>
          <a:bodyPr/>
          <a:lstStyle>
            <a:lvl1pPr>
              <a:defRPr/>
            </a:lvl1pPr>
          </a:lstStyle>
          <a:p>
            <a:fld id="{15FE9223-EDEB-4027-85C4-8F5A62E700EE}"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BE794255-56A0-4220-98B7-F6E590DA45E2}"/>
              </a:ext>
            </a:extLst>
          </p:cNvPr>
          <p:cNvSpPr>
            <a:spLocks noGrp="1"/>
          </p:cNvSpPr>
          <p:nvPr>
            <p:ph type="ftr" sz="quarter" idx="11"/>
          </p:nvPr>
        </p:nvSpPr>
        <p:spPr/>
        <p:txBody>
          <a:bodyPr/>
          <a:lstStyle>
            <a:lvl1pPr>
              <a:defRPr/>
            </a:lvl1pPr>
          </a:lstStyle>
          <a:p>
            <a:r>
              <a:rPr lang="en-US" altLang="en-US" dirty="0"/>
              <a:t>Borahan Tümer, Ph.D.                                                                                                                                                                          </a:t>
            </a:r>
          </a:p>
        </p:txBody>
      </p:sp>
      <p:sp>
        <p:nvSpPr>
          <p:cNvPr id="7" name="Slayt Numarası Yer Tutucusu 6">
            <a:extLst>
              <a:ext uri="{FF2B5EF4-FFF2-40B4-BE49-F238E27FC236}">
                <a16:creationId xmlns:a16="http://schemas.microsoft.com/office/drawing/2014/main" id="{4BBCC442-9EF2-47F7-98A2-4F039BCE14C2}"/>
              </a:ext>
            </a:extLst>
          </p:cNvPr>
          <p:cNvSpPr>
            <a:spLocks noGrp="1"/>
          </p:cNvSpPr>
          <p:nvPr>
            <p:ph type="sldNum" sz="quarter" idx="12"/>
          </p:nvPr>
        </p:nvSpPr>
        <p:spPr/>
        <p:txBody>
          <a:bodyPr/>
          <a:lstStyle>
            <a:lvl1pPr>
              <a:defRPr/>
            </a:lvl1pPr>
          </a:lstStyle>
          <a:p>
            <a:fld id="{36EC0530-E95B-4146-9EBC-4BFB3E3D6A0C}" type="slidenum">
              <a:rPr lang="en-US" altLang="en-US"/>
              <a:pPr/>
              <a:t>‹#›</a:t>
            </a:fld>
            <a:endParaRPr lang="en-US" altLang="en-US" dirty="0"/>
          </a:p>
        </p:txBody>
      </p:sp>
    </p:spTree>
    <p:extLst>
      <p:ext uri="{BB962C8B-B14F-4D97-AF65-F5344CB8AC3E}">
        <p14:creationId xmlns:p14="http://schemas.microsoft.com/office/powerpoint/2010/main" val="355927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5177180-D90D-4251-802C-F7DC4D0D914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3">
            <a:extLst>
              <a:ext uri="{FF2B5EF4-FFF2-40B4-BE49-F238E27FC236}">
                <a16:creationId xmlns:a16="http://schemas.microsoft.com/office/drawing/2014/main" id="{141C3807-C0C5-40CE-A44B-510F52BE1FF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0" name="Rectangle 4">
            <a:extLst>
              <a:ext uri="{FF2B5EF4-FFF2-40B4-BE49-F238E27FC236}">
                <a16:creationId xmlns:a16="http://schemas.microsoft.com/office/drawing/2014/main" id="{71C48BEE-5970-4FF2-B619-5A870DB9755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5E68FFA2-B2D0-43B6-9812-04F643CE3F91}" type="datetime4">
              <a:rPr lang="en-US" altLang="en-US"/>
              <a:pPr/>
              <a:t>November 7, 2024</a:t>
            </a:fld>
            <a:endParaRPr lang="en-US" altLang="en-US" dirty="0"/>
          </a:p>
        </p:txBody>
      </p:sp>
      <p:sp>
        <p:nvSpPr>
          <p:cNvPr id="39941" name="Rectangle 5">
            <a:extLst>
              <a:ext uri="{FF2B5EF4-FFF2-40B4-BE49-F238E27FC236}">
                <a16:creationId xmlns:a16="http://schemas.microsoft.com/office/drawing/2014/main" id="{D7A9F9D5-A7F6-4DCC-AE71-750A0CF0431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n-US" altLang="en-US" dirty="0"/>
              <a:t>Borahan Tümer, Ph.D.                                                                                                                                                                          </a:t>
            </a:r>
          </a:p>
        </p:txBody>
      </p:sp>
      <p:sp>
        <p:nvSpPr>
          <p:cNvPr id="39942" name="Rectangle 6">
            <a:extLst>
              <a:ext uri="{FF2B5EF4-FFF2-40B4-BE49-F238E27FC236}">
                <a16:creationId xmlns:a16="http://schemas.microsoft.com/office/drawing/2014/main" id="{CE3B0219-358C-4FF7-8558-F62A5239D36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924E184-E07A-414F-8794-8154B3739BF0}"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p:txStyles>
    <p:titleStyle>
      <a:lvl1pPr algn="ctr" rtl="0" fontAlgn="base">
        <a:spcBef>
          <a:spcPct val="0"/>
        </a:spcBef>
        <a:spcAft>
          <a:spcPct val="0"/>
        </a:spcAft>
        <a:defRPr sz="4400" kern="1200">
          <a:solidFill>
            <a:srgbClr val="0033CC"/>
          </a:solidFill>
          <a:latin typeface="+mj-lt"/>
          <a:ea typeface="+mj-ea"/>
          <a:cs typeface="+mj-cs"/>
        </a:defRPr>
      </a:lvl1pPr>
      <a:lvl2pPr algn="ctr" rtl="0" fontAlgn="base">
        <a:spcBef>
          <a:spcPct val="0"/>
        </a:spcBef>
        <a:spcAft>
          <a:spcPct val="0"/>
        </a:spcAft>
        <a:defRPr sz="4400">
          <a:solidFill>
            <a:srgbClr val="0033CC"/>
          </a:solidFill>
          <a:latin typeface="Times New Roman" panose="02020603050405020304" pitchFamily="18" charset="0"/>
        </a:defRPr>
      </a:lvl2pPr>
      <a:lvl3pPr algn="ctr" rtl="0" fontAlgn="base">
        <a:spcBef>
          <a:spcPct val="0"/>
        </a:spcBef>
        <a:spcAft>
          <a:spcPct val="0"/>
        </a:spcAft>
        <a:defRPr sz="4400">
          <a:solidFill>
            <a:srgbClr val="0033CC"/>
          </a:solidFill>
          <a:latin typeface="Times New Roman" panose="02020603050405020304" pitchFamily="18" charset="0"/>
        </a:defRPr>
      </a:lvl3pPr>
      <a:lvl4pPr algn="ctr" rtl="0" fontAlgn="base">
        <a:spcBef>
          <a:spcPct val="0"/>
        </a:spcBef>
        <a:spcAft>
          <a:spcPct val="0"/>
        </a:spcAft>
        <a:defRPr sz="4400">
          <a:solidFill>
            <a:srgbClr val="0033CC"/>
          </a:solidFill>
          <a:latin typeface="Times New Roman" panose="02020603050405020304" pitchFamily="18" charset="0"/>
        </a:defRPr>
      </a:lvl4pPr>
      <a:lvl5pPr algn="ctr" rtl="0" fontAlgn="base">
        <a:spcBef>
          <a:spcPct val="0"/>
        </a:spcBef>
        <a:spcAft>
          <a:spcPct val="0"/>
        </a:spcAft>
        <a:defRPr sz="4400">
          <a:solidFill>
            <a:srgbClr val="0033CC"/>
          </a:solidFill>
          <a:latin typeface="Times New Roman" panose="02020603050405020304" pitchFamily="18" charset="0"/>
        </a:defRPr>
      </a:lvl5pPr>
      <a:lvl6pPr marL="457200" algn="ctr" rtl="0" fontAlgn="base">
        <a:spcBef>
          <a:spcPct val="0"/>
        </a:spcBef>
        <a:spcAft>
          <a:spcPct val="0"/>
        </a:spcAft>
        <a:defRPr sz="4400">
          <a:solidFill>
            <a:srgbClr val="0033CC"/>
          </a:solidFill>
          <a:latin typeface="Times New Roman" panose="02020603050405020304" pitchFamily="18" charset="0"/>
        </a:defRPr>
      </a:lvl6pPr>
      <a:lvl7pPr marL="914400" algn="ctr" rtl="0" fontAlgn="base">
        <a:spcBef>
          <a:spcPct val="0"/>
        </a:spcBef>
        <a:spcAft>
          <a:spcPct val="0"/>
        </a:spcAft>
        <a:defRPr sz="4400">
          <a:solidFill>
            <a:srgbClr val="0033CC"/>
          </a:solidFill>
          <a:latin typeface="Times New Roman" panose="02020603050405020304" pitchFamily="18" charset="0"/>
        </a:defRPr>
      </a:lvl7pPr>
      <a:lvl8pPr marL="1371600" algn="ctr" rtl="0" fontAlgn="base">
        <a:spcBef>
          <a:spcPct val="0"/>
        </a:spcBef>
        <a:spcAft>
          <a:spcPct val="0"/>
        </a:spcAft>
        <a:defRPr sz="4400">
          <a:solidFill>
            <a:srgbClr val="0033CC"/>
          </a:solidFill>
          <a:latin typeface="Times New Roman" panose="02020603050405020304" pitchFamily="18" charset="0"/>
        </a:defRPr>
      </a:lvl8pPr>
      <a:lvl9pPr marL="1828800" algn="ctr" rtl="0" fontAlgn="base">
        <a:spcBef>
          <a:spcPct val="0"/>
        </a:spcBef>
        <a:spcAft>
          <a:spcPct val="0"/>
        </a:spcAft>
        <a:defRPr sz="4400">
          <a:solidFill>
            <a:srgbClr val="0033CC"/>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22.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23.wmf"/></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24.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25.w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image" Target="../media/image26.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oleObject" Target="../embeddings/oleObject7.bin"/><Relationship Id="rId4" Type="http://schemas.openxmlformats.org/officeDocument/2006/relationships/image" Target="../media/image4.png"/><Relationship Id="rId9"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87248C4-5D10-42BD-8B5E-8CBFBDCC7874}"/>
              </a:ext>
            </a:extLst>
          </p:cNvPr>
          <p:cNvSpPr>
            <a:spLocks noGrp="1" noChangeArrowheads="1"/>
          </p:cNvSpPr>
          <p:nvPr>
            <p:ph type="ctrTitle"/>
          </p:nvPr>
        </p:nvSpPr>
        <p:spPr>
          <a:xfrm>
            <a:off x="685800" y="2130425"/>
            <a:ext cx="7772400" cy="1470025"/>
          </a:xfrm>
        </p:spPr>
        <p:txBody>
          <a:bodyPr anchor="ctr"/>
          <a:lstStyle/>
          <a:p>
            <a:r>
              <a:rPr lang="en-US" altLang="en-US" sz="5400" dirty="0"/>
              <a:t>Data Structures – Week #</a:t>
            </a:r>
            <a:r>
              <a:rPr lang="tr-TR" altLang="en-US" sz="5400" dirty="0"/>
              <a:t>5</a:t>
            </a:r>
            <a:endParaRPr lang="en-US" altLang="en-US" sz="5400" dirty="0"/>
          </a:p>
        </p:txBody>
      </p:sp>
      <p:sp>
        <p:nvSpPr>
          <p:cNvPr id="2051" name="Rectangle 3">
            <a:extLst>
              <a:ext uri="{FF2B5EF4-FFF2-40B4-BE49-F238E27FC236}">
                <a16:creationId xmlns:a16="http://schemas.microsoft.com/office/drawing/2014/main" id="{94EBD29B-EA7F-47A6-AB63-F62F5388C664}"/>
              </a:ext>
            </a:extLst>
          </p:cNvPr>
          <p:cNvSpPr>
            <a:spLocks noGrp="1" noChangeArrowheads="1"/>
          </p:cNvSpPr>
          <p:nvPr>
            <p:ph type="subTitle" idx="1"/>
          </p:nvPr>
        </p:nvSpPr>
        <p:spPr>
          <a:xfrm>
            <a:off x="1371600" y="3886200"/>
            <a:ext cx="6400800" cy="1752600"/>
          </a:xfrm>
        </p:spPr>
        <p:txBody>
          <a:bodyPr/>
          <a:lstStyle/>
          <a:p>
            <a:r>
              <a:rPr lang="tr-TR" altLang="en-US" sz="4800" dirty="0">
                <a:solidFill>
                  <a:srgbClr val="FF0000"/>
                </a:solidFill>
              </a:rPr>
              <a:t>Tree</a:t>
            </a:r>
            <a:r>
              <a:rPr lang="en-US" altLang="en-US" sz="4800" dirty="0">
                <a:solidFill>
                  <a:srgbClr val="FF0000"/>
                </a:solidFill>
              </a:rPr>
              <a:t>s</a:t>
            </a:r>
            <a:r>
              <a:rPr lang="tr-TR" altLang="en-US" sz="4800" dirty="0">
                <a:solidFill>
                  <a:srgbClr val="FF0000"/>
                </a:solidFill>
              </a:rPr>
              <a:t> (Ağaçlar)</a:t>
            </a:r>
            <a:endParaRPr lang="en-US" altLang="en-US" sz="48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61FCB63B-F771-4C10-A7FA-2BBFA93A6A1B}"/>
              </a:ext>
            </a:extLst>
          </p:cNvPr>
          <p:cNvSpPr>
            <a:spLocks noGrp="1"/>
          </p:cNvSpPr>
          <p:nvPr>
            <p:ph type="dt" sz="half" idx="10"/>
          </p:nvPr>
        </p:nvSpPr>
        <p:spPr/>
        <p:txBody>
          <a:bodyPr/>
          <a:lstStyle/>
          <a:p>
            <a:fld id="{EFCBDDAF-63EF-4559-BD77-AA90C6A04B92}"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6A33786C-B792-450A-ABB7-9E03CB59399C}"/>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43CCC356-AE54-4598-9327-30646160413A}"/>
              </a:ext>
            </a:extLst>
          </p:cNvPr>
          <p:cNvSpPr>
            <a:spLocks noGrp="1"/>
          </p:cNvSpPr>
          <p:nvPr>
            <p:ph type="sldNum" sz="quarter" idx="12"/>
          </p:nvPr>
        </p:nvSpPr>
        <p:spPr/>
        <p:txBody>
          <a:bodyPr/>
          <a:lstStyle/>
          <a:p>
            <a:fld id="{1A77C130-6A7A-41BC-91B8-608C8B080C97}" type="slidenum">
              <a:rPr lang="en-US" altLang="en-US"/>
              <a:pPr/>
              <a:t>10</a:t>
            </a:fld>
            <a:endParaRPr lang="en-US" altLang="en-US" dirty="0"/>
          </a:p>
        </p:txBody>
      </p:sp>
      <p:sp>
        <p:nvSpPr>
          <p:cNvPr id="253954" name="Rectangle 2">
            <a:extLst>
              <a:ext uri="{FF2B5EF4-FFF2-40B4-BE49-F238E27FC236}">
                <a16:creationId xmlns:a16="http://schemas.microsoft.com/office/drawing/2014/main" id="{B0A9679E-5D5C-4CD5-9079-B5ABD627BE40}"/>
              </a:ext>
            </a:extLst>
          </p:cNvPr>
          <p:cNvSpPr>
            <a:spLocks noGrp="1" noChangeArrowheads="1"/>
          </p:cNvSpPr>
          <p:nvPr>
            <p:ph type="title"/>
          </p:nvPr>
        </p:nvSpPr>
        <p:spPr/>
        <p:txBody>
          <a:bodyPr/>
          <a:lstStyle/>
          <a:p>
            <a:r>
              <a:rPr lang="tr-TR" altLang="en-US" dirty="0"/>
              <a:t>Implementation of Trees</a:t>
            </a:r>
            <a:endParaRPr lang="en-US" altLang="en-US" dirty="0"/>
          </a:p>
        </p:txBody>
      </p:sp>
      <p:sp>
        <p:nvSpPr>
          <p:cNvPr id="253955" name="Rectangle 3">
            <a:extLst>
              <a:ext uri="{FF2B5EF4-FFF2-40B4-BE49-F238E27FC236}">
                <a16:creationId xmlns:a16="http://schemas.microsoft.com/office/drawing/2014/main" id="{450DF3A9-13D1-4BB4-AFB4-65A1DF6EB81A}"/>
              </a:ext>
            </a:extLst>
          </p:cNvPr>
          <p:cNvSpPr>
            <a:spLocks noGrp="1" noChangeArrowheads="1"/>
          </p:cNvSpPr>
          <p:nvPr>
            <p:ph type="body" idx="1"/>
          </p:nvPr>
        </p:nvSpPr>
        <p:spPr/>
        <p:txBody>
          <a:bodyPr/>
          <a:lstStyle/>
          <a:p>
            <a:pPr>
              <a:lnSpc>
                <a:spcPct val="80000"/>
              </a:lnSpc>
            </a:pPr>
            <a:r>
              <a:rPr lang="en-US" altLang="en-US" sz="2200" dirty="0"/>
              <a:t>One way to implement a tree would be to have a pointer in each node to each child, besides the data it holds.  This is infeasible!</a:t>
            </a:r>
          </a:p>
          <a:p>
            <a:pPr>
              <a:lnSpc>
                <a:spcPct val="80000"/>
              </a:lnSpc>
            </a:pPr>
            <a:r>
              <a:rPr lang="en-US" altLang="en-US" sz="2200" dirty="0"/>
              <a:t>Q:Why?</a:t>
            </a:r>
          </a:p>
          <a:p>
            <a:pPr>
              <a:lnSpc>
                <a:spcPct val="80000"/>
              </a:lnSpc>
            </a:pPr>
            <a:r>
              <a:rPr lang="en-US" altLang="en-US" sz="2200" dirty="0"/>
              <a:t>A:The number of children of each node is variable, and hence, unknown.</a:t>
            </a:r>
          </a:p>
          <a:p>
            <a:pPr>
              <a:lnSpc>
                <a:spcPct val="80000"/>
              </a:lnSpc>
            </a:pPr>
            <a:r>
              <a:rPr lang="en-US" altLang="en-US" sz="2200" dirty="0"/>
              <a:t>Another option would be to keep the children in a linked list where the first node of the list is pointed to by the pointer in the parent node as a header.</a:t>
            </a:r>
          </a:p>
          <a:p>
            <a:pPr>
              <a:lnSpc>
                <a:spcPct val="80000"/>
              </a:lnSpc>
            </a:pPr>
            <a:r>
              <a:rPr lang="en-US" altLang="en-US" sz="2200" dirty="0"/>
              <a:t>A typical tree node declaration in C would be as follows:</a:t>
            </a:r>
          </a:p>
          <a:p>
            <a:pPr>
              <a:lnSpc>
                <a:spcPct val="80000"/>
              </a:lnSpc>
              <a:buFontTx/>
              <a:buNone/>
            </a:pPr>
            <a:r>
              <a:rPr lang="en-US" altLang="en-US" sz="2200" dirty="0">
                <a:latin typeface="Tahoma" panose="020B0604030504040204" pitchFamily="34" charset="0"/>
              </a:rPr>
              <a:t>	struct </a:t>
            </a:r>
            <a:r>
              <a:rPr lang="tr-TR" altLang="en-US" sz="2200" dirty="0">
                <a:latin typeface="Tahoma" panose="020B0604030504040204" pitchFamily="34" charset="0"/>
              </a:rPr>
              <a:t>TN</a:t>
            </a:r>
            <a:r>
              <a:rPr lang="en-US" altLang="en-US" sz="2200" dirty="0">
                <a:latin typeface="Tahoma" panose="020B0604030504040204" pitchFamily="34" charset="0"/>
              </a:rPr>
              <a:t>ode_type {</a:t>
            </a:r>
          </a:p>
          <a:p>
            <a:pPr>
              <a:lnSpc>
                <a:spcPct val="80000"/>
              </a:lnSpc>
              <a:buFontTx/>
              <a:buNone/>
            </a:pPr>
            <a:r>
              <a:rPr lang="tr-TR" altLang="en-US" sz="2200" dirty="0">
                <a:latin typeface="Tahoma" panose="020B0604030504040204" pitchFamily="34" charset="0"/>
              </a:rPr>
              <a:t>	</a:t>
            </a:r>
            <a:r>
              <a:rPr lang="en-US" altLang="en-US" sz="2200" dirty="0">
                <a:latin typeface="Tahoma" panose="020B0604030504040204" pitchFamily="34" charset="0"/>
              </a:rPr>
              <a:t>	int </a:t>
            </a:r>
            <a:r>
              <a:rPr lang="en-US" altLang="en-US" sz="2200" dirty="0">
                <a:solidFill>
                  <a:srgbClr val="FF0000"/>
                </a:solidFill>
                <a:latin typeface="Tahoma" panose="020B0604030504040204" pitchFamily="34" charset="0"/>
              </a:rPr>
              <a:t>data</a:t>
            </a:r>
            <a:r>
              <a:rPr lang="en-US" altLang="en-US" sz="2200" dirty="0">
                <a:latin typeface="Tahoma" panose="020B0604030504040204" pitchFamily="34" charset="0"/>
              </a:rPr>
              <a:t>;</a:t>
            </a:r>
          </a:p>
          <a:p>
            <a:pPr>
              <a:lnSpc>
                <a:spcPct val="80000"/>
              </a:lnSpc>
              <a:buFontTx/>
              <a:buNone/>
            </a:pPr>
            <a:r>
              <a:rPr lang="tr-TR" altLang="en-US" sz="2200" dirty="0">
                <a:latin typeface="Tahoma" panose="020B0604030504040204" pitchFamily="34" charset="0"/>
              </a:rPr>
              <a:t>	</a:t>
            </a:r>
            <a:r>
              <a:rPr lang="en-US" altLang="en-US" sz="2200" dirty="0">
                <a:latin typeface="Tahoma" panose="020B0604030504040204" pitchFamily="34" charset="0"/>
              </a:rPr>
              <a:t>	struct </a:t>
            </a:r>
            <a:r>
              <a:rPr lang="tr-TR" altLang="en-US" sz="2200" dirty="0">
                <a:latin typeface="Tahoma" panose="020B0604030504040204" pitchFamily="34" charset="0"/>
              </a:rPr>
              <a:t>TN</a:t>
            </a:r>
            <a:r>
              <a:rPr lang="en-US" altLang="en-US" sz="2200" dirty="0">
                <a:latin typeface="Tahoma" panose="020B0604030504040204" pitchFamily="34" charset="0"/>
              </a:rPr>
              <a:t>odetype *</a:t>
            </a:r>
            <a:r>
              <a:rPr lang="en-US" altLang="en-US" sz="2200" dirty="0">
                <a:solidFill>
                  <a:srgbClr val="00FFFF"/>
                </a:solidFill>
                <a:latin typeface="Tahoma" panose="020B0604030504040204" pitchFamily="34" charset="0"/>
              </a:rPr>
              <a:t>childptr</a:t>
            </a:r>
            <a:r>
              <a:rPr lang="en-US" altLang="en-US" sz="2200" dirty="0">
                <a:latin typeface="Tahoma" panose="020B0604030504040204" pitchFamily="34" charset="0"/>
              </a:rPr>
              <a:t>, *</a:t>
            </a:r>
            <a:r>
              <a:rPr lang="en-US" altLang="en-US" sz="2200" dirty="0">
                <a:solidFill>
                  <a:srgbClr val="66FF33"/>
                </a:solidFill>
                <a:latin typeface="Tahoma" panose="020B0604030504040204" pitchFamily="34" charset="0"/>
              </a:rPr>
              <a:t>siblingptr</a:t>
            </a:r>
            <a:r>
              <a:rPr lang="en-US" altLang="en-US" sz="2200" dirty="0">
                <a:latin typeface="Tahoma" panose="020B0604030504040204" pitchFamily="34" charset="0"/>
              </a:rPr>
              <a:t>; </a:t>
            </a:r>
            <a:endParaRPr lang="tr-TR" altLang="en-US" sz="2200" dirty="0">
              <a:latin typeface="Tahoma" panose="020B0604030504040204" pitchFamily="34" charset="0"/>
            </a:endParaRPr>
          </a:p>
          <a:p>
            <a:pPr>
              <a:lnSpc>
                <a:spcPct val="80000"/>
              </a:lnSpc>
              <a:buFontTx/>
              <a:buNone/>
            </a:pPr>
            <a:r>
              <a:rPr lang="en-US" altLang="en-US" sz="2200" dirty="0">
                <a:latin typeface="Tahoma" panose="020B0604030504040204" pitchFamily="34"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F1310F40-CC2E-41AC-B0EC-48A904563826}"/>
              </a:ext>
            </a:extLst>
          </p:cNvPr>
          <p:cNvSpPr>
            <a:spLocks noGrp="1"/>
          </p:cNvSpPr>
          <p:nvPr>
            <p:ph type="dt" sz="half" idx="10"/>
          </p:nvPr>
        </p:nvSpPr>
        <p:spPr/>
        <p:txBody>
          <a:bodyPr/>
          <a:lstStyle/>
          <a:p>
            <a:fld id="{34D07B5C-0657-47A0-AB1D-4E1734A2CDD8}"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A150DC5C-C2F8-47C1-B832-1B329A329CB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549E49BF-EEA5-48EA-90B4-65D1159AC4AD}"/>
              </a:ext>
            </a:extLst>
          </p:cNvPr>
          <p:cNvSpPr>
            <a:spLocks noGrp="1"/>
          </p:cNvSpPr>
          <p:nvPr>
            <p:ph type="sldNum" sz="quarter" idx="12"/>
          </p:nvPr>
        </p:nvSpPr>
        <p:spPr/>
        <p:txBody>
          <a:bodyPr/>
          <a:lstStyle/>
          <a:p>
            <a:fld id="{A745C841-13CD-4D9B-9403-41AB969544F9}" type="slidenum">
              <a:rPr lang="en-US" altLang="en-US"/>
              <a:pPr/>
              <a:t>11</a:t>
            </a:fld>
            <a:endParaRPr lang="en-US" altLang="en-US" dirty="0"/>
          </a:p>
        </p:txBody>
      </p:sp>
      <p:sp>
        <p:nvSpPr>
          <p:cNvPr id="254978" name="Rectangle 2">
            <a:extLst>
              <a:ext uri="{FF2B5EF4-FFF2-40B4-BE49-F238E27FC236}">
                <a16:creationId xmlns:a16="http://schemas.microsoft.com/office/drawing/2014/main" id="{662B7E77-BC03-4676-B6C2-95F7922AF9E0}"/>
              </a:ext>
            </a:extLst>
          </p:cNvPr>
          <p:cNvSpPr>
            <a:spLocks noGrp="1" noChangeArrowheads="1"/>
          </p:cNvSpPr>
          <p:nvPr>
            <p:ph type="title"/>
          </p:nvPr>
        </p:nvSpPr>
        <p:spPr/>
        <p:txBody>
          <a:bodyPr/>
          <a:lstStyle/>
          <a:p>
            <a:r>
              <a:rPr lang="en-US" altLang="en-US" dirty="0"/>
              <a:t>A General Tree Implementation</a:t>
            </a:r>
          </a:p>
        </p:txBody>
      </p:sp>
      <p:graphicFrame>
        <p:nvGraphicFramePr>
          <p:cNvPr id="254980" name="Object 4">
            <a:extLst>
              <a:ext uri="{FF2B5EF4-FFF2-40B4-BE49-F238E27FC236}">
                <a16:creationId xmlns:a16="http://schemas.microsoft.com/office/drawing/2014/main" id="{561A6DCC-4BCD-4ECA-9E35-7D5B90D27534}"/>
              </a:ext>
            </a:extLst>
          </p:cNvPr>
          <p:cNvGraphicFramePr>
            <a:graphicFrameLocks noGrp="1" noChangeAspect="1"/>
          </p:cNvGraphicFramePr>
          <p:nvPr>
            <p:ph type="body" idx="1"/>
          </p:nvPr>
        </p:nvGraphicFramePr>
        <p:xfrm>
          <a:off x="466725" y="1628775"/>
          <a:ext cx="8245475" cy="4132263"/>
        </p:xfrm>
        <a:graphic>
          <a:graphicData uri="http://schemas.openxmlformats.org/presentationml/2006/ole">
            <mc:AlternateContent xmlns:mc="http://schemas.openxmlformats.org/markup-compatibility/2006">
              <mc:Choice xmlns:v="urn:schemas-microsoft-com:vml" Requires="v">
                <p:oleObj spid="_x0000_s255014" name="Bitmap Image" r:id="rId3" imgW="11590476" imgH="5811061" progId="Paint.Picture">
                  <p:embed/>
                </p:oleObj>
              </mc:Choice>
              <mc:Fallback>
                <p:oleObj name="Bitmap Image" r:id="rId3" imgW="11590476" imgH="5811061"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1628775"/>
                        <a:ext cx="8245475" cy="4132263"/>
                      </a:xfrm>
                      <a:prstGeom prst="rect">
                        <a:avLst/>
                      </a:prstGeom>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3">
            <a:extLst>
              <a:ext uri="{FF2B5EF4-FFF2-40B4-BE49-F238E27FC236}">
                <a16:creationId xmlns:a16="http://schemas.microsoft.com/office/drawing/2014/main" id="{CB2798E4-ABB9-4535-BAB3-0DE464749C1B}"/>
              </a:ext>
            </a:extLst>
          </p:cNvPr>
          <p:cNvSpPr>
            <a:spLocks noGrp="1"/>
          </p:cNvSpPr>
          <p:nvPr>
            <p:ph type="dt" sz="half" idx="10"/>
          </p:nvPr>
        </p:nvSpPr>
        <p:spPr/>
        <p:txBody>
          <a:bodyPr/>
          <a:lstStyle/>
          <a:p>
            <a:fld id="{6EB45F9F-39CA-40F2-8796-13D3B829701B}" type="datetime4">
              <a:rPr lang="en-US" altLang="en-US"/>
              <a:pPr/>
              <a:t>November 7, 2024</a:t>
            </a:fld>
            <a:endParaRPr lang="en-US" altLang="en-US" dirty="0"/>
          </a:p>
        </p:txBody>
      </p:sp>
      <p:sp>
        <p:nvSpPr>
          <p:cNvPr id="6" name="Alt Bilgi Yer Tutucusu 4">
            <a:extLst>
              <a:ext uri="{FF2B5EF4-FFF2-40B4-BE49-F238E27FC236}">
                <a16:creationId xmlns:a16="http://schemas.microsoft.com/office/drawing/2014/main" id="{56522CF5-BF47-427B-9380-49E718050B07}"/>
              </a:ext>
            </a:extLst>
          </p:cNvPr>
          <p:cNvSpPr>
            <a:spLocks noGrp="1"/>
          </p:cNvSpPr>
          <p:nvPr>
            <p:ph type="ftr" sz="quarter" idx="11"/>
          </p:nvPr>
        </p:nvSpPr>
        <p:spPr/>
        <p:txBody>
          <a:bodyPr/>
          <a:lstStyle/>
          <a:p>
            <a:r>
              <a:rPr lang="en-US" altLang="en-US" dirty="0"/>
              <a:t>Borahan Tümer, Ph.D.                                                                                                                                                                          </a:t>
            </a:r>
          </a:p>
        </p:txBody>
      </p:sp>
      <p:sp>
        <p:nvSpPr>
          <p:cNvPr id="7" name="Slayt Numarası Yer Tutucusu 5">
            <a:extLst>
              <a:ext uri="{FF2B5EF4-FFF2-40B4-BE49-F238E27FC236}">
                <a16:creationId xmlns:a16="http://schemas.microsoft.com/office/drawing/2014/main" id="{96EC9805-921F-470B-908B-D25C49AD9767}"/>
              </a:ext>
            </a:extLst>
          </p:cNvPr>
          <p:cNvSpPr>
            <a:spLocks noGrp="1"/>
          </p:cNvSpPr>
          <p:nvPr>
            <p:ph type="sldNum" sz="quarter" idx="12"/>
          </p:nvPr>
        </p:nvSpPr>
        <p:spPr/>
        <p:txBody>
          <a:bodyPr/>
          <a:lstStyle/>
          <a:p>
            <a:fld id="{1124AF0A-6650-41AE-B4D3-DB6F48AC91CD}" type="slidenum">
              <a:rPr lang="en-US" altLang="en-US"/>
              <a:pPr/>
              <a:t>12</a:t>
            </a:fld>
            <a:endParaRPr lang="en-US" altLang="en-US" dirty="0"/>
          </a:p>
        </p:txBody>
      </p:sp>
      <p:sp>
        <p:nvSpPr>
          <p:cNvPr id="256002" name="Rectangle 2">
            <a:extLst>
              <a:ext uri="{FF2B5EF4-FFF2-40B4-BE49-F238E27FC236}">
                <a16:creationId xmlns:a16="http://schemas.microsoft.com/office/drawing/2014/main" id="{ECD3BB82-6811-4485-B6B4-D621E1A19755}"/>
              </a:ext>
            </a:extLst>
          </p:cNvPr>
          <p:cNvSpPr>
            <a:spLocks noGrp="1" noChangeArrowheads="1"/>
          </p:cNvSpPr>
          <p:nvPr>
            <p:ph type="title"/>
          </p:nvPr>
        </p:nvSpPr>
        <p:spPr/>
        <p:txBody>
          <a:bodyPr/>
          <a:lstStyle/>
          <a:p>
            <a:r>
              <a:rPr lang="en-US" altLang="en-US" dirty="0"/>
              <a:t>Binary Trees (BTs)</a:t>
            </a:r>
          </a:p>
        </p:txBody>
      </p:sp>
      <p:sp>
        <p:nvSpPr>
          <p:cNvPr id="256003" name="Rectangle 3">
            <a:extLst>
              <a:ext uri="{FF2B5EF4-FFF2-40B4-BE49-F238E27FC236}">
                <a16:creationId xmlns:a16="http://schemas.microsoft.com/office/drawing/2014/main" id="{0E7054D7-583F-47D1-951E-AFA3D67D2B37}"/>
              </a:ext>
            </a:extLst>
          </p:cNvPr>
          <p:cNvSpPr>
            <a:spLocks noGrp="1" noChangeArrowheads="1"/>
          </p:cNvSpPr>
          <p:nvPr>
            <p:ph type="body" idx="1"/>
          </p:nvPr>
        </p:nvSpPr>
        <p:spPr/>
        <p:txBody>
          <a:bodyPr/>
          <a:lstStyle/>
          <a:p>
            <a:pPr>
              <a:lnSpc>
                <a:spcPct val="90000"/>
              </a:lnSpc>
            </a:pPr>
            <a:r>
              <a:rPr lang="en-US" altLang="en-US" dirty="0"/>
              <a:t>A </a:t>
            </a:r>
            <a:r>
              <a:rPr lang="en-US" altLang="en-US" i="1" dirty="0">
                <a:solidFill>
                  <a:srgbClr val="FF3300"/>
                </a:solidFill>
              </a:rPr>
              <a:t>binary tree</a:t>
            </a:r>
            <a:r>
              <a:rPr lang="en-US" altLang="en-US" dirty="0"/>
              <a:t> is a tree </a:t>
            </a:r>
            <a:r>
              <a:rPr lang="tr-TR" altLang="en-US" dirty="0"/>
              <a:t>of</a:t>
            </a:r>
            <a:r>
              <a:rPr lang="en-US" altLang="en-US" dirty="0"/>
              <a:t> nodes </a:t>
            </a:r>
            <a:r>
              <a:rPr lang="en-US" altLang="en-US" i="1" dirty="0"/>
              <a:t>with </a:t>
            </a:r>
            <a:r>
              <a:rPr lang="tr-TR" altLang="en-US" i="1" dirty="0"/>
              <a:t>at most </a:t>
            </a:r>
            <a:r>
              <a:rPr lang="en-US" altLang="en-US" i="1" dirty="0"/>
              <a:t>two children</a:t>
            </a:r>
            <a:r>
              <a:rPr lang="en-US" altLang="en-US" dirty="0"/>
              <a:t>.</a:t>
            </a:r>
          </a:p>
          <a:p>
            <a:pPr>
              <a:lnSpc>
                <a:spcPct val="90000"/>
              </a:lnSpc>
            </a:pPr>
            <a:r>
              <a:rPr lang="en-US" altLang="en-US" dirty="0"/>
              <a:t>Declaration of a typical node in a binary tree</a:t>
            </a:r>
          </a:p>
          <a:p>
            <a:pPr lvl="1">
              <a:lnSpc>
                <a:spcPct val="90000"/>
              </a:lnSpc>
            </a:pPr>
            <a:r>
              <a:rPr lang="en-US" altLang="en-US" dirty="0">
                <a:latin typeface="Tahoma" panose="020B0604030504040204" pitchFamily="34" charset="0"/>
              </a:rPr>
              <a:t>struct BTNodeType {</a:t>
            </a:r>
          </a:p>
          <a:p>
            <a:pPr lvl="1">
              <a:lnSpc>
                <a:spcPct val="90000"/>
              </a:lnSpc>
              <a:buFontTx/>
              <a:buNone/>
            </a:pPr>
            <a:r>
              <a:rPr lang="en-US" altLang="en-US" dirty="0">
                <a:latin typeface="Tahoma" panose="020B0604030504040204" pitchFamily="34" charset="0"/>
              </a:rPr>
              <a:t>	   infoType *data;</a:t>
            </a:r>
          </a:p>
          <a:p>
            <a:pPr lvl="1">
              <a:lnSpc>
                <a:spcPct val="90000"/>
              </a:lnSpc>
              <a:buFontTx/>
              <a:buNone/>
            </a:pPr>
            <a:r>
              <a:rPr lang="en-US" altLang="en-US" dirty="0">
                <a:latin typeface="Tahoma" panose="020B0604030504040204" pitchFamily="34" charset="0"/>
              </a:rPr>
              <a:t>	   struct BTNodeType *left;</a:t>
            </a:r>
          </a:p>
          <a:p>
            <a:pPr lvl="1">
              <a:lnSpc>
                <a:spcPct val="90000"/>
              </a:lnSpc>
              <a:buFontTx/>
              <a:buNone/>
            </a:pPr>
            <a:r>
              <a:rPr lang="en-US" altLang="en-US" dirty="0">
                <a:latin typeface="Tahoma" panose="020B0604030504040204" pitchFamily="34" charset="0"/>
              </a:rPr>
              <a:t>	   struct BTNodeType *right;</a:t>
            </a:r>
          </a:p>
          <a:p>
            <a:pPr lvl="1">
              <a:lnSpc>
                <a:spcPct val="90000"/>
              </a:lnSpc>
              <a:buFontTx/>
              <a:buNone/>
            </a:pPr>
            <a:r>
              <a:rPr lang="en-US" altLang="en-US" dirty="0">
                <a:latin typeface="Tahoma" panose="020B0604030504040204" pitchFamily="34" charset="0"/>
              </a:rPr>
              <a:t>  }</a:t>
            </a:r>
            <a:endParaRPr lang="en-US" altLang="en-US" dirty="0"/>
          </a:p>
          <a:p>
            <a:pPr>
              <a:lnSpc>
                <a:spcPct val="90000"/>
              </a:lnSpc>
            </a:pPr>
            <a:r>
              <a:rPr lang="en-US" altLang="en-US" dirty="0"/>
              <a:t>Average depth in BTs: </a:t>
            </a:r>
            <a:r>
              <a:rPr lang="en-US" altLang="en-US" i="1" dirty="0"/>
              <a:t>O(    )</a:t>
            </a:r>
          </a:p>
        </p:txBody>
      </p:sp>
      <p:graphicFrame>
        <p:nvGraphicFramePr>
          <p:cNvPr id="256005" name="Object 5">
            <a:extLst>
              <a:ext uri="{FF2B5EF4-FFF2-40B4-BE49-F238E27FC236}">
                <a16:creationId xmlns:a16="http://schemas.microsoft.com/office/drawing/2014/main" id="{BC444B65-6FCB-4946-9860-0FAFD7C7DBB3}"/>
              </a:ext>
            </a:extLst>
          </p:cNvPr>
          <p:cNvGraphicFramePr>
            <a:graphicFrameLocks noChangeAspect="1"/>
          </p:cNvGraphicFramePr>
          <p:nvPr/>
        </p:nvGraphicFramePr>
        <p:xfrm>
          <a:off x="5076825" y="5516563"/>
          <a:ext cx="431800" cy="409575"/>
        </p:xfrm>
        <a:graphic>
          <a:graphicData uri="http://schemas.openxmlformats.org/presentationml/2006/ole">
            <mc:AlternateContent xmlns:mc="http://schemas.openxmlformats.org/markup-compatibility/2006">
              <mc:Choice xmlns:v="urn:schemas-microsoft-com:vml" Requires="v">
                <p:oleObj spid="_x0000_s256041" name="Equation" r:id="rId3" imgW="241200" imgH="228600" progId="Equation.3">
                  <p:embed/>
                </p:oleObj>
              </mc:Choice>
              <mc:Fallback>
                <p:oleObj name="Equation" r:id="rId3" imgW="241200" imgH="2286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5516563"/>
                        <a:ext cx="4318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Veri Yer Tutucusu 3">
            <a:extLst>
              <a:ext uri="{FF2B5EF4-FFF2-40B4-BE49-F238E27FC236}">
                <a16:creationId xmlns:a16="http://schemas.microsoft.com/office/drawing/2014/main" id="{15E4A045-9841-451D-9B20-497F7B0AC7BC}"/>
              </a:ext>
            </a:extLst>
          </p:cNvPr>
          <p:cNvSpPr>
            <a:spLocks noGrp="1"/>
          </p:cNvSpPr>
          <p:nvPr>
            <p:ph type="dt" sz="half" idx="10"/>
          </p:nvPr>
        </p:nvSpPr>
        <p:spPr/>
        <p:txBody>
          <a:bodyPr/>
          <a:lstStyle/>
          <a:p>
            <a:fld id="{4C72A700-2102-4CBE-9703-3E9A63E2128B}" type="datetime4">
              <a:rPr lang="en-US" altLang="en-US"/>
              <a:pPr/>
              <a:t>November 7, 2024</a:t>
            </a:fld>
            <a:endParaRPr lang="en-US" altLang="en-US" dirty="0"/>
          </a:p>
        </p:txBody>
      </p:sp>
      <p:sp>
        <p:nvSpPr>
          <p:cNvPr id="42" name="Alt Bilgi Yer Tutucusu 4">
            <a:extLst>
              <a:ext uri="{FF2B5EF4-FFF2-40B4-BE49-F238E27FC236}">
                <a16:creationId xmlns:a16="http://schemas.microsoft.com/office/drawing/2014/main" id="{6BEE6374-9042-4F7E-A2C1-636315EC2F10}"/>
              </a:ext>
            </a:extLst>
          </p:cNvPr>
          <p:cNvSpPr>
            <a:spLocks noGrp="1"/>
          </p:cNvSpPr>
          <p:nvPr>
            <p:ph type="ftr" sz="quarter" idx="11"/>
          </p:nvPr>
        </p:nvSpPr>
        <p:spPr/>
        <p:txBody>
          <a:bodyPr/>
          <a:lstStyle/>
          <a:p>
            <a:r>
              <a:rPr lang="en-US" altLang="en-US" dirty="0"/>
              <a:t>Borahan Tümer, Ph.D.                                                                                                                                                                          </a:t>
            </a:r>
          </a:p>
        </p:txBody>
      </p:sp>
      <p:sp>
        <p:nvSpPr>
          <p:cNvPr id="43" name="Slayt Numarası Yer Tutucusu 5">
            <a:extLst>
              <a:ext uri="{FF2B5EF4-FFF2-40B4-BE49-F238E27FC236}">
                <a16:creationId xmlns:a16="http://schemas.microsoft.com/office/drawing/2014/main" id="{890E18FE-C2A7-483F-8C35-4E1F0E84116C}"/>
              </a:ext>
            </a:extLst>
          </p:cNvPr>
          <p:cNvSpPr>
            <a:spLocks noGrp="1"/>
          </p:cNvSpPr>
          <p:nvPr>
            <p:ph type="sldNum" sz="quarter" idx="12"/>
          </p:nvPr>
        </p:nvSpPr>
        <p:spPr/>
        <p:txBody>
          <a:bodyPr/>
          <a:lstStyle/>
          <a:p>
            <a:fld id="{E51426D9-CE96-4447-8C49-C0BE3B6432E7}" type="slidenum">
              <a:rPr lang="en-US" altLang="en-US"/>
              <a:pPr/>
              <a:t>13</a:t>
            </a:fld>
            <a:endParaRPr lang="en-US" altLang="en-US" dirty="0"/>
          </a:p>
        </p:txBody>
      </p:sp>
      <p:sp>
        <p:nvSpPr>
          <p:cNvPr id="327682" name="Rectangle 2">
            <a:extLst>
              <a:ext uri="{FF2B5EF4-FFF2-40B4-BE49-F238E27FC236}">
                <a16:creationId xmlns:a16="http://schemas.microsoft.com/office/drawing/2014/main" id="{2B7EAFDB-9CD4-41AD-BEE9-7F39E352CB07}"/>
              </a:ext>
            </a:extLst>
          </p:cNvPr>
          <p:cNvSpPr>
            <a:spLocks noGrp="1" noChangeArrowheads="1"/>
          </p:cNvSpPr>
          <p:nvPr>
            <p:ph type="title"/>
          </p:nvPr>
        </p:nvSpPr>
        <p:spPr/>
        <p:txBody>
          <a:bodyPr/>
          <a:lstStyle/>
          <a:p>
            <a:r>
              <a:rPr lang="en-US" altLang="en-US" dirty="0"/>
              <a:t>A Binary Tree Example</a:t>
            </a:r>
          </a:p>
        </p:txBody>
      </p:sp>
      <p:grpSp>
        <p:nvGrpSpPr>
          <p:cNvPr id="327724" name="Group 44">
            <a:extLst>
              <a:ext uri="{FF2B5EF4-FFF2-40B4-BE49-F238E27FC236}">
                <a16:creationId xmlns:a16="http://schemas.microsoft.com/office/drawing/2014/main" id="{A79B7EE3-3D0B-4A05-B0C3-D8EAA33AC330}"/>
              </a:ext>
            </a:extLst>
          </p:cNvPr>
          <p:cNvGrpSpPr>
            <a:grpSpLocks/>
          </p:cNvGrpSpPr>
          <p:nvPr/>
        </p:nvGrpSpPr>
        <p:grpSpPr bwMode="auto">
          <a:xfrm>
            <a:off x="250825" y="1412875"/>
            <a:ext cx="8637588" cy="3959225"/>
            <a:chOff x="226" y="906"/>
            <a:chExt cx="5441" cy="2494"/>
          </a:xfrm>
        </p:grpSpPr>
        <p:sp>
          <p:nvSpPr>
            <p:cNvPr id="327684" name="Oval 4">
              <a:extLst>
                <a:ext uri="{FF2B5EF4-FFF2-40B4-BE49-F238E27FC236}">
                  <a16:creationId xmlns:a16="http://schemas.microsoft.com/office/drawing/2014/main" id="{8D16E278-D46D-406F-8592-138B98FF721C}"/>
                </a:ext>
              </a:extLst>
            </p:cNvPr>
            <p:cNvSpPr>
              <a:spLocks noChangeArrowheads="1"/>
            </p:cNvSpPr>
            <p:nvPr/>
          </p:nvSpPr>
          <p:spPr bwMode="auto">
            <a:xfrm>
              <a:off x="2493" y="906"/>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5" name="Oval 5">
              <a:extLst>
                <a:ext uri="{FF2B5EF4-FFF2-40B4-BE49-F238E27FC236}">
                  <a16:creationId xmlns:a16="http://schemas.microsoft.com/office/drawing/2014/main" id="{5BA357F6-241E-4E4D-BA09-AFD6697DA9BC}"/>
                </a:ext>
              </a:extLst>
            </p:cNvPr>
            <p:cNvSpPr>
              <a:spLocks noChangeArrowheads="1"/>
            </p:cNvSpPr>
            <p:nvPr/>
          </p:nvSpPr>
          <p:spPr bwMode="auto">
            <a:xfrm>
              <a:off x="3853" y="136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6" name="Oval 6">
              <a:extLst>
                <a:ext uri="{FF2B5EF4-FFF2-40B4-BE49-F238E27FC236}">
                  <a16:creationId xmlns:a16="http://schemas.microsoft.com/office/drawing/2014/main" id="{8755BDBA-4300-4374-983B-CCED19BF9F3E}"/>
                </a:ext>
              </a:extLst>
            </p:cNvPr>
            <p:cNvSpPr>
              <a:spLocks noChangeArrowheads="1"/>
            </p:cNvSpPr>
            <p:nvPr/>
          </p:nvSpPr>
          <p:spPr bwMode="auto">
            <a:xfrm>
              <a:off x="1133" y="136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7" name="Oval 7">
              <a:extLst>
                <a:ext uri="{FF2B5EF4-FFF2-40B4-BE49-F238E27FC236}">
                  <a16:creationId xmlns:a16="http://schemas.microsoft.com/office/drawing/2014/main" id="{715F8AFA-4274-4887-A6ED-2610771AA266}"/>
                </a:ext>
              </a:extLst>
            </p:cNvPr>
            <p:cNvSpPr>
              <a:spLocks noChangeArrowheads="1"/>
            </p:cNvSpPr>
            <p:nvPr/>
          </p:nvSpPr>
          <p:spPr bwMode="auto">
            <a:xfrm>
              <a:off x="4760" y="181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8" name="Oval 8">
              <a:extLst>
                <a:ext uri="{FF2B5EF4-FFF2-40B4-BE49-F238E27FC236}">
                  <a16:creationId xmlns:a16="http://schemas.microsoft.com/office/drawing/2014/main" id="{5349A246-DBFE-443B-B8AD-5755A467A8DC}"/>
                </a:ext>
              </a:extLst>
            </p:cNvPr>
            <p:cNvSpPr>
              <a:spLocks noChangeArrowheads="1"/>
            </p:cNvSpPr>
            <p:nvPr/>
          </p:nvSpPr>
          <p:spPr bwMode="auto">
            <a:xfrm>
              <a:off x="5213"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89" name="Oval 9">
              <a:extLst>
                <a:ext uri="{FF2B5EF4-FFF2-40B4-BE49-F238E27FC236}">
                  <a16:creationId xmlns:a16="http://schemas.microsoft.com/office/drawing/2014/main" id="{32879DCB-5498-4C47-BC18-7B635AE9F233}"/>
                </a:ext>
              </a:extLst>
            </p:cNvPr>
            <p:cNvSpPr>
              <a:spLocks noChangeArrowheads="1"/>
            </p:cNvSpPr>
            <p:nvPr/>
          </p:nvSpPr>
          <p:spPr bwMode="auto">
            <a:xfrm>
              <a:off x="2040" y="181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0" name="Oval 10">
              <a:extLst>
                <a:ext uri="{FF2B5EF4-FFF2-40B4-BE49-F238E27FC236}">
                  <a16:creationId xmlns:a16="http://schemas.microsoft.com/office/drawing/2014/main" id="{E80DE8FF-6E49-497D-A761-8C66A0C5E745}"/>
                </a:ext>
              </a:extLst>
            </p:cNvPr>
            <p:cNvSpPr>
              <a:spLocks noChangeArrowheads="1"/>
            </p:cNvSpPr>
            <p:nvPr/>
          </p:nvSpPr>
          <p:spPr bwMode="auto">
            <a:xfrm>
              <a:off x="226" y="181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2" name="Oval 12">
              <a:extLst>
                <a:ext uri="{FF2B5EF4-FFF2-40B4-BE49-F238E27FC236}">
                  <a16:creationId xmlns:a16="http://schemas.microsoft.com/office/drawing/2014/main" id="{3925CD1E-751A-4647-AF9C-52CE7CC79F1A}"/>
                </a:ext>
              </a:extLst>
            </p:cNvPr>
            <p:cNvSpPr>
              <a:spLocks noChangeArrowheads="1"/>
            </p:cNvSpPr>
            <p:nvPr/>
          </p:nvSpPr>
          <p:spPr bwMode="auto">
            <a:xfrm>
              <a:off x="544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3" name="Oval 13">
              <a:extLst>
                <a:ext uri="{FF2B5EF4-FFF2-40B4-BE49-F238E27FC236}">
                  <a16:creationId xmlns:a16="http://schemas.microsoft.com/office/drawing/2014/main" id="{4EBF930E-627E-4A79-A0D6-7DC3413FEBD1}"/>
                </a:ext>
              </a:extLst>
            </p:cNvPr>
            <p:cNvSpPr>
              <a:spLocks noChangeArrowheads="1"/>
            </p:cNvSpPr>
            <p:nvPr/>
          </p:nvSpPr>
          <p:spPr bwMode="auto">
            <a:xfrm>
              <a:off x="1586"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4" name="Oval 14">
              <a:extLst>
                <a:ext uri="{FF2B5EF4-FFF2-40B4-BE49-F238E27FC236}">
                  <a16:creationId xmlns:a16="http://schemas.microsoft.com/office/drawing/2014/main" id="{41148931-BD93-4524-95B8-125321DF2916}"/>
                </a:ext>
              </a:extLst>
            </p:cNvPr>
            <p:cNvSpPr>
              <a:spLocks noChangeArrowheads="1"/>
            </p:cNvSpPr>
            <p:nvPr/>
          </p:nvSpPr>
          <p:spPr bwMode="auto">
            <a:xfrm>
              <a:off x="679"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6" name="Oval 16">
              <a:extLst>
                <a:ext uri="{FF2B5EF4-FFF2-40B4-BE49-F238E27FC236}">
                  <a16:creationId xmlns:a16="http://schemas.microsoft.com/office/drawing/2014/main" id="{55FA1E37-16AA-4D24-A9B8-EB5C098FD75E}"/>
                </a:ext>
              </a:extLst>
            </p:cNvPr>
            <p:cNvSpPr>
              <a:spLocks noChangeArrowheads="1"/>
            </p:cNvSpPr>
            <p:nvPr/>
          </p:nvSpPr>
          <p:spPr bwMode="auto">
            <a:xfrm>
              <a:off x="4987"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1" name="Oval 11">
              <a:extLst>
                <a:ext uri="{FF2B5EF4-FFF2-40B4-BE49-F238E27FC236}">
                  <a16:creationId xmlns:a16="http://schemas.microsoft.com/office/drawing/2014/main" id="{96F89D1C-DD0C-44E1-BA80-23EFF33BC139}"/>
                </a:ext>
              </a:extLst>
            </p:cNvPr>
            <p:cNvSpPr>
              <a:spLocks noChangeArrowheads="1"/>
            </p:cNvSpPr>
            <p:nvPr/>
          </p:nvSpPr>
          <p:spPr bwMode="auto">
            <a:xfrm>
              <a:off x="4533"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7" name="Oval 17">
              <a:extLst>
                <a:ext uri="{FF2B5EF4-FFF2-40B4-BE49-F238E27FC236}">
                  <a16:creationId xmlns:a16="http://schemas.microsoft.com/office/drawing/2014/main" id="{963B19D8-5E80-4FD7-AA49-58A1FC4DF9BB}"/>
                </a:ext>
              </a:extLst>
            </p:cNvPr>
            <p:cNvSpPr>
              <a:spLocks noChangeArrowheads="1"/>
            </p:cNvSpPr>
            <p:nvPr/>
          </p:nvSpPr>
          <p:spPr bwMode="auto">
            <a:xfrm>
              <a:off x="4307"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698" name="Oval 18">
              <a:extLst>
                <a:ext uri="{FF2B5EF4-FFF2-40B4-BE49-F238E27FC236}">
                  <a16:creationId xmlns:a16="http://schemas.microsoft.com/office/drawing/2014/main" id="{7C18E6F9-9CDF-4C86-9AC9-8739138B434A}"/>
                </a:ext>
              </a:extLst>
            </p:cNvPr>
            <p:cNvSpPr>
              <a:spLocks noChangeArrowheads="1"/>
            </p:cNvSpPr>
            <p:nvPr/>
          </p:nvSpPr>
          <p:spPr bwMode="auto">
            <a:xfrm>
              <a:off x="408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0" name="Oval 20">
              <a:extLst>
                <a:ext uri="{FF2B5EF4-FFF2-40B4-BE49-F238E27FC236}">
                  <a16:creationId xmlns:a16="http://schemas.microsoft.com/office/drawing/2014/main" id="{917F4129-BE24-487B-917E-786B468DECE6}"/>
                </a:ext>
              </a:extLst>
            </p:cNvPr>
            <p:cNvSpPr>
              <a:spLocks noChangeArrowheads="1"/>
            </p:cNvSpPr>
            <p:nvPr/>
          </p:nvSpPr>
          <p:spPr bwMode="auto">
            <a:xfrm>
              <a:off x="2493" y="2267"/>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1" name="Oval 21">
              <a:extLst>
                <a:ext uri="{FF2B5EF4-FFF2-40B4-BE49-F238E27FC236}">
                  <a16:creationId xmlns:a16="http://schemas.microsoft.com/office/drawing/2014/main" id="{7F14F53C-BD83-40D9-A459-9B0506D97A34}"/>
                </a:ext>
              </a:extLst>
            </p:cNvPr>
            <p:cNvSpPr>
              <a:spLocks noChangeArrowheads="1"/>
            </p:cNvSpPr>
            <p:nvPr/>
          </p:nvSpPr>
          <p:spPr bwMode="auto">
            <a:xfrm>
              <a:off x="272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3" name="Oval 23">
              <a:extLst>
                <a:ext uri="{FF2B5EF4-FFF2-40B4-BE49-F238E27FC236}">
                  <a16:creationId xmlns:a16="http://schemas.microsoft.com/office/drawing/2014/main" id="{15AA7E8F-AA38-46ED-A49B-1391A6AFA053}"/>
                </a:ext>
              </a:extLst>
            </p:cNvPr>
            <p:cNvSpPr>
              <a:spLocks noChangeArrowheads="1"/>
            </p:cNvSpPr>
            <p:nvPr/>
          </p:nvSpPr>
          <p:spPr bwMode="auto">
            <a:xfrm>
              <a:off x="2267"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4" name="Oval 24">
              <a:extLst>
                <a:ext uri="{FF2B5EF4-FFF2-40B4-BE49-F238E27FC236}">
                  <a16:creationId xmlns:a16="http://schemas.microsoft.com/office/drawing/2014/main" id="{3735C996-BDDD-4E3B-B4FB-AC398B9121C5}"/>
                </a:ext>
              </a:extLst>
            </p:cNvPr>
            <p:cNvSpPr>
              <a:spLocks noChangeArrowheads="1"/>
            </p:cNvSpPr>
            <p:nvPr/>
          </p:nvSpPr>
          <p:spPr bwMode="auto">
            <a:xfrm>
              <a:off x="1360" y="2720"/>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27705" name="Oval 25">
              <a:extLst>
                <a:ext uri="{FF2B5EF4-FFF2-40B4-BE49-F238E27FC236}">
                  <a16:creationId xmlns:a16="http://schemas.microsoft.com/office/drawing/2014/main" id="{393FA017-F5CE-4C24-A965-3278F237EA95}"/>
                </a:ext>
              </a:extLst>
            </p:cNvPr>
            <p:cNvSpPr>
              <a:spLocks noChangeArrowheads="1"/>
            </p:cNvSpPr>
            <p:nvPr/>
          </p:nvSpPr>
          <p:spPr bwMode="auto">
            <a:xfrm>
              <a:off x="1246" y="3173"/>
              <a:ext cx="227"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27706" name="AutoShape 26">
              <a:extLst>
                <a:ext uri="{FF2B5EF4-FFF2-40B4-BE49-F238E27FC236}">
                  <a16:creationId xmlns:a16="http://schemas.microsoft.com/office/drawing/2014/main" id="{E59A81A9-317D-4F85-8BAF-5F9819748D6B}"/>
                </a:ext>
              </a:extLst>
            </p:cNvPr>
            <p:cNvCxnSpPr>
              <a:cxnSpLocks noChangeShapeType="1"/>
              <a:stCxn id="327684" idx="4"/>
              <a:endCxn id="327686" idx="0"/>
            </p:cNvCxnSpPr>
            <p:nvPr/>
          </p:nvCxnSpPr>
          <p:spPr bwMode="auto">
            <a:xfrm flipH="1">
              <a:off x="1247" y="1133"/>
              <a:ext cx="1360"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07" name="AutoShape 27">
              <a:extLst>
                <a:ext uri="{FF2B5EF4-FFF2-40B4-BE49-F238E27FC236}">
                  <a16:creationId xmlns:a16="http://schemas.microsoft.com/office/drawing/2014/main" id="{F83522D6-D95F-46E0-A273-74BCEE0C6D18}"/>
                </a:ext>
              </a:extLst>
            </p:cNvPr>
            <p:cNvCxnSpPr>
              <a:cxnSpLocks noChangeShapeType="1"/>
              <a:stCxn id="327684" idx="4"/>
              <a:endCxn id="327685" idx="0"/>
            </p:cNvCxnSpPr>
            <p:nvPr/>
          </p:nvCxnSpPr>
          <p:spPr bwMode="auto">
            <a:xfrm>
              <a:off x="2607" y="1133"/>
              <a:ext cx="1360"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08" name="AutoShape 28">
              <a:extLst>
                <a:ext uri="{FF2B5EF4-FFF2-40B4-BE49-F238E27FC236}">
                  <a16:creationId xmlns:a16="http://schemas.microsoft.com/office/drawing/2014/main" id="{1AFD1A0C-222E-42DB-A45A-AE58A07E6B5B}"/>
                </a:ext>
              </a:extLst>
            </p:cNvPr>
            <p:cNvCxnSpPr>
              <a:cxnSpLocks noChangeShapeType="1"/>
              <a:stCxn id="327686" idx="4"/>
              <a:endCxn id="327690" idx="0"/>
            </p:cNvCxnSpPr>
            <p:nvPr/>
          </p:nvCxnSpPr>
          <p:spPr bwMode="auto">
            <a:xfrm flipH="1">
              <a:off x="340" y="1587"/>
              <a:ext cx="90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09" name="AutoShape 29">
              <a:extLst>
                <a:ext uri="{FF2B5EF4-FFF2-40B4-BE49-F238E27FC236}">
                  <a16:creationId xmlns:a16="http://schemas.microsoft.com/office/drawing/2014/main" id="{08B01410-CF9C-4CCC-BAE8-1BE2DCA14079}"/>
                </a:ext>
              </a:extLst>
            </p:cNvPr>
            <p:cNvCxnSpPr>
              <a:cxnSpLocks noChangeShapeType="1"/>
              <a:stCxn id="327686" idx="4"/>
              <a:endCxn id="327689" idx="0"/>
            </p:cNvCxnSpPr>
            <p:nvPr/>
          </p:nvCxnSpPr>
          <p:spPr bwMode="auto">
            <a:xfrm>
              <a:off x="1247" y="1587"/>
              <a:ext cx="90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0" name="AutoShape 30">
              <a:extLst>
                <a:ext uri="{FF2B5EF4-FFF2-40B4-BE49-F238E27FC236}">
                  <a16:creationId xmlns:a16="http://schemas.microsoft.com/office/drawing/2014/main" id="{94198393-042B-4E8D-B8AF-9D8EA842FB0F}"/>
                </a:ext>
              </a:extLst>
            </p:cNvPr>
            <p:cNvCxnSpPr>
              <a:cxnSpLocks noChangeShapeType="1"/>
              <a:stCxn id="327685" idx="4"/>
              <a:endCxn id="327687" idx="0"/>
            </p:cNvCxnSpPr>
            <p:nvPr/>
          </p:nvCxnSpPr>
          <p:spPr bwMode="auto">
            <a:xfrm>
              <a:off x="3967" y="1587"/>
              <a:ext cx="90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1" name="AutoShape 31">
              <a:extLst>
                <a:ext uri="{FF2B5EF4-FFF2-40B4-BE49-F238E27FC236}">
                  <a16:creationId xmlns:a16="http://schemas.microsoft.com/office/drawing/2014/main" id="{4476A342-6AFC-4BC7-9EB7-57A871C9EE48}"/>
                </a:ext>
              </a:extLst>
            </p:cNvPr>
            <p:cNvCxnSpPr>
              <a:cxnSpLocks noChangeShapeType="1"/>
              <a:stCxn id="327690" idx="4"/>
              <a:endCxn id="327694" idx="0"/>
            </p:cNvCxnSpPr>
            <p:nvPr/>
          </p:nvCxnSpPr>
          <p:spPr bwMode="auto">
            <a:xfrm>
              <a:off x="340"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2" name="AutoShape 32">
              <a:extLst>
                <a:ext uri="{FF2B5EF4-FFF2-40B4-BE49-F238E27FC236}">
                  <a16:creationId xmlns:a16="http://schemas.microsoft.com/office/drawing/2014/main" id="{05E2CD63-EA6A-4EA9-A596-CFBFFF815192}"/>
                </a:ext>
              </a:extLst>
            </p:cNvPr>
            <p:cNvCxnSpPr>
              <a:cxnSpLocks noChangeShapeType="1"/>
              <a:stCxn id="327689" idx="4"/>
              <a:endCxn id="327693" idx="0"/>
            </p:cNvCxnSpPr>
            <p:nvPr/>
          </p:nvCxnSpPr>
          <p:spPr bwMode="auto">
            <a:xfrm flipH="1">
              <a:off x="1700" y="2040"/>
              <a:ext cx="454"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3" name="AutoShape 33">
              <a:extLst>
                <a:ext uri="{FF2B5EF4-FFF2-40B4-BE49-F238E27FC236}">
                  <a16:creationId xmlns:a16="http://schemas.microsoft.com/office/drawing/2014/main" id="{C181E098-6995-4AB8-B6F0-1D996730C899}"/>
                </a:ext>
              </a:extLst>
            </p:cNvPr>
            <p:cNvCxnSpPr>
              <a:cxnSpLocks noChangeShapeType="1"/>
              <a:stCxn id="327689" idx="4"/>
              <a:endCxn id="327700" idx="0"/>
            </p:cNvCxnSpPr>
            <p:nvPr/>
          </p:nvCxnSpPr>
          <p:spPr bwMode="auto">
            <a:xfrm>
              <a:off x="2154"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4" name="AutoShape 34">
              <a:extLst>
                <a:ext uri="{FF2B5EF4-FFF2-40B4-BE49-F238E27FC236}">
                  <a16:creationId xmlns:a16="http://schemas.microsoft.com/office/drawing/2014/main" id="{1CF1E1A4-38ED-41E0-89E8-A6BF209CB4AF}"/>
                </a:ext>
              </a:extLst>
            </p:cNvPr>
            <p:cNvCxnSpPr>
              <a:cxnSpLocks noChangeShapeType="1"/>
              <a:stCxn id="327687" idx="4"/>
              <a:endCxn id="327697" idx="0"/>
            </p:cNvCxnSpPr>
            <p:nvPr/>
          </p:nvCxnSpPr>
          <p:spPr bwMode="auto">
            <a:xfrm flipH="1">
              <a:off x="4421"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5" name="AutoShape 35">
              <a:extLst>
                <a:ext uri="{FF2B5EF4-FFF2-40B4-BE49-F238E27FC236}">
                  <a16:creationId xmlns:a16="http://schemas.microsoft.com/office/drawing/2014/main" id="{A64B41C4-8883-4DBC-BA2C-2E886357C8E0}"/>
                </a:ext>
              </a:extLst>
            </p:cNvPr>
            <p:cNvCxnSpPr>
              <a:cxnSpLocks noChangeShapeType="1"/>
              <a:stCxn id="327687" idx="4"/>
              <a:endCxn id="327688" idx="0"/>
            </p:cNvCxnSpPr>
            <p:nvPr/>
          </p:nvCxnSpPr>
          <p:spPr bwMode="auto">
            <a:xfrm>
              <a:off x="4874" y="2040"/>
              <a:ext cx="453" cy="2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6" name="AutoShape 36">
              <a:extLst>
                <a:ext uri="{FF2B5EF4-FFF2-40B4-BE49-F238E27FC236}">
                  <a16:creationId xmlns:a16="http://schemas.microsoft.com/office/drawing/2014/main" id="{26FDAD75-E0DF-4D62-B2EF-A8F88D4FFB06}"/>
                </a:ext>
              </a:extLst>
            </p:cNvPr>
            <p:cNvCxnSpPr>
              <a:cxnSpLocks noChangeShapeType="1"/>
              <a:stCxn id="327693" idx="4"/>
              <a:endCxn id="327704" idx="0"/>
            </p:cNvCxnSpPr>
            <p:nvPr/>
          </p:nvCxnSpPr>
          <p:spPr bwMode="auto">
            <a:xfrm flipH="1">
              <a:off x="1474"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7" name="AutoShape 37">
              <a:extLst>
                <a:ext uri="{FF2B5EF4-FFF2-40B4-BE49-F238E27FC236}">
                  <a16:creationId xmlns:a16="http://schemas.microsoft.com/office/drawing/2014/main" id="{AC5719C8-2F5C-4A00-957B-8DFE1FD2ECBF}"/>
                </a:ext>
              </a:extLst>
            </p:cNvPr>
            <p:cNvCxnSpPr>
              <a:cxnSpLocks noChangeShapeType="1"/>
              <a:stCxn id="327704" idx="4"/>
              <a:endCxn id="327705" idx="0"/>
            </p:cNvCxnSpPr>
            <p:nvPr/>
          </p:nvCxnSpPr>
          <p:spPr bwMode="auto">
            <a:xfrm flipH="1">
              <a:off x="1360" y="2947"/>
              <a:ext cx="114"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8" name="AutoShape 38">
              <a:extLst>
                <a:ext uri="{FF2B5EF4-FFF2-40B4-BE49-F238E27FC236}">
                  <a16:creationId xmlns:a16="http://schemas.microsoft.com/office/drawing/2014/main" id="{7234B426-DE2F-456B-A125-066073D82021}"/>
                </a:ext>
              </a:extLst>
            </p:cNvPr>
            <p:cNvCxnSpPr>
              <a:cxnSpLocks noChangeShapeType="1"/>
              <a:stCxn id="327700" idx="4"/>
              <a:endCxn id="327703" idx="0"/>
            </p:cNvCxnSpPr>
            <p:nvPr/>
          </p:nvCxnSpPr>
          <p:spPr bwMode="auto">
            <a:xfrm flipH="1">
              <a:off x="2381"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19" name="AutoShape 39">
              <a:extLst>
                <a:ext uri="{FF2B5EF4-FFF2-40B4-BE49-F238E27FC236}">
                  <a16:creationId xmlns:a16="http://schemas.microsoft.com/office/drawing/2014/main" id="{7E137F6B-F5AF-4814-9F2B-D049FB53D718}"/>
                </a:ext>
              </a:extLst>
            </p:cNvPr>
            <p:cNvCxnSpPr>
              <a:cxnSpLocks noChangeShapeType="1"/>
              <a:stCxn id="327700" idx="4"/>
              <a:endCxn id="327701" idx="0"/>
            </p:cNvCxnSpPr>
            <p:nvPr/>
          </p:nvCxnSpPr>
          <p:spPr bwMode="auto">
            <a:xfrm>
              <a:off x="2607" y="2494"/>
              <a:ext cx="22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0" name="AutoShape 40">
              <a:extLst>
                <a:ext uri="{FF2B5EF4-FFF2-40B4-BE49-F238E27FC236}">
                  <a16:creationId xmlns:a16="http://schemas.microsoft.com/office/drawing/2014/main" id="{0E181DD0-1153-4BB5-B8B8-5CB076B03361}"/>
                </a:ext>
              </a:extLst>
            </p:cNvPr>
            <p:cNvCxnSpPr>
              <a:cxnSpLocks noChangeShapeType="1"/>
              <a:stCxn id="327697" idx="4"/>
              <a:endCxn id="327698" idx="0"/>
            </p:cNvCxnSpPr>
            <p:nvPr/>
          </p:nvCxnSpPr>
          <p:spPr bwMode="auto">
            <a:xfrm flipH="1">
              <a:off x="4194" y="2494"/>
              <a:ext cx="22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1" name="AutoShape 41">
              <a:extLst>
                <a:ext uri="{FF2B5EF4-FFF2-40B4-BE49-F238E27FC236}">
                  <a16:creationId xmlns:a16="http://schemas.microsoft.com/office/drawing/2014/main" id="{E8F91E07-CC2B-4B39-80F0-5EF88B362272}"/>
                </a:ext>
              </a:extLst>
            </p:cNvPr>
            <p:cNvCxnSpPr>
              <a:cxnSpLocks noChangeShapeType="1"/>
              <a:stCxn id="327697" idx="4"/>
              <a:endCxn id="327691" idx="0"/>
            </p:cNvCxnSpPr>
            <p:nvPr/>
          </p:nvCxnSpPr>
          <p:spPr bwMode="auto">
            <a:xfrm>
              <a:off x="4421"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2" name="AutoShape 42">
              <a:extLst>
                <a:ext uri="{FF2B5EF4-FFF2-40B4-BE49-F238E27FC236}">
                  <a16:creationId xmlns:a16="http://schemas.microsoft.com/office/drawing/2014/main" id="{A2BD7204-DC41-4C5E-AD8B-9DA01896F682}"/>
                </a:ext>
              </a:extLst>
            </p:cNvPr>
            <p:cNvCxnSpPr>
              <a:cxnSpLocks noChangeShapeType="1"/>
              <a:stCxn id="327688" idx="4"/>
              <a:endCxn id="327696" idx="0"/>
            </p:cNvCxnSpPr>
            <p:nvPr/>
          </p:nvCxnSpPr>
          <p:spPr bwMode="auto">
            <a:xfrm flipH="1">
              <a:off x="5101" y="2494"/>
              <a:ext cx="226"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723" name="AutoShape 43">
              <a:extLst>
                <a:ext uri="{FF2B5EF4-FFF2-40B4-BE49-F238E27FC236}">
                  <a16:creationId xmlns:a16="http://schemas.microsoft.com/office/drawing/2014/main" id="{F14F60D6-89E2-46CA-97ED-4D2DF54A0865}"/>
                </a:ext>
              </a:extLst>
            </p:cNvPr>
            <p:cNvCxnSpPr>
              <a:cxnSpLocks noChangeShapeType="1"/>
              <a:stCxn id="327688" idx="4"/>
              <a:endCxn id="327692" idx="0"/>
            </p:cNvCxnSpPr>
            <p:nvPr/>
          </p:nvCxnSpPr>
          <p:spPr bwMode="auto">
            <a:xfrm>
              <a:off x="5327" y="2494"/>
              <a:ext cx="227" cy="22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4BC00A75-4116-455F-ABA4-C2773F1C7BDD}"/>
              </a:ext>
            </a:extLst>
          </p:cNvPr>
          <p:cNvSpPr>
            <a:spLocks noGrp="1"/>
          </p:cNvSpPr>
          <p:nvPr>
            <p:ph type="dt" sz="half" idx="10"/>
          </p:nvPr>
        </p:nvSpPr>
        <p:spPr/>
        <p:txBody>
          <a:bodyPr/>
          <a:lstStyle/>
          <a:p>
            <a:fld id="{40046DFC-5C9C-4A92-B7DF-D49EA0BA9147}"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3FEE3C95-7AA2-4061-BA64-E9FA40A29748}"/>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A8973A5-F50E-4936-8E57-578D92BF2AB1}"/>
              </a:ext>
            </a:extLst>
          </p:cNvPr>
          <p:cNvSpPr>
            <a:spLocks noGrp="1"/>
          </p:cNvSpPr>
          <p:nvPr>
            <p:ph type="sldNum" sz="quarter" idx="12"/>
          </p:nvPr>
        </p:nvSpPr>
        <p:spPr/>
        <p:txBody>
          <a:bodyPr/>
          <a:lstStyle/>
          <a:p>
            <a:fld id="{55018B69-B449-41AE-BD73-FA942348D37A}" type="slidenum">
              <a:rPr lang="en-US" altLang="en-US"/>
              <a:pPr/>
              <a:t>14</a:t>
            </a:fld>
            <a:endParaRPr lang="en-US" altLang="en-US" dirty="0"/>
          </a:p>
        </p:txBody>
      </p:sp>
      <p:sp>
        <p:nvSpPr>
          <p:cNvPr id="335874" name="Rectangle 2">
            <a:extLst>
              <a:ext uri="{FF2B5EF4-FFF2-40B4-BE49-F238E27FC236}">
                <a16:creationId xmlns:a16="http://schemas.microsoft.com/office/drawing/2014/main" id="{4D5AF2E6-F593-416F-9757-14F0C31C5319}"/>
              </a:ext>
            </a:extLst>
          </p:cNvPr>
          <p:cNvSpPr>
            <a:spLocks noGrp="1" noChangeArrowheads="1"/>
          </p:cNvSpPr>
          <p:nvPr>
            <p:ph type="title"/>
          </p:nvPr>
        </p:nvSpPr>
        <p:spPr/>
        <p:txBody>
          <a:bodyPr/>
          <a:lstStyle/>
          <a:p>
            <a:r>
              <a:rPr lang="tr-TR" altLang="en-US" dirty="0"/>
              <a:t>Tree Traversals</a:t>
            </a:r>
            <a:endParaRPr lang="en-US" altLang="en-US" dirty="0"/>
          </a:p>
        </p:txBody>
      </p:sp>
      <p:sp>
        <p:nvSpPr>
          <p:cNvPr id="335875" name="Rectangle 3">
            <a:extLst>
              <a:ext uri="{FF2B5EF4-FFF2-40B4-BE49-F238E27FC236}">
                <a16:creationId xmlns:a16="http://schemas.microsoft.com/office/drawing/2014/main" id="{376C7044-0089-46AB-BFC1-22910F1AFFE5}"/>
              </a:ext>
            </a:extLst>
          </p:cNvPr>
          <p:cNvSpPr>
            <a:spLocks noGrp="1" noChangeArrowheads="1"/>
          </p:cNvSpPr>
          <p:nvPr>
            <p:ph type="body" idx="1"/>
          </p:nvPr>
        </p:nvSpPr>
        <p:spPr/>
        <p:txBody>
          <a:bodyPr/>
          <a:lstStyle/>
          <a:p>
            <a:r>
              <a:rPr lang="tr-TR" altLang="en-US" dirty="0"/>
              <a:t>A tree can be traversed recursively in three different ways:</a:t>
            </a:r>
          </a:p>
          <a:p>
            <a:pPr lvl="1"/>
            <a:r>
              <a:rPr lang="tr-TR" altLang="en-US" dirty="0"/>
              <a:t>in-order traversal (left-node-right or LNR)</a:t>
            </a:r>
          </a:p>
          <a:p>
            <a:pPr lvl="2"/>
            <a:r>
              <a:rPr lang="tr-TR" altLang="en-US" dirty="0"/>
              <a:t>First recursively visit the left subtree.  </a:t>
            </a:r>
          </a:p>
          <a:p>
            <a:pPr lvl="2"/>
            <a:r>
              <a:rPr lang="tr-TR" altLang="en-US" dirty="0"/>
              <a:t>Next process the data in the current node.  </a:t>
            </a:r>
          </a:p>
          <a:p>
            <a:pPr lvl="2"/>
            <a:r>
              <a:rPr lang="tr-TR" altLang="en-US" dirty="0"/>
              <a:t>Finally, recursively visit the right subtree.</a:t>
            </a:r>
          </a:p>
          <a:p>
            <a:pPr lvl="1"/>
            <a:r>
              <a:rPr lang="tr-TR" altLang="en-US" dirty="0"/>
              <a:t>pre-order traversal (node-left-right or NLR)</a:t>
            </a:r>
          </a:p>
          <a:p>
            <a:pPr lvl="1"/>
            <a:r>
              <a:rPr lang="tr-TR" altLang="en-US" dirty="0"/>
              <a:t>post-order traversal (left-right-node or LRN)</a:t>
            </a:r>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71F657FD-358D-42BA-94F6-C1CA76536320}"/>
              </a:ext>
            </a:extLst>
          </p:cNvPr>
          <p:cNvSpPr>
            <a:spLocks noGrp="1"/>
          </p:cNvSpPr>
          <p:nvPr>
            <p:ph type="dt" sz="half" idx="10"/>
          </p:nvPr>
        </p:nvSpPr>
        <p:spPr/>
        <p:txBody>
          <a:bodyPr/>
          <a:lstStyle/>
          <a:p>
            <a:fld id="{99222F10-8712-46D2-9DDE-1E8AB37E64E9}"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C8D9F772-FD52-4307-BC6C-9BA166D49833}"/>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A906010F-A37C-48FF-9E8D-D446157EE3B2}"/>
              </a:ext>
            </a:extLst>
          </p:cNvPr>
          <p:cNvSpPr>
            <a:spLocks noGrp="1"/>
          </p:cNvSpPr>
          <p:nvPr>
            <p:ph type="sldNum" sz="quarter" idx="12"/>
          </p:nvPr>
        </p:nvSpPr>
        <p:spPr/>
        <p:txBody>
          <a:bodyPr/>
          <a:lstStyle/>
          <a:p>
            <a:fld id="{D15A5FB4-1DFA-449D-9A74-D6229E174326}" type="slidenum">
              <a:rPr lang="en-US" altLang="en-US"/>
              <a:pPr/>
              <a:t>15</a:t>
            </a:fld>
            <a:endParaRPr lang="en-US" altLang="en-US" dirty="0"/>
          </a:p>
        </p:txBody>
      </p:sp>
      <p:sp>
        <p:nvSpPr>
          <p:cNvPr id="336898" name="Rectangle 2">
            <a:extLst>
              <a:ext uri="{FF2B5EF4-FFF2-40B4-BE49-F238E27FC236}">
                <a16:creationId xmlns:a16="http://schemas.microsoft.com/office/drawing/2014/main" id="{43666376-461D-412E-A63D-C5D61E6F047C}"/>
              </a:ext>
            </a:extLst>
          </p:cNvPr>
          <p:cNvSpPr>
            <a:spLocks noGrp="1" noChangeArrowheads="1"/>
          </p:cNvSpPr>
          <p:nvPr>
            <p:ph type="title"/>
          </p:nvPr>
        </p:nvSpPr>
        <p:spPr/>
        <p:txBody>
          <a:bodyPr/>
          <a:lstStyle/>
          <a:p>
            <a:r>
              <a:rPr lang="tr-TR" altLang="en-US" sz="4000" dirty="0"/>
              <a:t>Recursive In-order (LNR) Traversal</a:t>
            </a:r>
            <a:endParaRPr lang="en-US" altLang="en-US" sz="4000" dirty="0"/>
          </a:p>
        </p:txBody>
      </p:sp>
      <p:sp>
        <p:nvSpPr>
          <p:cNvPr id="336899" name="Rectangle 3">
            <a:extLst>
              <a:ext uri="{FF2B5EF4-FFF2-40B4-BE49-F238E27FC236}">
                <a16:creationId xmlns:a16="http://schemas.microsoft.com/office/drawing/2014/main" id="{7F6911B8-20ED-4308-A22A-29D542DB12C9}"/>
              </a:ext>
            </a:extLst>
          </p:cNvPr>
          <p:cNvSpPr>
            <a:spLocks noGrp="1" noChangeArrowheads="1"/>
          </p:cNvSpPr>
          <p:nvPr>
            <p:ph type="body" idx="1"/>
          </p:nvPr>
        </p:nvSpPr>
        <p:spPr/>
        <p:txBody>
          <a:bodyPr/>
          <a:lstStyle/>
          <a:p>
            <a:pPr>
              <a:buFontTx/>
              <a:buNone/>
            </a:pPr>
            <a:r>
              <a:rPr lang="tr-TR" altLang="en-US" dirty="0">
                <a:latin typeface="Tahoma" panose="020B0604030504040204" pitchFamily="34" charset="0"/>
              </a:rPr>
              <a:t>void in-order(BTNodeType *p) {</a:t>
            </a:r>
          </a:p>
          <a:p>
            <a:pPr>
              <a:buFontTx/>
              <a:buNone/>
            </a:pPr>
            <a:r>
              <a:rPr lang="tr-TR" altLang="en-US" dirty="0">
                <a:latin typeface="Tahoma" panose="020B0604030504040204" pitchFamily="34" charset="0"/>
              </a:rPr>
              <a:t>	if (p!=null){</a:t>
            </a:r>
          </a:p>
          <a:p>
            <a:pPr>
              <a:buFontTx/>
              <a:buNone/>
            </a:pPr>
            <a:r>
              <a:rPr lang="tr-TR" altLang="en-US" dirty="0">
                <a:latin typeface="Tahoma" panose="020B0604030504040204" pitchFamily="34" charset="0"/>
              </a:rPr>
              <a:t>		in-order(p-&gt;left);</a:t>
            </a:r>
          </a:p>
          <a:p>
            <a:pPr>
              <a:buFontTx/>
              <a:buNone/>
            </a:pPr>
            <a:r>
              <a:rPr lang="tr-TR" altLang="en-US" dirty="0">
                <a:latin typeface="Tahoma" panose="020B0604030504040204" pitchFamily="34" charset="0"/>
              </a:rPr>
              <a:t>		operate(p);</a:t>
            </a:r>
          </a:p>
          <a:p>
            <a:pPr>
              <a:buFontTx/>
              <a:buNone/>
            </a:pPr>
            <a:r>
              <a:rPr lang="tr-TR" altLang="en-US" dirty="0">
                <a:latin typeface="Tahoma" panose="020B0604030504040204" pitchFamily="34" charset="0"/>
              </a:rPr>
              <a:t>		in-order(p-&gt;right);</a:t>
            </a:r>
          </a:p>
          <a:p>
            <a:pPr>
              <a:buFontTx/>
              <a:buNone/>
            </a:pPr>
            <a:r>
              <a:rPr lang="tr-TR" altLang="en-US" dirty="0">
                <a:latin typeface="Tahoma" panose="020B0604030504040204" pitchFamily="34" charset="0"/>
              </a:rPr>
              <a:t>	}</a:t>
            </a:r>
          </a:p>
          <a:p>
            <a:pPr>
              <a:buFontTx/>
              <a:buNone/>
            </a:pPr>
            <a:r>
              <a:rPr lang="tr-TR" altLang="en-US" dirty="0">
                <a:latin typeface="Tahoma" panose="020B0604030504040204" pitchFamily="34" charset="0"/>
              </a:rPr>
              <a:t>}</a:t>
            </a:r>
            <a:endParaRPr lang="en-US" altLang="en-US" dirty="0">
              <a:latin typeface="Tahom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514C6A49-CA9F-4993-8893-2860549F84F5}"/>
              </a:ext>
            </a:extLst>
          </p:cNvPr>
          <p:cNvSpPr>
            <a:spLocks noGrp="1"/>
          </p:cNvSpPr>
          <p:nvPr>
            <p:ph type="dt" sz="half" idx="10"/>
          </p:nvPr>
        </p:nvSpPr>
        <p:spPr/>
        <p:txBody>
          <a:bodyPr/>
          <a:lstStyle/>
          <a:p>
            <a:fld id="{8F81CC03-6453-462E-A0BC-1879177B9356}"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7F53BAB8-75E9-4D77-85BC-9E59E428BD9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288F4D0B-76CC-487E-9F3E-75265CEDCDC4}"/>
              </a:ext>
            </a:extLst>
          </p:cNvPr>
          <p:cNvSpPr>
            <a:spLocks noGrp="1"/>
          </p:cNvSpPr>
          <p:nvPr>
            <p:ph type="sldNum" sz="quarter" idx="12"/>
          </p:nvPr>
        </p:nvSpPr>
        <p:spPr/>
        <p:txBody>
          <a:bodyPr/>
          <a:lstStyle/>
          <a:p>
            <a:fld id="{6A3CE4C2-D246-46D6-A03B-8075CEB970A5}" type="slidenum">
              <a:rPr lang="en-US" altLang="en-US"/>
              <a:pPr/>
              <a:t>16</a:t>
            </a:fld>
            <a:endParaRPr lang="en-US" altLang="en-US" dirty="0"/>
          </a:p>
        </p:txBody>
      </p:sp>
      <p:sp>
        <p:nvSpPr>
          <p:cNvPr id="337922" name="Rectangle 2">
            <a:extLst>
              <a:ext uri="{FF2B5EF4-FFF2-40B4-BE49-F238E27FC236}">
                <a16:creationId xmlns:a16="http://schemas.microsoft.com/office/drawing/2014/main" id="{DE22CCDF-6163-48AF-825F-43BA57EDA090}"/>
              </a:ext>
            </a:extLst>
          </p:cNvPr>
          <p:cNvSpPr>
            <a:spLocks noGrp="1" noChangeArrowheads="1"/>
          </p:cNvSpPr>
          <p:nvPr>
            <p:ph type="title"/>
          </p:nvPr>
        </p:nvSpPr>
        <p:spPr/>
        <p:txBody>
          <a:bodyPr/>
          <a:lstStyle/>
          <a:p>
            <a:r>
              <a:rPr lang="tr-TR" altLang="en-US" sz="4000" dirty="0"/>
              <a:t>Recursive Pre-order (NLR) Traversal</a:t>
            </a:r>
            <a:endParaRPr lang="en-US" altLang="en-US" sz="4000" dirty="0"/>
          </a:p>
        </p:txBody>
      </p:sp>
      <p:sp>
        <p:nvSpPr>
          <p:cNvPr id="337923" name="Rectangle 3">
            <a:extLst>
              <a:ext uri="{FF2B5EF4-FFF2-40B4-BE49-F238E27FC236}">
                <a16:creationId xmlns:a16="http://schemas.microsoft.com/office/drawing/2014/main" id="{B0E05682-89CF-4166-9B3E-684FC1974C02}"/>
              </a:ext>
            </a:extLst>
          </p:cNvPr>
          <p:cNvSpPr>
            <a:spLocks noGrp="1" noChangeArrowheads="1"/>
          </p:cNvSpPr>
          <p:nvPr>
            <p:ph type="body" idx="1"/>
          </p:nvPr>
        </p:nvSpPr>
        <p:spPr/>
        <p:txBody>
          <a:bodyPr/>
          <a:lstStyle/>
          <a:p>
            <a:pPr>
              <a:buFontTx/>
              <a:buNone/>
            </a:pPr>
            <a:r>
              <a:rPr lang="tr-TR" altLang="en-US" dirty="0">
                <a:latin typeface="Tahoma" panose="020B0604030504040204" pitchFamily="34" charset="0"/>
              </a:rPr>
              <a:t>void pre-order(BTNodeType *p) {</a:t>
            </a:r>
          </a:p>
          <a:p>
            <a:pPr>
              <a:buFontTx/>
              <a:buNone/>
            </a:pPr>
            <a:r>
              <a:rPr lang="tr-TR" altLang="en-US" dirty="0">
                <a:latin typeface="Tahoma" panose="020B0604030504040204" pitchFamily="34" charset="0"/>
              </a:rPr>
              <a:t>	if (p!=null){</a:t>
            </a:r>
          </a:p>
          <a:p>
            <a:pPr>
              <a:buFontTx/>
              <a:buNone/>
            </a:pPr>
            <a:r>
              <a:rPr lang="tr-TR" altLang="en-US" dirty="0">
                <a:latin typeface="Tahoma" panose="020B0604030504040204" pitchFamily="34" charset="0"/>
              </a:rPr>
              <a:t>		operate(p);</a:t>
            </a:r>
          </a:p>
          <a:p>
            <a:pPr>
              <a:buFontTx/>
              <a:buNone/>
            </a:pPr>
            <a:r>
              <a:rPr lang="tr-TR" altLang="en-US" dirty="0">
                <a:latin typeface="Tahoma" panose="020B0604030504040204" pitchFamily="34" charset="0"/>
              </a:rPr>
              <a:t>		pre-order(p-&gt;left); </a:t>
            </a:r>
          </a:p>
          <a:p>
            <a:pPr>
              <a:buFontTx/>
              <a:buNone/>
            </a:pPr>
            <a:r>
              <a:rPr lang="tr-TR" altLang="en-US" dirty="0">
                <a:latin typeface="Tahoma" panose="020B0604030504040204" pitchFamily="34" charset="0"/>
              </a:rPr>
              <a:t>		pre-order(p-&gt;right);</a:t>
            </a:r>
          </a:p>
          <a:p>
            <a:pPr>
              <a:buFontTx/>
              <a:buNone/>
            </a:pPr>
            <a:r>
              <a:rPr lang="tr-TR" altLang="en-US" dirty="0">
                <a:latin typeface="Tahoma" panose="020B0604030504040204" pitchFamily="34" charset="0"/>
              </a:rPr>
              <a:t>	}</a:t>
            </a:r>
          </a:p>
          <a:p>
            <a:pPr>
              <a:buFontTx/>
              <a:buNone/>
            </a:pPr>
            <a:r>
              <a:rPr lang="tr-TR" altLang="en-US" dirty="0">
                <a:latin typeface="Tahoma" panose="020B0604030504040204" pitchFamily="34" charset="0"/>
              </a:rPr>
              <a:t>}</a:t>
            </a:r>
            <a:endParaRPr lang="en-US" altLang="en-US" dirty="0">
              <a:latin typeface="Tahoma" panose="020B060403050404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9EAE52EA-FCAE-4B0F-AA79-659A8FAD3FCD}"/>
              </a:ext>
            </a:extLst>
          </p:cNvPr>
          <p:cNvSpPr>
            <a:spLocks noGrp="1"/>
          </p:cNvSpPr>
          <p:nvPr>
            <p:ph type="dt" sz="half" idx="10"/>
          </p:nvPr>
        </p:nvSpPr>
        <p:spPr/>
        <p:txBody>
          <a:bodyPr/>
          <a:lstStyle/>
          <a:p>
            <a:fld id="{A19A87B0-2BB7-4078-AFA0-52AA484FB98E}"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1A6B3721-EF9E-4D1C-BEC0-191572AB0989}"/>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1744DA1B-A100-4A48-B567-FF380452079C}"/>
              </a:ext>
            </a:extLst>
          </p:cNvPr>
          <p:cNvSpPr>
            <a:spLocks noGrp="1"/>
          </p:cNvSpPr>
          <p:nvPr>
            <p:ph type="sldNum" sz="quarter" idx="12"/>
          </p:nvPr>
        </p:nvSpPr>
        <p:spPr/>
        <p:txBody>
          <a:bodyPr/>
          <a:lstStyle/>
          <a:p>
            <a:fld id="{8B034510-68C3-4556-A929-9BDBAD9EB656}" type="slidenum">
              <a:rPr lang="en-US" altLang="en-US"/>
              <a:pPr/>
              <a:t>17</a:t>
            </a:fld>
            <a:endParaRPr lang="en-US" altLang="en-US" dirty="0"/>
          </a:p>
        </p:txBody>
      </p:sp>
      <p:sp>
        <p:nvSpPr>
          <p:cNvPr id="338946" name="Rectangle 2">
            <a:extLst>
              <a:ext uri="{FF2B5EF4-FFF2-40B4-BE49-F238E27FC236}">
                <a16:creationId xmlns:a16="http://schemas.microsoft.com/office/drawing/2014/main" id="{FF7AB473-44B1-43B1-8BBD-2B7ADBCA2322}"/>
              </a:ext>
            </a:extLst>
          </p:cNvPr>
          <p:cNvSpPr>
            <a:spLocks noGrp="1" noChangeArrowheads="1"/>
          </p:cNvSpPr>
          <p:nvPr>
            <p:ph type="title"/>
          </p:nvPr>
        </p:nvSpPr>
        <p:spPr/>
        <p:txBody>
          <a:bodyPr/>
          <a:lstStyle/>
          <a:p>
            <a:r>
              <a:rPr lang="tr-TR" altLang="en-US" sz="4000" dirty="0"/>
              <a:t>Recursive Post-order (LRN) Traversal</a:t>
            </a:r>
            <a:endParaRPr lang="en-US" altLang="en-US" sz="4000" dirty="0"/>
          </a:p>
        </p:txBody>
      </p:sp>
      <p:sp>
        <p:nvSpPr>
          <p:cNvPr id="338947" name="Rectangle 3">
            <a:extLst>
              <a:ext uri="{FF2B5EF4-FFF2-40B4-BE49-F238E27FC236}">
                <a16:creationId xmlns:a16="http://schemas.microsoft.com/office/drawing/2014/main" id="{E7E21DE7-4D32-4482-943B-B3AB85E4A6FA}"/>
              </a:ext>
            </a:extLst>
          </p:cNvPr>
          <p:cNvSpPr>
            <a:spLocks noGrp="1" noChangeArrowheads="1"/>
          </p:cNvSpPr>
          <p:nvPr>
            <p:ph type="body" idx="1"/>
          </p:nvPr>
        </p:nvSpPr>
        <p:spPr/>
        <p:txBody>
          <a:bodyPr/>
          <a:lstStyle/>
          <a:p>
            <a:pPr>
              <a:buFontTx/>
              <a:buNone/>
            </a:pPr>
            <a:r>
              <a:rPr lang="tr-TR" altLang="en-US" dirty="0">
                <a:latin typeface="Tahoma" panose="020B0604030504040204" pitchFamily="34" charset="0"/>
              </a:rPr>
              <a:t>void post-order(BTNodeType *p) {</a:t>
            </a:r>
          </a:p>
          <a:p>
            <a:pPr>
              <a:buFontTx/>
              <a:buNone/>
            </a:pPr>
            <a:r>
              <a:rPr lang="tr-TR" altLang="en-US" dirty="0">
                <a:latin typeface="Tahoma" panose="020B0604030504040204" pitchFamily="34" charset="0"/>
              </a:rPr>
              <a:t>	if (p!=null){</a:t>
            </a:r>
          </a:p>
          <a:p>
            <a:pPr>
              <a:buFontTx/>
              <a:buNone/>
            </a:pPr>
            <a:r>
              <a:rPr lang="tr-TR" altLang="en-US" dirty="0">
                <a:latin typeface="Tahoma" panose="020B0604030504040204" pitchFamily="34" charset="0"/>
              </a:rPr>
              <a:t>		post-order(p-&gt;left); </a:t>
            </a:r>
          </a:p>
          <a:p>
            <a:pPr>
              <a:buFontTx/>
              <a:buNone/>
            </a:pPr>
            <a:r>
              <a:rPr lang="tr-TR" altLang="en-US" dirty="0">
                <a:latin typeface="Tahoma" panose="020B0604030504040204" pitchFamily="34" charset="0"/>
              </a:rPr>
              <a:t>		post-order(p-&gt;right);</a:t>
            </a:r>
          </a:p>
          <a:p>
            <a:pPr>
              <a:buFontTx/>
              <a:buNone/>
            </a:pPr>
            <a:r>
              <a:rPr lang="tr-TR" altLang="en-US" dirty="0">
                <a:latin typeface="Tahoma" panose="020B0604030504040204" pitchFamily="34" charset="0"/>
              </a:rPr>
              <a:t> 		operate(p);</a:t>
            </a:r>
          </a:p>
          <a:p>
            <a:pPr>
              <a:buFontTx/>
              <a:buNone/>
            </a:pPr>
            <a:r>
              <a:rPr lang="tr-TR" altLang="en-US" dirty="0">
                <a:latin typeface="Tahoma" panose="020B0604030504040204" pitchFamily="34" charset="0"/>
              </a:rPr>
              <a:t>	}</a:t>
            </a:r>
          </a:p>
          <a:p>
            <a:pPr>
              <a:buFontTx/>
              <a:buNone/>
            </a:pPr>
            <a:r>
              <a:rPr lang="tr-TR" altLang="en-US" dirty="0">
                <a:latin typeface="Tahoma" panose="020B0604030504040204" pitchFamily="34" charset="0"/>
              </a:rPr>
              <a:t>}</a:t>
            </a:r>
            <a:endParaRPr lang="en-US" altLang="en-US" dirty="0">
              <a:latin typeface="Tahoma" panose="020B060403050404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Veri Yer Tutucusu 4">
            <a:extLst>
              <a:ext uri="{FF2B5EF4-FFF2-40B4-BE49-F238E27FC236}">
                <a16:creationId xmlns:a16="http://schemas.microsoft.com/office/drawing/2014/main" id="{DDECB8A9-F4A7-4215-8D9A-612F1174556A}"/>
              </a:ext>
            </a:extLst>
          </p:cNvPr>
          <p:cNvSpPr>
            <a:spLocks noGrp="1"/>
          </p:cNvSpPr>
          <p:nvPr>
            <p:ph type="dt" sz="half" idx="10"/>
          </p:nvPr>
        </p:nvSpPr>
        <p:spPr/>
        <p:txBody>
          <a:bodyPr/>
          <a:lstStyle/>
          <a:p>
            <a:fld id="{11131A50-7EAD-4018-911E-6509084D7B30}" type="datetime4">
              <a:rPr lang="en-US" altLang="en-US"/>
              <a:pPr/>
              <a:t>November 7, 2024</a:t>
            </a:fld>
            <a:endParaRPr lang="en-US" altLang="en-US" dirty="0"/>
          </a:p>
        </p:txBody>
      </p:sp>
      <p:sp>
        <p:nvSpPr>
          <p:cNvPr id="35" name="Alt Bilgi Yer Tutucusu 5">
            <a:extLst>
              <a:ext uri="{FF2B5EF4-FFF2-40B4-BE49-F238E27FC236}">
                <a16:creationId xmlns:a16="http://schemas.microsoft.com/office/drawing/2014/main" id="{638396A1-D086-4A39-98CD-763F5B6B4715}"/>
              </a:ext>
            </a:extLst>
          </p:cNvPr>
          <p:cNvSpPr>
            <a:spLocks noGrp="1"/>
          </p:cNvSpPr>
          <p:nvPr>
            <p:ph type="ftr" sz="quarter" idx="11"/>
          </p:nvPr>
        </p:nvSpPr>
        <p:spPr/>
        <p:txBody>
          <a:bodyPr/>
          <a:lstStyle/>
          <a:p>
            <a:r>
              <a:rPr lang="en-US" altLang="en-US" dirty="0"/>
              <a:t>Borahan Tümer, Ph.D.                                                                                                                                                                          </a:t>
            </a:r>
          </a:p>
        </p:txBody>
      </p:sp>
      <p:sp>
        <p:nvSpPr>
          <p:cNvPr id="36" name="Slayt Numarası Yer Tutucusu 6">
            <a:extLst>
              <a:ext uri="{FF2B5EF4-FFF2-40B4-BE49-F238E27FC236}">
                <a16:creationId xmlns:a16="http://schemas.microsoft.com/office/drawing/2014/main" id="{F3EACD05-AADD-49FE-BDCA-8A2FA4CEBF01}"/>
              </a:ext>
            </a:extLst>
          </p:cNvPr>
          <p:cNvSpPr>
            <a:spLocks noGrp="1"/>
          </p:cNvSpPr>
          <p:nvPr>
            <p:ph type="sldNum" sz="quarter" idx="12"/>
          </p:nvPr>
        </p:nvSpPr>
        <p:spPr/>
        <p:txBody>
          <a:bodyPr/>
          <a:lstStyle/>
          <a:p>
            <a:fld id="{71E392CE-1066-472D-81C2-24DA099A13DE}" type="slidenum">
              <a:rPr lang="en-US" altLang="en-US"/>
              <a:pPr/>
              <a:t>18</a:t>
            </a:fld>
            <a:endParaRPr lang="en-US" altLang="en-US" dirty="0"/>
          </a:p>
        </p:txBody>
      </p:sp>
      <p:sp>
        <p:nvSpPr>
          <p:cNvPr id="270338" name="Rectangle 2">
            <a:extLst>
              <a:ext uri="{FF2B5EF4-FFF2-40B4-BE49-F238E27FC236}">
                <a16:creationId xmlns:a16="http://schemas.microsoft.com/office/drawing/2014/main" id="{D93E4F9D-5E65-4E87-A0BE-8797A0A540EB}"/>
              </a:ext>
            </a:extLst>
          </p:cNvPr>
          <p:cNvSpPr>
            <a:spLocks noGrp="1" noChangeArrowheads="1"/>
          </p:cNvSpPr>
          <p:nvPr>
            <p:ph type="title"/>
          </p:nvPr>
        </p:nvSpPr>
        <p:spPr/>
        <p:txBody>
          <a:bodyPr/>
          <a:lstStyle/>
          <a:p>
            <a:r>
              <a:rPr lang="en-US" altLang="en-US" dirty="0"/>
              <a:t>Expression Trees</a:t>
            </a:r>
          </a:p>
        </p:txBody>
      </p:sp>
      <p:sp>
        <p:nvSpPr>
          <p:cNvPr id="270339" name="Rectangle 3">
            <a:extLst>
              <a:ext uri="{FF2B5EF4-FFF2-40B4-BE49-F238E27FC236}">
                <a16:creationId xmlns:a16="http://schemas.microsoft.com/office/drawing/2014/main" id="{00348F2C-7A9B-4809-BB71-217D9B849738}"/>
              </a:ext>
            </a:extLst>
          </p:cNvPr>
          <p:cNvSpPr>
            <a:spLocks noGrp="1" noChangeArrowheads="1"/>
          </p:cNvSpPr>
          <p:nvPr>
            <p:ph type="body" sz="half" idx="1"/>
          </p:nvPr>
        </p:nvSpPr>
        <p:spPr>
          <a:xfrm>
            <a:off x="457200" y="1600200"/>
            <a:ext cx="7643813" cy="604838"/>
          </a:xfrm>
        </p:spPr>
        <p:txBody>
          <a:bodyPr/>
          <a:lstStyle/>
          <a:p>
            <a:r>
              <a:rPr lang="en-US" altLang="en-US" sz="2400" dirty="0"/>
              <a:t>Prefix, postfix and infix formats of arithmetic expressions</a:t>
            </a:r>
          </a:p>
        </p:txBody>
      </p:sp>
      <p:graphicFrame>
        <p:nvGraphicFramePr>
          <p:cNvPr id="270340" name="Group 4">
            <a:extLst>
              <a:ext uri="{FF2B5EF4-FFF2-40B4-BE49-F238E27FC236}">
                <a16:creationId xmlns:a16="http://schemas.microsoft.com/office/drawing/2014/main" id="{8EB7DBED-EA7F-4700-92EC-01E801521CF7}"/>
              </a:ext>
            </a:extLst>
          </p:cNvPr>
          <p:cNvGraphicFramePr>
            <a:graphicFrameLocks noGrp="1"/>
          </p:cNvGraphicFramePr>
          <p:nvPr>
            <p:ph sz="half" idx="2"/>
          </p:nvPr>
        </p:nvGraphicFramePr>
        <p:xfrm>
          <a:off x="1331913" y="2276475"/>
          <a:ext cx="5915025" cy="3455036"/>
        </p:xfrm>
        <a:graphic>
          <a:graphicData uri="http://schemas.openxmlformats.org/drawingml/2006/table">
            <a:tbl>
              <a:tblPr/>
              <a:tblGrid>
                <a:gridCol w="1978025">
                  <a:extLst>
                    <a:ext uri="{9D8B030D-6E8A-4147-A177-3AD203B41FA5}">
                      <a16:colId xmlns:a16="http://schemas.microsoft.com/office/drawing/2014/main" val="3548553625"/>
                    </a:ext>
                  </a:extLst>
                </a:gridCol>
                <a:gridCol w="2166937">
                  <a:extLst>
                    <a:ext uri="{9D8B030D-6E8A-4147-A177-3AD203B41FA5}">
                      <a16:colId xmlns:a16="http://schemas.microsoft.com/office/drawing/2014/main" val="3279961580"/>
                    </a:ext>
                  </a:extLst>
                </a:gridCol>
                <a:gridCol w="1770063">
                  <a:extLst>
                    <a:ext uri="{9D8B030D-6E8A-4147-A177-3AD203B41FA5}">
                      <a16:colId xmlns:a16="http://schemas.microsoft.com/office/drawing/2014/main" val="2309238983"/>
                    </a:ext>
                  </a:extLst>
                </a:gridCol>
              </a:tblGrid>
              <a:tr h="1809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Infix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Postfix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Prefix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3310251"/>
                  </a:ext>
                </a:extLst>
              </a:tr>
              <a:tr h="6683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2223819"/>
                  </a:ext>
                </a:extLst>
              </a:tr>
              <a:tr h="7397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58676919"/>
                  </a:ext>
                </a:extLst>
              </a:tr>
              <a:tr h="6921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3203621"/>
                  </a:ext>
                </a:extLst>
              </a:tr>
              <a:tr h="47466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A-B*C+D/(E+F)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ABC*-DEF+/+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+-A*BC/D+EF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8747689"/>
                  </a:ext>
                </a:extLst>
              </a:tr>
              <a:tr h="3619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rPr>
                        <a:t>A*((B+C)/(D-E)+F)-G/(H-I)</a:t>
                      </a:r>
                      <a:endParaRPr kumimoji="0" lang="en-US" altLang="en-US" sz="1400" b="0" i="0" u="none" strike="noStrike" cap="none" normalizeH="0" baseline="0" dirty="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rPr>
                        <a:t>ABC+DE-/F+*GHI-/-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rPr>
                        <a:t>-*A+/+BC-DEF/G-HI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8165186"/>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7355CC8-4F45-45B2-B6A8-078F9CD7DDC8}"/>
              </a:ext>
            </a:extLst>
          </p:cNvPr>
          <p:cNvSpPr>
            <a:spLocks noGrp="1"/>
          </p:cNvSpPr>
          <p:nvPr>
            <p:ph type="dt" sz="half" idx="10"/>
          </p:nvPr>
        </p:nvSpPr>
        <p:spPr/>
        <p:txBody>
          <a:bodyPr/>
          <a:lstStyle/>
          <a:p>
            <a:fld id="{C0B6AC2D-5CF3-48F2-BFA8-F5CB5D78F67B}"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44503FEB-64DC-4B03-B18E-47C941E8372E}"/>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0D1E5135-9DC1-4E4C-AF8F-3267F5F90EE5}"/>
              </a:ext>
            </a:extLst>
          </p:cNvPr>
          <p:cNvSpPr>
            <a:spLocks noGrp="1"/>
          </p:cNvSpPr>
          <p:nvPr>
            <p:ph type="sldNum" sz="quarter" idx="12"/>
          </p:nvPr>
        </p:nvSpPr>
        <p:spPr/>
        <p:txBody>
          <a:bodyPr/>
          <a:lstStyle/>
          <a:p>
            <a:fld id="{0D088EAA-7DD8-47BB-AC32-13DD69DD2B8A}" type="slidenum">
              <a:rPr lang="en-US" altLang="en-US"/>
              <a:pPr/>
              <a:t>19</a:t>
            </a:fld>
            <a:endParaRPr lang="en-US" altLang="en-US" dirty="0"/>
          </a:p>
        </p:txBody>
      </p:sp>
      <p:sp>
        <p:nvSpPr>
          <p:cNvPr id="271362" name="Rectangle 2">
            <a:extLst>
              <a:ext uri="{FF2B5EF4-FFF2-40B4-BE49-F238E27FC236}">
                <a16:creationId xmlns:a16="http://schemas.microsoft.com/office/drawing/2014/main" id="{5FB8FD43-A5E4-48F4-9AB6-FE3A5C8FA6B5}"/>
              </a:ext>
            </a:extLst>
          </p:cNvPr>
          <p:cNvSpPr>
            <a:spLocks noGrp="1" noChangeArrowheads="1"/>
          </p:cNvSpPr>
          <p:nvPr>
            <p:ph type="title"/>
          </p:nvPr>
        </p:nvSpPr>
        <p:spPr/>
        <p:txBody>
          <a:bodyPr/>
          <a:lstStyle/>
          <a:p>
            <a:r>
              <a:rPr lang="tr-TR" altLang="en-US" sz="4000" dirty="0"/>
              <a:t>Construction of an Expression Tree</a:t>
            </a:r>
            <a:br>
              <a:rPr lang="tr-TR" altLang="en-US" sz="4000" dirty="0"/>
            </a:br>
            <a:r>
              <a:rPr lang="tr-TR" altLang="en-US" sz="4000" dirty="0"/>
              <a:t>from Postfix Expressions</a:t>
            </a:r>
          </a:p>
        </p:txBody>
      </p:sp>
      <p:sp>
        <p:nvSpPr>
          <p:cNvPr id="271363" name="Rectangle 3">
            <a:extLst>
              <a:ext uri="{FF2B5EF4-FFF2-40B4-BE49-F238E27FC236}">
                <a16:creationId xmlns:a16="http://schemas.microsoft.com/office/drawing/2014/main" id="{D7762885-B493-42E8-BF0E-46119BCC65B5}"/>
              </a:ext>
            </a:extLst>
          </p:cNvPr>
          <p:cNvSpPr>
            <a:spLocks noGrp="1" noChangeArrowheads="1"/>
          </p:cNvSpPr>
          <p:nvPr>
            <p:ph type="body" idx="1"/>
          </p:nvPr>
        </p:nvSpPr>
        <p:spPr/>
        <p:txBody>
          <a:bodyPr/>
          <a:lstStyle/>
          <a:p>
            <a:pPr>
              <a:lnSpc>
                <a:spcPct val="90000"/>
              </a:lnSpc>
            </a:pPr>
            <a:r>
              <a:rPr lang="tr-TR" altLang="en-US" dirty="0"/>
              <a:t>Initialize an empty </a:t>
            </a:r>
            <a:r>
              <a:rPr lang="tr-TR" altLang="en-US" b="1" i="1" dirty="0">
                <a:solidFill>
                  <a:srgbClr val="FF3300"/>
                </a:solidFill>
              </a:rPr>
              <a:t>stack of subtrees</a:t>
            </a:r>
          </a:p>
          <a:p>
            <a:pPr>
              <a:lnSpc>
                <a:spcPct val="90000"/>
              </a:lnSpc>
            </a:pPr>
            <a:r>
              <a:rPr lang="tr-TR" altLang="en-US" dirty="0"/>
              <a:t>Repeat</a:t>
            </a:r>
          </a:p>
          <a:p>
            <a:pPr lvl="1">
              <a:lnSpc>
                <a:spcPct val="90000"/>
              </a:lnSpc>
            </a:pPr>
            <a:r>
              <a:rPr lang="tr-TR" altLang="en-US" dirty="0"/>
              <a:t>Get token;</a:t>
            </a:r>
          </a:p>
          <a:p>
            <a:pPr lvl="1">
              <a:lnSpc>
                <a:spcPct val="90000"/>
              </a:lnSpc>
            </a:pPr>
            <a:r>
              <a:rPr lang="tr-TR" altLang="en-US" dirty="0"/>
              <a:t>if token is an operand</a:t>
            </a:r>
          </a:p>
          <a:p>
            <a:pPr lvl="2">
              <a:lnSpc>
                <a:spcPct val="90000"/>
              </a:lnSpc>
            </a:pPr>
            <a:r>
              <a:rPr lang="tr-TR" altLang="en-US" dirty="0"/>
              <a:t>Push it as a subtree</a:t>
            </a:r>
          </a:p>
          <a:p>
            <a:pPr lvl="1">
              <a:lnSpc>
                <a:spcPct val="90000"/>
              </a:lnSpc>
            </a:pPr>
            <a:r>
              <a:rPr lang="tr-TR" altLang="en-US" dirty="0"/>
              <a:t>else </a:t>
            </a:r>
          </a:p>
          <a:p>
            <a:pPr lvl="2">
              <a:lnSpc>
                <a:spcPct val="90000"/>
              </a:lnSpc>
            </a:pPr>
            <a:r>
              <a:rPr lang="tr-TR" altLang="en-US" dirty="0"/>
              <a:t>pop the last two subtrees and form &amp; push a subtree such that root is the current operator and left and right operands are the former and latter subtrees, respectively</a:t>
            </a:r>
          </a:p>
          <a:p>
            <a:pPr>
              <a:lnSpc>
                <a:spcPct val="90000"/>
              </a:lnSpc>
            </a:pPr>
            <a:r>
              <a:rPr lang="tr-TR" altLang="en-US" dirty="0"/>
              <a:t>Until the end of arithmetic expression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i Yer Tutucusu 3">
            <a:extLst>
              <a:ext uri="{FF2B5EF4-FFF2-40B4-BE49-F238E27FC236}">
                <a16:creationId xmlns:a16="http://schemas.microsoft.com/office/drawing/2014/main" id="{F2F5BFC9-DD86-4FCF-8055-206744E9A202}"/>
              </a:ext>
            </a:extLst>
          </p:cNvPr>
          <p:cNvSpPr>
            <a:spLocks noGrp="1"/>
          </p:cNvSpPr>
          <p:nvPr>
            <p:ph type="dt" sz="half" idx="10"/>
          </p:nvPr>
        </p:nvSpPr>
        <p:spPr/>
        <p:txBody>
          <a:bodyPr/>
          <a:lstStyle/>
          <a:p>
            <a:fld id="{4A49EC7D-0038-4E43-9096-D3BEC22BD1ED}" type="datetime4">
              <a:rPr lang="en-US" altLang="en-US"/>
              <a:pPr/>
              <a:t>November 7, 2024</a:t>
            </a:fld>
            <a:endParaRPr lang="en-US" altLang="en-US" dirty="0"/>
          </a:p>
        </p:txBody>
      </p:sp>
      <p:sp>
        <p:nvSpPr>
          <p:cNvPr id="8" name="Alt Bilgi Yer Tutucusu 4">
            <a:extLst>
              <a:ext uri="{FF2B5EF4-FFF2-40B4-BE49-F238E27FC236}">
                <a16:creationId xmlns:a16="http://schemas.microsoft.com/office/drawing/2014/main" id="{D480A34B-E65E-4C15-814B-CD5EF0E45C64}"/>
              </a:ext>
            </a:extLst>
          </p:cNvPr>
          <p:cNvSpPr>
            <a:spLocks noGrp="1"/>
          </p:cNvSpPr>
          <p:nvPr>
            <p:ph type="ftr" sz="quarter" idx="11"/>
          </p:nvPr>
        </p:nvSpPr>
        <p:spPr/>
        <p:txBody>
          <a:bodyPr/>
          <a:lstStyle/>
          <a:p>
            <a:r>
              <a:rPr lang="en-US" altLang="en-US" dirty="0"/>
              <a:t>Borahan Tümer, Ph.D.                                                                                                                                                                          </a:t>
            </a:r>
          </a:p>
        </p:txBody>
      </p:sp>
      <p:sp>
        <p:nvSpPr>
          <p:cNvPr id="9" name="Slayt Numarası Yer Tutucusu 5">
            <a:extLst>
              <a:ext uri="{FF2B5EF4-FFF2-40B4-BE49-F238E27FC236}">
                <a16:creationId xmlns:a16="http://schemas.microsoft.com/office/drawing/2014/main" id="{CD5A0C60-D356-4F99-A3D7-EBF7DCF1EA75}"/>
              </a:ext>
            </a:extLst>
          </p:cNvPr>
          <p:cNvSpPr>
            <a:spLocks noGrp="1"/>
          </p:cNvSpPr>
          <p:nvPr>
            <p:ph type="sldNum" sz="quarter" idx="12"/>
          </p:nvPr>
        </p:nvSpPr>
        <p:spPr/>
        <p:txBody>
          <a:bodyPr/>
          <a:lstStyle/>
          <a:p>
            <a:fld id="{AF3C5436-D5E4-41F9-BD83-B84C48803A8D}" type="slidenum">
              <a:rPr lang="en-US" altLang="en-US"/>
              <a:pPr/>
              <a:t>2</a:t>
            </a:fld>
            <a:endParaRPr lang="en-US" altLang="en-US" dirty="0"/>
          </a:p>
        </p:txBody>
      </p:sp>
      <p:sp>
        <p:nvSpPr>
          <p:cNvPr id="247810" name="Rectangle 2">
            <a:extLst>
              <a:ext uri="{FF2B5EF4-FFF2-40B4-BE49-F238E27FC236}">
                <a16:creationId xmlns:a16="http://schemas.microsoft.com/office/drawing/2014/main" id="{066E8D28-DC67-47D6-B924-4C18C8A991E7}"/>
              </a:ext>
            </a:extLst>
          </p:cNvPr>
          <p:cNvSpPr>
            <a:spLocks noGrp="1" noChangeArrowheads="1"/>
          </p:cNvSpPr>
          <p:nvPr>
            <p:ph type="title"/>
          </p:nvPr>
        </p:nvSpPr>
        <p:spPr/>
        <p:txBody>
          <a:bodyPr/>
          <a:lstStyle/>
          <a:p>
            <a:r>
              <a:rPr lang="en-US" altLang="en-US" dirty="0"/>
              <a:t>Trees (A</a:t>
            </a:r>
            <a:r>
              <a:rPr lang="tr-TR" altLang="en-US" dirty="0"/>
              <a:t>ğaçlar</a:t>
            </a:r>
            <a:r>
              <a:rPr lang="en-US" altLang="en-US" dirty="0"/>
              <a:t>)</a:t>
            </a:r>
          </a:p>
        </p:txBody>
      </p:sp>
      <p:graphicFrame>
        <p:nvGraphicFramePr>
          <p:cNvPr id="247812" name="Object 4">
            <a:extLst>
              <a:ext uri="{FF2B5EF4-FFF2-40B4-BE49-F238E27FC236}">
                <a16:creationId xmlns:a16="http://schemas.microsoft.com/office/drawing/2014/main" id="{73030F3A-3176-4EDC-A1D4-3DDDE18052D7}"/>
              </a:ext>
            </a:extLst>
          </p:cNvPr>
          <p:cNvGraphicFramePr>
            <a:graphicFrameLocks noChangeAspect="1"/>
          </p:cNvGraphicFramePr>
          <p:nvPr/>
        </p:nvGraphicFramePr>
        <p:xfrm>
          <a:off x="250825" y="1700213"/>
          <a:ext cx="4105275" cy="3962400"/>
        </p:xfrm>
        <a:graphic>
          <a:graphicData uri="http://schemas.openxmlformats.org/presentationml/2006/ole">
            <mc:AlternateContent xmlns:mc="http://schemas.openxmlformats.org/markup-compatibility/2006">
              <mc:Choice xmlns:v="urn:schemas-microsoft-com:vml" Requires="v">
                <p:oleObj spid="_x0000_s247884" name="Bitmap Image" r:id="rId3" imgW="5714286" imgH="6335009" progId="Paint.Picture">
                  <p:embed/>
                </p:oleObj>
              </mc:Choice>
              <mc:Fallback>
                <p:oleObj name="Bitmap Image" r:id="rId3" imgW="5714286" imgH="6335009"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700213"/>
                        <a:ext cx="41052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7813" name="Text Box 5">
            <a:extLst>
              <a:ext uri="{FF2B5EF4-FFF2-40B4-BE49-F238E27FC236}">
                <a16:creationId xmlns:a16="http://schemas.microsoft.com/office/drawing/2014/main" id="{5FD930AB-F74C-4511-A816-480BC9C0C826}"/>
              </a:ext>
            </a:extLst>
          </p:cNvPr>
          <p:cNvSpPr txBox="1">
            <a:spLocks noChangeArrowheads="1"/>
          </p:cNvSpPr>
          <p:nvPr/>
        </p:nvSpPr>
        <p:spPr bwMode="auto">
          <a:xfrm>
            <a:off x="1619250" y="1268413"/>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Toros G</a:t>
            </a:r>
            <a:r>
              <a:rPr lang="tr-TR" altLang="en-US" dirty="0"/>
              <a:t>öknarı</a:t>
            </a:r>
            <a:endParaRPr lang="en-US" altLang="en-US" dirty="0"/>
          </a:p>
        </p:txBody>
      </p:sp>
      <p:graphicFrame>
        <p:nvGraphicFramePr>
          <p:cNvPr id="247814" name="Object 6">
            <a:extLst>
              <a:ext uri="{FF2B5EF4-FFF2-40B4-BE49-F238E27FC236}">
                <a16:creationId xmlns:a16="http://schemas.microsoft.com/office/drawing/2014/main" id="{1E09901E-4F2D-496B-BE51-00CF1AC8CFCB}"/>
              </a:ext>
            </a:extLst>
          </p:cNvPr>
          <p:cNvGraphicFramePr>
            <a:graphicFrameLocks noChangeAspect="1"/>
          </p:cNvGraphicFramePr>
          <p:nvPr/>
        </p:nvGraphicFramePr>
        <p:xfrm>
          <a:off x="4716463" y="1700213"/>
          <a:ext cx="4249737" cy="3963987"/>
        </p:xfrm>
        <a:graphic>
          <a:graphicData uri="http://schemas.openxmlformats.org/presentationml/2006/ole">
            <mc:AlternateContent xmlns:mc="http://schemas.openxmlformats.org/markup-compatibility/2006">
              <mc:Choice xmlns:v="urn:schemas-microsoft-com:vml" Requires="v">
                <p:oleObj spid="_x0000_s247885" name="Bitmap Image" r:id="rId5" imgW="5877745" imgH="4695238" progId="Paint.Picture">
                  <p:embed/>
                </p:oleObj>
              </mc:Choice>
              <mc:Fallback>
                <p:oleObj name="Bitmap Image" r:id="rId5" imgW="5877745" imgH="4695238" progId="Paint.Pictur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00213"/>
                        <a:ext cx="4249737" cy="396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7815" name="Text Box 7">
            <a:extLst>
              <a:ext uri="{FF2B5EF4-FFF2-40B4-BE49-F238E27FC236}">
                <a16:creationId xmlns:a16="http://schemas.microsoft.com/office/drawing/2014/main" id="{3403EC44-0C37-4EF6-83A5-13C39A1C6EFF}"/>
              </a:ext>
            </a:extLst>
          </p:cNvPr>
          <p:cNvSpPr txBox="1">
            <a:spLocks noChangeArrowheads="1"/>
          </p:cNvSpPr>
          <p:nvPr/>
        </p:nvSpPr>
        <p:spPr bwMode="auto">
          <a:xfrm>
            <a:off x="6084888" y="1268413"/>
            <a:ext cx="167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Avrupa Göknarı</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eri Yer Tutucusu 3">
            <a:extLst>
              <a:ext uri="{FF2B5EF4-FFF2-40B4-BE49-F238E27FC236}">
                <a16:creationId xmlns:a16="http://schemas.microsoft.com/office/drawing/2014/main" id="{9BDE25DA-7955-4CDE-9DBB-5A978B7D3B3E}"/>
              </a:ext>
            </a:extLst>
          </p:cNvPr>
          <p:cNvSpPr>
            <a:spLocks noGrp="1"/>
          </p:cNvSpPr>
          <p:nvPr>
            <p:ph type="dt" sz="half" idx="10"/>
          </p:nvPr>
        </p:nvSpPr>
        <p:spPr/>
        <p:txBody>
          <a:bodyPr/>
          <a:lstStyle/>
          <a:p>
            <a:fld id="{BBDFE5A9-71E9-4D04-A108-274B1F764F31}" type="datetime4">
              <a:rPr lang="en-US" altLang="en-US"/>
              <a:pPr/>
              <a:t>November 7, 2024</a:t>
            </a:fld>
            <a:endParaRPr lang="en-US" altLang="en-US" dirty="0"/>
          </a:p>
        </p:txBody>
      </p:sp>
      <p:sp>
        <p:nvSpPr>
          <p:cNvPr id="10" name="Alt Bilgi Yer Tutucusu 4">
            <a:extLst>
              <a:ext uri="{FF2B5EF4-FFF2-40B4-BE49-F238E27FC236}">
                <a16:creationId xmlns:a16="http://schemas.microsoft.com/office/drawing/2014/main" id="{3CE7C8D3-83EC-494D-BBAC-DADE0C4048D1}"/>
              </a:ext>
            </a:extLst>
          </p:cNvPr>
          <p:cNvSpPr>
            <a:spLocks noGrp="1"/>
          </p:cNvSpPr>
          <p:nvPr>
            <p:ph type="ftr" sz="quarter" idx="11"/>
          </p:nvPr>
        </p:nvSpPr>
        <p:spPr/>
        <p:txBody>
          <a:bodyPr/>
          <a:lstStyle/>
          <a:p>
            <a:r>
              <a:rPr lang="en-US" altLang="en-US" dirty="0"/>
              <a:t>Borahan Tümer, Ph.D.                                                                                                                                                                          </a:t>
            </a:r>
          </a:p>
        </p:txBody>
      </p:sp>
      <p:sp>
        <p:nvSpPr>
          <p:cNvPr id="11" name="Slayt Numarası Yer Tutucusu 5">
            <a:extLst>
              <a:ext uri="{FF2B5EF4-FFF2-40B4-BE49-F238E27FC236}">
                <a16:creationId xmlns:a16="http://schemas.microsoft.com/office/drawing/2014/main" id="{7106A329-4F12-4CD1-B53B-3A04B721560D}"/>
              </a:ext>
            </a:extLst>
          </p:cNvPr>
          <p:cNvSpPr>
            <a:spLocks noGrp="1"/>
          </p:cNvSpPr>
          <p:nvPr>
            <p:ph type="sldNum" sz="quarter" idx="12"/>
          </p:nvPr>
        </p:nvSpPr>
        <p:spPr/>
        <p:txBody>
          <a:bodyPr/>
          <a:lstStyle/>
          <a:p>
            <a:fld id="{FC979371-0F08-4C45-BDA5-08D4776C43A9}" type="slidenum">
              <a:rPr lang="en-US" altLang="en-US"/>
              <a:pPr/>
              <a:t>20</a:t>
            </a:fld>
            <a:endParaRPr lang="en-US" altLang="en-US" dirty="0"/>
          </a:p>
        </p:txBody>
      </p:sp>
      <p:sp>
        <p:nvSpPr>
          <p:cNvPr id="292866" name="Rectangle 2">
            <a:extLst>
              <a:ext uri="{FF2B5EF4-FFF2-40B4-BE49-F238E27FC236}">
                <a16:creationId xmlns:a16="http://schemas.microsoft.com/office/drawing/2014/main" id="{FAD46302-4302-47E6-87B4-17B4E8FD56B3}"/>
              </a:ext>
            </a:extLst>
          </p:cNvPr>
          <p:cNvSpPr>
            <a:spLocks noGrp="1" noChangeArrowheads="1"/>
          </p:cNvSpPr>
          <p:nvPr>
            <p:ph type="title"/>
          </p:nvPr>
        </p:nvSpPr>
        <p:spPr/>
        <p:txBody>
          <a:bodyPr/>
          <a:lstStyle/>
          <a:p>
            <a:r>
              <a:rPr lang="tr-TR" altLang="en-US" sz="4000" dirty="0"/>
              <a:t>Example to Construction of Expression Trees</a:t>
            </a:r>
            <a:endParaRPr lang="en-US" altLang="en-US" sz="4000" dirty="0"/>
          </a:p>
        </p:txBody>
      </p:sp>
      <p:sp>
        <p:nvSpPr>
          <p:cNvPr id="292868" name="Rectangle 4">
            <a:extLst>
              <a:ext uri="{FF2B5EF4-FFF2-40B4-BE49-F238E27FC236}">
                <a16:creationId xmlns:a16="http://schemas.microsoft.com/office/drawing/2014/main" id="{42A5AD34-106E-44C4-B80E-A4DC3EC0ADBC}"/>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t>ABC+DE-/F+*GHI-/-</a:t>
            </a:r>
          </a:p>
        </p:txBody>
      </p:sp>
      <p:sp>
        <p:nvSpPr>
          <p:cNvPr id="292876" name="Text Box 12">
            <a:extLst>
              <a:ext uri="{FF2B5EF4-FFF2-40B4-BE49-F238E27FC236}">
                <a16:creationId xmlns:a16="http://schemas.microsoft.com/office/drawing/2014/main" id="{FB135012-5467-4E66-AA24-17D653C77960}"/>
              </a:ext>
            </a:extLst>
          </p:cNvPr>
          <p:cNvSpPr txBox="1">
            <a:spLocks noChangeArrowheads="1"/>
          </p:cNvSpPr>
          <p:nvPr/>
        </p:nvSpPr>
        <p:spPr bwMode="auto">
          <a:xfrm>
            <a:off x="827088" y="1484313"/>
            <a:ext cx="4641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Empty Stack of subtrees</a:t>
            </a:r>
            <a:endParaRPr lang="en-US" altLang="en-US" sz="3600" dirty="0">
              <a:solidFill>
                <a:srgbClr val="FF3300"/>
              </a:solidFill>
            </a:endParaRPr>
          </a:p>
        </p:txBody>
      </p:sp>
      <p:sp>
        <p:nvSpPr>
          <p:cNvPr id="292869" name="Rectangle 5">
            <a:extLst>
              <a:ext uri="{FF2B5EF4-FFF2-40B4-BE49-F238E27FC236}">
                <a16:creationId xmlns:a16="http://schemas.microsoft.com/office/drawing/2014/main" id="{32C4BA2F-05BB-41C2-A595-E0312FC6B551}"/>
              </a:ext>
            </a:extLst>
          </p:cNvPr>
          <p:cNvSpPr>
            <a:spLocks noChangeArrowheads="1"/>
          </p:cNvSpPr>
          <p:nvPr/>
        </p:nvSpPr>
        <p:spPr bwMode="auto">
          <a:xfrm>
            <a:off x="900113" y="2159000"/>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2881" name="Rectangle 17">
            <a:extLst>
              <a:ext uri="{FF2B5EF4-FFF2-40B4-BE49-F238E27FC236}">
                <a16:creationId xmlns:a16="http://schemas.microsoft.com/office/drawing/2014/main" id="{C5FB4701-02FD-4F44-90A2-14715FE4DE90}"/>
              </a:ext>
            </a:extLst>
          </p:cNvPr>
          <p:cNvSpPr>
            <a:spLocks noChangeArrowheads="1"/>
          </p:cNvSpPr>
          <p:nvPr/>
        </p:nvSpPr>
        <p:spPr bwMode="auto">
          <a:xfrm>
            <a:off x="1403350" y="2159000"/>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2886" name="Rectangle 22">
            <a:extLst>
              <a:ext uri="{FF2B5EF4-FFF2-40B4-BE49-F238E27FC236}">
                <a16:creationId xmlns:a16="http://schemas.microsoft.com/office/drawing/2014/main" id="{446471F2-26AA-4ACE-BA29-6426DEAD7DAA}"/>
              </a:ext>
            </a:extLst>
          </p:cNvPr>
          <p:cNvSpPr>
            <a:spLocks noChangeArrowheads="1"/>
          </p:cNvSpPr>
          <p:nvPr/>
        </p:nvSpPr>
        <p:spPr bwMode="auto">
          <a:xfrm>
            <a:off x="1908175" y="2159000"/>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2889" name="Rectangle 25">
            <a:extLst>
              <a:ext uri="{FF2B5EF4-FFF2-40B4-BE49-F238E27FC236}">
                <a16:creationId xmlns:a16="http://schemas.microsoft.com/office/drawing/2014/main" id="{BF3C3A6B-3A1A-4188-A71A-3B1854690919}"/>
              </a:ext>
            </a:extLst>
          </p:cNvPr>
          <p:cNvSpPr>
            <a:spLocks noChangeArrowheads="1"/>
          </p:cNvSpPr>
          <p:nvPr/>
        </p:nvSpPr>
        <p:spPr bwMode="auto">
          <a:xfrm>
            <a:off x="2411413" y="2159000"/>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Veri Yer Tutucusu 3">
            <a:extLst>
              <a:ext uri="{FF2B5EF4-FFF2-40B4-BE49-F238E27FC236}">
                <a16:creationId xmlns:a16="http://schemas.microsoft.com/office/drawing/2014/main" id="{AA2C71DA-7E92-4923-98DC-D81B62451151}"/>
              </a:ext>
            </a:extLst>
          </p:cNvPr>
          <p:cNvSpPr>
            <a:spLocks noGrp="1"/>
          </p:cNvSpPr>
          <p:nvPr>
            <p:ph type="dt" sz="half" idx="10"/>
          </p:nvPr>
        </p:nvSpPr>
        <p:spPr/>
        <p:txBody>
          <a:bodyPr/>
          <a:lstStyle/>
          <a:p>
            <a:fld id="{301F2463-464C-4429-922A-80702D8C1D94}" type="datetime4">
              <a:rPr lang="en-US" altLang="en-US"/>
              <a:pPr/>
              <a:t>November 7, 2024</a:t>
            </a:fld>
            <a:endParaRPr lang="en-US" altLang="en-US" dirty="0"/>
          </a:p>
        </p:txBody>
      </p:sp>
      <p:sp>
        <p:nvSpPr>
          <p:cNvPr id="12" name="Alt Bilgi Yer Tutucusu 4">
            <a:extLst>
              <a:ext uri="{FF2B5EF4-FFF2-40B4-BE49-F238E27FC236}">
                <a16:creationId xmlns:a16="http://schemas.microsoft.com/office/drawing/2014/main" id="{26C85955-F8FC-461E-B2B0-D334776B15FF}"/>
              </a:ext>
            </a:extLst>
          </p:cNvPr>
          <p:cNvSpPr>
            <a:spLocks noGrp="1"/>
          </p:cNvSpPr>
          <p:nvPr>
            <p:ph type="ftr" sz="quarter" idx="11"/>
          </p:nvPr>
        </p:nvSpPr>
        <p:spPr/>
        <p:txBody>
          <a:bodyPr/>
          <a:lstStyle/>
          <a:p>
            <a:r>
              <a:rPr lang="en-US" altLang="en-US" dirty="0"/>
              <a:t>Borahan Tümer, Ph.D.                                                                                                                                                                          </a:t>
            </a:r>
          </a:p>
        </p:txBody>
      </p:sp>
      <p:sp>
        <p:nvSpPr>
          <p:cNvPr id="13" name="Slayt Numarası Yer Tutucusu 5">
            <a:extLst>
              <a:ext uri="{FF2B5EF4-FFF2-40B4-BE49-F238E27FC236}">
                <a16:creationId xmlns:a16="http://schemas.microsoft.com/office/drawing/2014/main" id="{8CA35DE3-214B-4E9B-8F2A-A39E594DD615}"/>
              </a:ext>
            </a:extLst>
          </p:cNvPr>
          <p:cNvSpPr>
            <a:spLocks noGrp="1"/>
          </p:cNvSpPr>
          <p:nvPr>
            <p:ph type="sldNum" sz="quarter" idx="12"/>
          </p:nvPr>
        </p:nvSpPr>
        <p:spPr/>
        <p:txBody>
          <a:bodyPr/>
          <a:lstStyle/>
          <a:p>
            <a:fld id="{761EC9CF-02D2-444B-8E95-8B6332FE45FF}" type="slidenum">
              <a:rPr lang="en-US" altLang="en-US"/>
              <a:pPr/>
              <a:t>21</a:t>
            </a:fld>
            <a:endParaRPr lang="en-US" altLang="en-US" dirty="0"/>
          </a:p>
        </p:txBody>
      </p:sp>
      <p:sp>
        <p:nvSpPr>
          <p:cNvPr id="299010" name="Rectangle 2">
            <a:extLst>
              <a:ext uri="{FF2B5EF4-FFF2-40B4-BE49-F238E27FC236}">
                <a16:creationId xmlns:a16="http://schemas.microsoft.com/office/drawing/2014/main" id="{8798C592-D7CA-443E-B4E5-3F3A87C7061C}"/>
              </a:ext>
            </a:extLst>
          </p:cNvPr>
          <p:cNvSpPr>
            <a:spLocks noGrp="1" noChangeArrowheads="1"/>
          </p:cNvSpPr>
          <p:nvPr>
            <p:ph type="title"/>
          </p:nvPr>
        </p:nvSpPr>
        <p:spPr/>
        <p:txBody>
          <a:bodyPr/>
          <a:lstStyle/>
          <a:p>
            <a:r>
              <a:rPr lang="tr-TR" altLang="en-US" sz="4000" dirty="0"/>
              <a:t>Example to Construction of Expression Trees - 1</a:t>
            </a:r>
            <a:endParaRPr lang="en-US" altLang="en-US" sz="4000" dirty="0"/>
          </a:p>
        </p:txBody>
      </p:sp>
      <p:sp>
        <p:nvSpPr>
          <p:cNvPr id="299011" name="Rectangle 3">
            <a:extLst>
              <a:ext uri="{FF2B5EF4-FFF2-40B4-BE49-F238E27FC236}">
                <a16:creationId xmlns:a16="http://schemas.microsoft.com/office/drawing/2014/main" id="{10087754-121E-4D12-B0FA-4CC8AE074566}"/>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a:t>
            </a:r>
            <a:r>
              <a:rPr lang="en-US" altLang="en-US" sz="3200" dirty="0"/>
              <a:t>BC+DE-/F+*GHI-/-</a:t>
            </a:r>
          </a:p>
        </p:txBody>
      </p:sp>
      <p:sp>
        <p:nvSpPr>
          <p:cNvPr id="299013" name="Rectangle 5">
            <a:extLst>
              <a:ext uri="{FF2B5EF4-FFF2-40B4-BE49-F238E27FC236}">
                <a16:creationId xmlns:a16="http://schemas.microsoft.com/office/drawing/2014/main" id="{891389A9-880C-4584-AD68-3DA7B6CEACA5}"/>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4" name="Oval 6">
            <a:extLst>
              <a:ext uri="{FF2B5EF4-FFF2-40B4-BE49-F238E27FC236}">
                <a16:creationId xmlns:a16="http://schemas.microsoft.com/office/drawing/2014/main" id="{EBC0A6E8-89B7-4815-B9FD-4C6623ECA017}"/>
              </a:ext>
            </a:extLst>
          </p:cNvPr>
          <p:cNvSpPr>
            <a:spLocks noChangeAspect="1" noChangeArrowheads="1"/>
          </p:cNvSpPr>
          <p:nvPr/>
        </p:nvSpPr>
        <p:spPr bwMode="auto">
          <a:xfrm>
            <a:off x="931863"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299015" name="AutoShape 7">
            <a:extLst>
              <a:ext uri="{FF2B5EF4-FFF2-40B4-BE49-F238E27FC236}">
                <a16:creationId xmlns:a16="http://schemas.microsoft.com/office/drawing/2014/main" id="{D7FF7537-2301-4739-A08A-8D23F3F1A767}"/>
              </a:ext>
            </a:extLst>
          </p:cNvPr>
          <p:cNvCxnSpPr>
            <a:cxnSpLocks noChangeShapeType="1"/>
            <a:stCxn id="299013" idx="2"/>
            <a:endCxn id="299014" idx="0"/>
          </p:cNvCxnSpPr>
          <p:nvPr/>
        </p:nvCxnSpPr>
        <p:spPr bwMode="auto">
          <a:xfrm flipH="1">
            <a:off x="1147763" y="2097088"/>
            <a:ext cx="4762"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9016" name="Rectangle 8">
            <a:extLst>
              <a:ext uri="{FF2B5EF4-FFF2-40B4-BE49-F238E27FC236}">
                <a16:creationId xmlns:a16="http://schemas.microsoft.com/office/drawing/2014/main" id="{F7812CE9-698B-4654-A7B0-4E022130EB32}"/>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7" name="Rectangle 9">
            <a:extLst>
              <a:ext uri="{FF2B5EF4-FFF2-40B4-BE49-F238E27FC236}">
                <a16:creationId xmlns:a16="http://schemas.microsoft.com/office/drawing/2014/main" id="{5E25712E-0C5E-49AE-AB77-FF633C997DEA}"/>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8" name="Rectangle 10">
            <a:extLst>
              <a:ext uri="{FF2B5EF4-FFF2-40B4-BE49-F238E27FC236}">
                <a16:creationId xmlns:a16="http://schemas.microsoft.com/office/drawing/2014/main" id="{E4B06B1E-6EB9-40D8-88B0-399CD739DFE1}"/>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9019" name="Text Box 11">
            <a:extLst>
              <a:ext uri="{FF2B5EF4-FFF2-40B4-BE49-F238E27FC236}">
                <a16:creationId xmlns:a16="http://schemas.microsoft.com/office/drawing/2014/main" id="{BF96C961-AF46-41E6-93EB-F4A4BB00ABC2}"/>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eri Yer Tutucusu 3">
            <a:extLst>
              <a:ext uri="{FF2B5EF4-FFF2-40B4-BE49-F238E27FC236}">
                <a16:creationId xmlns:a16="http://schemas.microsoft.com/office/drawing/2014/main" id="{1C993FEE-5192-472D-BA6A-032D5FBF8D9B}"/>
              </a:ext>
            </a:extLst>
          </p:cNvPr>
          <p:cNvSpPr>
            <a:spLocks noGrp="1"/>
          </p:cNvSpPr>
          <p:nvPr>
            <p:ph type="dt" sz="half" idx="10"/>
          </p:nvPr>
        </p:nvSpPr>
        <p:spPr/>
        <p:txBody>
          <a:bodyPr/>
          <a:lstStyle/>
          <a:p>
            <a:fld id="{F3FC3CFE-28F6-417B-A27E-05868F98E7EA}" type="datetime4">
              <a:rPr lang="en-US" altLang="en-US"/>
              <a:pPr/>
              <a:t>November 7, 2024</a:t>
            </a:fld>
            <a:endParaRPr lang="en-US" altLang="en-US" dirty="0"/>
          </a:p>
        </p:txBody>
      </p:sp>
      <p:sp>
        <p:nvSpPr>
          <p:cNvPr id="14" name="Alt Bilgi Yer Tutucusu 4">
            <a:extLst>
              <a:ext uri="{FF2B5EF4-FFF2-40B4-BE49-F238E27FC236}">
                <a16:creationId xmlns:a16="http://schemas.microsoft.com/office/drawing/2014/main" id="{8F707C0E-146E-4871-A524-2D71271B7529}"/>
              </a:ext>
            </a:extLst>
          </p:cNvPr>
          <p:cNvSpPr>
            <a:spLocks noGrp="1"/>
          </p:cNvSpPr>
          <p:nvPr>
            <p:ph type="ftr" sz="quarter" idx="11"/>
          </p:nvPr>
        </p:nvSpPr>
        <p:spPr/>
        <p:txBody>
          <a:bodyPr/>
          <a:lstStyle/>
          <a:p>
            <a:r>
              <a:rPr lang="en-US" altLang="en-US" dirty="0"/>
              <a:t>Borahan Tümer, Ph.D.                                                                                                                                                                          </a:t>
            </a:r>
          </a:p>
        </p:txBody>
      </p:sp>
      <p:sp>
        <p:nvSpPr>
          <p:cNvPr id="15" name="Slayt Numarası Yer Tutucusu 5">
            <a:extLst>
              <a:ext uri="{FF2B5EF4-FFF2-40B4-BE49-F238E27FC236}">
                <a16:creationId xmlns:a16="http://schemas.microsoft.com/office/drawing/2014/main" id="{3363E706-91E3-48D7-8547-77315CE55825}"/>
              </a:ext>
            </a:extLst>
          </p:cNvPr>
          <p:cNvSpPr>
            <a:spLocks noGrp="1"/>
          </p:cNvSpPr>
          <p:nvPr>
            <p:ph type="sldNum" sz="quarter" idx="12"/>
          </p:nvPr>
        </p:nvSpPr>
        <p:spPr/>
        <p:txBody>
          <a:bodyPr/>
          <a:lstStyle/>
          <a:p>
            <a:fld id="{0AAC645F-EFC6-4D6A-9812-AD7AC21F929F}" type="slidenum">
              <a:rPr lang="en-US" altLang="en-US"/>
              <a:pPr/>
              <a:t>22</a:t>
            </a:fld>
            <a:endParaRPr lang="en-US" altLang="en-US" dirty="0"/>
          </a:p>
        </p:txBody>
      </p:sp>
      <p:sp>
        <p:nvSpPr>
          <p:cNvPr id="297986" name="Rectangle 2">
            <a:extLst>
              <a:ext uri="{FF2B5EF4-FFF2-40B4-BE49-F238E27FC236}">
                <a16:creationId xmlns:a16="http://schemas.microsoft.com/office/drawing/2014/main" id="{91FD3829-A642-45EB-9530-E44B8B6F37F8}"/>
              </a:ext>
            </a:extLst>
          </p:cNvPr>
          <p:cNvSpPr>
            <a:spLocks noGrp="1" noChangeArrowheads="1"/>
          </p:cNvSpPr>
          <p:nvPr>
            <p:ph type="title"/>
          </p:nvPr>
        </p:nvSpPr>
        <p:spPr/>
        <p:txBody>
          <a:bodyPr/>
          <a:lstStyle/>
          <a:p>
            <a:r>
              <a:rPr lang="tr-TR" altLang="en-US" sz="4000" dirty="0"/>
              <a:t>Example to Construction of Expression Trees - 2</a:t>
            </a:r>
            <a:endParaRPr lang="en-US" altLang="en-US" sz="4000" dirty="0"/>
          </a:p>
        </p:txBody>
      </p:sp>
      <p:sp>
        <p:nvSpPr>
          <p:cNvPr id="297987" name="Rectangle 3">
            <a:extLst>
              <a:ext uri="{FF2B5EF4-FFF2-40B4-BE49-F238E27FC236}">
                <a16:creationId xmlns:a16="http://schemas.microsoft.com/office/drawing/2014/main" id="{08A1C5BA-1CF7-4761-9AC0-B6B266767C4C}"/>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a:t>
            </a:r>
            <a:r>
              <a:rPr lang="en-US" altLang="en-US" sz="3200" dirty="0"/>
              <a:t>C+DE-/F+*GHI-/-</a:t>
            </a:r>
          </a:p>
        </p:txBody>
      </p:sp>
      <p:sp>
        <p:nvSpPr>
          <p:cNvPr id="297990" name="Rectangle 6">
            <a:extLst>
              <a:ext uri="{FF2B5EF4-FFF2-40B4-BE49-F238E27FC236}">
                <a16:creationId xmlns:a16="http://schemas.microsoft.com/office/drawing/2014/main" id="{D39F8AE5-44DA-4A8B-B6D0-C6CD9F1D1492}"/>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1" name="Oval 7">
            <a:extLst>
              <a:ext uri="{FF2B5EF4-FFF2-40B4-BE49-F238E27FC236}">
                <a16:creationId xmlns:a16="http://schemas.microsoft.com/office/drawing/2014/main" id="{BA265971-38A9-434D-A2F8-123D31315F66}"/>
              </a:ext>
            </a:extLst>
          </p:cNvPr>
          <p:cNvSpPr>
            <a:spLocks noChangeAspect="1"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297992" name="AutoShape 8">
            <a:extLst>
              <a:ext uri="{FF2B5EF4-FFF2-40B4-BE49-F238E27FC236}">
                <a16:creationId xmlns:a16="http://schemas.microsoft.com/office/drawing/2014/main" id="{6084CE40-711A-47DD-99BD-6415FB46EE7E}"/>
              </a:ext>
            </a:extLst>
          </p:cNvPr>
          <p:cNvCxnSpPr>
            <a:cxnSpLocks noChangeShapeType="1"/>
            <a:stCxn id="297990" idx="2"/>
            <a:endCxn id="297991"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993" name="Rectangle 9">
            <a:extLst>
              <a:ext uri="{FF2B5EF4-FFF2-40B4-BE49-F238E27FC236}">
                <a16:creationId xmlns:a16="http://schemas.microsoft.com/office/drawing/2014/main" id="{431922E4-2708-4315-BF68-9A9AC37A8130}"/>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4" name="Oval 10">
            <a:extLst>
              <a:ext uri="{FF2B5EF4-FFF2-40B4-BE49-F238E27FC236}">
                <a16:creationId xmlns:a16="http://schemas.microsoft.com/office/drawing/2014/main" id="{6E66659D-A4A9-4115-95C4-3F528B365B4A}"/>
              </a:ext>
            </a:extLst>
          </p:cNvPr>
          <p:cNvSpPr>
            <a:spLocks noChangeAspect="1" noChangeArrowheads="1"/>
          </p:cNvSpPr>
          <p:nvPr/>
        </p:nvSpPr>
        <p:spPr bwMode="auto">
          <a:xfrm>
            <a:off x="14382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B</a:t>
            </a:r>
            <a:endParaRPr lang="en-US" altLang="en-US" sz="3200" dirty="0">
              <a:solidFill>
                <a:srgbClr val="FF3300"/>
              </a:solidFill>
            </a:endParaRPr>
          </a:p>
        </p:txBody>
      </p:sp>
      <p:cxnSp>
        <p:nvCxnSpPr>
          <p:cNvPr id="297995" name="AutoShape 11">
            <a:extLst>
              <a:ext uri="{FF2B5EF4-FFF2-40B4-BE49-F238E27FC236}">
                <a16:creationId xmlns:a16="http://schemas.microsoft.com/office/drawing/2014/main" id="{DC895873-3EA4-4A1F-B6AF-6C3C0AC86EBF}"/>
              </a:ext>
            </a:extLst>
          </p:cNvPr>
          <p:cNvCxnSpPr>
            <a:cxnSpLocks noChangeShapeType="1"/>
            <a:stCxn id="297993" idx="2"/>
            <a:endCxn id="297994" idx="0"/>
          </p:cNvCxnSpPr>
          <p:nvPr/>
        </p:nvCxnSpPr>
        <p:spPr bwMode="auto">
          <a:xfrm flipH="1">
            <a:off x="16541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996" name="Rectangle 12">
            <a:extLst>
              <a:ext uri="{FF2B5EF4-FFF2-40B4-BE49-F238E27FC236}">
                <a16:creationId xmlns:a16="http://schemas.microsoft.com/office/drawing/2014/main" id="{E558D58F-ADB5-4F67-AA05-DE14646998B9}"/>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7" name="Rectangle 13">
            <a:extLst>
              <a:ext uri="{FF2B5EF4-FFF2-40B4-BE49-F238E27FC236}">
                <a16:creationId xmlns:a16="http://schemas.microsoft.com/office/drawing/2014/main" id="{555073BA-CC97-4628-B64F-EFAE867132C6}"/>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7998" name="Text Box 14">
            <a:extLst>
              <a:ext uri="{FF2B5EF4-FFF2-40B4-BE49-F238E27FC236}">
                <a16:creationId xmlns:a16="http://schemas.microsoft.com/office/drawing/2014/main" id="{84958DAD-21F2-4A0D-99AA-B0B55B0F812B}"/>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Veri Yer Tutucusu 3">
            <a:extLst>
              <a:ext uri="{FF2B5EF4-FFF2-40B4-BE49-F238E27FC236}">
                <a16:creationId xmlns:a16="http://schemas.microsoft.com/office/drawing/2014/main" id="{1DF01152-097A-46F5-A073-22333B28CAEF}"/>
              </a:ext>
            </a:extLst>
          </p:cNvPr>
          <p:cNvSpPr>
            <a:spLocks noGrp="1"/>
          </p:cNvSpPr>
          <p:nvPr>
            <p:ph type="dt" sz="half" idx="10"/>
          </p:nvPr>
        </p:nvSpPr>
        <p:spPr/>
        <p:txBody>
          <a:bodyPr/>
          <a:lstStyle/>
          <a:p>
            <a:fld id="{BD4303D1-EB85-435E-99C6-AA3048DD5753}" type="datetime4">
              <a:rPr lang="en-US" altLang="en-US"/>
              <a:pPr/>
              <a:t>November 7, 2024</a:t>
            </a:fld>
            <a:endParaRPr lang="en-US" altLang="en-US" dirty="0"/>
          </a:p>
        </p:txBody>
      </p:sp>
      <p:sp>
        <p:nvSpPr>
          <p:cNvPr id="16" name="Alt Bilgi Yer Tutucusu 4">
            <a:extLst>
              <a:ext uri="{FF2B5EF4-FFF2-40B4-BE49-F238E27FC236}">
                <a16:creationId xmlns:a16="http://schemas.microsoft.com/office/drawing/2014/main" id="{D8AE1521-96EE-4A15-9DE3-D9E6D969AC38}"/>
              </a:ext>
            </a:extLst>
          </p:cNvPr>
          <p:cNvSpPr>
            <a:spLocks noGrp="1"/>
          </p:cNvSpPr>
          <p:nvPr>
            <p:ph type="ftr" sz="quarter" idx="11"/>
          </p:nvPr>
        </p:nvSpPr>
        <p:spPr/>
        <p:txBody>
          <a:bodyPr/>
          <a:lstStyle/>
          <a:p>
            <a:r>
              <a:rPr lang="en-US" altLang="en-US" dirty="0"/>
              <a:t>Borahan Tümer, Ph.D.                                                                                                                                                                          </a:t>
            </a:r>
          </a:p>
        </p:txBody>
      </p:sp>
      <p:sp>
        <p:nvSpPr>
          <p:cNvPr id="17" name="Slayt Numarası Yer Tutucusu 5">
            <a:extLst>
              <a:ext uri="{FF2B5EF4-FFF2-40B4-BE49-F238E27FC236}">
                <a16:creationId xmlns:a16="http://schemas.microsoft.com/office/drawing/2014/main" id="{E8DE8B28-F58F-4332-996D-5E15E397ACED}"/>
              </a:ext>
            </a:extLst>
          </p:cNvPr>
          <p:cNvSpPr>
            <a:spLocks noGrp="1"/>
          </p:cNvSpPr>
          <p:nvPr>
            <p:ph type="sldNum" sz="quarter" idx="12"/>
          </p:nvPr>
        </p:nvSpPr>
        <p:spPr/>
        <p:txBody>
          <a:bodyPr/>
          <a:lstStyle/>
          <a:p>
            <a:fld id="{9C8E3C66-DEF5-4034-9601-C91A07DC9680}" type="slidenum">
              <a:rPr lang="en-US" altLang="en-US"/>
              <a:pPr/>
              <a:t>23</a:t>
            </a:fld>
            <a:endParaRPr lang="en-US" altLang="en-US" dirty="0"/>
          </a:p>
        </p:txBody>
      </p:sp>
      <p:sp>
        <p:nvSpPr>
          <p:cNvPr id="296962" name="Rectangle 2">
            <a:extLst>
              <a:ext uri="{FF2B5EF4-FFF2-40B4-BE49-F238E27FC236}">
                <a16:creationId xmlns:a16="http://schemas.microsoft.com/office/drawing/2014/main" id="{CCB6C6CA-4D3F-48D7-BEF6-20330E145A9C}"/>
              </a:ext>
            </a:extLst>
          </p:cNvPr>
          <p:cNvSpPr>
            <a:spLocks noGrp="1" noChangeArrowheads="1"/>
          </p:cNvSpPr>
          <p:nvPr>
            <p:ph type="title"/>
          </p:nvPr>
        </p:nvSpPr>
        <p:spPr/>
        <p:txBody>
          <a:bodyPr/>
          <a:lstStyle/>
          <a:p>
            <a:r>
              <a:rPr lang="tr-TR" altLang="en-US" sz="4000" dirty="0"/>
              <a:t>Example to Construction of Expression Trees - 3</a:t>
            </a:r>
            <a:endParaRPr lang="en-US" altLang="en-US" sz="4000" dirty="0"/>
          </a:p>
        </p:txBody>
      </p:sp>
      <p:sp>
        <p:nvSpPr>
          <p:cNvPr id="296963" name="Rectangle 3">
            <a:extLst>
              <a:ext uri="{FF2B5EF4-FFF2-40B4-BE49-F238E27FC236}">
                <a16:creationId xmlns:a16="http://schemas.microsoft.com/office/drawing/2014/main" id="{48B09236-7F3D-46ED-BB76-2B2DF72DA10B}"/>
              </a:ext>
            </a:extLst>
          </p:cNvPr>
          <p:cNvSpPr>
            <a:spLocks noChangeArrowheads="1"/>
          </p:cNvSpPr>
          <p:nvPr/>
        </p:nvSpPr>
        <p:spPr bwMode="auto">
          <a:xfrm>
            <a:off x="4933950" y="5516563"/>
            <a:ext cx="3817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a:t>
            </a:r>
            <a:r>
              <a:rPr lang="en-US" altLang="en-US" sz="3200" dirty="0"/>
              <a:t>+DE-/F+*GHI-/-</a:t>
            </a:r>
          </a:p>
        </p:txBody>
      </p:sp>
      <p:sp>
        <p:nvSpPr>
          <p:cNvPr id="296966" name="Rectangle 6">
            <a:extLst>
              <a:ext uri="{FF2B5EF4-FFF2-40B4-BE49-F238E27FC236}">
                <a16:creationId xmlns:a16="http://schemas.microsoft.com/office/drawing/2014/main" id="{58795525-B2AC-462D-8F8C-CC4126E00870}"/>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67" name="Oval 7">
            <a:extLst>
              <a:ext uri="{FF2B5EF4-FFF2-40B4-BE49-F238E27FC236}">
                <a16:creationId xmlns:a16="http://schemas.microsoft.com/office/drawing/2014/main" id="{F6398F27-63B7-461E-8B35-41CA326228F7}"/>
              </a:ext>
            </a:extLst>
          </p:cNvPr>
          <p:cNvSpPr>
            <a:spLocks noChangeAspect="1" noChangeArrowheads="1"/>
          </p:cNvSpPr>
          <p:nvPr/>
        </p:nvSpPr>
        <p:spPr bwMode="auto">
          <a:xfrm>
            <a:off x="94138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296968" name="AutoShape 8">
            <a:extLst>
              <a:ext uri="{FF2B5EF4-FFF2-40B4-BE49-F238E27FC236}">
                <a16:creationId xmlns:a16="http://schemas.microsoft.com/office/drawing/2014/main" id="{094EC6DF-F659-4909-A8CB-8CAD9549D391}"/>
              </a:ext>
            </a:extLst>
          </p:cNvPr>
          <p:cNvCxnSpPr>
            <a:cxnSpLocks noChangeShapeType="1"/>
            <a:stCxn id="296966" idx="2"/>
            <a:endCxn id="296967" idx="0"/>
          </p:cNvCxnSpPr>
          <p:nvPr/>
        </p:nvCxnSpPr>
        <p:spPr bwMode="auto">
          <a:xfrm>
            <a:off x="1152525" y="2097088"/>
            <a:ext cx="4763"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6969" name="Rectangle 9">
            <a:extLst>
              <a:ext uri="{FF2B5EF4-FFF2-40B4-BE49-F238E27FC236}">
                <a16:creationId xmlns:a16="http://schemas.microsoft.com/office/drawing/2014/main" id="{D57AB9C4-7CC0-4265-86FE-81C72E5F1C25}"/>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70" name="Oval 10">
            <a:extLst>
              <a:ext uri="{FF2B5EF4-FFF2-40B4-BE49-F238E27FC236}">
                <a16:creationId xmlns:a16="http://schemas.microsoft.com/office/drawing/2014/main" id="{50B1B9AF-8C92-4ACF-9003-427843086B4A}"/>
              </a:ext>
            </a:extLst>
          </p:cNvPr>
          <p:cNvSpPr>
            <a:spLocks noChangeAspect="1" noChangeArrowheads="1"/>
          </p:cNvSpPr>
          <p:nvPr/>
        </p:nvSpPr>
        <p:spPr bwMode="auto">
          <a:xfrm>
            <a:off x="14382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B</a:t>
            </a:r>
            <a:endParaRPr lang="en-US" altLang="en-US" sz="3200" dirty="0">
              <a:solidFill>
                <a:srgbClr val="FF3300"/>
              </a:solidFill>
            </a:endParaRPr>
          </a:p>
        </p:txBody>
      </p:sp>
      <p:cxnSp>
        <p:nvCxnSpPr>
          <p:cNvPr id="296971" name="AutoShape 11">
            <a:extLst>
              <a:ext uri="{FF2B5EF4-FFF2-40B4-BE49-F238E27FC236}">
                <a16:creationId xmlns:a16="http://schemas.microsoft.com/office/drawing/2014/main" id="{D8EB7182-729A-4F0B-A12D-0C1735004E18}"/>
              </a:ext>
            </a:extLst>
          </p:cNvPr>
          <p:cNvCxnSpPr>
            <a:cxnSpLocks noChangeShapeType="1"/>
            <a:stCxn id="296969" idx="2"/>
            <a:endCxn id="296970" idx="0"/>
          </p:cNvCxnSpPr>
          <p:nvPr/>
        </p:nvCxnSpPr>
        <p:spPr bwMode="auto">
          <a:xfrm flipH="1">
            <a:off x="16541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6972" name="Rectangle 12">
            <a:extLst>
              <a:ext uri="{FF2B5EF4-FFF2-40B4-BE49-F238E27FC236}">
                <a16:creationId xmlns:a16="http://schemas.microsoft.com/office/drawing/2014/main" id="{56ACF7AB-467B-4235-9E08-4D4C4D3617C9}"/>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73" name="Oval 13">
            <a:extLst>
              <a:ext uri="{FF2B5EF4-FFF2-40B4-BE49-F238E27FC236}">
                <a16:creationId xmlns:a16="http://schemas.microsoft.com/office/drawing/2014/main" id="{F3835CF8-A624-417A-8122-F867646866DC}"/>
              </a:ext>
            </a:extLst>
          </p:cNvPr>
          <p:cNvSpPr>
            <a:spLocks noChangeAspect="1" noChangeArrowheads="1"/>
          </p:cNvSpPr>
          <p:nvPr/>
        </p:nvSpPr>
        <p:spPr bwMode="auto">
          <a:xfrm>
            <a:off x="1943100"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C</a:t>
            </a:r>
            <a:endParaRPr lang="en-US" altLang="en-US" sz="3200" dirty="0">
              <a:solidFill>
                <a:srgbClr val="FF3300"/>
              </a:solidFill>
            </a:endParaRPr>
          </a:p>
        </p:txBody>
      </p:sp>
      <p:cxnSp>
        <p:nvCxnSpPr>
          <p:cNvPr id="296974" name="AutoShape 14">
            <a:extLst>
              <a:ext uri="{FF2B5EF4-FFF2-40B4-BE49-F238E27FC236}">
                <a16:creationId xmlns:a16="http://schemas.microsoft.com/office/drawing/2014/main" id="{0DFD8D52-94E2-4FE6-962C-D78D126AE139}"/>
              </a:ext>
            </a:extLst>
          </p:cNvPr>
          <p:cNvCxnSpPr>
            <a:cxnSpLocks noChangeShapeType="1"/>
            <a:stCxn id="296972" idx="2"/>
            <a:endCxn id="296973" idx="0"/>
          </p:cNvCxnSpPr>
          <p:nvPr/>
        </p:nvCxnSpPr>
        <p:spPr bwMode="auto">
          <a:xfrm flipH="1">
            <a:off x="2159000"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6975" name="Rectangle 15">
            <a:extLst>
              <a:ext uri="{FF2B5EF4-FFF2-40B4-BE49-F238E27FC236}">
                <a16:creationId xmlns:a16="http://schemas.microsoft.com/office/drawing/2014/main" id="{1F5F38B1-9B9C-4402-BB95-786BEE8E3618}"/>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296976" name="Text Box 16">
            <a:extLst>
              <a:ext uri="{FF2B5EF4-FFF2-40B4-BE49-F238E27FC236}">
                <a16:creationId xmlns:a16="http://schemas.microsoft.com/office/drawing/2014/main" id="{3316666E-EB3E-45AD-8107-375E25AF42B0}"/>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eri Yer Tutucusu 3">
            <a:extLst>
              <a:ext uri="{FF2B5EF4-FFF2-40B4-BE49-F238E27FC236}">
                <a16:creationId xmlns:a16="http://schemas.microsoft.com/office/drawing/2014/main" id="{F9A0131D-749C-4B16-940F-9CBE8CCED2D5}"/>
              </a:ext>
            </a:extLst>
          </p:cNvPr>
          <p:cNvSpPr>
            <a:spLocks noGrp="1"/>
          </p:cNvSpPr>
          <p:nvPr>
            <p:ph type="dt" sz="half" idx="10"/>
          </p:nvPr>
        </p:nvSpPr>
        <p:spPr/>
        <p:txBody>
          <a:bodyPr/>
          <a:lstStyle/>
          <a:p>
            <a:fld id="{79B1068D-1B1C-49D4-A704-82252A900599}" type="datetime4">
              <a:rPr lang="en-US" altLang="en-US"/>
              <a:pPr/>
              <a:t>November 7, 2024</a:t>
            </a:fld>
            <a:endParaRPr lang="en-US" altLang="en-US" dirty="0"/>
          </a:p>
        </p:txBody>
      </p:sp>
      <p:sp>
        <p:nvSpPr>
          <p:cNvPr id="19" name="Alt Bilgi Yer Tutucusu 4">
            <a:extLst>
              <a:ext uri="{FF2B5EF4-FFF2-40B4-BE49-F238E27FC236}">
                <a16:creationId xmlns:a16="http://schemas.microsoft.com/office/drawing/2014/main" id="{61AE6503-EB37-4431-8E33-B5378D06B060}"/>
              </a:ext>
            </a:extLst>
          </p:cNvPr>
          <p:cNvSpPr>
            <a:spLocks noGrp="1"/>
          </p:cNvSpPr>
          <p:nvPr>
            <p:ph type="ftr" sz="quarter" idx="11"/>
          </p:nvPr>
        </p:nvSpPr>
        <p:spPr/>
        <p:txBody>
          <a:bodyPr/>
          <a:lstStyle/>
          <a:p>
            <a:r>
              <a:rPr lang="en-US" altLang="en-US" dirty="0"/>
              <a:t>Borahan Tümer, Ph.D.                                                                                                                                                                          </a:t>
            </a:r>
          </a:p>
        </p:txBody>
      </p:sp>
      <p:sp>
        <p:nvSpPr>
          <p:cNvPr id="20" name="Slayt Numarası Yer Tutucusu 5">
            <a:extLst>
              <a:ext uri="{FF2B5EF4-FFF2-40B4-BE49-F238E27FC236}">
                <a16:creationId xmlns:a16="http://schemas.microsoft.com/office/drawing/2014/main" id="{ABED0684-EFCF-4057-8A4D-B62F35961CC4}"/>
              </a:ext>
            </a:extLst>
          </p:cNvPr>
          <p:cNvSpPr>
            <a:spLocks noGrp="1"/>
          </p:cNvSpPr>
          <p:nvPr>
            <p:ph type="sldNum" sz="quarter" idx="12"/>
          </p:nvPr>
        </p:nvSpPr>
        <p:spPr/>
        <p:txBody>
          <a:bodyPr/>
          <a:lstStyle/>
          <a:p>
            <a:fld id="{FD51DFF4-5CE1-4E9B-A965-6C3F06856C3F}" type="slidenum">
              <a:rPr lang="en-US" altLang="en-US"/>
              <a:pPr/>
              <a:t>24</a:t>
            </a:fld>
            <a:endParaRPr lang="en-US" altLang="en-US" dirty="0"/>
          </a:p>
        </p:txBody>
      </p:sp>
      <p:sp>
        <p:nvSpPr>
          <p:cNvPr id="301058" name="Rectangle 2">
            <a:extLst>
              <a:ext uri="{FF2B5EF4-FFF2-40B4-BE49-F238E27FC236}">
                <a16:creationId xmlns:a16="http://schemas.microsoft.com/office/drawing/2014/main" id="{767230E3-4477-41A3-8040-FC85B23B961F}"/>
              </a:ext>
            </a:extLst>
          </p:cNvPr>
          <p:cNvSpPr>
            <a:spLocks noGrp="1" noChangeArrowheads="1"/>
          </p:cNvSpPr>
          <p:nvPr>
            <p:ph type="title"/>
          </p:nvPr>
        </p:nvSpPr>
        <p:spPr/>
        <p:txBody>
          <a:bodyPr/>
          <a:lstStyle/>
          <a:p>
            <a:r>
              <a:rPr lang="tr-TR" altLang="en-US" sz="4000" dirty="0"/>
              <a:t>Example to Construction of Expression Trees - 4</a:t>
            </a:r>
            <a:endParaRPr lang="en-US" altLang="en-US" sz="4000" dirty="0"/>
          </a:p>
        </p:txBody>
      </p:sp>
      <p:sp>
        <p:nvSpPr>
          <p:cNvPr id="301059" name="Rectangle 3">
            <a:extLst>
              <a:ext uri="{FF2B5EF4-FFF2-40B4-BE49-F238E27FC236}">
                <a16:creationId xmlns:a16="http://schemas.microsoft.com/office/drawing/2014/main" id="{23B1094B-F661-4E15-8F22-859AE470AF79}"/>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a:t>
            </a:r>
            <a:r>
              <a:rPr lang="en-US" altLang="en-US" sz="3200" dirty="0"/>
              <a:t>DE-/F+*GHI-/-</a:t>
            </a:r>
          </a:p>
        </p:txBody>
      </p:sp>
      <p:sp>
        <p:nvSpPr>
          <p:cNvPr id="301060" name="Text Box 4">
            <a:extLst>
              <a:ext uri="{FF2B5EF4-FFF2-40B4-BE49-F238E27FC236}">
                <a16:creationId xmlns:a16="http://schemas.microsoft.com/office/drawing/2014/main" id="{99B5745B-0DCA-488F-8F16-E42E202CF169}"/>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1062" name="Rectangle 6">
            <a:extLst>
              <a:ext uri="{FF2B5EF4-FFF2-40B4-BE49-F238E27FC236}">
                <a16:creationId xmlns:a16="http://schemas.microsoft.com/office/drawing/2014/main" id="{F23C9C0B-0A14-4AD2-B2A6-6595BD7DD0A2}"/>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1063" name="Oval 7">
            <a:extLst>
              <a:ext uri="{FF2B5EF4-FFF2-40B4-BE49-F238E27FC236}">
                <a16:creationId xmlns:a16="http://schemas.microsoft.com/office/drawing/2014/main" id="{105E9934-C142-4213-9AD1-D5C5496F0412}"/>
              </a:ext>
            </a:extLst>
          </p:cNvPr>
          <p:cNvSpPr>
            <a:spLocks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1064" name="AutoShape 8">
            <a:extLst>
              <a:ext uri="{FF2B5EF4-FFF2-40B4-BE49-F238E27FC236}">
                <a16:creationId xmlns:a16="http://schemas.microsoft.com/office/drawing/2014/main" id="{FF97A577-88EF-498E-BE3A-D6ED2595FF75}"/>
              </a:ext>
            </a:extLst>
          </p:cNvPr>
          <p:cNvCxnSpPr>
            <a:cxnSpLocks noChangeShapeType="1"/>
            <a:stCxn id="301062" idx="2"/>
            <a:endCxn id="301063"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065" name="Rectangle 9">
            <a:extLst>
              <a:ext uri="{FF2B5EF4-FFF2-40B4-BE49-F238E27FC236}">
                <a16:creationId xmlns:a16="http://schemas.microsoft.com/office/drawing/2014/main" id="{0C96BF7F-2BA9-4040-AC8B-8D1BD037A3E4}"/>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1068" name="Rectangle 12">
            <a:extLst>
              <a:ext uri="{FF2B5EF4-FFF2-40B4-BE49-F238E27FC236}">
                <a16:creationId xmlns:a16="http://schemas.microsoft.com/office/drawing/2014/main" id="{C50404E7-47C3-4F3A-9CBF-53055C968FA1}"/>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1071" name="Rectangle 15">
            <a:extLst>
              <a:ext uri="{FF2B5EF4-FFF2-40B4-BE49-F238E27FC236}">
                <a16:creationId xmlns:a16="http://schemas.microsoft.com/office/drawing/2014/main" id="{61DE7076-3CBD-4B27-8C52-9EEF6EB26B19}"/>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1077" name="Group 21">
            <a:extLst>
              <a:ext uri="{FF2B5EF4-FFF2-40B4-BE49-F238E27FC236}">
                <a16:creationId xmlns:a16="http://schemas.microsoft.com/office/drawing/2014/main" id="{A4D0DDE2-9C15-4E32-BF45-210307C35D69}"/>
              </a:ext>
            </a:extLst>
          </p:cNvPr>
          <p:cNvGrpSpPr>
            <a:grpSpLocks/>
          </p:cNvGrpSpPr>
          <p:nvPr/>
        </p:nvGrpSpPr>
        <p:grpSpPr bwMode="auto">
          <a:xfrm>
            <a:off x="1222375" y="2997200"/>
            <a:ext cx="792163" cy="1717675"/>
            <a:chOff x="770" y="2296"/>
            <a:chExt cx="499" cy="1082"/>
          </a:xfrm>
        </p:grpSpPr>
        <p:sp>
          <p:nvSpPr>
            <p:cNvPr id="301066" name="Oval 10">
              <a:extLst>
                <a:ext uri="{FF2B5EF4-FFF2-40B4-BE49-F238E27FC236}">
                  <a16:creationId xmlns:a16="http://schemas.microsoft.com/office/drawing/2014/main" id="{83480E45-44A5-41DB-A823-50BC836080D5}"/>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1067" name="AutoShape 11">
              <a:extLst>
                <a:ext uri="{FF2B5EF4-FFF2-40B4-BE49-F238E27FC236}">
                  <a16:creationId xmlns:a16="http://schemas.microsoft.com/office/drawing/2014/main" id="{C3601492-102A-4F6A-9DB6-BD4900E229D2}"/>
                </a:ext>
              </a:extLst>
            </p:cNvPr>
            <p:cNvCxnSpPr>
              <a:cxnSpLocks noChangeShapeType="1"/>
              <a:stCxn id="301073" idx="4"/>
              <a:endCxn id="301066"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069" name="Oval 13">
              <a:extLst>
                <a:ext uri="{FF2B5EF4-FFF2-40B4-BE49-F238E27FC236}">
                  <a16:creationId xmlns:a16="http://schemas.microsoft.com/office/drawing/2014/main" id="{912B6AE0-5B18-4159-BA20-CFC8583CAF43}"/>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1070" name="AutoShape 14">
              <a:extLst>
                <a:ext uri="{FF2B5EF4-FFF2-40B4-BE49-F238E27FC236}">
                  <a16:creationId xmlns:a16="http://schemas.microsoft.com/office/drawing/2014/main" id="{F7DB92DC-15E2-40EB-AFC6-092A7FDC298A}"/>
                </a:ext>
              </a:extLst>
            </p:cNvPr>
            <p:cNvCxnSpPr>
              <a:cxnSpLocks noChangeShapeType="1"/>
              <a:stCxn id="301073" idx="4"/>
              <a:endCxn id="301069"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073" name="Oval 17">
              <a:extLst>
                <a:ext uri="{FF2B5EF4-FFF2-40B4-BE49-F238E27FC236}">
                  <a16:creationId xmlns:a16="http://schemas.microsoft.com/office/drawing/2014/main" id="{ACCF8186-A2FD-401E-AB29-0994BE86549C}"/>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cxnSp>
        <p:nvCxnSpPr>
          <p:cNvPr id="301076" name="AutoShape 20">
            <a:extLst>
              <a:ext uri="{FF2B5EF4-FFF2-40B4-BE49-F238E27FC236}">
                <a16:creationId xmlns:a16="http://schemas.microsoft.com/office/drawing/2014/main" id="{A9623A8C-148B-4454-830E-D290440836DE}"/>
              </a:ext>
            </a:extLst>
          </p:cNvPr>
          <p:cNvCxnSpPr>
            <a:cxnSpLocks noChangeShapeType="1"/>
            <a:stCxn id="301065" idx="2"/>
            <a:endCxn id="301073" idx="0"/>
          </p:cNvCxnSpPr>
          <p:nvPr/>
        </p:nvCxnSpPr>
        <p:spPr bwMode="auto">
          <a:xfrm>
            <a:off x="16557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Veri Yer Tutucusu 3">
            <a:extLst>
              <a:ext uri="{FF2B5EF4-FFF2-40B4-BE49-F238E27FC236}">
                <a16:creationId xmlns:a16="http://schemas.microsoft.com/office/drawing/2014/main" id="{393F7072-2F51-4CB4-8F79-3734EAD350C8}"/>
              </a:ext>
            </a:extLst>
          </p:cNvPr>
          <p:cNvSpPr>
            <a:spLocks noGrp="1"/>
          </p:cNvSpPr>
          <p:nvPr>
            <p:ph type="dt" sz="half" idx="10"/>
          </p:nvPr>
        </p:nvSpPr>
        <p:spPr/>
        <p:txBody>
          <a:bodyPr/>
          <a:lstStyle/>
          <a:p>
            <a:fld id="{4499B5D4-33AC-433B-B23A-C4730001B952}" type="datetime4">
              <a:rPr lang="en-US" altLang="en-US"/>
              <a:pPr/>
              <a:t>November 7, 2024</a:t>
            </a:fld>
            <a:endParaRPr lang="en-US" altLang="en-US" dirty="0"/>
          </a:p>
        </p:txBody>
      </p:sp>
      <p:sp>
        <p:nvSpPr>
          <p:cNvPr id="21" name="Alt Bilgi Yer Tutucusu 4">
            <a:extLst>
              <a:ext uri="{FF2B5EF4-FFF2-40B4-BE49-F238E27FC236}">
                <a16:creationId xmlns:a16="http://schemas.microsoft.com/office/drawing/2014/main" id="{300681F4-6DCE-4F43-8D7F-838DB1040EC9}"/>
              </a:ext>
            </a:extLst>
          </p:cNvPr>
          <p:cNvSpPr>
            <a:spLocks noGrp="1"/>
          </p:cNvSpPr>
          <p:nvPr>
            <p:ph type="ftr" sz="quarter" idx="11"/>
          </p:nvPr>
        </p:nvSpPr>
        <p:spPr/>
        <p:txBody>
          <a:bodyPr/>
          <a:lstStyle/>
          <a:p>
            <a:r>
              <a:rPr lang="en-US" altLang="en-US" dirty="0"/>
              <a:t>Borahan Tümer, Ph.D.                                                                                                                                                                          </a:t>
            </a:r>
          </a:p>
        </p:txBody>
      </p:sp>
      <p:sp>
        <p:nvSpPr>
          <p:cNvPr id="22" name="Slayt Numarası Yer Tutucusu 5">
            <a:extLst>
              <a:ext uri="{FF2B5EF4-FFF2-40B4-BE49-F238E27FC236}">
                <a16:creationId xmlns:a16="http://schemas.microsoft.com/office/drawing/2014/main" id="{1B34BA40-9CDB-4AA8-B4AD-3F7BE72E3862}"/>
              </a:ext>
            </a:extLst>
          </p:cNvPr>
          <p:cNvSpPr>
            <a:spLocks noGrp="1"/>
          </p:cNvSpPr>
          <p:nvPr>
            <p:ph type="sldNum" sz="quarter" idx="12"/>
          </p:nvPr>
        </p:nvSpPr>
        <p:spPr/>
        <p:txBody>
          <a:bodyPr/>
          <a:lstStyle/>
          <a:p>
            <a:fld id="{69D6FE38-2004-43B4-BA15-5AB475723FAE}" type="slidenum">
              <a:rPr lang="en-US" altLang="en-US"/>
              <a:pPr/>
              <a:t>25</a:t>
            </a:fld>
            <a:endParaRPr lang="en-US" altLang="en-US" dirty="0"/>
          </a:p>
        </p:txBody>
      </p:sp>
      <p:sp>
        <p:nvSpPr>
          <p:cNvPr id="303106" name="Rectangle 2">
            <a:extLst>
              <a:ext uri="{FF2B5EF4-FFF2-40B4-BE49-F238E27FC236}">
                <a16:creationId xmlns:a16="http://schemas.microsoft.com/office/drawing/2014/main" id="{960712D3-3C05-4638-863A-7EA282F0C320}"/>
              </a:ext>
            </a:extLst>
          </p:cNvPr>
          <p:cNvSpPr>
            <a:spLocks noGrp="1" noChangeArrowheads="1"/>
          </p:cNvSpPr>
          <p:nvPr>
            <p:ph type="title"/>
          </p:nvPr>
        </p:nvSpPr>
        <p:spPr/>
        <p:txBody>
          <a:bodyPr/>
          <a:lstStyle/>
          <a:p>
            <a:r>
              <a:rPr lang="tr-TR" altLang="en-US" sz="4000" dirty="0"/>
              <a:t>Example to Construction of Expression Trees - 5</a:t>
            </a:r>
            <a:endParaRPr lang="en-US" altLang="en-US" sz="4000" dirty="0"/>
          </a:p>
        </p:txBody>
      </p:sp>
      <p:sp>
        <p:nvSpPr>
          <p:cNvPr id="303107" name="Rectangle 3">
            <a:extLst>
              <a:ext uri="{FF2B5EF4-FFF2-40B4-BE49-F238E27FC236}">
                <a16:creationId xmlns:a16="http://schemas.microsoft.com/office/drawing/2014/main" id="{530FED30-0AA3-4EB4-9AC5-5148A4F695CA}"/>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a:t>
            </a:r>
            <a:r>
              <a:rPr lang="en-US" altLang="en-US" sz="3200" dirty="0"/>
              <a:t>E-/F+*GHI-/-</a:t>
            </a:r>
          </a:p>
        </p:txBody>
      </p:sp>
      <p:sp>
        <p:nvSpPr>
          <p:cNvPr id="303108" name="Text Box 4">
            <a:extLst>
              <a:ext uri="{FF2B5EF4-FFF2-40B4-BE49-F238E27FC236}">
                <a16:creationId xmlns:a16="http://schemas.microsoft.com/office/drawing/2014/main" id="{1948A919-FEB5-4814-90D4-9375F2C6AF39}"/>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3109" name="Rectangle 5">
            <a:extLst>
              <a:ext uri="{FF2B5EF4-FFF2-40B4-BE49-F238E27FC236}">
                <a16:creationId xmlns:a16="http://schemas.microsoft.com/office/drawing/2014/main" id="{3A33D03E-C6A0-423B-838C-F759EEED76BC}"/>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3110" name="Oval 6">
            <a:extLst>
              <a:ext uri="{FF2B5EF4-FFF2-40B4-BE49-F238E27FC236}">
                <a16:creationId xmlns:a16="http://schemas.microsoft.com/office/drawing/2014/main" id="{CF801FD1-501D-40A9-9896-4D3148EE61CF}"/>
              </a:ext>
            </a:extLst>
          </p:cNvPr>
          <p:cNvSpPr>
            <a:spLocks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3111" name="AutoShape 7">
            <a:extLst>
              <a:ext uri="{FF2B5EF4-FFF2-40B4-BE49-F238E27FC236}">
                <a16:creationId xmlns:a16="http://schemas.microsoft.com/office/drawing/2014/main" id="{0BA9A200-3AFF-4892-9D51-9630F8C7DE30}"/>
              </a:ext>
            </a:extLst>
          </p:cNvPr>
          <p:cNvCxnSpPr>
            <a:cxnSpLocks noChangeShapeType="1"/>
            <a:stCxn id="303109" idx="2"/>
            <a:endCxn id="303110"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12" name="Rectangle 8">
            <a:extLst>
              <a:ext uri="{FF2B5EF4-FFF2-40B4-BE49-F238E27FC236}">
                <a16:creationId xmlns:a16="http://schemas.microsoft.com/office/drawing/2014/main" id="{0F28C46E-82C4-4A3C-8ECB-E4F297E1F8E5}"/>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3113" name="Rectangle 9">
            <a:extLst>
              <a:ext uri="{FF2B5EF4-FFF2-40B4-BE49-F238E27FC236}">
                <a16:creationId xmlns:a16="http://schemas.microsoft.com/office/drawing/2014/main" id="{783E7231-1DDE-4218-95B4-18950223E36F}"/>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3114" name="Rectangle 10">
            <a:extLst>
              <a:ext uri="{FF2B5EF4-FFF2-40B4-BE49-F238E27FC236}">
                <a16:creationId xmlns:a16="http://schemas.microsoft.com/office/drawing/2014/main" id="{EDAF86DC-942C-4AFB-A920-0F6DB3D37FBC}"/>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3121" name="AutoShape 17">
            <a:extLst>
              <a:ext uri="{FF2B5EF4-FFF2-40B4-BE49-F238E27FC236}">
                <a16:creationId xmlns:a16="http://schemas.microsoft.com/office/drawing/2014/main" id="{8BD58BED-DA8D-4594-9DD9-9647B6CEF8A3}"/>
              </a:ext>
            </a:extLst>
          </p:cNvPr>
          <p:cNvCxnSpPr>
            <a:cxnSpLocks noChangeShapeType="1"/>
            <a:stCxn id="303112" idx="2"/>
            <a:endCxn id="303131" idx="0"/>
          </p:cNvCxnSpPr>
          <p:nvPr/>
        </p:nvCxnSpPr>
        <p:spPr bwMode="auto">
          <a:xfrm>
            <a:off x="16557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24" name="Oval 20">
            <a:extLst>
              <a:ext uri="{FF2B5EF4-FFF2-40B4-BE49-F238E27FC236}">
                <a16:creationId xmlns:a16="http://schemas.microsoft.com/office/drawing/2014/main" id="{89FFF7B2-DF05-42F3-90EC-C94120A3F4CB}"/>
              </a:ext>
            </a:extLst>
          </p:cNvPr>
          <p:cNvSpPr>
            <a:spLocks noChangeArrowheads="1"/>
          </p:cNvSpPr>
          <p:nvPr/>
        </p:nvSpPr>
        <p:spPr bwMode="auto">
          <a:xfrm>
            <a:off x="19462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D</a:t>
            </a:r>
            <a:endParaRPr lang="en-US" altLang="en-US" sz="3200" dirty="0">
              <a:solidFill>
                <a:srgbClr val="FF3300"/>
              </a:solidFill>
            </a:endParaRPr>
          </a:p>
        </p:txBody>
      </p:sp>
      <p:cxnSp>
        <p:nvCxnSpPr>
          <p:cNvPr id="303125" name="AutoShape 21">
            <a:extLst>
              <a:ext uri="{FF2B5EF4-FFF2-40B4-BE49-F238E27FC236}">
                <a16:creationId xmlns:a16="http://schemas.microsoft.com/office/drawing/2014/main" id="{9B12CEE5-24ED-4828-94DF-4B02B4E0283F}"/>
              </a:ext>
            </a:extLst>
          </p:cNvPr>
          <p:cNvCxnSpPr>
            <a:cxnSpLocks noChangeShapeType="1"/>
            <a:stCxn id="303113" idx="2"/>
            <a:endCxn id="303124" idx="0"/>
          </p:cNvCxnSpPr>
          <p:nvPr/>
        </p:nvCxnSpPr>
        <p:spPr bwMode="auto">
          <a:xfrm>
            <a:off x="216058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3126" name="Group 22">
            <a:extLst>
              <a:ext uri="{FF2B5EF4-FFF2-40B4-BE49-F238E27FC236}">
                <a16:creationId xmlns:a16="http://schemas.microsoft.com/office/drawing/2014/main" id="{493CB19D-1E43-40BE-A53C-C961C03B638B}"/>
              </a:ext>
            </a:extLst>
          </p:cNvPr>
          <p:cNvGrpSpPr>
            <a:grpSpLocks/>
          </p:cNvGrpSpPr>
          <p:nvPr/>
        </p:nvGrpSpPr>
        <p:grpSpPr bwMode="auto">
          <a:xfrm>
            <a:off x="1222375" y="2997200"/>
            <a:ext cx="792163" cy="1717675"/>
            <a:chOff x="770" y="2296"/>
            <a:chExt cx="499" cy="1082"/>
          </a:xfrm>
        </p:grpSpPr>
        <p:sp>
          <p:nvSpPr>
            <p:cNvPr id="303127" name="Oval 23">
              <a:extLst>
                <a:ext uri="{FF2B5EF4-FFF2-40B4-BE49-F238E27FC236}">
                  <a16:creationId xmlns:a16="http://schemas.microsoft.com/office/drawing/2014/main" id="{0B1919E1-A00A-412C-BC9F-D3D7956F7D49}"/>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3128" name="AutoShape 24">
              <a:extLst>
                <a:ext uri="{FF2B5EF4-FFF2-40B4-BE49-F238E27FC236}">
                  <a16:creationId xmlns:a16="http://schemas.microsoft.com/office/drawing/2014/main" id="{133D4BBA-5276-44C3-B598-7E4FE58EE3CD}"/>
                </a:ext>
              </a:extLst>
            </p:cNvPr>
            <p:cNvCxnSpPr>
              <a:cxnSpLocks noChangeShapeType="1"/>
              <a:stCxn id="303131" idx="4"/>
              <a:endCxn id="303127"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29" name="Oval 25">
              <a:extLst>
                <a:ext uri="{FF2B5EF4-FFF2-40B4-BE49-F238E27FC236}">
                  <a16:creationId xmlns:a16="http://schemas.microsoft.com/office/drawing/2014/main" id="{469FC563-F499-4327-B09B-0E5DA7185846}"/>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3130" name="AutoShape 26">
              <a:extLst>
                <a:ext uri="{FF2B5EF4-FFF2-40B4-BE49-F238E27FC236}">
                  <a16:creationId xmlns:a16="http://schemas.microsoft.com/office/drawing/2014/main" id="{D2130F93-D6D0-44BB-A458-BF21DCA5DC2C}"/>
                </a:ext>
              </a:extLst>
            </p:cNvPr>
            <p:cNvCxnSpPr>
              <a:cxnSpLocks noChangeShapeType="1"/>
              <a:stCxn id="303131" idx="4"/>
              <a:endCxn id="303129"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3131" name="Oval 27">
              <a:extLst>
                <a:ext uri="{FF2B5EF4-FFF2-40B4-BE49-F238E27FC236}">
                  <a16:creationId xmlns:a16="http://schemas.microsoft.com/office/drawing/2014/main" id="{DD031BFB-CCA8-4AF2-AEC3-10B2E4DD9CE4}"/>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Veri Yer Tutucusu 3">
            <a:extLst>
              <a:ext uri="{FF2B5EF4-FFF2-40B4-BE49-F238E27FC236}">
                <a16:creationId xmlns:a16="http://schemas.microsoft.com/office/drawing/2014/main" id="{A6506B24-5BCF-498C-9B12-E16739606CFC}"/>
              </a:ext>
            </a:extLst>
          </p:cNvPr>
          <p:cNvSpPr>
            <a:spLocks noGrp="1"/>
          </p:cNvSpPr>
          <p:nvPr>
            <p:ph type="dt" sz="half" idx="10"/>
          </p:nvPr>
        </p:nvSpPr>
        <p:spPr/>
        <p:txBody>
          <a:bodyPr/>
          <a:lstStyle/>
          <a:p>
            <a:fld id="{E6329EB4-4C2D-4E2A-AC83-80C0BFDBBEB6}" type="datetime4">
              <a:rPr lang="en-US" altLang="en-US"/>
              <a:pPr/>
              <a:t>November 7, 2024</a:t>
            </a:fld>
            <a:endParaRPr lang="en-US" altLang="en-US" dirty="0"/>
          </a:p>
        </p:txBody>
      </p:sp>
      <p:sp>
        <p:nvSpPr>
          <p:cNvPr id="23" name="Alt Bilgi Yer Tutucusu 4">
            <a:extLst>
              <a:ext uri="{FF2B5EF4-FFF2-40B4-BE49-F238E27FC236}">
                <a16:creationId xmlns:a16="http://schemas.microsoft.com/office/drawing/2014/main" id="{968C0B76-3A8A-4138-8CD2-2FB469F5BE5E}"/>
              </a:ext>
            </a:extLst>
          </p:cNvPr>
          <p:cNvSpPr>
            <a:spLocks noGrp="1"/>
          </p:cNvSpPr>
          <p:nvPr>
            <p:ph type="ftr" sz="quarter" idx="11"/>
          </p:nvPr>
        </p:nvSpPr>
        <p:spPr/>
        <p:txBody>
          <a:bodyPr/>
          <a:lstStyle/>
          <a:p>
            <a:r>
              <a:rPr lang="en-US" altLang="en-US" dirty="0"/>
              <a:t>Borahan Tümer, Ph.D.                                                                                                                                                                          </a:t>
            </a:r>
          </a:p>
        </p:txBody>
      </p:sp>
      <p:sp>
        <p:nvSpPr>
          <p:cNvPr id="24" name="Slayt Numarası Yer Tutucusu 5">
            <a:extLst>
              <a:ext uri="{FF2B5EF4-FFF2-40B4-BE49-F238E27FC236}">
                <a16:creationId xmlns:a16="http://schemas.microsoft.com/office/drawing/2014/main" id="{A61613CA-43D7-43E1-8D40-D71E98989062}"/>
              </a:ext>
            </a:extLst>
          </p:cNvPr>
          <p:cNvSpPr>
            <a:spLocks noGrp="1"/>
          </p:cNvSpPr>
          <p:nvPr>
            <p:ph type="sldNum" sz="quarter" idx="12"/>
          </p:nvPr>
        </p:nvSpPr>
        <p:spPr/>
        <p:txBody>
          <a:bodyPr/>
          <a:lstStyle/>
          <a:p>
            <a:fld id="{3498BAA4-0250-4315-B8C1-FEA4BD0534F8}" type="slidenum">
              <a:rPr lang="en-US" altLang="en-US"/>
              <a:pPr/>
              <a:t>26</a:t>
            </a:fld>
            <a:endParaRPr lang="en-US" altLang="en-US" dirty="0"/>
          </a:p>
        </p:txBody>
      </p:sp>
      <p:sp>
        <p:nvSpPr>
          <p:cNvPr id="304130" name="Rectangle 2">
            <a:extLst>
              <a:ext uri="{FF2B5EF4-FFF2-40B4-BE49-F238E27FC236}">
                <a16:creationId xmlns:a16="http://schemas.microsoft.com/office/drawing/2014/main" id="{A7BE3111-B06E-49F0-9858-5BA820DC210F}"/>
              </a:ext>
            </a:extLst>
          </p:cNvPr>
          <p:cNvSpPr>
            <a:spLocks noGrp="1" noChangeArrowheads="1"/>
          </p:cNvSpPr>
          <p:nvPr>
            <p:ph type="title"/>
          </p:nvPr>
        </p:nvSpPr>
        <p:spPr/>
        <p:txBody>
          <a:bodyPr/>
          <a:lstStyle/>
          <a:p>
            <a:r>
              <a:rPr lang="tr-TR" altLang="en-US" sz="4000" dirty="0"/>
              <a:t>Example to Construction of Expression Trees - 6</a:t>
            </a:r>
            <a:endParaRPr lang="en-US" altLang="en-US" sz="4000" dirty="0"/>
          </a:p>
        </p:txBody>
      </p:sp>
      <p:sp>
        <p:nvSpPr>
          <p:cNvPr id="304131" name="Rectangle 3">
            <a:extLst>
              <a:ext uri="{FF2B5EF4-FFF2-40B4-BE49-F238E27FC236}">
                <a16:creationId xmlns:a16="http://schemas.microsoft.com/office/drawing/2014/main" id="{5B327A9F-275B-404F-91EB-6E013CDC05D6}"/>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a:t>
            </a:r>
            <a:r>
              <a:rPr lang="en-US" altLang="en-US" sz="3200" dirty="0"/>
              <a:t>-/F+*GHI-/-</a:t>
            </a:r>
          </a:p>
        </p:txBody>
      </p:sp>
      <p:sp>
        <p:nvSpPr>
          <p:cNvPr id="304132" name="Text Box 4">
            <a:extLst>
              <a:ext uri="{FF2B5EF4-FFF2-40B4-BE49-F238E27FC236}">
                <a16:creationId xmlns:a16="http://schemas.microsoft.com/office/drawing/2014/main" id="{00D7452A-4203-4655-B681-51B16EF29295}"/>
              </a:ext>
            </a:extLst>
          </p:cNvPr>
          <p:cNvSpPr txBox="1">
            <a:spLocks noChangeArrowheads="1"/>
          </p:cNvSpPr>
          <p:nvPr/>
        </p:nvSpPr>
        <p:spPr bwMode="auto">
          <a:xfrm>
            <a:off x="2987675" y="1628775"/>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4133" name="Rectangle 5">
            <a:extLst>
              <a:ext uri="{FF2B5EF4-FFF2-40B4-BE49-F238E27FC236}">
                <a16:creationId xmlns:a16="http://schemas.microsoft.com/office/drawing/2014/main" id="{43569D8E-3B66-4AEA-AE61-CB763277CFA0}"/>
              </a:ext>
            </a:extLst>
          </p:cNvPr>
          <p:cNvSpPr>
            <a:spLocks noChangeArrowheads="1"/>
          </p:cNvSpPr>
          <p:nvPr/>
        </p:nvSpPr>
        <p:spPr bwMode="auto">
          <a:xfrm>
            <a:off x="9001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4135" name="Oval 7">
            <a:extLst>
              <a:ext uri="{FF2B5EF4-FFF2-40B4-BE49-F238E27FC236}">
                <a16:creationId xmlns:a16="http://schemas.microsoft.com/office/drawing/2014/main" id="{B3079861-2279-4B34-9E8C-6208F02A432C}"/>
              </a:ext>
            </a:extLst>
          </p:cNvPr>
          <p:cNvSpPr>
            <a:spLocks noChangeArrowheads="1"/>
          </p:cNvSpPr>
          <p:nvPr/>
        </p:nvSpPr>
        <p:spPr bwMode="auto">
          <a:xfrm>
            <a:off x="9350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4136" name="AutoShape 8">
            <a:extLst>
              <a:ext uri="{FF2B5EF4-FFF2-40B4-BE49-F238E27FC236}">
                <a16:creationId xmlns:a16="http://schemas.microsoft.com/office/drawing/2014/main" id="{79C733C2-47EC-49CC-93A6-733CADFBDD85}"/>
              </a:ext>
            </a:extLst>
          </p:cNvPr>
          <p:cNvCxnSpPr>
            <a:cxnSpLocks noChangeShapeType="1"/>
            <a:stCxn id="304133" idx="2"/>
            <a:endCxn id="304135" idx="0"/>
          </p:cNvCxnSpPr>
          <p:nvPr/>
        </p:nvCxnSpPr>
        <p:spPr bwMode="auto">
          <a:xfrm flipH="1">
            <a:off x="1150938" y="2097088"/>
            <a:ext cx="158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37" name="Rectangle 9">
            <a:extLst>
              <a:ext uri="{FF2B5EF4-FFF2-40B4-BE49-F238E27FC236}">
                <a16:creationId xmlns:a16="http://schemas.microsoft.com/office/drawing/2014/main" id="{0E8F0BA1-C60B-4F30-A28D-EF48A5C11276}"/>
              </a:ext>
            </a:extLst>
          </p:cNvPr>
          <p:cNvSpPr>
            <a:spLocks noChangeArrowheads="1"/>
          </p:cNvSpPr>
          <p:nvPr/>
        </p:nvSpPr>
        <p:spPr bwMode="auto">
          <a:xfrm>
            <a:off x="1403350"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4138" name="Rectangle 10">
            <a:extLst>
              <a:ext uri="{FF2B5EF4-FFF2-40B4-BE49-F238E27FC236}">
                <a16:creationId xmlns:a16="http://schemas.microsoft.com/office/drawing/2014/main" id="{F75E8345-E412-4A20-AE88-0205DCB8EC17}"/>
              </a:ext>
            </a:extLst>
          </p:cNvPr>
          <p:cNvSpPr>
            <a:spLocks noChangeArrowheads="1"/>
          </p:cNvSpPr>
          <p:nvPr/>
        </p:nvSpPr>
        <p:spPr bwMode="auto">
          <a:xfrm>
            <a:off x="1908175" y="1557338"/>
            <a:ext cx="5032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4139" name="Rectangle 11">
            <a:extLst>
              <a:ext uri="{FF2B5EF4-FFF2-40B4-BE49-F238E27FC236}">
                <a16:creationId xmlns:a16="http://schemas.microsoft.com/office/drawing/2014/main" id="{4F1EC2C3-3FD6-479D-9802-2B7C93E1A607}"/>
              </a:ext>
            </a:extLst>
          </p:cNvPr>
          <p:cNvSpPr>
            <a:spLocks noChangeArrowheads="1"/>
          </p:cNvSpPr>
          <p:nvPr/>
        </p:nvSpPr>
        <p:spPr bwMode="auto">
          <a:xfrm>
            <a:off x="2411413" y="1557338"/>
            <a:ext cx="5032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4146" name="AutoShape 18">
            <a:extLst>
              <a:ext uri="{FF2B5EF4-FFF2-40B4-BE49-F238E27FC236}">
                <a16:creationId xmlns:a16="http://schemas.microsoft.com/office/drawing/2014/main" id="{2FE90B73-2914-4788-900D-ABDD6F29A104}"/>
              </a:ext>
            </a:extLst>
          </p:cNvPr>
          <p:cNvCxnSpPr>
            <a:cxnSpLocks noChangeShapeType="1"/>
            <a:stCxn id="304137" idx="2"/>
            <a:endCxn id="304156" idx="0"/>
          </p:cNvCxnSpPr>
          <p:nvPr/>
        </p:nvCxnSpPr>
        <p:spPr bwMode="auto">
          <a:xfrm>
            <a:off x="16557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47" name="Oval 19">
            <a:extLst>
              <a:ext uri="{FF2B5EF4-FFF2-40B4-BE49-F238E27FC236}">
                <a16:creationId xmlns:a16="http://schemas.microsoft.com/office/drawing/2014/main" id="{D0643BD6-2852-4434-92B6-4701A3231968}"/>
              </a:ext>
            </a:extLst>
          </p:cNvPr>
          <p:cNvSpPr>
            <a:spLocks noChangeArrowheads="1"/>
          </p:cNvSpPr>
          <p:nvPr/>
        </p:nvSpPr>
        <p:spPr bwMode="auto">
          <a:xfrm>
            <a:off x="193833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D</a:t>
            </a:r>
            <a:endParaRPr lang="en-US" altLang="en-US" sz="3200" dirty="0">
              <a:solidFill>
                <a:srgbClr val="FF3300"/>
              </a:solidFill>
            </a:endParaRPr>
          </a:p>
        </p:txBody>
      </p:sp>
      <p:cxnSp>
        <p:nvCxnSpPr>
          <p:cNvPr id="304148" name="AutoShape 20">
            <a:extLst>
              <a:ext uri="{FF2B5EF4-FFF2-40B4-BE49-F238E27FC236}">
                <a16:creationId xmlns:a16="http://schemas.microsoft.com/office/drawing/2014/main" id="{492E2EBC-EC7A-4A12-8B0E-A8BBFCF8B07D}"/>
              </a:ext>
            </a:extLst>
          </p:cNvPr>
          <p:cNvCxnSpPr>
            <a:cxnSpLocks noChangeShapeType="1"/>
            <a:stCxn id="304138" idx="2"/>
            <a:endCxn id="304147" idx="0"/>
          </p:cNvCxnSpPr>
          <p:nvPr/>
        </p:nvCxnSpPr>
        <p:spPr bwMode="auto">
          <a:xfrm flipH="1">
            <a:off x="2154238" y="2097088"/>
            <a:ext cx="635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49" name="Oval 21">
            <a:extLst>
              <a:ext uri="{FF2B5EF4-FFF2-40B4-BE49-F238E27FC236}">
                <a16:creationId xmlns:a16="http://schemas.microsoft.com/office/drawing/2014/main" id="{FB48EF1C-1C5B-4B88-ACB3-4EF93F3C4C1B}"/>
              </a:ext>
            </a:extLst>
          </p:cNvPr>
          <p:cNvSpPr>
            <a:spLocks noChangeArrowheads="1"/>
          </p:cNvSpPr>
          <p:nvPr/>
        </p:nvSpPr>
        <p:spPr bwMode="auto">
          <a:xfrm>
            <a:off x="2439988"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E</a:t>
            </a:r>
            <a:endParaRPr lang="en-US" altLang="en-US" sz="3200" dirty="0">
              <a:solidFill>
                <a:srgbClr val="FF3300"/>
              </a:solidFill>
            </a:endParaRPr>
          </a:p>
        </p:txBody>
      </p:sp>
      <p:cxnSp>
        <p:nvCxnSpPr>
          <p:cNvPr id="304150" name="AutoShape 22">
            <a:extLst>
              <a:ext uri="{FF2B5EF4-FFF2-40B4-BE49-F238E27FC236}">
                <a16:creationId xmlns:a16="http://schemas.microsoft.com/office/drawing/2014/main" id="{6E613738-99E8-4AB5-812C-C53D0EC70A21}"/>
              </a:ext>
            </a:extLst>
          </p:cNvPr>
          <p:cNvCxnSpPr>
            <a:cxnSpLocks noChangeShapeType="1"/>
            <a:stCxn id="304139" idx="2"/>
            <a:endCxn id="304149" idx="0"/>
          </p:cNvCxnSpPr>
          <p:nvPr/>
        </p:nvCxnSpPr>
        <p:spPr bwMode="auto">
          <a:xfrm flipH="1">
            <a:off x="2655888" y="2097088"/>
            <a:ext cx="7937"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4151" name="Group 23">
            <a:extLst>
              <a:ext uri="{FF2B5EF4-FFF2-40B4-BE49-F238E27FC236}">
                <a16:creationId xmlns:a16="http://schemas.microsoft.com/office/drawing/2014/main" id="{FB710BB1-817E-4FD6-8542-85A9BAAC6F03}"/>
              </a:ext>
            </a:extLst>
          </p:cNvPr>
          <p:cNvGrpSpPr>
            <a:grpSpLocks/>
          </p:cNvGrpSpPr>
          <p:nvPr/>
        </p:nvGrpSpPr>
        <p:grpSpPr bwMode="auto">
          <a:xfrm>
            <a:off x="1222375" y="2997200"/>
            <a:ext cx="792163" cy="1717675"/>
            <a:chOff x="770" y="2296"/>
            <a:chExt cx="499" cy="1082"/>
          </a:xfrm>
        </p:grpSpPr>
        <p:sp>
          <p:nvSpPr>
            <p:cNvPr id="304152" name="Oval 24">
              <a:extLst>
                <a:ext uri="{FF2B5EF4-FFF2-40B4-BE49-F238E27FC236}">
                  <a16:creationId xmlns:a16="http://schemas.microsoft.com/office/drawing/2014/main" id="{821822BC-7535-43AB-BAF3-5F62321F2522}"/>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4153" name="AutoShape 25">
              <a:extLst>
                <a:ext uri="{FF2B5EF4-FFF2-40B4-BE49-F238E27FC236}">
                  <a16:creationId xmlns:a16="http://schemas.microsoft.com/office/drawing/2014/main" id="{5AE3B0DC-14A8-4972-B636-E81639075372}"/>
                </a:ext>
              </a:extLst>
            </p:cNvPr>
            <p:cNvCxnSpPr>
              <a:cxnSpLocks noChangeShapeType="1"/>
              <a:stCxn id="304156" idx="4"/>
              <a:endCxn id="304152"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54" name="Oval 26">
              <a:extLst>
                <a:ext uri="{FF2B5EF4-FFF2-40B4-BE49-F238E27FC236}">
                  <a16:creationId xmlns:a16="http://schemas.microsoft.com/office/drawing/2014/main" id="{DEE63830-B044-4963-B203-7F91AC2739C3}"/>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4155" name="AutoShape 27">
              <a:extLst>
                <a:ext uri="{FF2B5EF4-FFF2-40B4-BE49-F238E27FC236}">
                  <a16:creationId xmlns:a16="http://schemas.microsoft.com/office/drawing/2014/main" id="{7ADE3899-C553-41FE-8FAF-8403F6B9FF0E}"/>
                </a:ext>
              </a:extLst>
            </p:cNvPr>
            <p:cNvCxnSpPr>
              <a:cxnSpLocks noChangeShapeType="1"/>
              <a:stCxn id="304156" idx="4"/>
              <a:endCxn id="304154"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4156" name="Oval 28">
              <a:extLst>
                <a:ext uri="{FF2B5EF4-FFF2-40B4-BE49-F238E27FC236}">
                  <a16:creationId xmlns:a16="http://schemas.microsoft.com/office/drawing/2014/main" id="{722FB21C-5CC0-4F47-8F8F-2E535DD06367}"/>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Veri Yer Tutucusu 3">
            <a:extLst>
              <a:ext uri="{FF2B5EF4-FFF2-40B4-BE49-F238E27FC236}">
                <a16:creationId xmlns:a16="http://schemas.microsoft.com/office/drawing/2014/main" id="{70136F89-8CD1-4B67-BCDE-F6EB3B697A70}"/>
              </a:ext>
            </a:extLst>
          </p:cNvPr>
          <p:cNvSpPr>
            <a:spLocks noGrp="1"/>
          </p:cNvSpPr>
          <p:nvPr>
            <p:ph type="dt" sz="half" idx="10"/>
          </p:nvPr>
        </p:nvSpPr>
        <p:spPr/>
        <p:txBody>
          <a:bodyPr/>
          <a:lstStyle/>
          <a:p>
            <a:fld id="{3DAC3ECC-5298-4A19-AE40-FF5605E02797}" type="datetime4">
              <a:rPr lang="en-US" altLang="en-US"/>
              <a:pPr/>
              <a:t>November 7, 2024</a:t>
            </a:fld>
            <a:endParaRPr lang="en-US" altLang="en-US" dirty="0"/>
          </a:p>
        </p:txBody>
      </p:sp>
      <p:sp>
        <p:nvSpPr>
          <p:cNvPr id="24" name="Alt Bilgi Yer Tutucusu 4">
            <a:extLst>
              <a:ext uri="{FF2B5EF4-FFF2-40B4-BE49-F238E27FC236}">
                <a16:creationId xmlns:a16="http://schemas.microsoft.com/office/drawing/2014/main" id="{D887FCF3-BBAF-4EB1-9A24-B54BE152C9CA}"/>
              </a:ext>
            </a:extLst>
          </p:cNvPr>
          <p:cNvSpPr>
            <a:spLocks noGrp="1"/>
          </p:cNvSpPr>
          <p:nvPr>
            <p:ph type="ftr" sz="quarter" idx="11"/>
          </p:nvPr>
        </p:nvSpPr>
        <p:spPr/>
        <p:txBody>
          <a:bodyPr/>
          <a:lstStyle/>
          <a:p>
            <a:r>
              <a:rPr lang="en-US" altLang="en-US" dirty="0"/>
              <a:t>Borahan Tümer, Ph.D.                                                                                                                                                                          </a:t>
            </a:r>
          </a:p>
        </p:txBody>
      </p:sp>
      <p:sp>
        <p:nvSpPr>
          <p:cNvPr id="25" name="Slayt Numarası Yer Tutucusu 5">
            <a:extLst>
              <a:ext uri="{FF2B5EF4-FFF2-40B4-BE49-F238E27FC236}">
                <a16:creationId xmlns:a16="http://schemas.microsoft.com/office/drawing/2014/main" id="{3D1B5D88-F854-4471-9F90-5E8221F81817}"/>
              </a:ext>
            </a:extLst>
          </p:cNvPr>
          <p:cNvSpPr>
            <a:spLocks noGrp="1"/>
          </p:cNvSpPr>
          <p:nvPr>
            <p:ph type="sldNum" sz="quarter" idx="12"/>
          </p:nvPr>
        </p:nvSpPr>
        <p:spPr/>
        <p:txBody>
          <a:bodyPr/>
          <a:lstStyle/>
          <a:p>
            <a:fld id="{D40C781D-9BC7-4541-B29D-8560A0319AF6}" type="slidenum">
              <a:rPr lang="en-US" altLang="en-US"/>
              <a:pPr/>
              <a:t>27</a:t>
            </a:fld>
            <a:endParaRPr lang="en-US" altLang="en-US" dirty="0"/>
          </a:p>
        </p:txBody>
      </p:sp>
      <p:sp>
        <p:nvSpPr>
          <p:cNvPr id="305154" name="Rectangle 2">
            <a:extLst>
              <a:ext uri="{FF2B5EF4-FFF2-40B4-BE49-F238E27FC236}">
                <a16:creationId xmlns:a16="http://schemas.microsoft.com/office/drawing/2014/main" id="{F3A814C5-594B-4B8A-A91B-7823551510CB}"/>
              </a:ext>
            </a:extLst>
          </p:cNvPr>
          <p:cNvSpPr>
            <a:spLocks noGrp="1" noChangeArrowheads="1"/>
          </p:cNvSpPr>
          <p:nvPr>
            <p:ph type="title"/>
          </p:nvPr>
        </p:nvSpPr>
        <p:spPr/>
        <p:txBody>
          <a:bodyPr/>
          <a:lstStyle/>
          <a:p>
            <a:r>
              <a:rPr lang="tr-TR" altLang="en-US" sz="4000" dirty="0"/>
              <a:t>Example to Construction of Expression Trees - 7</a:t>
            </a:r>
            <a:endParaRPr lang="en-US" altLang="en-US" sz="4000" dirty="0"/>
          </a:p>
        </p:txBody>
      </p:sp>
      <p:sp>
        <p:nvSpPr>
          <p:cNvPr id="305155" name="Rectangle 3">
            <a:extLst>
              <a:ext uri="{FF2B5EF4-FFF2-40B4-BE49-F238E27FC236}">
                <a16:creationId xmlns:a16="http://schemas.microsoft.com/office/drawing/2014/main" id="{7F401FE6-860E-4911-9F43-AC2ADC4F3EE0}"/>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a:t>
            </a:r>
            <a:r>
              <a:rPr lang="en-US" altLang="en-US" sz="3200" dirty="0"/>
              <a:t>/F+*GHI-/-</a:t>
            </a:r>
          </a:p>
        </p:txBody>
      </p:sp>
      <p:sp>
        <p:nvSpPr>
          <p:cNvPr id="305156" name="Text Box 4">
            <a:extLst>
              <a:ext uri="{FF2B5EF4-FFF2-40B4-BE49-F238E27FC236}">
                <a16:creationId xmlns:a16="http://schemas.microsoft.com/office/drawing/2014/main" id="{AF161179-C54B-4880-99DB-B8BE1B6BF6DA}"/>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5157" name="Rectangle 5">
            <a:extLst>
              <a:ext uri="{FF2B5EF4-FFF2-40B4-BE49-F238E27FC236}">
                <a16:creationId xmlns:a16="http://schemas.microsoft.com/office/drawing/2014/main" id="{0B672C30-DAC4-47D8-949C-7B9BC3D9BA3B}"/>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5159" name="Oval 7">
            <a:extLst>
              <a:ext uri="{FF2B5EF4-FFF2-40B4-BE49-F238E27FC236}">
                <a16:creationId xmlns:a16="http://schemas.microsoft.com/office/drawing/2014/main" id="{841E5AE8-083D-4728-BF00-6A2A86E37A8E}"/>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5160" name="AutoShape 8">
            <a:extLst>
              <a:ext uri="{FF2B5EF4-FFF2-40B4-BE49-F238E27FC236}">
                <a16:creationId xmlns:a16="http://schemas.microsoft.com/office/drawing/2014/main" id="{CB4C063F-F7AD-4B18-A534-F036B474D502}"/>
              </a:ext>
            </a:extLst>
          </p:cNvPr>
          <p:cNvCxnSpPr>
            <a:cxnSpLocks noChangeShapeType="1"/>
            <a:stCxn id="305157" idx="2"/>
            <a:endCxn id="305159"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61" name="Rectangle 9">
            <a:extLst>
              <a:ext uri="{FF2B5EF4-FFF2-40B4-BE49-F238E27FC236}">
                <a16:creationId xmlns:a16="http://schemas.microsoft.com/office/drawing/2014/main" id="{85D07BBE-2976-43E0-AC5F-A1CCF9E08B04}"/>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5163" name="Rectangle 11">
            <a:extLst>
              <a:ext uri="{FF2B5EF4-FFF2-40B4-BE49-F238E27FC236}">
                <a16:creationId xmlns:a16="http://schemas.microsoft.com/office/drawing/2014/main" id="{9EE5391D-8EBE-4909-82C9-7476F0B9F2C7}"/>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5170" name="AutoShape 18">
            <a:extLst>
              <a:ext uri="{FF2B5EF4-FFF2-40B4-BE49-F238E27FC236}">
                <a16:creationId xmlns:a16="http://schemas.microsoft.com/office/drawing/2014/main" id="{71D31540-8C36-4005-827F-EAF5869817FA}"/>
              </a:ext>
            </a:extLst>
          </p:cNvPr>
          <p:cNvCxnSpPr>
            <a:cxnSpLocks noChangeShapeType="1"/>
            <a:stCxn id="305161" idx="2"/>
            <a:endCxn id="305189" idx="0"/>
          </p:cNvCxnSpPr>
          <p:nvPr/>
        </p:nvCxnSpPr>
        <p:spPr bwMode="auto">
          <a:xfrm>
            <a:off x="1908175"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85" name="Oval 33">
            <a:extLst>
              <a:ext uri="{FF2B5EF4-FFF2-40B4-BE49-F238E27FC236}">
                <a16:creationId xmlns:a16="http://schemas.microsoft.com/office/drawing/2014/main" id="{D7AA4469-8324-41FF-BD70-155BDAA1A4B1}"/>
              </a:ext>
            </a:extLst>
          </p:cNvPr>
          <p:cNvSpPr>
            <a:spLocks noChangeArrowheads="1"/>
          </p:cNvSpPr>
          <p:nvPr/>
        </p:nvSpPr>
        <p:spPr bwMode="auto">
          <a:xfrm>
            <a:off x="1474788" y="4427538"/>
            <a:ext cx="287337"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5186" name="AutoShape 34">
            <a:extLst>
              <a:ext uri="{FF2B5EF4-FFF2-40B4-BE49-F238E27FC236}">
                <a16:creationId xmlns:a16="http://schemas.microsoft.com/office/drawing/2014/main" id="{84F2D41F-8AAF-481D-8646-F42DD2FB43AC}"/>
              </a:ext>
            </a:extLst>
          </p:cNvPr>
          <p:cNvCxnSpPr>
            <a:cxnSpLocks noChangeShapeType="1"/>
            <a:stCxn id="305189" idx="4"/>
            <a:endCxn id="305185" idx="0"/>
          </p:cNvCxnSpPr>
          <p:nvPr/>
        </p:nvCxnSpPr>
        <p:spPr bwMode="auto">
          <a:xfrm flipH="1">
            <a:off x="1619250" y="3284538"/>
            <a:ext cx="288925"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87" name="Oval 35">
            <a:extLst>
              <a:ext uri="{FF2B5EF4-FFF2-40B4-BE49-F238E27FC236}">
                <a16:creationId xmlns:a16="http://schemas.microsoft.com/office/drawing/2014/main" id="{7D396E19-3678-4EC8-9EF8-A9636C9866C9}"/>
              </a:ext>
            </a:extLst>
          </p:cNvPr>
          <p:cNvSpPr>
            <a:spLocks noChangeArrowheads="1"/>
          </p:cNvSpPr>
          <p:nvPr/>
        </p:nvSpPr>
        <p:spPr bwMode="auto">
          <a:xfrm>
            <a:off x="1943100" y="4427538"/>
            <a:ext cx="287338"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5188" name="AutoShape 36">
            <a:extLst>
              <a:ext uri="{FF2B5EF4-FFF2-40B4-BE49-F238E27FC236}">
                <a16:creationId xmlns:a16="http://schemas.microsoft.com/office/drawing/2014/main" id="{D0D15FE6-FF26-498A-AF87-8B0AF96F2124}"/>
              </a:ext>
            </a:extLst>
          </p:cNvPr>
          <p:cNvCxnSpPr>
            <a:cxnSpLocks noChangeShapeType="1"/>
            <a:stCxn id="305189" idx="4"/>
            <a:endCxn id="305187" idx="0"/>
          </p:cNvCxnSpPr>
          <p:nvPr/>
        </p:nvCxnSpPr>
        <p:spPr bwMode="auto">
          <a:xfrm>
            <a:off x="1908175" y="3284538"/>
            <a:ext cx="179388"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89" name="Oval 37">
            <a:extLst>
              <a:ext uri="{FF2B5EF4-FFF2-40B4-BE49-F238E27FC236}">
                <a16:creationId xmlns:a16="http://schemas.microsoft.com/office/drawing/2014/main" id="{70494DD6-DEB1-4B8F-AEBA-A511B941F47B}"/>
              </a:ext>
            </a:extLst>
          </p:cNvPr>
          <p:cNvSpPr>
            <a:spLocks noChangeArrowheads="1"/>
          </p:cNvSpPr>
          <p:nvPr/>
        </p:nvSpPr>
        <p:spPr bwMode="auto">
          <a:xfrm>
            <a:off x="1763713" y="2997200"/>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05162" name="Rectangle 10">
            <a:extLst>
              <a:ext uri="{FF2B5EF4-FFF2-40B4-BE49-F238E27FC236}">
                <a16:creationId xmlns:a16="http://schemas.microsoft.com/office/drawing/2014/main" id="{EA7C2E22-8401-421D-A329-9D34004A9259}"/>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cxnSp>
        <p:nvCxnSpPr>
          <p:cNvPr id="305183" name="AutoShape 31">
            <a:extLst>
              <a:ext uri="{FF2B5EF4-FFF2-40B4-BE49-F238E27FC236}">
                <a16:creationId xmlns:a16="http://schemas.microsoft.com/office/drawing/2014/main" id="{77BF7F89-0458-4DC8-B968-92AC5C94D824}"/>
              </a:ext>
            </a:extLst>
          </p:cNvPr>
          <p:cNvCxnSpPr>
            <a:cxnSpLocks noChangeShapeType="1"/>
            <a:stCxn id="305162" idx="2"/>
            <a:endCxn id="305195" idx="0"/>
          </p:cNvCxnSpPr>
          <p:nvPr/>
        </p:nvCxnSpPr>
        <p:spPr bwMode="auto">
          <a:xfrm>
            <a:off x="262731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91" name="Oval 39">
            <a:extLst>
              <a:ext uri="{FF2B5EF4-FFF2-40B4-BE49-F238E27FC236}">
                <a16:creationId xmlns:a16="http://schemas.microsoft.com/office/drawing/2014/main" id="{DBB39057-7121-4FB8-8327-337379098495}"/>
              </a:ext>
            </a:extLst>
          </p:cNvPr>
          <p:cNvSpPr>
            <a:spLocks noChangeArrowheads="1"/>
          </p:cNvSpPr>
          <p:nvPr/>
        </p:nvSpPr>
        <p:spPr bwMode="auto">
          <a:xfrm>
            <a:off x="2230438" y="4427538"/>
            <a:ext cx="287337"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5192" name="AutoShape 40">
            <a:extLst>
              <a:ext uri="{FF2B5EF4-FFF2-40B4-BE49-F238E27FC236}">
                <a16:creationId xmlns:a16="http://schemas.microsoft.com/office/drawing/2014/main" id="{27596B8F-1C5F-4BE9-B8F0-6B25C98B343D}"/>
              </a:ext>
            </a:extLst>
          </p:cNvPr>
          <p:cNvCxnSpPr>
            <a:cxnSpLocks noChangeShapeType="1"/>
            <a:stCxn id="305195" idx="4"/>
            <a:endCxn id="305191" idx="0"/>
          </p:cNvCxnSpPr>
          <p:nvPr/>
        </p:nvCxnSpPr>
        <p:spPr bwMode="auto">
          <a:xfrm flipH="1">
            <a:off x="2374900" y="3284538"/>
            <a:ext cx="252413"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93" name="Oval 41">
            <a:extLst>
              <a:ext uri="{FF2B5EF4-FFF2-40B4-BE49-F238E27FC236}">
                <a16:creationId xmlns:a16="http://schemas.microsoft.com/office/drawing/2014/main" id="{972B5197-2334-49A2-9651-724066C74E99}"/>
              </a:ext>
            </a:extLst>
          </p:cNvPr>
          <p:cNvSpPr>
            <a:spLocks noChangeArrowheads="1"/>
          </p:cNvSpPr>
          <p:nvPr/>
        </p:nvSpPr>
        <p:spPr bwMode="auto">
          <a:xfrm>
            <a:off x="2698750" y="4427538"/>
            <a:ext cx="287338"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5194" name="AutoShape 42">
            <a:extLst>
              <a:ext uri="{FF2B5EF4-FFF2-40B4-BE49-F238E27FC236}">
                <a16:creationId xmlns:a16="http://schemas.microsoft.com/office/drawing/2014/main" id="{215DDC7D-3783-48E8-A7E6-1972D44C0703}"/>
              </a:ext>
            </a:extLst>
          </p:cNvPr>
          <p:cNvCxnSpPr>
            <a:cxnSpLocks noChangeShapeType="1"/>
            <a:stCxn id="305195" idx="4"/>
            <a:endCxn id="305193" idx="0"/>
          </p:cNvCxnSpPr>
          <p:nvPr/>
        </p:nvCxnSpPr>
        <p:spPr bwMode="auto">
          <a:xfrm>
            <a:off x="2627313" y="3284538"/>
            <a:ext cx="215900" cy="1143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5195" name="Oval 43">
            <a:extLst>
              <a:ext uri="{FF2B5EF4-FFF2-40B4-BE49-F238E27FC236}">
                <a16:creationId xmlns:a16="http://schemas.microsoft.com/office/drawing/2014/main" id="{5481CE9A-65BE-4919-87B8-B5AFAD9694EF}"/>
              </a:ext>
            </a:extLst>
          </p:cNvPr>
          <p:cNvSpPr>
            <a:spLocks noChangeArrowheads="1"/>
          </p:cNvSpPr>
          <p:nvPr/>
        </p:nvSpPr>
        <p:spPr bwMode="auto">
          <a:xfrm>
            <a:off x="2482850" y="2997200"/>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Veri Yer Tutucusu 3">
            <a:extLst>
              <a:ext uri="{FF2B5EF4-FFF2-40B4-BE49-F238E27FC236}">
                <a16:creationId xmlns:a16="http://schemas.microsoft.com/office/drawing/2014/main" id="{A4920DD2-EE07-44B8-BE81-28B3D8251637}"/>
              </a:ext>
            </a:extLst>
          </p:cNvPr>
          <p:cNvSpPr>
            <a:spLocks noGrp="1"/>
          </p:cNvSpPr>
          <p:nvPr>
            <p:ph type="dt" sz="half" idx="10"/>
          </p:nvPr>
        </p:nvSpPr>
        <p:spPr/>
        <p:txBody>
          <a:bodyPr/>
          <a:lstStyle/>
          <a:p>
            <a:fld id="{1020B3EA-8946-4545-9A19-18AE0D0F0AAF}" type="datetime4">
              <a:rPr lang="en-US" altLang="en-US"/>
              <a:pPr/>
              <a:t>November 7, 2024</a:t>
            </a:fld>
            <a:endParaRPr lang="en-US" altLang="en-US" dirty="0"/>
          </a:p>
        </p:txBody>
      </p:sp>
      <p:sp>
        <p:nvSpPr>
          <p:cNvPr id="28" name="Alt Bilgi Yer Tutucusu 4">
            <a:extLst>
              <a:ext uri="{FF2B5EF4-FFF2-40B4-BE49-F238E27FC236}">
                <a16:creationId xmlns:a16="http://schemas.microsoft.com/office/drawing/2014/main" id="{0CD6292A-F6CD-46BD-9852-99B4665BEAE1}"/>
              </a:ext>
            </a:extLst>
          </p:cNvPr>
          <p:cNvSpPr>
            <a:spLocks noGrp="1"/>
          </p:cNvSpPr>
          <p:nvPr>
            <p:ph type="ftr" sz="quarter" idx="11"/>
          </p:nvPr>
        </p:nvSpPr>
        <p:spPr/>
        <p:txBody>
          <a:bodyPr/>
          <a:lstStyle/>
          <a:p>
            <a:r>
              <a:rPr lang="en-US" altLang="en-US" dirty="0"/>
              <a:t>Borahan Tümer, Ph.D.                                                                                                                                                                          </a:t>
            </a:r>
          </a:p>
        </p:txBody>
      </p:sp>
      <p:sp>
        <p:nvSpPr>
          <p:cNvPr id="29" name="Slayt Numarası Yer Tutucusu 5">
            <a:extLst>
              <a:ext uri="{FF2B5EF4-FFF2-40B4-BE49-F238E27FC236}">
                <a16:creationId xmlns:a16="http://schemas.microsoft.com/office/drawing/2014/main" id="{7DB1E8DD-94D1-43B4-89A5-8FF44AB4A915}"/>
              </a:ext>
            </a:extLst>
          </p:cNvPr>
          <p:cNvSpPr>
            <a:spLocks noGrp="1"/>
          </p:cNvSpPr>
          <p:nvPr>
            <p:ph type="sldNum" sz="quarter" idx="12"/>
          </p:nvPr>
        </p:nvSpPr>
        <p:spPr/>
        <p:txBody>
          <a:bodyPr/>
          <a:lstStyle/>
          <a:p>
            <a:fld id="{FDE96893-111B-45DF-AEAD-AC92E44ADCA7}" type="slidenum">
              <a:rPr lang="en-US" altLang="en-US"/>
              <a:pPr/>
              <a:t>28</a:t>
            </a:fld>
            <a:endParaRPr lang="en-US" altLang="en-US" dirty="0"/>
          </a:p>
        </p:txBody>
      </p:sp>
      <p:sp>
        <p:nvSpPr>
          <p:cNvPr id="306178" name="Rectangle 2">
            <a:extLst>
              <a:ext uri="{FF2B5EF4-FFF2-40B4-BE49-F238E27FC236}">
                <a16:creationId xmlns:a16="http://schemas.microsoft.com/office/drawing/2014/main" id="{A499C2C1-2D88-491E-83B3-D19F311FE7C5}"/>
              </a:ext>
            </a:extLst>
          </p:cNvPr>
          <p:cNvSpPr>
            <a:spLocks noGrp="1" noChangeArrowheads="1"/>
          </p:cNvSpPr>
          <p:nvPr>
            <p:ph type="title"/>
          </p:nvPr>
        </p:nvSpPr>
        <p:spPr/>
        <p:txBody>
          <a:bodyPr/>
          <a:lstStyle/>
          <a:p>
            <a:r>
              <a:rPr lang="tr-TR" altLang="en-US" sz="4000" dirty="0"/>
              <a:t>Example to Construction of Expression Trees - 8</a:t>
            </a:r>
            <a:endParaRPr lang="en-US" altLang="en-US" sz="4000" dirty="0"/>
          </a:p>
        </p:txBody>
      </p:sp>
      <p:sp>
        <p:nvSpPr>
          <p:cNvPr id="306179" name="Rectangle 3">
            <a:extLst>
              <a:ext uri="{FF2B5EF4-FFF2-40B4-BE49-F238E27FC236}">
                <a16:creationId xmlns:a16="http://schemas.microsoft.com/office/drawing/2014/main" id="{70D27E01-CFEB-4BFB-8EA0-2A06C7530080}"/>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a:t>
            </a:r>
            <a:r>
              <a:rPr lang="en-US" altLang="en-US" sz="3200" dirty="0"/>
              <a:t>F+*GHI-/-</a:t>
            </a:r>
          </a:p>
        </p:txBody>
      </p:sp>
      <p:sp>
        <p:nvSpPr>
          <p:cNvPr id="306180" name="Text Box 4">
            <a:extLst>
              <a:ext uri="{FF2B5EF4-FFF2-40B4-BE49-F238E27FC236}">
                <a16:creationId xmlns:a16="http://schemas.microsoft.com/office/drawing/2014/main" id="{7F60951F-BD4E-4CA3-A4CF-113C2E51E963}"/>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6181" name="Rectangle 5">
            <a:extLst>
              <a:ext uri="{FF2B5EF4-FFF2-40B4-BE49-F238E27FC236}">
                <a16:creationId xmlns:a16="http://schemas.microsoft.com/office/drawing/2014/main" id="{5910AF5B-4DFC-44CC-8A08-3317683DE9D9}"/>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6182" name="Oval 6">
            <a:extLst>
              <a:ext uri="{FF2B5EF4-FFF2-40B4-BE49-F238E27FC236}">
                <a16:creationId xmlns:a16="http://schemas.microsoft.com/office/drawing/2014/main" id="{BB882AC5-739B-4104-A00A-8481CD99222C}"/>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6183" name="AutoShape 7">
            <a:extLst>
              <a:ext uri="{FF2B5EF4-FFF2-40B4-BE49-F238E27FC236}">
                <a16:creationId xmlns:a16="http://schemas.microsoft.com/office/drawing/2014/main" id="{ACFC029C-480B-49DE-96AC-76572F6F55EC}"/>
              </a:ext>
            </a:extLst>
          </p:cNvPr>
          <p:cNvCxnSpPr>
            <a:cxnSpLocks noChangeShapeType="1"/>
            <a:stCxn id="306181" idx="2"/>
            <a:endCxn id="306182"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84" name="Rectangle 8">
            <a:extLst>
              <a:ext uri="{FF2B5EF4-FFF2-40B4-BE49-F238E27FC236}">
                <a16:creationId xmlns:a16="http://schemas.microsoft.com/office/drawing/2014/main" id="{0CC01BF1-414E-415E-8551-0AE4BBCB4599}"/>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6185" name="Rectangle 9">
            <a:extLst>
              <a:ext uri="{FF2B5EF4-FFF2-40B4-BE49-F238E27FC236}">
                <a16:creationId xmlns:a16="http://schemas.microsoft.com/office/drawing/2014/main" id="{00437D4A-00D4-41A5-9C6A-41D4558AB94B}"/>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6203" name="Group 27">
            <a:extLst>
              <a:ext uri="{FF2B5EF4-FFF2-40B4-BE49-F238E27FC236}">
                <a16:creationId xmlns:a16="http://schemas.microsoft.com/office/drawing/2014/main" id="{AFD2A3B9-6CAC-418F-A481-B35C223B411A}"/>
              </a:ext>
            </a:extLst>
          </p:cNvPr>
          <p:cNvGrpSpPr>
            <a:grpSpLocks/>
          </p:cNvGrpSpPr>
          <p:nvPr/>
        </p:nvGrpSpPr>
        <p:grpSpPr bwMode="auto">
          <a:xfrm>
            <a:off x="1116013" y="3619500"/>
            <a:ext cx="755650" cy="1357313"/>
            <a:chOff x="3334" y="2069"/>
            <a:chExt cx="476" cy="855"/>
          </a:xfrm>
        </p:grpSpPr>
        <p:sp>
          <p:nvSpPr>
            <p:cNvPr id="306187" name="Oval 11">
              <a:extLst>
                <a:ext uri="{FF2B5EF4-FFF2-40B4-BE49-F238E27FC236}">
                  <a16:creationId xmlns:a16="http://schemas.microsoft.com/office/drawing/2014/main" id="{19A13950-E3B9-46E2-A325-9A11C6B8AA84}"/>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6188" name="AutoShape 12">
              <a:extLst>
                <a:ext uri="{FF2B5EF4-FFF2-40B4-BE49-F238E27FC236}">
                  <a16:creationId xmlns:a16="http://schemas.microsoft.com/office/drawing/2014/main" id="{A175AE7C-1B19-4A2B-94EF-144D8AD1AFF4}"/>
                </a:ext>
              </a:extLst>
            </p:cNvPr>
            <p:cNvCxnSpPr>
              <a:cxnSpLocks noChangeShapeType="1"/>
              <a:stCxn id="306191" idx="4"/>
              <a:endCxn id="306187"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89" name="Oval 13">
              <a:extLst>
                <a:ext uri="{FF2B5EF4-FFF2-40B4-BE49-F238E27FC236}">
                  <a16:creationId xmlns:a16="http://schemas.microsoft.com/office/drawing/2014/main" id="{5DA28417-6165-4E85-8E82-3CE42BCD7AD6}"/>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6190" name="AutoShape 14">
              <a:extLst>
                <a:ext uri="{FF2B5EF4-FFF2-40B4-BE49-F238E27FC236}">
                  <a16:creationId xmlns:a16="http://schemas.microsoft.com/office/drawing/2014/main" id="{7C501E65-6676-42CF-A930-E0FF694FAD2C}"/>
                </a:ext>
              </a:extLst>
            </p:cNvPr>
            <p:cNvCxnSpPr>
              <a:cxnSpLocks noChangeShapeType="1"/>
              <a:stCxn id="306191" idx="4"/>
              <a:endCxn id="306189"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91" name="Oval 15">
              <a:extLst>
                <a:ext uri="{FF2B5EF4-FFF2-40B4-BE49-F238E27FC236}">
                  <a16:creationId xmlns:a16="http://schemas.microsoft.com/office/drawing/2014/main" id="{74B92595-9EC2-40C4-AE25-B4484F84C40D}"/>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6192" name="Rectangle 16">
            <a:extLst>
              <a:ext uri="{FF2B5EF4-FFF2-40B4-BE49-F238E27FC236}">
                <a16:creationId xmlns:a16="http://schemas.microsoft.com/office/drawing/2014/main" id="{2AA2CE2B-AC6B-4053-96A9-4FB3F820D93E}"/>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6204" name="Group 28">
            <a:extLst>
              <a:ext uri="{FF2B5EF4-FFF2-40B4-BE49-F238E27FC236}">
                <a16:creationId xmlns:a16="http://schemas.microsoft.com/office/drawing/2014/main" id="{B221F85E-B2A1-4280-9DF3-132554C36881}"/>
              </a:ext>
            </a:extLst>
          </p:cNvPr>
          <p:cNvGrpSpPr>
            <a:grpSpLocks/>
          </p:cNvGrpSpPr>
          <p:nvPr/>
        </p:nvGrpSpPr>
        <p:grpSpPr bwMode="auto">
          <a:xfrm>
            <a:off x="1908175" y="3619500"/>
            <a:ext cx="755650" cy="1357313"/>
            <a:chOff x="4286" y="1661"/>
            <a:chExt cx="476" cy="855"/>
          </a:xfrm>
        </p:grpSpPr>
        <p:sp>
          <p:nvSpPr>
            <p:cNvPr id="306194" name="Oval 18">
              <a:extLst>
                <a:ext uri="{FF2B5EF4-FFF2-40B4-BE49-F238E27FC236}">
                  <a16:creationId xmlns:a16="http://schemas.microsoft.com/office/drawing/2014/main" id="{F2A1C95D-BD6E-4CEE-8717-AE01FFB65529}"/>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6195" name="AutoShape 19">
              <a:extLst>
                <a:ext uri="{FF2B5EF4-FFF2-40B4-BE49-F238E27FC236}">
                  <a16:creationId xmlns:a16="http://schemas.microsoft.com/office/drawing/2014/main" id="{C8C1A874-12A9-430C-8A03-57D1B6A6A240}"/>
                </a:ext>
              </a:extLst>
            </p:cNvPr>
            <p:cNvCxnSpPr>
              <a:cxnSpLocks noChangeShapeType="1"/>
              <a:stCxn id="306198" idx="4"/>
              <a:endCxn id="306194"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96" name="Oval 20">
              <a:extLst>
                <a:ext uri="{FF2B5EF4-FFF2-40B4-BE49-F238E27FC236}">
                  <a16:creationId xmlns:a16="http://schemas.microsoft.com/office/drawing/2014/main" id="{4765C02E-E6F2-4A76-AD42-D02A08D1DFC0}"/>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6197" name="AutoShape 21">
              <a:extLst>
                <a:ext uri="{FF2B5EF4-FFF2-40B4-BE49-F238E27FC236}">
                  <a16:creationId xmlns:a16="http://schemas.microsoft.com/office/drawing/2014/main" id="{6D8AD0B7-BEFD-41E1-8092-BCC6EAB548B4}"/>
                </a:ext>
              </a:extLst>
            </p:cNvPr>
            <p:cNvCxnSpPr>
              <a:cxnSpLocks noChangeShapeType="1"/>
              <a:stCxn id="306198" idx="4"/>
              <a:endCxn id="306196"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6198" name="Oval 22">
              <a:extLst>
                <a:ext uri="{FF2B5EF4-FFF2-40B4-BE49-F238E27FC236}">
                  <a16:creationId xmlns:a16="http://schemas.microsoft.com/office/drawing/2014/main" id="{87460FBD-9B20-471D-A747-4A23FA8B4402}"/>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6201" name="Oval 25">
            <a:extLst>
              <a:ext uri="{FF2B5EF4-FFF2-40B4-BE49-F238E27FC236}">
                <a16:creationId xmlns:a16="http://schemas.microsoft.com/office/drawing/2014/main" id="{BAD67972-C83D-4816-9FE7-FCEE740896BC}"/>
              </a:ext>
            </a:extLst>
          </p:cNvPr>
          <p:cNvSpPr>
            <a:spLocks noChangeArrowheads="1"/>
          </p:cNvSpPr>
          <p:nvPr/>
        </p:nvSpPr>
        <p:spPr bwMode="auto">
          <a:xfrm>
            <a:off x="1763713" y="2682875"/>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6202" name="AutoShape 26">
            <a:extLst>
              <a:ext uri="{FF2B5EF4-FFF2-40B4-BE49-F238E27FC236}">
                <a16:creationId xmlns:a16="http://schemas.microsoft.com/office/drawing/2014/main" id="{C02FF8D4-60FD-4860-8048-1EFBA861691C}"/>
              </a:ext>
            </a:extLst>
          </p:cNvPr>
          <p:cNvCxnSpPr>
            <a:cxnSpLocks noChangeShapeType="1"/>
            <a:stCxn id="306184" idx="2"/>
            <a:endCxn id="306201" idx="0"/>
          </p:cNvCxnSpPr>
          <p:nvPr/>
        </p:nvCxnSpPr>
        <p:spPr bwMode="auto">
          <a:xfrm>
            <a:off x="1908175" y="2097088"/>
            <a:ext cx="0" cy="5857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205" name="AutoShape 29">
            <a:extLst>
              <a:ext uri="{FF2B5EF4-FFF2-40B4-BE49-F238E27FC236}">
                <a16:creationId xmlns:a16="http://schemas.microsoft.com/office/drawing/2014/main" id="{0013B03C-A45E-4BC2-8F27-14C8EA8BE852}"/>
              </a:ext>
            </a:extLst>
          </p:cNvPr>
          <p:cNvCxnSpPr>
            <a:cxnSpLocks noChangeShapeType="1"/>
            <a:stCxn id="306201" idx="4"/>
            <a:endCxn id="306191" idx="0"/>
          </p:cNvCxnSpPr>
          <p:nvPr/>
        </p:nvCxnSpPr>
        <p:spPr bwMode="auto">
          <a:xfrm flipH="1">
            <a:off x="1549400" y="2970213"/>
            <a:ext cx="3587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206" name="AutoShape 30">
            <a:extLst>
              <a:ext uri="{FF2B5EF4-FFF2-40B4-BE49-F238E27FC236}">
                <a16:creationId xmlns:a16="http://schemas.microsoft.com/office/drawing/2014/main" id="{6B9332D7-2760-4938-96F5-237443C9E7AF}"/>
              </a:ext>
            </a:extLst>
          </p:cNvPr>
          <p:cNvCxnSpPr>
            <a:cxnSpLocks noChangeShapeType="1"/>
            <a:stCxn id="306201" idx="4"/>
            <a:endCxn id="306198" idx="0"/>
          </p:cNvCxnSpPr>
          <p:nvPr/>
        </p:nvCxnSpPr>
        <p:spPr bwMode="auto">
          <a:xfrm>
            <a:off x="1908175" y="2970213"/>
            <a:ext cx="3968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Veri Yer Tutucusu 3">
            <a:extLst>
              <a:ext uri="{FF2B5EF4-FFF2-40B4-BE49-F238E27FC236}">
                <a16:creationId xmlns:a16="http://schemas.microsoft.com/office/drawing/2014/main" id="{B909BBC1-147C-4C48-843D-9087D9E06602}"/>
              </a:ext>
            </a:extLst>
          </p:cNvPr>
          <p:cNvSpPr>
            <a:spLocks noGrp="1"/>
          </p:cNvSpPr>
          <p:nvPr>
            <p:ph type="dt" sz="half" idx="10"/>
          </p:nvPr>
        </p:nvSpPr>
        <p:spPr/>
        <p:txBody>
          <a:bodyPr/>
          <a:lstStyle/>
          <a:p>
            <a:fld id="{49ECF945-5E93-4255-8D7A-86ECAC7FEF51}" type="datetime4">
              <a:rPr lang="en-US" altLang="en-US"/>
              <a:pPr/>
              <a:t>November 7, 2024</a:t>
            </a:fld>
            <a:endParaRPr lang="en-US" altLang="en-US" dirty="0"/>
          </a:p>
        </p:txBody>
      </p:sp>
      <p:sp>
        <p:nvSpPr>
          <p:cNvPr id="30" name="Alt Bilgi Yer Tutucusu 4">
            <a:extLst>
              <a:ext uri="{FF2B5EF4-FFF2-40B4-BE49-F238E27FC236}">
                <a16:creationId xmlns:a16="http://schemas.microsoft.com/office/drawing/2014/main" id="{39915C6F-1AFA-492C-BD19-B77E08909CD4}"/>
              </a:ext>
            </a:extLst>
          </p:cNvPr>
          <p:cNvSpPr>
            <a:spLocks noGrp="1"/>
          </p:cNvSpPr>
          <p:nvPr>
            <p:ph type="ftr" sz="quarter" idx="11"/>
          </p:nvPr>
        </p:nvSpPr>
        <p:spPr/>
        <p:txBody>
          <a:bodyPr/>
          <a:lstStyle/>
          <a:p>
            <a:r>
              <a:rPr lang="en-US" altLang="en-US" dirty="0"/>
              <a:t>Borahan Tümer, Ph.D.                                                                                                                                                                          </a:t>
            </a:r>
          </a:p>
        </p:txBody>
      </p:sp>
      <p:sp>
        <p:nvSpPr>
          <p:cNvPr id="31" name="Slayt Numarası Yer Tutucusu 5">
            <a:extLst>
              <a:ext uri="{FF2B5EF4-FFF2-40B4-BE49-F238E27FC236}">
                <a16:creationId xmlns:a16="http://schemas.microsoft.com/office/drawing/2014/main" id="{094863FA-C10B-48BF-9491-1C79267F207E}"/>
              </a:ext>
            </a:extLst>
          </p:cNvPr>
          <p:cNvSpPr>
            <a:spLocks noGrp="1"/>
          </p:cNvSpPr>
          <p:nvPr>
            <p:ph type="sldNum" sz="quarter" idx="12"/>
          </p:nvPr>
        </p:nvSpPr>
        <p:spPr/>
        <p:txBody>
          <a:bodyPr/>
          <a:lstStyle/>
          <a:p>
            <a:fld id="{D330D239-A872-42E4-860C-106F47D64022}" type="slidenum">
              <a:rPr lang="en-US" altLang="en-US"/>
              <a:pPr/>
              <a:t>29</a:t>
            </a:fld>
            <a:endParaRPr lang="en-US" altLang="en-US" dirty="0"/>
          </a:p>
        </p:txBody>
      </p:sp>
      <p:sp>
        <p:nvSpPr>
          <p:cNvPr id="307202" name="Rectangle 2">
            <a:extLst>
              <a:ext uri="{FF2B5EF4-FFF2-40B4-BE49-F238E27FC236}">
                <a16:creationId xmlns:a16="http://schemas.microsoft.com/office/drawing/2014/main" id="{ECB84C66-0FFE-46A2-8964-36FB68113078}"/>
              </a:ext>
            </a:extLst>
          </p:cNvPr>
          <p:cNvSpPr>
            <a:spLocks noGrp="1" noChangeArrowheads="1"/>
          </p:cNvSpPr>
          <p:nvPr>
            <p:ph type="title"/>
          </p:nvPr>
        </p:nvSpPr>
        <p:spPr/>
        <p:txBody>
          <a:bodyPr/>
          <a:lstStyle/>
          <a:p>
            <a:r>
              <a:rPr lang="tr-TR" altLang="en-US" sz="4000" dirty="0"/>
              <a:t>Example to Construction of Expression Trees - 9</a:t>
            </a:r>
            <a:endParaRPr lang="en-US" altLang="en-US" sz="4000" dirty="0"/>
          </a:p>
        </p:txBody>
      </p:sp>
      <p:sp>
        <p:nvSpPr>
          <p:cNvPr id="307203" name="Rectangle 3">
            <a:extLst>
              <a:ext uri="{FF2B5EF4-FFF2-40B4-BE49-F238E27FC236}">
                <a16:creationId xmlns:a16="http://schemas.microsoft.com/office/drawing/2014/main" id="{AC5F4848-A150-421C-8ABC-495661783C0E}"/>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a:t>
            </a:r>
            <a:r>
              <a:rPr lang="en-US" altLang="en-US" sz="3200" dirty="0"/>
              <a:t>+*GHI-/-</a:t>
            </a:r>
          </a:p>
        </p:txBody>
      </p:sp>
      <p:sp>
        <p:nvSpPr>
          <p:cNvPr id="307204" name="Text Box 4">
            <a:extLst>
              <a:ext uri="{FF2B5EF4-FFF2-40B4-BE49-F238E27FC236}">
                <a16:creationId xmlns:a16="http://schemas.microsoft.com/office/drawing/2014/main" id="{A2F31BFB-4E67-4A7E-9330-B7D909CD4D47}"/>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7205" name="Rectangle 5">
            <a:extLst>
              <a:ext uri="{FF2B5EF4-FFF2-40B4-BE49-F238E27FC236}">
                <a16:creationId xmlns:a16="http://schemas.microsoft.com/office/drawing/2014/main" id="{27B09520-B70C-4B78-831A-20E2ACE518C3}"/>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7206" name="Oval 6">
            <a:extLst>
              <a:ext uri="{FF2B5EF4-FFF2-40B4-BE49-F238E27FC236}">
                <a16:creationId xmlns:a16="http://schemas.microsoft.com/office/drawing/2014/main" id="{6AB0F380-B881-4822-9F0C-CEEE5940D96C}"/>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7207" name="AutoShape 7">
            <a:extLst>
              <a:ext uri="{FF2B5EF4-FFF2-40B4-BE49-F238E27FC236}">
                <a16:creationId xmlns:a16="http://schemas.microsoft.com/office/drawing/2014/main" id="{41503671-A1F6-47EE-8208-C09F7745B0D7}"/>
              </a:ext>
            </a:extLst>
          </p:cNvPr>
          <p:cNvCxnSpPr>
            <a:cxnSpLocks noChangeShapeType="1"/>
            <a:stCxn id="307205" idx="2"/>
            <a:endCxn id="307206"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08" name="Rectangle 8">
            <a:extLst>
              <a:ext uri="{FF2B5EF4-FFF2-40B4-BE49-F238E27FC236}">
                <a16:creationId xmlns:a16="http://schemas.microsoft.com/office/drawing/2014/main" id="{3D56DEF5-CBDD-428F-AF07-AE48C2A14DF1}"/>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7209" name="Rectangle 9">
            <a:extLst>
              <a:ext uri="{FF2B5EF4-FFF2-40B4-BE49-F238E27FC236}">
                <a16:creationId xmlns:a16="http://schemas.microsoft.com/office/drawing/2014/main" id="{4518AC4A-7656-451C-AE0E-0ABDE979D85C}"/>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7210" name="Group 10">
            <a:extLst>
              <a:ext uri="{FF2B5EF4-FFF2-40B4-BE49-F238E27FC236}">
                <a16:creationId xmlns:a16="http://schemas.microsoft.com/office/drawing/2014/main" id="{3E25B13C-AD6E-41C4-96A9-B0ED7BA8E762}"/>
              </a:ext>
            </a:extLst>
          </p:cNvPr>
          <p:cNvGrpSpPr>
            <a:grpSpLocks/>
          </p:cNvGrpSpPr>
          <p:nvPr/>
        </p:nvGrpSpPr>
        <p:grpSpPr bwMode="auto">
          <a:xfrm>
            <a:off x="1116013" y="3619500"/>
            <a:ext cx="755650" cy="1357313"/>
            <a:chOff x="3334" y="2069"/>
            <a:chExt cx="476" cy="855"/>
          </a:xfrm>
        </p:grpSpPr>
        <p:sp>
          <p:nvSpPr>
            <p:cNvPr id="307211" name="Oval 11">
              <a:extLst>
                <a:ext uri="{FF2B5EF4-FFF2-40B4-BE49-F238E27FC236}">
                  <a16:creationId xmlns:a16="http://schemas.microsoft.com/office/drawing/2014/main" id="{9052C745-BEFD-4BBD-A218-AF24EC8DEB5B}"/>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7212" name="AutoShape 12">
              <a:extLst>
                <a:ext uri="{FF2B5EF4-FFF2-40B4-BE49-F238E27FC236}">
                  <a16:creationId xmlns:a16="http://schemas.microsoft.com/office/drawing/2014/main" id="{06252422-EE0D-45DB-9F76-7BB8191578AC}"/>
                </a:ext>
              </a:extLst>
            </p:cNvPr>
            <p:cNvCxnSpPr>
              <a:cxnSpLocks noChangeShapeType="1"/>
              <a:stCxn id="307215" idx="4"/>
              <a:endCxn id="307211"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13" name="Oval 13">
              <a:extLst>
                <a:ext uri="{FF2B5EF4-FFF2-40B4-BE49-F238E27FC236}">
                  <a16:creationId xmlns:a16="http://schemas.microsoft.com/office/drawing/2014/main" id="{F36A680A-6AF8-48F7-ABD0-B14FD4F38573}"/>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7214" name="AutoShape 14">
              <a:extLst>
                <a:ext uri="{FF2B5EF4-FFF2-40B4-BE49-F238E27FC236}">
                  <a16:creationId xmlns:a16="http://schemas.microsoft.com/office/drawing/2014/main" id="{B8EDDFAC-032F-4D31-B8B3-5161064AE26B}"/>
                </a:ext>
              </a:extLst>
            </p:cNvPr>
            <p:cNvCxnSpPr>
              <a:cxnSpLocks noChangeShapeType="1"/>
              <a:stCxn id="307215" idx="4"/>
              <a:endCxn id="307213"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15" name="Oval 15">
              <a:extLst>
                <a:ext uri="{FF2B5EF4-FFF2-40B4-BE49-F238E27FC236}">
                  <a16:creationId xmlns:a16="http://schemas.microsoft.com/office/drawing/2014/main" id="{08CEBDBF-DD81-4A4D-966A-801297F75E79}"/>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7216" name="Rectangle 16">
            <a:extLst>
              <a:ext uri="{FF2B5EF4-FFF2-40B4-BE49-F238E27FC236}">
                <a16:creationId xmlns:a16="http://schemas.microsoft.com/office/drawing/2014/main" id="{3EF11C43-18AF-473D-AFEF-6EA6F33FBF9C}"/>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7217" name="Group 17">
            <a:extLst>
              <a:ext uri="{FF2B5EF4-FFF2-40B4-BE49-F238E27FC236}">
                <a16:creationId xmlns:a16="http://schemas.microsoft.com/office/drawing/2014/main" id="{1AA4BEFD-0CB2-4ABC-BCA5-22C6651B34C1}"/>
              </a:ext>
            </a:extLst>
          </p:cNvPr>
          <p:cNvGrpSpPr>
            <a:grpSpLocks/>
          </p:cNvGrpSpPr>
          <p:nvPr/>
        </p:nvGrpSpPr>
        <p:grpSpPr bwMode="auto">
          <a:xfrm>
            <a:off x="1908175" y="3619500"/>
            <a:ext cx="755650" cy="1357313"/>
            <a:chOff x="4286" y="1661"/>
            <a:chExt cx="476" cy="855"/>
          </a:xfrm>
        </p:grpSpPr>
        <p:sp>
          <p:nvSpPr>
            <p:cNvPr id="307218" name="Oval 18">
              <a:extLst>
                <a:ext uri="{FF2B5EF4-FFF2-40B4-BE49-F238E27FC236}">
                  <a16:creationId xmlns:a16="http://schemas.microsoft.com/office/drawing/2014/main" id="{2E665D64-0E45-4D4F-8C2C-CCABD1DACCE1}"/>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7219" name="AutoShape 19">
              <a:extLst>
                <a:ext uri="{FF2B5EF4-FFF2-40B4-BE49-F238E27FC236}">
                  <a16:creationId xmlns:a16="http://schemas.microsoft.com/office/drawing/2014/main" id="{2956A1B4-BB12-4F26-90BF-C2515A762BCC}"/>
                </a:ext>
              </a:extLst>
            </p:cNvPr>
            <p:cNvCxnSpPr>
              <a:cxnSpLocks noChangeShapeType="1"/>
              <a:stCxn id="307222" idx="4"/>
              <a:endCxn id="307218"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20" name="Oval 20">
              <a:extLst>
                <a:ext uri="{FF2B5EF4-FFF2-40B4-BE49-F238E27FC236}">
                  <a16:creationId xmlns:a16="http://schemas.microsoft.com/office/drawing/2014/main" id="{9D8528A1-5A8B-4E60-B865-2FC182F5C8F3}"/>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7221" name="AutoShape 21">
              <a:extLst>
                <a:ext uri="{FF2B5EF4-FFF2-40B4-BE49-F238E27FC236}">
                  <a16:creationId xmlns:a16="http://schemas.microsoft.com/office/drawing/2014/main" id="{413E0D4B-420C-4E6B-B5A9-4D4C3F5ACD1C}"/>
                </a:ext>
              </a:extLst>
            </p:cNvPr>
            <p:cNvCxnSpPr>
              <a:cxnSpLocks noChangeShapeType="1"/>
              <a:stCxn id="307222" idx="4"/>
              <a:endCxn id="307220"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22" name="Oval 22">
              <a:extLst>
                <a:ext uri="{FF2B5EF4-FFF2-40B4-BE49-F238E27FC236}">
                  <a16:creationId xmlns:a16="http://schemas.microsoft.com/office/drawing/2014/main" id="{890975DF-ECEE-4A1B-AD76-01FFA714527E}"/>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7223" name="Oval 23">
            <a:extLst>
              <a:ext uri="{FF2B5EF4-FFF2-40B4-BE49-F238E27FC236}">
                <a16:creationId xmlns:a16="http://schemas.microsoft.com/office/drawing/2014/main" id="{26EAC004-4A4D-48E6-81AD-1B3D9B77524C}"/>
              </a:ext>
            </a:extLst>
          </p:cNvPr>
          <p:cNvSpPr>
            <a:spLocks noChangeArrowheads="1"/>
          </p:cNvSpPr>
          <p:nvPr/>
        </p:nvSpPr>
        <p:spPr bwMode="auto">
          <a:xfrm>
            <a:off x="1763713" y="2682875"/>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7224" name="AutoShape 24">
            <a:extLst>
              <a:ext uri="{FF2B5EF4-FFF2-40B4-BE49-F238E27FC236}">
                <a16:creationId xmlns:a16="http://schemas.microsoft.com/office/drawing/2014/main" id="{29380145-AE0E-4F2A-BA64-3CE88676B74E}"/>
              </a:ext>
            </a:extLst>
          </p:cNvPr>
          <p:cNvCxnSpPr>
            <a:cxnSpLocks noChangeShapeType="1"/>
            <a:stCxn id="307208" idx="2"/>
            <a:endCxn id="307223" idx="0"/>
          </p:cNvCxnSpPr>
          <p:nvPr/>
        </p:nvCxnSpPr>
        <p:spPr bwMode="auto">
          <a:xfrm>
            <a:off x="1908175" y="2097088"/>
            <a:ext cx="0" cy="5857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25" name="AutoShape 25">
            <a:extLst>
              <a:ext uri="{FF2B5EF4-FFF2-40B4-BE49-F238E27FC236}">
                <a16:creationId xmlns:a16="http://schemas.microsoft.com/office/drawing/2014/main" id="{97F94E40-8637-4457-9B1E-A9006AABF48A}"/>
              </a:ext>
            </a:extLst>
          </p:cNvPr>
          <p:cNvCxnSpPr>
            <a:cxnSpLocks noChangeShapeType="1"/>
            <a:stCxn id="307223" idx="4"/>
            <a:endCxn id="307215" idx="0"/>
          </p:cNvCxnSpPr>
          <p:nvPr/>
        </p:nvCxnSpPr>
        <p:spPr bwMode="auto">
          <a:xfrm flipH="1">
            <a:off x="1549400" y="2970213"/>
            <a:ext cx="3587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26" name="AutoShape 26">
            <a:extLst>
              <a:ext uri="{FF2B5EF4-FFF2-40B4-BE49-F238E27FC236}">
                <a16:creationId xmlns:a16="http://schemas.microsoft.com/office/drawing/2014/main" id="{52731E1B-C456-4ACC-B9A8-BF796D0DC756}"/>
              </a:ext>
            </a:extLst>
          </p:cNvPr>
          <p:cNvCxnSpPr>
            <a:cxnSpLocks noChangeShapeType="1"/>
            <a:stCxn id="307223" idx="4"/>
            <a:endCxn id="307222" idx="0"/>
          </p:cNvCxnSpPr>
          <p:nvPr/>
        </p:nvCxnSpPr>
        <p:spPr bwMode="auto">
          <a:xfrm>
            <a:off x="1908175" y="2970213"/>
            <a:ext cx="396875" cy="649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27" name="Oval 27">
            <a:extLst>
              <a:ext uri="{FF2B5EF4-FFF2-40B4-BE49-F238E27FC236}">
                <a16:creationId xmlns:a16="http://schemas.microsoft.com/office/drawing/2014/main" id="{35281EC1-8FF4-4073-ABB7-9102EA1E264D}"/>
              </a:ext>
            </a:extLst>
          </p:cNvPr>
          <p:cNvSpPr>
            <a:spLocks noChangeArrowheads="1"/>
          </p:cNvSpPr>
          <p:nvPr/>
        </p:nvSpPr>
        <p:spPr bwMode="auto">
          <a:xfrm>
            <a:off x="240982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F</a:t>
            </a:r>
            <a:endParaRPr lang="en-US" altLang="en-US" sz="3200" dirty="0">
              <a:solidFill>
                <a:srgbClr val="FF3300"/>
              </a:solidFill>
            </a:endParaRPr>
          </a:p>
        </p:txBody>
      </p:sp>
      <p:cxnSp>
        <p:nvCxnSpPr>
          <p:cNvPr id="307228" name="AutoShape 28">
            <a:extLst>
              <a:ext uri="{FF2B5EF4-FFF2-40B4-BE49-F238E27FC236}">
                <a16:creationId xmlns:a16="http://schemas.microsoft.com/office/drawing/2014/main" id="{47F5C75B-5FB7-478F-950A-9818D517F253}"/>
              </a:ext>
            </a:extLst>
          </p:cNvPr>
          <p:cNvCxnSpPr>
            <a:cxnSpLocks noChangeShapeType="1"/>
            <a:stCxn id="307216" idx="2"/>
            <a:endCxn id="307227" idx="0"/>
          </p:cNvCxnSpPr>
          <p:nvPr/>
        </p:nvCxnSpPr>
        <p:spPr bwMode="auto">
          <a:xfrm flipH="1">
            <a:off x="262572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ED942783-04BE-4C07-93B2-1E70F403EF0A}"/>
              </a:ext>
            </a:extLst>
          </p:cNvPr>
          <p:cNvSpPr>
            <a:spLocks noGrp="1"/>
          </p:cNvSpPr>
          <p:nvPr>
            <p:ph type="dt" sz="half" idx="10"/>
          </p:nvPr>
        </p:nvSpPr>
        <p:spPr/>
        <p:txBody>
          <a:bodyPr/>
          <a:lstStyle/>
          <a:p>
            <a:fld id="{F7E3EBC0-7E88-4EFF-B49C-C05C0C162D0A}"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A5C8333B-AE6E-4F83-9ECC-E580A27DB0D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67DECE1-7291-4069-92EF-B2C1CF7ADF91}"/>
              </a:ext>
            </a:extLst>
          </p:cNvPr>
          <p:cNvSpPr>
            <a:spLocks noGrp="1"/>
          </p:cNvSpPr>
          <p:nvPr>
            <p:ph type="sldNum" sz="quarter" idx="12"/>
          </p:nvPr>
        </p:nvSpPr>
        <p:spPr/>
        <p:txBody>
          <a:bodyPr/>
          <a:lstStyle/>
          <a:p>
            <a:fld id="{98808A1F-6C1D-4222-81F8-AEE93F0AA461}" type="slidenum">
              <a:rPr lang="en-US" altLang="en-US"/>
              <a:pPr/>
              <a:t>3</a:t>
            </a:fld>
            <a:endParaRPr lang="en-US" altLang="en-US" dirty="0"/>
          </a:p>
        </p:txBody>
      </p:sp>
      <p:sp>
        <p:nvSpPr>
          <p:cNvPr id="248834" name="Rectangle 2">
            <a:extLst>
              <a:ext uri="{FF2B5EF4-FFF2-40B4-BE49-F238E27FC236}">
                <a16:creationId xmlns:a16="http://schemas.microsoft.com/office/drawing/2014/main" id="{CC7D7166-E203-4DCB-90AE-2FAA3855945C}"/>
              </a:ext>
            </a:extLst>
          </p:cNvPr>
          <p:cNvSpPr>
            <a:spLocks noGrp="1" noChangeArrowheads="1"/>
          </p:cNvSpPr>
          <p:nvPr>
            <p:ph type="title"/>
          </p:nvPr>
        </p:nvSpPr>
        <p:spPr/>
        <p:txBody>
          <a:bodyPr/>
          <a:lstStyle/>
          <a:p>
            <a:r>
              <a:rPr lang="tr-TR" altLang="en-US" dirty="0"/>
              <a:t>Trees </a:t>
            </a:r>
            <a:r>
              <a:rPr lang="en-US" altLang="en-US" dirty="0"/>
              <a:t>(A</a:t>
            </a:r>
            <a:r>
              <a:rPr lang="tr-TR" altLang="en-US" dirty="0"/>
              <a:t>ğaçlar</a:t>
            </a:r>
            <a:r>
              <a:rPr lang="en-US" altLang="en-US" dirty="0"/>
              <a:t>)</a:t>
            </a:r>
          </a:p>
        </p:txBody>
      </p:sp>
      <p:graphicFrame>
        <p:nvGraphicFramePr>
          <p:cNvPr id="248836" name="Object 4">
            <a:extLst>
              <a:ext uri="{FF2B5EF4-FFF2-40B4-BE49-F238E27FC236}">
                <a16:creationId xmlns:a16="http://schemas.microsoft.com/office/drawing/2014/main" id="{B9600AEC-9497-40B3-8604-79DB7B30E5A2}"/>
              </a:ext>
            </a:extLst>
          </p:cNvPr>
          <p:cNvGraphicFramePr>
            <a:graphicFrameLocks noChangeAspect="1"/>
          </p:cNvGraphicFramePr>
          <p:nvPr/>
        </p:nvGraphicFramePr>
        <p:xfrm>
          <a:off x="1187450" y="1196975"/>
          <a:ext cx="7129463" cy="4975225"/>
        </p:xfrm>
        <a:graphic>
          <a:graphicData uri="http://schemas.openxmlformats.org/presentationml/2006/ole">
            <mc:AlternateContent xmlns:mc="http://schemas.openxmlformats.org/markup-compatibility/2006">
              <mc:Choice xmlns:v="urn:schemas-microsoft-com:vml" Requires="v">
                <p:oleObj spid="_x0000_s248871" name="Bitmap Image" r:id="rId3" imgW="12984387" imgH="10552381" progId="Paint.Picture">
                  <p:embed/>
                </p:oleObj>
              </mc:Choice>
              <mc:Fallback>
                <p:oleObj name="Bitmap Image" r:id="rId3" imgW="12984387" imgH="10552381"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196975"/>
                        <a:ext cx="7129463"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eri Yer Tutucusu 3">
            <a:extLst>
              <a:ext uri="{FF2B5EF4-FFF2-40B4-BE49-F238E27FC236}">
                <a16:creationId xmlns:a16="http://schemas.microsoft.com/office/drawing/2014/main" id="{7633C247-BFF8-4BA5-873C-70DC011A1E78}"/>
              </a:ext>
            </a:extLst>
          </p:cNvPr>
          <p:cNvSpPr>
            <a:spLocks noGrp="1"/>
          </p:cNvSpPr>
          <p:nvPr>
            <p:ph type="dt" sz="half" idx="10"/>
          </p:nvPr>
        </p:nvSpPr>
        <p:spPr/>
        <p:txBody>
          <a:bodyPr/>
          <a:lstStyle/>
          <a:p>
            <a:fld id="{D8E4DB26-36F0-4A2C-9759-0D3D2B1D7D71}" type="datetime4">
              <a:rPr lang="en-US" altLang="en-US"/>
              <a:pPr/>
              <a:t>November 7, 2024</a:t>
            </a:fld>
            <a:endParaRPr lang="en-US" altLang="en-US" dirty="0"/>
          </a:p>
        </p:txBody>
      </p:sp>
      <p:sp>
        <p:nvSpPr>
          <p:cNvPr id="33" name="Alt Bilgi Yer Tutucusu 4">
            <a:extLst>
              <a:ext uri="{FF2B5EF4-FFF2-40B4-BE49-F238E27FC236}">
                <a16:creationId xmlns:a16="http://schemas.microsoft.com/office/drawing/2014/main" id="{BCDF509E-AF25-435D-8637-5AC13D019B92}"/>
              </a:ext>
            </a:extLst>
          </p:cNvPr>
          <p:cNvSpPr>
            <a:spLocks noGrp="1"/>
          </p:cNvSpPr>
          <p:nvPr>
            <p:ph type="ftr" sz="quarter" idx="11"/>
          </p:nvPr>
        </p:nvSpPr>
        <p:spPr/>
        <p:txBody>
          <a:bodyPr/>
          <a:lstStyle/>
          <a:p>
            <a:r>
              <a:rPr lang="en-US" altLang="en-US" dirty="0"/>
              <a:t>Borahan Tümer, Ph.D.                                                                                                                                                                          </a:t>
            </a:r>
          </a:p>
        </p:txBody>
      </p:sp>
      <p:sp>
        <p:nvSpPr>
          <p:cNvPr id="34" name="Slayt Numarası Yer Tutucusu 5">
            <a:extLst>
              <a:ext uri="{FF2B5EF4-FFF2-40B4-BE49-F238E27FC236}">
                <a16:creationId xmlns:a16="http://schemas.microsoft.com/office/drawing/2014/main" id="{A2F5DB34-8344-4DDA-848D-210F818D2B2E}"/>
              </a:ext>
            </a:extLst>
          </p:cNvPr>
          <p:cNvSpPr>
            <a:spLocks noGrp="1"/>
          </p:cNvSpPr>
          <p:nvPr>
            <p:ph type="sldNum" sz="quarter" idx="12"/>
          </p:nvPr>
        </p:nvSpPr>
        <p:spPr/>
        <p:txBody>
          <a:bodyPr/>
          <a:lstStyle/>
          <a:p>
            <a:fld id="{19095591-8F11-4226-84D6-F3183F216E0C}" type="slidenum">
              <a:rPr lang="en-US" altLang="en-US"/>
              <a:pPr/>
              <a:t>30</a:t>
            </a:fld>
            <a:endParaRPr lang="en-US" altLang="en-US" dirty="0"/>
          </a:p>
        </p:txBody>
      </p:sp>
      <p:sp>
        <p:nvSpPr>
          <p:cNvPr id="308226" name="Rectangle 2">
            <a:extLst>
              <a:ext uri="{FF2B5EF4-FFF2-40B4-BE49-F238E27FC236}">
                <a16:creationId xmlns:a16="http://schemas.microsoft.com/office/drawing/2014/main" id="{2415AEBD-7C32-443A-A247-FEA9B31508B1}"/>
              </a:ext>
            </a:extLst>
          </p:cNvPr>
          <p:cNvSpPr>
            <a:spLocks noGrp="1" noChangeArrowheads="1"/>
          </p:cNvSpPr>
          <p:nvPr>
            <p:ph type="title"/>
          </p:nvPr>
        </p:nvSpPr>
        <p:spPr/>
        <p:txBody>
          <a:bodyPr/>
          <a:lstStyle/>
          <a:p>
            <a:r>
              <a:rPr lang="tr-TR" altLang="en-US" sz="4000" dirty="0"/>
              <a:t>Example to Construction of Expression Trees - 10</a:t>
            </a:r>
            <a:endParaRPr lang="en-US" altLang="en-US" sz="4000" dirty="0"/>
          </a:p>
        </p:txBody>
      </p:sp>
      <p:sp>
        <p:nvSpPr>
          <p:cNvPr id="308227" name="Rectangle 3">
            <a:extLst>
              <a:ext uri="{FF2B5EF4-FFF2-40B4-BE49-F238E27FC236}">
                <a16:creationId xmlns:a16="http://schemas.microsoft.com/office/drawing/2014/main" id="{88F45E46-3FE7-4C96-AC04-84773E5CEB99}"/>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a:t>
            </a:r>
            <a:r>
              <a:rPr lang="en-US" altLang="en-US" sz="3200" dirty="0"/>
              <a:t>*GHI-/-</a:t>
            </a:r>
          </a:p>
        </p:txBody>
      </p:sp>
      <p:sp>
        <p:nvSpPr>
          <p:cNvPr id="308228" name="Text Box 4">
            <a:extLst>
              <a:ext uri="{FF2B5EF4-FFF2-40B4-BE49-F238E27FC236}">
                <a16:creationId xmlns:a16="http://schemas.microsoft.com/office/drawing/2014/main" id="{84C9562C-0420-4122-A391-2756AA29ADB9}"/>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8229" name="Rectangle 5">
            <a:extLst>
              <a:ext uri="{FF2B5EF4-FFF2-40B4-BE49-F238E27FC236}">
                <a16:creationId xmlns:a16="http://schemas.microsoft.com/office/drawing/2014/main" id="{D6C79DBC-E1E1-4DD6-AD53-D9BB75072CA4}"/>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8230" name="Oval 6">
            <a:extLst>
              <a:ext uri="{FF2B5EF4-FFF2-40B4-BE49-F238E27FC236}">
                <a16:creationId xmlns:a16="http://schemas.microsoft.com/office/drawing/2014/main" id="{89E3B05A-4323-4B5C-8ACF-431BD631A687}"/>
              </a:ext>
            </a:extLst>
          </p:cNvPr>
          <p:cNvSpPr>
            <a:spLocks noChangeArrowheads="1"/>
          </p:cNvSpPr>
          <p:nvPr/>
        </p:nvSpPr>
        <p:spPr bwMode="auto">
          <a:xfrm>
            <a:off x="1006475" y="2997200"/>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A</a:t>
            </a:r>
            <a:endParaRPr lang="en-US" altLang="en-US" sz="3200" dirty="0">
              <a:solidFill>
                <a:srgbClr val="FF3300"/>
              </a:solidFill>
            </a:endParaRPr>
          </a:p>
        </p:txBody>
      </p:sp>
      <p:cxnSp>
        <p:nvCxnSpPr>
          <p:cNvPr id="308231" name="AutoShape 7">
            <a:extLst>
              <a:ext uri="{FF2B5EF4-FFF2-40B4-BE49-F238E27FC236}">
                <a16:creationId xmlns:a16="http://schemas.microsoft.com/office/drawing/2014/main" id="{82BA119C-E957-4E1A-8E35-958427E9B4D8}"/>
              </a:ext>
            </a:extLst>
          </p:cNvPr>
          <p:cNvCxnSpPr>
            <a:cxnSpLocks noChangeShapeType="1"/>
            <a:stCxn id="308229" idx="2"/>
            <a:endCxn id="308230" idx="0"/>
          </p:cNvCxnSpPr>
          <p:nvPr/>
        </p:nvCxnSpPr>
        <p:spPr bwMode="auto">
          <a:xfrm flipH="1">
            <a:off x="1222375" y="2097088"/>
            <a:ext cx="1588"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32" name="Rectangle 8">
            <a:extLst>
              <a:ext uri="{FF2B5EF4-FFF2-40B4-BE49-F238E27FC236}">
                <a16:creationId xmlns:a16="http://schemas.microsoft.com/office/drawing/2014/main" id="{5BDB9D11-BCAB-4CFE-9310-C94BF8BB54B3}"/>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8233" name="Rectangle 9">
            <a:extLst>
              <a:ext uri="{FF2B5EF4-FFF2-40B4-BE49-F238E27FC236}">
                <a16:creationId xmlns:a16="http://schemas.microsoft.com/office/drawing/2014/main" id="{75C90EC4-D3B9-4720-976A-5B6EC0A24DBF}"/>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8240" name="Rectangle 16">
            <a:extLst>
              <a:ext uri="{FF2B5EF4-FFF2-40B4-BE49-F238E27FC236}">
                <a16:creationId xmlns:a16="http://schemas.microsoft.com/office/drawing/2014/main" id="{D9A6D93E-BDBE-4141-9BA1-19C1CE6A8E21}"/>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8253" name="Group 29">
            <a:extLst>
              <a:ext uri="{FF2B5EF4-FFF2-40B4-BE49-F238E27FC236}">
                <a16:creationId xmlns:a16="http://schemas.microsoft.com/office/drawing/2014/main" id="{CF779DB1-19D0-4EBC-9CEB-AA6065990385}"/>
              </a:ext>
            </a:extLst>
          </p:cNvPr>
          <p:cNvGrpSpPr>
            <a:grpSpLocks/>
          </p:cNvGrpSpPr>
          <p:nvPr/>
        </p:nvGrpSpPr>
        <p:grpSpPr bwMode="auto">
          <a:xfrm>
            <a:off x="827088" y="3187700"/>
            <a:ext cx="1547812" cy="2293938"/>
            <a:chOff x="703" y="2069"/>
            <a:chExt cx="975" cy="1445"/>
          </a:xfrm>
        </p:grpSpPr>
        <p:grpSp>
          <p:nvGrpSpPr>
            <p:cNvPr id="308234" name="Group 10">
              <a:extLst>
                <a:ext uri="{FF2B5EF4-FFF2-40B4-BE49-F238E27FC236}">
                  <a16:creationId xmlns:a16="http://schemas.microsoft.com/office/drawing/2014/main" id="{601A139E-71DA-4CF1-9BBE-73D04256D378}"/>
                </a:ext>
              </a:extLst>
            </p:cNvPr>
            <p:cNvGrpSpPr>
              <a:grpSpLocks/>
            </p:cNvGrpSpPr>
            <p:nvPr/>
          </p:nvGrpSpPr>
          <p:grpSpPr bwMode="auto">
            <a:xfrm>
              <a:off x="703" y="2659"/>
              <a:ext cx="476" cy="855"/>
              <a:chOff x="3334" y="2069"/>
              <a:chExt cx="476" cy="855"/>
            </a:xfrm>
          </p:grpSpPr>
          <p:sp>
            <p:nvSpPr>
              <p:cNvPr id="308235" name="Oval 11">
                <a:extLst>
                  <a:ext uri="{FF2B5EF4-FFF2-40B4-BE49-F238E27FC236}">
                    <a16:creationId xmlns:a16="http://schemas.microsoft.com/office/drawing/2014/main" id="{5EA15FE3-2393-466F-A2FC-B8FED8AE2BBF}"/>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8236" name="AutoShape 12">
                <a:extLst>
                  <a:ext uri="{FF2B5EF4-FFF2-40B4-BE49-F238E27FC236}">
                    <a16:creationId xmlns:a16="http://schemas.microsoft.com/office/drawing/2014/main" id="{9FF67E62-4B6A-4D71-92BC-7F0742456305}"/>
                  </a:ext>
                </a:extLst>
              </p:cNvPr>
              <p:cNvCxnSpPr>
                <a:cxnSpLocks noChangeShapeType="1"/>
                <a:stCxn id="308239" idx="4"/>
                <a:endCxn id="308235"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37" name="Oval 13">
                <a:extLst>
                  <a:ext uri="{FF2B5EF4-FFF2-40B4-BE49-F238E27FC236}">
                    <a16:creationId xmlns:a16="http://schemas.microsoft.com/office/drawing/2014/main" id="{8FA1B08C-0DEF-47FD-AC0E-79D4F5FFE225}"/>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8238" name="AutoShape 14">
                <a:extLst>
                  <a:ext uri="{FF2B5EF4-FFF2-40B4-BE49-F238E27FC236}">
                    <a16:creationId xmlns:a16="http://schemas.microsoft.com/office/drawing/2014/main" id="{9E48F792-B5D3-4AB0-AF18-5F519AE947E2}"/>
                  </a:ext>
                </a:extLst>
              </p:cNvPr>
              <p:cNvCxnSpPr>
                <a:cxnSpLocks noChangeShapeType="1"/>
                <a:stCxn id="308239" idx="4"/>
                <a:endCxn id="308237"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39" name="Oval 15">
                <a:extLst>
                  <a:ext uri="{FF2B5EF4-FFF2-40B4-BE49-F238E27FC236}">
                    <a16:creationId xmlns:a16="http://schemas.microsoft.com/office/drawing/2014/main" id="{64B1D79D-0FE5-4E3B-B152-52D014D9FC5A}"/>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08241" name="Group 17">
              <a:extLst>
                <a:ext uri="{FF2B5EF4-FFF2-40B4-BE49-F238E27FC236}">
                  <a16:creationId xmlns:a16="http://schemas.microsoft.com/office/drawing/2014/main" id="{0313E304-4336-4B81-A7CA-9995CC57A4D7}"/>
                </a:ext>
              </a:extLst>
            </p:cNvPr>
            <p:cNvGrpSpPr>
              <a:grpSpLocks/>
            </p:cNvGrpSpPr>
            <p:nvPr/>
          </p:nvGrpSpPr>
          <p:grpSpPr bwMode="auto">
            <a:xfrm>
              <a:off x="1202" y="2659"/>
              <a:ext cx="476" cy="855"/>
              <a:chOff x="4286" y="1661"/>
              <a:chExt cx="476" cy="855"/>
            </a:xfrm>
          </p:grpSpPr>
          <p:sp>
            <p:nvSpPr>
              <p:cNvPr id="308242" name="Oval 18">
                <a:extLst>
                  <a:ext uri="{FF2B5EF4-FFF2-40B4-BE49-F238E27FC236}">
                    <a16:creationId xmlns:a16="http://schemas.microsoft.com/office/drawing/2014/main" id="{1EE1A97B-403C-4D6C-B6F8-43FB7E06516C}"/>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8243" name="AutoShape 19">
                <a:extLst>
                  <a:ext uri="{FF2B5EF4-FFF2-40B4-BE49-F238E27FC236}">
                    <a16:creationId xmlns:a16="http://schemas.microsoft.com/office/drawing/2014/main" id="{3419267B-72F6-47AA-AE7C-D12832A0FABF}"/>
                  </a:ext>
                </a:extLst>
              </p:cNvPr>
              <p:cNvCxnSpPr>
                <a:cxnSpLocks noChangeShapeType="1"/>
                <a:stCxn id="308246" idx="4"/>
                <a:endCxn id="308242"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44" name="Oval 20">
                <a:extLst>
                  <a:ext uri="{FF2B5EF4-FFF2-40B4-BE49-F238E27FC236}">
                    <a16:creationId xmlns:a16="http://schemas.microsoft.com/office/drawing/2014/main" id="{458522B9-036C-4EF1-B5F7-DF2F726AFE7D}"/>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8245" name="AutoShape 21">
                <a:extLst>
                  <a:ext uri="{FF2B5EF4-FFF2-40B4-BE49-F238E27FC236}">
                    <a16:creationId xmlns:a16="http://schemas.microsoft.com/office/drawing/2014/main" id="{728029FB-3DF3-44BD-A30C-A018873D4BFC}"/>
                  </a:ext>
                </a:extLst>
              </p:cNvPr>
              <p:cNvCxnSpPr>
                <a:cxnSpLocks noChangeShapeType="1"/>
                <a:stCxn id="308246" idx="4"/>
                <a:endCxn id="308244"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246" name="Oval 22">
                <a:extLst>
                  <a:ext uri="{FF2B5EF4-FFF2-40B4-BE49-F238E27FC236}">
                    <a16:creationId xmlns:a16="http://schemas.microsoft.com/office/drawing/2014/main" id="{B3F2C120-591D-4AD6-8B37-B58E97381A09}"/>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8247" name="Oval 23">
              <a:extLst>
                <a:ext uri="{FF2B5EF4-FFF2-40B4-BE49-F238E27FC236}">
                  <a16:creationId xmlns:a16="http://schemas.microsoft.com/office/drawing/2014/main" id="{EECFD9C3-F27C-4764-8986-7E2D674F061D}"/>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8249" name="AutoShape 25">
              <a:extLst>
                <a:ext uri="{FF2B5EF4-FFF2-40B4-BE49-F238E27FC236}">
                  <a16:creationId xmlns:a16="http://schemas.microsoft.com/office/drawing/2014/main" id="{4DC0E66C-AD04-4020-B1EC-C63074214438}"/>
                </a:ext>
              </a:extLst>
            </p:cNvPr>
            <p:cNvCxnSpPr>
              <a:cxnSpLocks noChangeShapeType="1"/>
              <a:stCxn id="308247" idx="4"/>
              <a:endCxn id="308239"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250" name="AutoShape 26">
              <a:extLst>
                <a:ext uri="{FF2B5EF4-FFF2-40B4-BE49-F238E27FC236}">
                  <a16:creationId xmlns:a16="http://schemas.microsoft.com/office/drawing/2014/main" id="{B666C027-6996-4FF1-8B06-6EA00D1E8853}"/>
                </a:ext>
              </a:extLst>
            </p:cNvPr>
            <p:cNvCxnSpPr>
              <a:cxnSpLocks noChangeShapeType="1"/>
              <a:stCxn id="308247" idx="4"/>
              <a:endCxn id="308246"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8254" name="Oval 30">
            <a:extLst>
              <a:ext uri="{FF2B5EF4-FFF2-40B4-BE49-F238E27FC236}">
                <a16:creationId xmlns:a16="http://schemas.microsoft.com/office/drawing/2014/main" id="{CB5C9ED6-2FDC-4038-9310-336015B64291}"/>
              </a:ext>
            </a:extLst>
          </p:cNvPr>
          <p:cNvSpPr>
            <a:spLocks noChangeArrowheads="1"/>
          </p:cNvSpPr>
          <p:nvPr/>
        </p:nvSpPr>
        <p:spPr bwMode="auto">
          <a:xfrm>
            <a:off x="2124075" y="3187700"/>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08255" name="Oval 31">
            <a:extLst>
              <a:ext uri="{FF2B5EF4-FFF2-40B4-BE49-F238E27FC236}">
                <a16:creationId xmlns:a16="http://schemas.microsoft.com/office/drawing/2014/main" id="{7556D3AD-F7DC-4AF8-B920-0DD522062F26}"/>
              </a:ext>
            </a:extLst>
          </p:cNvPr>
          <p:cNvSpPr>
            <a:spLocks noChangeArrowheads="1"/>
          </p:cNvSpPr>
          <p:nvPr/>
        </p:nvSpPr>
        <p:spPr bwMode="auto">
          <a:xfrm>
            <a:off x="1762125" y="2682875"/>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8257" name="AutoShape 33">
            <a:extLst>
              <a:ext uri="{FF2B5EF4-FFF2-40B4-BE49-F238E27FC236}">
                <a16:creationId xmlns:a16="http://schemas.microsoft.com/office/drawing/2014/main" id="{A3C1DB67-D18C-4BAB-9923-C9703B7FD16B}"/>
              </a:ext>
            </a:extLst>
          </p:cNvPr>
          <p:cNvCxnSpPr>
            <a:cxnSpLocks noChangeShapeType="1"/>
            <a:stCxn id="308255" idx="4"/>
            <a:endCxn id="308247" idx="0"/>
          </p:cNvCxnSpPr>
          <p:nvPr/>
        </p:nvCxnSpPr>
        <p:spPr bwMode="auto">
          <a:xfrm flipH="1">
            <a:off x="1619250" y="2970213"/>
            <a:ext cx="287338" cy="2174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258" name="AutoShape 34">
            <a:extLst>
              <a:ext uri="{FF2B5EF4-FFF2-40B4-BE49-F238E27FC236}">
                <a16:creationId xmlns:a16="http://schemas.microsoft.com/office/drawing/2014/main" id="{BCF49CE1-6039-4D65-A321-BB5C1A563E06}"/>
              </a:ext>
            </a:extLst>
          </p:cNvPr>
          <p:cNvCxnSpPr>
            <a:cxnSpLocks noChangeShapeType="1"/>
            <a:stCxn id="308255" idx="4"/>
            <a:endCxn id="308254" idx="0"/>
          </p:cNvCxnSpPr>
          <p:nvPr/>
        </p:nvCxnSpPr>
        <p:spPr bwMode="auto">
          <a:xfrm>
            <a:off x="1906588" y="2970213"/>
            <a:ext cx="361950" cy="2174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259" name="AutoShape 35">
            <a:extLst>
              <a:ext uri="{FF2B5EF4-FFF2-40B4-BE49-F238E27FC236}">
                <a16:creationId xmlns:a16="http://schemas.microsoft.com/office/drawing/2014/main" id="{E215445E-50E8-40F1-B322-93C013F52E0F}"/>
              </a:ext>
            </a:extLst>
          </p:cNvPr>
          <p:cNvCxnSpPr>
            <a:cxnSpLocks noChangeShapeType="1"/>
            <a:stCxn id="308232" idx="2"/>
            <a:endCxn id="308255" idx="0"/>
          </p:cNvCxnSpPr>
          <p:nvPr/>
        </p:nvCxnSpPr>
        <p:spPr bwMode="auto">
          <a:xfrm flipH="1">
            <a:off x="1906588" y="2097088"/>
            <a:ext cx="1587" cy="5857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Veri Yer Tutucusu 3">
            <a:extLst>
              <a:ext uri="{FF2B5EF4-FFF2-40B4-BE49-F238E27FC236}">
                <a16:creationId xmlns:a16="http://schemas.microsoft.com/office/drawing/2014/main" id="{D2729C58-94D5-4B2C-8AA4-50D3BE26BC58}"/>
              </a:ext>
            </a:extLst>
          </p:cNvPr>
          <p:cNvSpPr>
            <a:spLocks noGrp="1"/>
          </p:cNvSpPr>
          <p:nvPr>
            <p:ph type="dt" sz="half" idx="10"/>
          </p:nvPr>
        </p:nvSpPr>
        <p:spPr/>
        <p:txBody>
          <a:bodyPr/>
          <a:lstStyle/>
          <a:p>
            <a:fld id="{6C18A57F-4186-40F8-862B-70A28E602359}" type="datetime4">
              <a:rPr lang="en-US" altLang="en-US"/>
              <a:pPr/>
              <a:t>November 7, 2024</a:t>
            </a:fld>
            <a:endParaRPr lang="en-US" altLang="en-US" dirty="0"/>
          </a:p>
        </p:txBody>
      </p:sp>
      <p:sp>
        <p:nvSpPr>
          <p:cNvPr id="36" name="Alt Bilgi Yer Tutucusu 4">
            <a:extLst>
              <a:ext uri="{FF2B5EF4-FFF2-40B4-BE49-F238E27FC236}">
                <a16:creationId xmlns:a16="http://schemas.microsoft.com/office/drawing/2014/main" id="{FE62B351-376F-46E8-9C7A-0C0F190B2599}"/>
              </a:ext>
            </a:extLst>
          </p:cNvPr>
          <p:cNvSpPr>
            <a:spLocks noGrp="1"/>
          </p:cNvSpPr>
          <p:nvPr>
            <p:ph type="ftr" sz="quarter" idx="11"/>
          </p:nvPr>
        </p:nvSpPr>
        <p:spPr/>
        <p:txBody>
          <a:bodyPr/>
          <a:lstStyle/>
          <a:p>
            <a:r>
              <a:rPr lang="en-US" altLang="en-US" dirty="0"/>
              <a:t>Borahan Tümer, Ph.D.                                                                                                                                                                          </a:t>
            </a:r>
          </a:p>
        </p:txBody>
      </p:sp>
      <p:sp>
        <p:nvSpPr>
          <p:cNvPr id="37" name="Slayt Numarası Yer Tutucusu 5">
            <a:extLst>
              <a:ext uri="{FF2B5EF4-FFF2-40B4-BE49-F238E27FC236}">
                <a16:creationId xmlns:a16="http://schemas.microsoft.com/office/drawing/2014/main" id="{2F859293-0F88-4F72-956F-83F76F193E47}"/>
              </a:ext>
            </a:extLst>
          </p:cNvPr>
          <p:cNvSpPr>
            <a:spLocks noGrp="1"/>
          </p:cNvSpPr>
          <p:nvPr>
            <p:ph type="sldNum" sz="quarter" idx="12"/>
          </p:nvPr>
        </p:nvSpPr>
        <p:spPr/>
        <p:txBody>
          <a:bodyPr/>
          <a:lstStyle/>
          <a:p>
            <a:fld id="{3B99D74D-AB2D-45ED-93E6-DD7B8CC8E4A9}" type="slidenum">
              <a:rPr lang="en-US" altLang="en-US"/>
              <a:pPr/>
              <a:t>31</a:t>
            </a:fld>
            <a:endParaRPr lang="en-US" altLang="en-US" dirty="0"/>
          </a:p>
        </p:txBody>
      </p:sp>
      <p:sp>
        <p:nvSpPr>
          <p:cNvPr id="310274" name="Rectangle 2">
            <a:extLst>
              <a:ext uri="{FF2B5EF4-FFF2-40B4-BE49-F238E27FC236}">
                <a16:creationId xmlns:a16="http://schemas.microsoft.com/office/drawing/2014/main" id="{7236A60B-0A82-4D77-94C5-18C2DF8D0254}"/>
              </a:ext>
            </a:extLst>
          </p:cNvPr>
          <p:cNvSpPr>
            <a:spLocks noGrp="1" noChangeArrowheads="1"/>
          </p:cNvSpPr>
          <p:nvPr>
            <p:ph type="title"/>
          </p:nvPr>
        </p:nvSpPr>
        <p:spPr/>
        <p:txBody>
          <a:bodyPr/>
          <a:lstStyle/>
          <a:p>
            <a:r>
              <a:rPr lang="tr-TR" altLang="en-US" sz="4000" dirty="0"/>
              <a:t>Example to Construction of Expression Trees - 11</a:t>
            </a:r>
            <a:endParaRPr lang="en-US" altLang="en-US" sz="4000" dirty="0"/>
          </a:p>
        </p:txBody>
      </p:sp>
      <p:sp>
        <p:nvSpPr>
          <p:cNvPr id="310275" name="Rectangle 3">
            <a:extLst>
              <a:ext uri="{FF2B5EF4-FFF2-40B4-BE49-F238E27FC236}">
                <a16:creationId xmlns:a16="http://schemas.microsoft.com/office/drawing/2014/main" id="{52A72021-5E4D-4296-B073-3772C89CD48C}"/>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a:t>
            </a:r>
            <a:r>
              <a:rPr lang="en-US" altLang="en-US" sz="3200" dirty="0"/>
              <a:t>GHI-/-</a:t>
            </a:r>
          </a:p>
        </p:txBody>
      </p:sp>
      <p:sp>
        <p:nvSpPr>
          <p:cNvPr id="310276" name="Text Box 4">
            <a:extLst>
              <a:ext uri="{FF2B5EF4-FFF2-40B4-BE49-F238E27FC236}">
                <a16:creationId xmlns:a16="http://schemas.microsoft.com/office/drawing/2014/main" id="{41385E00-5AF8-4DF4-B822-289C988704A6}"/>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0277" name="Rectangle 5">
            <a:extLst>
              <a:ext uri="{FF2B5EF4-FFF2-40B4-BE49-F238E27FC236}">
                <a16:creationId xmlns:a16="http://schemas.microsoft.com/office/drawing/2014/main" id="{12148D9E-9D56-4EF4-9110-B267750DF7F0}"/>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0278" name="Rectangle 6">
            <a:extLst>
              <a:ext uri="{FF2B5EF4-FFF2-40B4-BE49-F238E27FC236}">
                <a16:creationId xmlns:a16="http://schemas.microsoft.com/office/drawing/2014/main" id="{7C34863A-F64A-4A90-B4AA-C0C9A1585077}"/>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0279" name="Rectangle 7">
            <a:extLst>
              <a:ext uri="{FF2B5EF4-FFF2-40B4-BE49-F238E27FC236}">
                <a16:creationId xmlns:a16="http://schemas.microsoft.com/office/drawing/2014/main" id="{1020A618-3D4F-4DD3-A8E0-189A90F50BA3}"/>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0280" name="Rectangle 8">
            <a:extLst>
              <a:ext uri="{FF2B5EF4-FFF2-40B4-BE49-F238E27FC236}">
                <a16:creationId xmlns:a16="http://schemas.microsoft.com/office/drawing/2014/main" id="{6E23362B-55B6-402B-B2D1-C53317594F70}"/>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0281" name="Group 9">
            <a:extLst>
              <a:ext uri="{FF2B5EF4-FFF2-40B4-BE49-F238E27FC236}">
                <a16:creationId xmlns:a16="http://schemas.microsoft.com/office/drawing/2014/main" id="{DC399278-3784-4C7A-8547-3C6331F871F6}"/>
              </a:ext>
            </a:extLst>
          </p:cNvPr>
          <p:cNvGrpSpPr>
            <a:grpSpLocks/>
          </p:cNvGrpSpPr>
          <p:nvPr/>
        </p:nvGrpSpPr>
        <p:grpSpPr bwMode="auto">
          <a:xfrm>
            <a:off x="287338" y="2997200"/>
            <a:ext cx="2233612" cy="3302000"/>
            <a:chOff x="204" y="1888"/>
            <a:chExt cx="1407" cy="2080"/>
          </a:xfrm>
        </p:grpSpPr>
        <p:grpSp>
          <p:nvGrpSpPr>
            <p:cNvPr id="310282" name="Group 10">
              <a:extLst>
                <a:ext uri="{FF2B5EF4-FFF2-40B4-BE49-F238E27FC236}">
                  <a16:creationId xmlns:a16="http://schemas.microsoft.com/office/drawing/2014/main" id="{33B3B3AF-C5B7-43B9-82F3-BC7198F95B08}"/>
                </a:ext>
              </a:extLst>
            </p:cNvPr>
            <p:cNvGrpSpPr>
              <a:grpSpLocks/>
            </p:cNvGrpSpPr>
            <p:nvPr/>
          </p:nvGrpSpPr>
          <p:grpSpPr bwMode="auto">
            <a:xfrm>
              <a:off x="613" y="2523"/>
              <a:ext cx="975" cy="1445"/>
              <a:chOff x="703" y="2069"/>
              <a:chExt cx="975" cy="1445"/>
            </a:xfrm>
          </p:grpSpPr>
          <p:grpSp>
            <p:nvGrpSpPr>
              <p:cNvPr id="310283" name="Group 11">
                <a:extLst>
                  <a:ext uri="{FF2B5EF4-FFF2-40B4-BE49-F238E27FC236}">
                    <a16:creationId xmlns:a16="http://schemas.microsoft.com/office/drawing/2014/main" id="{9B0D167A-6734-44ED-A028-1F80FCFEE497}"/>
                  </a:ext>
                </a:extLst>
              </p:cNvPr>
              <p:cNvGrpSpPr>
                <a:grpSpLocks/>
              </p:cNvGrpSpPr>
              <p:nvPr/>
            </p:nvGrpSpPr>
            <p:grpSpPr bwMode="auto">
              <a:xfrm>
                <a:off x="703" y="2659"/>
                <a:ext cx="476" cy="855"/>
                <a:chOff x="3334" y="2069"/>
                <a:chExt cx="476" cy="855"/>
              </a:xfrm>
            </p:grpSpPr>
            <p:sp>
              <p:nvSpPr>
                <p:cNvPr id="310284" name="Oval 12">
                  <a:extLst>
                    <a:ext uri="{FF2B5EF4-FFF2-40B4-BE49-F238E27FC236}">
                      <a16:creationId xmlns:a16="http://schemas.microsoft.com/office/drawing/2014/main" id="{EEC1F3A1-2743-4C84-B912-EB81056F6DBB}"/>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0285" name="AutoShape 13">
                  <a:extLst>
                    <a:ext uri="{FF2B5EF4-FFF2-40B4-BE49-F238E27FC236}">
                      <a16:creationId xmlns:a16="http://schemas.microsoft.com/office/drawing/2014/main" id="{BDA6AE93-F18B-4F6F-8110-FE678731E0B0}"/>
                    </a:ext>
                  </a:extLst>
                </p:cNvPr>
                <p:cNvCxnSpPr>
                  <a:cxnSpLocks noChangeShapeType="1"/>
                  <a:stCxn id="310288" idx="4"/>
                  <a:endCxn id="310284"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86" name="Oval 14">
                  <a:extLst>
                    <a:ext uri="{FF2B5EF4-FFF2-40B4-BE49-F238E27FC236}">
                      <a16:creationId xmlns:a16="http://schemas.microsoft.com/office/drawing/2014/main" id="{BFC523D2-F7C1-4FBA-9CD5-E23F3FABD651}"/>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0287" name="AutoShape 15">
                  <a:extLst>
                    <a:ext uri="{FF2B5EF4-FFF2-40B4-BE49-F238E27FC236}">
                      <a16:creationId xmlns:a16="http://schemas.microsoft.com/office/drawing/2014/main" id="{256153E1-CEE7-4DFE-9CE8-3BA8782696DD}"/>
                    </a:ext>
                  </a:extLst>
                </p:cNvPr>
                <p:cNvCxnSpPr>
                  <a:cxnSpLocks noChangeShapeType="1"/>
                  <a:stCxn id="310288" idx="4"/>
                  <a:endCxn id="310286"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88" name="Oval 16">
                  <a:extLst>
                    <a:ext uri="{FF2B5EF4-FFF2-40B4-BE49-F238E27FC236}">
                      <a16:creationId xmlns:a16="http://schemas.microsoft.com/office/drawing/2014/main" id="{AED00F37-CB66-4067-A970-5BF8C34AAC29}"/>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0289" name="Group 17">
                <a:extLst>
                  <a:ext uri="{FF2B5EF4-FFF2-40B4-BE49-F238E27FC236}">
                    <a16:creationId xmlns:a16="http://schemas.microsoft.com/office/drawing/2014/main" id="{E61E13B8-5A58-4469-A029-577AD7CBA80A}"/>
                  </a:ext>
                </a:extLst>
              </p:cNvPr>
              <p:cNvGrpSpPr>
                <a:grpSpLocks/>
              </p:cNvGrpSpPr>
              <p:nvPr/>
            </p:nvGrpSpPr>
            <p:grpSpPr bwMode="auto">
              <a:xfrm>
                <a:off x="1202" y="2659"/>
                <a:ext cx="476" cy="855"/>
                <a:chOff x="4286" y="1661"/>
                <a:chExt cx="476" cy="855"/>
              </a:xfrm>
            </p:grpSpPr>
            <p:sp>
              <p:nvSpPr>
                <p:cNvPr id="310290" name="Oval 18">
                  <a:extLst>
                    <a:ext uri="{FF2B5EF4-FFF2-40B4-BE49-F238E27FC236}">
                      <a16:creationId xmlns:a16="http://schemas.microsoft.com/office/drawing/2014/main" id="{0B9B7CAA-16BA-4984-8AD1-5E54DBB30F2F}"/>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0291" name="AutoShape 19">
                  <a:extLst>
                    <a:ext uri="{FF2B5EF4-FFF2-40B4-BE49-F238E27FC236}">
                      <a16:creationId xmlns:a16="http://schemas.microsoft.com/office/drawing/2014/main" id="{EFE00084-3C49-4634-8BF4-30838479886D}"/>
                    </a:ext>
                  </a:extLst>
                </p:cNvPr>
                <p:cNvCxnSpPr>
                  <a:cxnSpLocks noChangeShapeType="1"/>
                  <a:stCxn id="310294" idx="4"/>
                  <a:endCxn id="310290"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92" name="Oval 20">
                  <a:extLst>
                    <a:ext uri="{FF2B5EF4-FFF2-40B4-BE49-F238E27FC236}">
                      <a16:creationId xmlns:a16="http://schemas.microsoft.com/office/drawing/2014/main" id="{1F076B72-2CAB-4A3C-B2F9-395E3F839C12}"/>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0293" name="AutoShape 21">
                  <a:extLst>
                    <a:ext uri="{FF2B5EF4-FFF2-40B4-BE49-F238E27FC236}">
                      <a16:creationId xmlns:a16="http://schemas.microsoft.com/office/drawing/2014/main" id="{84753515-9E38-4FD0-A9C2-007A0275006D}"/>
                    </a:ext>
                  </a:extLst>
                </p:cNvPr>
                <p:cNvCxnSpPr>
                  <a:cxnSpLocks noChangeShapeType="1"/>
                  <a:stCxn id="310294" idx="4"/>
                  <a:endCxn id="310292"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294" name="Oval 22">
                  <a:extLst>
                    <a:ext uri="{FF2B5EF4-FFF2-40B4-BE49-F238E27FC236}">
                      <a16:creationId xmlns:a16="http://schemas.microsoft.com/office/drawing/2014/main" id="{DE85FBC7-6D2B-4802-A5EC-A86571C0D582}"/>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0295" name="Oval 23">
                <a:extLst>
                  <a:ext uri="{FF2B5EF4-FFF2-40B4-BE49-F238E27FC236}">
                    <a16:creationId xmlns:a16="http://schemas.microsoft.com/office/drawing/2014/main" id="{DEBB8598-2CEC-4A98-8B1C-127A036F3AB8}"/>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0296" name="AutoShape 24">
                <a:extLst>
                  <a:ext uri="{FF2B5EF4-FFF2-40B4-BE49-F238E27FC236}">
                    <a16:creationId xmlns:a16="http://schemas.microsoft.com/office/drawing/2014/main" id="{C83CA65F-1D92-44F4-B4DD-95C4E472B736}"/>
                  </a:ext>
                </a:extLst>
              </p:cNvPr>
              <p:cNvCxnSpPr>
                <a:cxnSpLocks noChangeShapeType="1"/>
                <a:stCxn id="310295" idx="4"/>
                <a:endCxn id="310288"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297" name="AutoShape 25">
                <a:extLst>
                  <a:ext uri="{FF2B5EF4-FFF2-40B4-BE49-F238E27FC236}">
                    <a16:creationId xmlns:a16="http://schemas.microsoft.com/office/drawing/2014/main" id="{5D52A3D1-1C5A-42E7-BF03-374F71C2B41F}"/>
                  </a:ext>
                </a:extLst>
              </p:cNvPr>
              <p:cNvCxnSpPr>
                <a:cxnSpLocks noChangeShapeType="1"/>
                <a:stCxn id="310295" idx="4"/>
                <a:endCxn id="310294"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0298" name="Oval 26">
              <a:extLst>
                <a:ext uri="{FF2B5EF4-FFF2-40B4-BE49-F238E27FC236}">
                  <a16:creationId xmlns:a16="http://schemas.microsoft.com/office/drawing/2014/main" id="{F709D068-74F4-4508-B7D9-944A21BA6F2E}"/>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0299" name="Oval 27">
              <a:extLst>
                <a:ext uri="{FF2B5EF4-FFF2-40B4-BE49-F238E27FC236}">
                  <a16:creationId xmlns:a16="http://schemas.microsoft.com/office/drawing/2014/main" id="{5F5372BC-FD72-4CB1-879A-287315543BCA}"/>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0300" name="AutoShape 28">
              <a:extLst>
                <a:ext uri="{FF2B5EF4-FFF2-40B4-BE49-F238E27FC236}">
                  <a16:creationId xmlns:a16="http://schemas.microsoft.com/office/drawing/2014/main" id="{07ECE589-B039-42F4-9CF0-7789DE63135A}"/>
                </a:ext>
              </a:extLst>
            </p:cNvPr>
            <p:cNvCxnSpPr>
              <a:cxnSpLocks noChangeShapeType="1"/>
              <a:stCxn id="310299" idx="4"/>
              <a:endCxn id="310295"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301" name="AutoShape 29">
              <a:extLst>
                <a:ext uri="{FF2B5EF4-FFF2-40B4-BE49-F238E27FC236}">
                  <a16:creationId xmlns:a16="http://schemas.microsoft.com/office/drawing/2014/main" id="{8AE6BDF7-4C5F-4E7E-9E2E-FC5B08BBDE5C}"/>
                </a:ext>
              </a:extLst>
            </p:cNvPr>
            <p:cNvCxnSpPr>
              <a:cxnSpLocks noChangeShapeType="1"/>
              <a:stCxn id="310299" idx="4"/>
              <a:endCxn id="310298"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0302" name="Oval 30">
              <a:extLst>
                <a:ext uri="{FF2B5EF4-FFF2-40B4-BE49-F238E27FC236}">
                  <a16:creationId xmlns:a16="http://schemas.microsoft.com/office/drawing/2014/main" id="{C4184DAA-24A2-4547-A8BD-A5E62C09FE64}"/>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0303" name="Oval 31">
              <a:extLst>
                <a:ext uri="{FF2B5EF4-FFF2-40B4-BE49-F238E27FC236}">
                  <a16:creationId xmlns:a16="http://schemas.microsoft.com/office/drawing/2014/main" id="{B6BA82F8-31F9-4535-B0AC-F011B655692C}"/>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0304" name="AutoShape 32">
              <a:extLst>
                <a:ext uri="{FF2B5EF4-FFF2-40B4-BE49-F238E27FC236}">
                  <a16:creationId xmlns:a16="http://schemas.microsoft.com/office/drawing/2014/main" id="{70F970CB-8722-4231-BBDF-92EFB8A89B39}"/>
                </a:ext>
              </a:extLst>
            </p:cNvPr>
            <p:cNvCxnSpPr>
              <a:cxnSpLocks noChangeShapeType="1"/>
              <a:stCxn id="310302" idx="4"/>
              <a:endCxn id="310303"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305" name="AutoShape 33">
              <a:extLst>
                <a:ext uri="{FF2B5EF4-FFF2-40B4-BE49-F238E27FC236}">
                  <a16:creationId xmlns:a16="http://schemas.microsoft.com/office/drawing/2014/main" id="{C314A11C-295D-41CA-A1C4-5F7F6246903E}"/>
                </a:ext>
              </a:extLst>
            </p:cNvPr>
            <p:cNvCxnSpPr>
              <a:cxnSpLocks noChangeShapeType="1"/>
              <a:stCxn id="310302" idx="4"/>
              <a:endCxn id="310299"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0306" name="AutoShape 34">
            <a:extLst>
              <a:ext uri="{FF2B5EF4-FFF2-40B4-BE49-F238E27FC236}">
                <a16:creationId xmlns:a16="http://schemas.microsoft.com/office/drawing/2014/main" id="{FAF19FE2-43D6-4DA0-BF38-7979A3E1AF87}"/>
              </a:ext>
            </a:extLst>
          </p:cNvPr>
          <p:cNvCxnSpPr>
            <a:cxnSpLocks noChangeShapeType="1"/>
            <a:stCxn id="310277" idx="2"/>
            <a:endCxn id="310302"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Veri Yer Tutucusu 3">
            <a:extLst>
              <a:ext uri="{FF2B5EF4-FFF2-40B4-BE49-F238E27FC236}">
                <a16:creationId xmlns:a16="http://schemas.microsoft.com/office/drawing/2014/main" id="{6DBACE04-6600-4BA0-BD9E-EB4C299CC839}"/>
              </a:ext>
            </a:extLst>
          </p:cNvPr>
          <p:cNvSpPr>
            <a:spLocks noGrp="1"/>
          </p:cNvSpPr>
          <p:nvPr>
            <p:ph type="dt" sz="half" idx="10"/>
          </p:nvPr>
        </p:nvSpPr>
        <p:spPr/>
        <p:txBody>
          <a:bodyPr/>
          <a:lstStyle/>
          <a:p>
            <a:fld id="{40FF75B6-59E2-49CF-A2FC-1A34487ED2E1}" type="datetime4">
              <a:rPr lang="en-US" altLang="en-US"/>
              <a:pPr/>
              <a:t>November 7, 2024</a:t>
            </a:fld>
            <a:endParaRPr lang="en-US" altLang="en-US" dirty="0"/>
          </a:p>
        </p:txBody>
      </p:sp>
      <p:sp>
        <p:nvSpPr>
          <p:cNvPr id="38" name="Alt Bilgi Yer Tutucusu 4">
            <a:extLst>
              <a:ext uri="{FF2B5EF4-FFF2-40B4-BE49-F238E27FC236}">
                <a16:creationId xmlns:a16="http://schemas.microsoft.com/office/drawing/2014/main" id="{B9DE2EA0-8FAA-4776-B14F-A6CE9B5CB83C}"/>
              </a:ext>
            </a:extLst>
          </p:cNvPr>
          <p:cNvSpPr>
            <a:spLocks noGrp="1"/>
          </p:cNvSpPr>
          <p:nvPr>
            <p:ph type="ftr" sz="quarter" idx="11"/>
          </p:nvPr>
        </p:nvSpPr>
        <p:spPr/>
        <p:txBody>
          <a:bodyPr/>
          <a:lstStyle/>
          <a:p>
            <a:r>
              <a:rPr lang="en-US" altLang="en-US" dirty="0"/>
              <a:t>Borahan Tümer, Ph.D.                                                                                                                                                                          </a:t>
            </a:r>
          </a:p>
        </p:txBody>
      </p:sp>
      <p:sp>
        <p:nvSpPr>
          <p:cNvPr id="39" name="Slayt Numarası Yer Tutucusu 5">
            <a:extLst>
              <a:ext uri="{FF2B5EF4-FFF2-40B4-BE49-F238E27FC236}">
                <a16:creationId xmlns:a16="http://schemas.microsoft.com/office/drawing/2014/main" id="{A633148B-DA51-4106-ACFC-3B774AEC4B27}"/>
              </a:ext>
            </a:extLst>
          </p:cNvPr>
          <p:cNvSpPr>
            <a:spLocks noGrp="1"/>
          </p:cNvSpPr>
          <p:nvPr>
            <p:ph type="sldNum" sz="quarter" idx="12"/>
          </p:nvPr>
        </p:nvSpPr>
        <p:spPr/>
        <p:txBody>
          <a:bodyPr/>
          <a:lstStyle/>
          <a:p>
            <a:fld id="{C273040A-03D4-4955-B5E2-6269EC824D4A}" type="slidenum">
              <a:rPr lang="en-US" altLang="en-US"/>
              <a:pPr/>
              <a:t>32</a:t>
            </a:fld>
            <a:endParaRPr lang="en-US" altLang="en-US" dirty="0"/>
          </a:p>
        </p:txBody>
      </p:sp>
      <p:sp>
        <p:nvSpPr>
          <p:cNvPr id="309250" name="Rectangle 2">
            <a:extLst>
              <a:ext uri="{FF2B5EF4-FFF2-40B4-BE49-F238E27FC236}">
                <a16:creationId xmlns:a16="http://schemas.microsoft.com/office/drawing/2014/main" id="{627A5C51-888F-43BE-BB90-932C678E4EA6}"/>
              </a:ext>
            </a:extLst>
          </p:cNvPr>
          <p:cNvSpPr>
            <a:spLocks noGrp="1" noChangeArrowheads="1"/>
          </p:cNvSpPr>
          <p:nvPr>
            <p:ph type="title"/>
          </p:nvPr>
        </p:nvSpPr>
        <p:spPr/>
        <p:txBody>
          <a:bodyPr/>
          <a:lstStyle/>
          <a:p>
            <a:r>
              <a:rPr lang="tr-TR" altLang="en-US" sz="4000" dirty="0"/>
              <a:t>Example to Construction of Expression Trees - 12</a:t>
            </a:r>
            <a:endParaRPr lang="en-US" altLang="en-US" sz="4000" dirty="0"/>
          </a:p>
        </p:txBody>
      </p:sp>
      <p:sp>
        <p:nvSpPr>
          <p:cNvPr id="309251" name="Rectangle 3">
            <a:extLst>
              <a:ext uri="{FF2B5EF4-FFF2-40B4-BE49-F238E27FC236}">
                <a16:creationId xmlns:a16="http://schemas.microsoft.com/office/drawing/2014/main" id="{247C5F4D-D648-4CCF-ADBA-87AEF213E1EB}"/>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a:t>
            </a:r>
            <a:r>
              <a:rPr lang="en-US" altLang="en-US" sz="3200" dirty="0"/>
              <a:t>HI-/-</a:t>
            </a:r>
          </a:p>
        </p:txBody>
      </p:sp>
      <p:sp>
        <p:nvSpPr>
          <p:cNvPr id="309252" name="Text Box 4">
            <a:extLst>
              <a:ext uri="{FF2B5EF4-FFF2-40B4-BE49-F238E27FC236}">
                <a16:creationId xmlns:a16="http://schemas.microsoft.com/office/drawing/2014/main" id="{84591321-A530-4D06-AA83-8440CDD1C899}"/>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09253" name="Rectangle 5">
            <a:extLst>
              <a:ext uri="{FF2B5EF4-FFF2-40B4-BE49-F238E27FC236}">
                <a16:creationId xmlns:a16="http://schemas.microsoft.com/office/drawing/2014/main" id="{915C663B-5F5F-4DE0-8527-1555F65A30D9}"/>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9256" name="Rectangle 8">
            <a:extLst>
              <a:ext uri="{FF2B5EF4-FFF2-40B4-BE49-F238E27FC236}">
                <a16:creationId xmlns:a16="http://schemas.microsoft.com/office/drawing/2014/main" id="{B0D4E4A9-1D10-4B72-84CD-A6E31C52E44B}"/>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9257" name="Rectangle 9">
            <a:extLst>
              <a:ext uri="{FF2B5EF4-FFF2-40B4-BE49-F238E27FC236}">
                <a16:creationId xmlns:a16="http://schemas.microsoft.com/office/drawing/2014/main" id="{4A32F92E-316E-4662-AB16-0C2D5226A1F6}"/>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09258" name="Rectangle 10">
            <a:extLst>
              <a:ext uri="{FF2B5EF4-FFF2-40B4-BE49-F238E27FC236}">
                <a16:creationId xmlns:a16="http://schemas.microsoft.com/office/drawing/2014/main" id="{42249E6E-70F8-45E9-BEDD-022525F6FA0C}"/>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09285" name="Group 37">
            <a:extLst>
              <a:ext uri="{FF2B5EF4-FFF2-40B4-BE49-F238E27FC236}">
                <a16:creationId xmlns:a16="http://schemas.microsoft.com/office/drawing/2014/main" id="{E50365CD-B692-4214-AC8C-0FB1EE14A011}"/>
              </a:ext>
            </a:extLst>
          </p:cNvPr>
          <p:cNvGrpSpPr>
            <a:grpSpLocks/>
          </p:cNvGrpSpPr>
          <p:nvPr/>
        </p:nvGrpSpPr>
        <p:grpSpPr bwMode="auto">
          <a:xfrm>
            <a:off x="287338" y="2997200"/>
            <a:ext cx="2233612" cy="3302000"/>
            <a:chOff x="204" y="1888"/>
            <a:chExt cx="1407" cy="2080"/>
          </a:xfrm>
        </p:grpSpPr>
        <p:grpSp>
          <p:nvGrpSpPr>
            <p:cNvPr id="309259" name="Group 11">
              <a:extLst>
                <a:ext uri="{FF2B5EF4-FFF2-40B4-BE49-F238E27FC236}">
                  <a16:creationId xmlns:a16="http://schemas.microsoft.com/office/drawing/2014/main" id="{1F564B8D-630B-4A9D-970D-055163FB82C9}"/>
                </a:ext>
              </a:extLst>
            </p:cNvPr>
            <p:cNvGrpSpPr>
              <a:grpSpLocks/>
            </p:cNvGrpSpPr>
            <p:nvPr/>
          </p:nvGrpSpPr>
          <p:grpSpPr bwMode="auto">
            <a:xfrm>
              <a:off x="613" y="2523"/>
              <a:ext cx="975" cy="1445"/>
              <a:chOff x="703" y="2069"/>
              <a:chExt cx="975" cy="1445"/>
            </a:xfrm>
          </p:grpSpPr>
          <p:grpSp>
            <p:nvGrpSpPr>
              <p:cNvPr id="309260" name="Group 12">
                <a:extLst>
                  <a:ext uri="{FF2B5EF4-FFF2-40B4-BE49-F238E27FC236}">
                    <a16:creationId xmlns:a16="http://schemas.microsoft.com/office/drawing/2014/main" id="{35FBB960-7F09-4BC9-B35C-B4FC5F98D185}"/>
                  </a:ext>
                </a:extLst>
              </p:cNvPr>
              <p:cNvGrpSpPr>
                <a:grpSpLocks/>
              </p:cNvGrpSpPr>
              <p:nvPr/>
            </p:nvGrpSpPr>
            <p:grpSpPr bwMode="auto">
              <a:xfrm>
                <a:off x="703" y="2659"/>
                <a:ext cx="476" cy="855"/>
                <a:chOff x="3334" y="2069"/>
                <a:chExt cx="476" cy="855"/>
              </a:xfrm>
            </p:grpSpPr>
            <p:sp>
              <p:nvSpPr>
                <p:cNvPr id="309261" name="Oval 13">
                  <a:extLst>
                    <a:ext uri="{FF2B5EF4-FFF2-40B4-BE49-F238E27FC236}">
                      <a16:creationId xmlns:a16="http://schemas.microsoft.com/office/drawing/2014/main" id="{BF6389FE-FAB6-451F-9CF2-5964C85D318D}"/>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09262" name="AutoShape 14">
                  <a:extLst>
                    <a:ext uri="{FF2B5EF4-FFF2-40B4-BE49-F238E27FC236}">
                      <a16:creationId xmlns:a16="http://schemas.microsoft.com/office/drawing/2014/main" id="{E10EBB47-37D9-489C-BDC1-D5300211BF5C}"/>
                    </a:ext>
                  </a:extLst>
                </p:cNvPr>
                <p:cNvCxnSpPr>
                  <a:cxnSpLocks noChangeShapeType="1"/>
                  <a:stCxn id="309265" idx="4"/>
                  <a:endCxn id="309261"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63" name="Oval 15">
                  <a:extLst>
                    <a:ext uri="{FF2B5EF4-FFF2-40B4-BE49-F238E27FC236}">
                      <a16:creationId xmlns:a16="http://schemas.microsoft.com/office/drawing/2014/main" id="{20BB0570-CD51-486D-BB64-9A7BD019D8E2}"/>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09264" name="AutoShape 16">
                  <a:extLst>
                    <a:ext uri="{FF2B5EF4-FFF2-40B4-BE49-F238E27FC236}">
                      <a16:creationId xmlns:a16="http://schemas.microsoft.com/office/drawing/2014/main" id="{7829A31F-8AB6-4EB0-B21C-725328F026F1}"/>
                    </a:ext>
                  </a:extLst>
                </p:cNvPr>
                <p:cNvCxnSpPr>
                  <a:cxnSpLocks noChangeShapeType="1"/>
                  <a:stCxn id="309265" idx="4"/>
                  <a:endCxn id="309263"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65" name="Oval 17">
                  <a:extLst>
                    <a:ext uri="{FF2B5EF4-FFF2-40B4-BE49-F238E27FC236}">
                      <a16:creationId xmlns:a16="http://schemas.microsoft.com/office/drawing/2014/main" id="{2B4AB285-3B51-4FC7-AB15-7E2CFD4839A6}"/>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09266" name="Group 18">
                <a:extLst>
                  <a:ext uri="{FF2B5EF4-FFF2-40B4-BE49-F238E27FC236}">
                    <a16:creationId xmlns:a16="http://schemas.microsoft.com/office/drawing/2014/main" id="{5F159070-5555-4007-9F06-8341501E2F19}"/>
                  </a:ext>
                </a:extLst>
              </p:cNvPr>
              <p:cNvGrpSpPr>
                <a:grpSpLocks/>
              </p:cNvGrpSpPr>
              <p:nvPr/>
            </p:nvGrpSpPr>
            <p:grpSpPr bwMode="auto">
              <a:xfrm>
                <a:off x="1202" y="2659"/>
                <a:ext cx="476" cy="855"/>
                <a:chOff x="4286" y="1661"/>
                <a:chExt cx="476" cy="855"/>
              </a:xfrm>
            </p:grpSpPr>
            <p:sp>
              <p:nvSpPr>
                <p:cNvPr id="309267" name="Oval 19">
                  <a:extLst>
                    <a:ext uri="{FF2B5EF4-FFF2-40B4-BE49-F238E27FC236}">
                      <a16:creationId xmlns:a16="http://schemas.microsoft.com/office/drawing/2014/main" id="{85222C91-5F92-4BD7-9FF2-E341C28C9FEA}"/>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09268" name="AutoShape 20">
                  <a:extLst>
                    <a:ext uri="{FF2B5EF4-FFF2-40B4-BE49-F238E27FC236}">
                      <a16:creationId xmlns:a16="http://schemas.microsoft.com/office/drawing/2014/main" id="{9EA5777A-4276-4119-8ADD-33DB1D0B7CF0}"/>
                    </a:ext>
                  </a:extLst>
                </p:cNvPr>
                <p:cNvCxnSpPr>
                  <a:cxnSpLocks noChangeShapeType="1"/>
                  <a:stCxn id="309271" idx="4"/>
                  <a:endCxn id="309267"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69" name="Oval 21">
                  <a:extLst>
                    <a:ext uri="{FF2B5EF4-FFF2-40B4-BE49-F238E27FC236}">
                      <a16:creationId xmlns:a16="http://schemas.microsoft.com/office/drawing/2014/main" id="{8A4C6FD0-1E1C-44AA-A46C-048E91F29CAD}"/>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09270" name="AutoShape 22">
                  <a:extLst>
                    <a:ext uri="{FF2B5EF4-FFF2-40B4-BE49-F238E27FC236}">
                      <a16:creationId xmlns:a16="http://schemas.microsoft.com/office/drawing/2014/main" id="{F7B95CC1-8029-48D2-9669-0840D79C5F6C}"/>
                    </a:ext>
                  </a:extLst>
                </p:cNvPr>
                <p:cNvCxnSpPr>
                  <a:cxnSpLocks noChangeShapeType="1"/>
                  <a:stCxn id="309271" idx="4"/>
                  <a:endCxn id="309269"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71" name="Oval 23">
                  <a:extLst>
                    <a:ext uri="{FF2B5EF4-FFF2-40B4-BE49-F238E27FC236}">
                      <a16:creationId xmlns:a16="http://schemas.microsoft.com/office/drawing/2014/main" id="{AB0B4295-31D5-4EB4-BC53-541DFE63FF13}"/>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09272" name="Oval 24">
                <a:extLst>
                  <a:ext uri="{FF2B5EF4-FFF2-40B4-BE49-F238E27FC236}">
                    <a16:creationId xmlns:a16="http://schemas.microsoft.com/office/drawing/2014/main" id="{F0E479FA-FFA7-4E50-96DA-B2B137A3BAFB}"/>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9273" name="AutoShape 25">
                <a:extLst>
                  <a:ext uri="{FF2B5EF4-FFF2-40B4-BE49-F238E27FC236}">
                    <a16:creationId xmlns:a16="http://schemas.microsoft.com/office/drawing/2014/main" id="{9B183C09-F2B4-47A8-B26E-DF96553D1FF4}"/>
                  </a:ext>
                </a:extLst>
              </p:cNvPr>
              <p:cNvCxnSpPr>
                <a:cxnSpLocks noChangeShapeType="1"/>
                <a:stCxn id="309272" idx="4"/>
                <a:endCxn id="309265"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274" name="AutoShape 26">
                <a:extLst>
                  <a:ext uri="{FF2B5EF4-FFF2-40B4-BE49-F238E27FC236}">
                    <a16:creationId xmlns:a16="http://schemas.microsoft.com/office/drawing/2014/main" id="{BEB8220F-E6A6-40E3-B509-6879EC1CBA01}"/>
                  </a:ext>
                </a:extLst>
              </p:cNvPr>
              <p:cNvCxnSpPr>
                <a:cxnSpLocks noChangeShapeType="1"/>
                <a:stCxn id="309272" idx="4"/>
                <a:endCxn id="309271"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9275" name="Oval 27">
              <a:extLst>
                <a:ext uri="{FF2B5EF4-FFF2-40B4-BE49-F238E27FC236}">
                  <a16:creationId xmlns:a16="http://schemas.microsoft.com/office/drawing/2014/main" id="{8C4EA8A8-2B1E-4D24-97A6-4BAC9517A768}"/>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09276" name="Oval 28">
              <a:extLst>
                <a:ext uri="{FF2B5EF4-FFF2-40B4-BE49-F238E27FC236}">
                  <a16:creationId xmlns:a16="http://schemas.microsoft.com/office/drawing/2014/main" id="{1F37976F-68FE-47D9-9668-A60F87EC5F40}"/>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09277" name="AutoShape 29">
              <a:extLst>
                <a:ext uri="{FF2B5EF4-FFF2-40B4-BE49-F238E27FC236}">
                  <a16:creationId xmlns:a16="http://schemas.microsoft.com/office/drawing/2014/main" id="{D96701BD-BEF9-4C1E-B225-801A136BA84A}"/>
                </a:ext>
              </a:extLst>
            </p:cNvPr>
            <p:cNvCxnSpPr>
              <a:cxnSpLocks noChangeShapeType="1"/>
              <a:stCxn id="309276" idx="4"/>
              <a:endCxn id="309272"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278" name="AutoShape 30">
              <a:extLst>
                <a:ext uri="{FF2B5EF4-FFF2-40B4-BE49-F238E27FC236}">
                  <a16:creationId xmlns:a16="http://schemas.microsoft.com/office/drawing/2014/main" id="{C091BFDE-DC3A-42D8-A4D2-7B36A88F52EE}"/>
                </a:ext>
              </a:extLst>
            </p:cNvPr>
            <p:cNvCxnSpPr>
              <a:cxnSpLocks noChangeShapeType="1"/>
              <a:stCxn id="309276" idx="4"/>
              <a:endCxn id="309275"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80" name="Oval 32">
              <a:extLst>
                <a:ext uri="{FF2B5EF4-FFF2-40B4-BE49-F238E27FC236}">
                  <a16:creationId xmlns:a16="http://schemas.microsoft.com/office/drawing/2014/main" id="{A06F1A4E-7075-40F0-9F1A-20BC7A6AAEF9}"/>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09281" name="Oval 33">
              <a:extLst>
                <a:ext uri="{FF2B5EF4-FFF2-40B4-BE49-F238E27FC236}">
                  <a16:creationId xmlns:a16="http://schemas.microsoft.com/office/drawing/2014/main" id="{0535003F-7C12-418E-A7C2-7AD85E9A0C15}"/>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09282" name="AutoShape 34">
              <a:extLst>
                <a:ext uri="{FF2B5EF4-FFF2-40B4-BE49-F238E27FC236}">
                  <a16:creationId xmlns:a16="http://schemas.microsoft.com/office/drawing/2014/main" id="{A4ACB08D-3BDE-467D-A113-35C011D4E132}"/>
                </a:ext>
              </a:extLst>
            </p:cNvPr>
            <p:cNvCxnSpPr>
              <a:cxnSpLocks noChangeShapeType="1"/>
              <a:stCxn id="309280" idx="4"/>
              <a:endCxn id="309281"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283" name="AutoShape 35">
              <a:extLst>
                <a:ext uri="{FF2B5EF4-FFF2-40B4-BE49-F238E27FC236}">
                  <a16:creationId xmlns:a16="http://schemas.microsoft.com/office/drawing/2014/main" id="{E16BEE16-6005-477D-982E-328EA908C9F6}"/>
                </a:ext>
              </a:extLst>
            </p:cNvPr>
            <p:cNvCxnSpPr>
              <a:cxnSpLocks noChangeShapeType="1"/>
              <a:stCxn id="309280" idx="4"/>
              <a:endCxn id="309276"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284" name="AutoShape 36">
            <a:extLst>
              <a:ext uri="{FF2B5EF4-FFF2-40B4-BE49-F238E27FC236}">
                <a16:creationId xmlns:a16="http://schemas.microsoft.com/office/drawing/2014/main" id="{32C9718C-D359-455F-8A75-F2DD243B4A42}"/>
              </a:ext>
            </a:extLst>
          </p:cNvPr>
          <p:cNvCxnSpPr>
            <a:cxnSpLocks noChangeShapeType="1"/>
            <a:stCxn id="309253" idx="2"/>
            <a:endCxn id="309280"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286" name="Oval 38">
            <a:extLst>
              <a:ext uri="{FF2B5EF4-FFF2-40B4-BE49-F238E27FC236}">
                <a16:creationId xmlns:a16="http://schemas.microsoft.com/office/drawing/2014/main" id="{BFB4F807-0093-49A9-A65B-BEAF809CCAA5}"/>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09287" name="AutoShape 39">
            <a:extLst>
              <a:ext uri="{FF2B5EF4-FFF2-40B4-BE49-F238E27FC236}">
                <a16:creationId xmlns:a16="http://schemas.microsoft.com/office/drawing/2014/main" id="{AE12EED8-8DB8-4BAF-83C5-3DA81B72A1FB}"/>
              </a:ext>
            </a:extLst>
          </p:cNvPr>
          <p:cNvCxnSpPr>
            <a:cxnSpLocks noChangeShapeType="1"/>
            <a:stCxn id="309256" idx="2"/>
            <a:endCxn id="309286"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3">
            <a:extLst>
              <a:ext uri="{FF2B5EF4-FFF2-40B4-BE49-F238E27FC236}">
                <a16:creationId xmlns:a16="http://schemas.microsoft.com/office/drawing/2014/main" id="{C80474C7-51D7-4F34-9CB8-44E67AAD1C89}"/>
              </a:ext>
            </a:extLst>
          </p:cNvPr>
          <p:cNvSpPr>
            <a:spLocks noGrp="1"/>
          </p:cNvSpPr>
          <p:nvPr>
            <p:ph type="dt" sz="half" idx="10"/>
          </p:nvPr>
        </p:nvSpPr>
        <p:spPr/>
        <p:txBody>
          <a:bodyPr/>
          <a:lstStyle/>
          <a:p>
            <a:fld id="{3639DF70-506E-4D62-A20D-6460A4DEFB6D}" type="datetime4">
              <a:rPr lang="en-US" altLang="en-US"/>
              <a:pPr/>
              <a:t>November 7, 2024</a:t>
            </a:fld>
            <a:endParaRPr lang="en-US" altLang="en-US" dirty="0"/>
          </a:p>
        </p:txBody>
      </p:sp>
      <p:sp>
        <p:nvSpPr>
          <p:cNvPr id="40" name="Alt Bilgi Yer Tutucusu 4">
            <a:extLst>
              <a:ext uri="{FF2B5EF4-FFF2-40B4-BE49-F238E27FC236}">
                <a16:creationId xmlns:a16="http://schemas.microsoft.com/office/drawing/2014/main" id="{22430A2D-E76B-491E-BE1B-F60848E86CDF}"/>
              </a:ext>
            </a:extLst>
          </p:cNvPr>
          <p:cNvSpPr>
            <a:spLocks noGrp="1"/>
          </p:cNvSpPr>
          <p:nvPr>
            <p:ph type="ftr" sz="quarter" idx="11"/>
          </p:nvPr>
        </p:nvSpPr>
        <p:spPr/>
        <p:txBody>
          <a:bodyPr/>
          <a:lstStyle/>
          <a:p>
            <a:r>
              <a:rPr lang="en-US" altLang="en-US" dirty="0"/>
              <a:t>Borahan Tümer, Ph.D.                                                                                                                                                                          </a:t>
            </a:r>
          </a:p>
        </p:txBody>
      </p:sp>
      <p:sp>
        <p:nvSpPr>
          <p:cNvPr id="41" name="Slayt Numarası Yer Tutucusu 5">
            <a:extLst>
              <a:ext uri="{FF2B5EF4-FFF2-40B4-BE49-F238E27FC236}">
                <a16:creationId xmlns:a16="http://schemas.microsoft.com/office/drawing/2014/main" id="{58FAC6CC-8FB8-4E05-8648-D259B026C2B8}"/>
              </a:ext>
            </a:extLst>
          </p:cNvPr>
          <p:cNvSpPr>
            <a:spLocks noGrp="1"/>
          </p:cNvSpPr>
          <p:nvPr>
            <p:ph type="sldNum" sz="quarter" idx="12"/>
          </p:nvPr>
        </p:nvSpPr>
        <p:spPr/>
        <p:txBody>
          <a:bodyPr/>
          <a:lstStyle/>
          <a:p>
            <a:fld id="{9C893627-F33F-4654-8229-C98DA3F75AAC}" type="slidenum">
              <a:rPr lang="en-US" altLang="en-US"/>
              <a:pPr/>
              <a:t>33</a:t>
            </a:fld>
            <a:endParaRPr lang="en-US" altLang="en-US" dirty="0"/>
          </a:p>
        </p:txBody>
      </p:sp>
      <p:sp>
        <p:nvSpPr>
          <p:cNvPr id="311298" name="Rectangle 2">
            <a:extLst>
              <a:ext uri="{FF2B5EF4-FFF2-40B4-BE49-F238E27FC236}">
                <a16:creationId xmlns:a16="http://schemas.microsoft.com/office/drawing/2014/main" id="{1C75097A-A6D6-478A-955C-EB3FC6FDAEDC}"/>
              </a:ext>
            </a:extLst>
          </p:cNvPr>
          <p:cNvSpPr>
            <a:spLocks noGrp="1" noChangeArrowheads="1"/>
          </p:cNvSpPr>
          <p:nvPr>
            <p:ph type="title"/>
          </p:nvPr>
        </p:nvSpPr>
        <p:spPr/>
        <p:txBody>
          <a:bodyPr/>
          <a:lstStyle/>
          <a:p>
            <a:r>
              <a:rPr lang="tr-TR" altLang="en-US" sz="4000" dirty="0"/>
              <a:t>Example to Construction of Expression Trees - 13</a:t>
            </a:r>
            <a:endParaRPr lang="en-US" altLang="en-US" sz="4000" dirty="0"/>
          </a:p>
        </p:txBody>
      </p:sp>
      <p:sp>
        <p:nvSpPr>
          <p:cNvPr id="311299" name="Rectangle 3">
            <a:extLst>
              <a:ext uri="{FF2B5EF4-FFF2-40B4-BE49-F238E27FC236}">
                <a16:creationId xmlns:a16="http://schemas.microsoft.com/office/drawing/2014/main" id="{CBB7223D-3D23-48C1-85D5-ED2C3015CB95}"/>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a:t>
            </a:r>
            <a:r>
              <a:rPr lang="en-US" altLang="en-US" sz="3200" dirty="0"/>
              <a:t>I-/-</a:t>
            </a:r>
          </a:p>
        </p:txBody>
      </p:sp>
      <p:sp>
        <p:nvSpPr>
          <p:cNvPr id="311300" name="Text Box 4">
            <a:extLst>
              <a:ext uri="{FF2B5EF4-FFF2-40B4-BE49-F238E27FC236}">
                <a16:creationId xmlns:a16="http://schemas.microsoft.com/office/drawing/2014/main" id="{CDFFB1A2-C593-4071-ABF4-0B4BE49B7331}"/>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1301" name="Rectangle 5">
            <a:extLst>
              <a:ext uri="{FF2B5EF4-FFF2-40B4-BE49-F238E27FC236}">
                <a16:creationId xmlns:a16="http://schemas.microsoft.com/office/drawing/2014/main" id="{1BCD5EAA-4E01-4B10-9F48-24479D31F301}"/>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1302" name="Rectangle 6">
            <a:extLst>
              <a:ext uri="{FF2B5EF4-FFF2-40B4-BE49-F238E27FC236}">
                <a16:creationId xmlns:a16="http://schemas.microsoft.com/office/drawing/2014/main" id="{B37EB3C9-B4B2-4149-BF5B-45EB0252A74E}"/>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1303" name="Rectangle 7">
            <a:extLst>
              <a:ext uri="{FF2B5EF4-FFF2-40B4-BE49-F238E27FC236}">
                <a16:creationId xmlns:a16="http://schemas.microsoft.com/office/drawing/2014/main" id="{256617B4-D047-4EF1-8F63-8313B6DD2FE2}"/>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1304" name="Rectangle 8">
            <a:extLst>
              <a:ext uri="{FF2B5EF4-FFF2-40B4-BE49-F238E27FC236}">
                <a16:creationId xmlns:a16="http://schemas.microsoft.com/office/drawing/2014/main" id="{9D88CFDF-97A5-4059-BE85-E0C4F15355A7}"/>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1305" name="Group 9">
            <a:extLst>
              <a:ext uri="{FF2B5EF4-FFF2-40B4-BE49-F238E27FC236}">
                <a16:creationId xmlns:a16="http://schemas.microsoft.com/office/drawing/2014/main" id="{4BBE828F-CEEF-4FB5-A70F-3701FFFB9270}"/>
              </a:ext>
            </a:extLst>
          </p:cNvPr>
          <p:cNvGrpSpPr>
            <a:grpSpLocks/>
          </p:cNvGrpSpPr>
          <p:nvPr/>
        </p:nvGrpSpPr>
        <p:grpSpPr bwMode="auto">
          <a:xfrm>
            <a:off x="287338" y="2997200"/>
            <a:ext cx="2233612" cy="3302000"/>
            <a:chOff x="204" y="1888"/>
            <a:chExt cx="1407" cy="2080"/>
          </a:xfrm>
        </p:grpSpPr>
        <p:grpSp>
          <p:nvGrpSpPr>
            <p:cNvPr id="311306" name="Group 10">
              <a:extLst>
                <a:ext uri="{FF2B5EF4-FFF2-40B4-BE49-F238E27FC236}">
                  <a16:creationId xmlns:a16="http://schemas.microsoft.com/office/drawing/2014/main" id="{05E3547E-9729-4478-9423-05D2982889BE}"/>
                </a:ext>
              </a:extLst>
            </p:cNvPr>
            <p:cNvGrpSpPr>
              <a:grpSpLocks/>
            </p:cNvGrpSpPr>
            <p:nvPr/>
          </p:nvGrpSpPr>
          <p:grpSpPr bwMode="auto">
            <a:xfrm>
              <a:off x="613" y="2523"/>
              <a:ext cx="975" cy="1445"/>
              <a:chOff x="703" y="2069"/>
              <a:chExt cx="975" cy="1445"/>
            </a:xfrm>
          </p:grpSpPr>
          <p:grpSp>
            <p:nvGrpSpPr>
              <p:cNvPr id="311307" name="Group 11">
                <a:extLst>
                  <a:ext uri="{FF2B5EF4-FFF2-40B4-BE49-F238E27FC236}">
                    <a16:creationId xmlns:a16="http://schemas.microsoft.com/office/drawing/2014/main" id="{D35FDFBB-B416-42B2-A7EB-6486055567CD}"/>
                  </a:ext>
                </a:extLst>
              </p:cNvPr>
              <p:cNvGrpSpPr>
                <a:grpSpLocks/>
              </p:cNvGrpSpPr>
              <p:nvPr/>
            </p:nvGrpSpPr>
            <p:grpSpPr bwMode="auto">
              <a:xfrm>
                <a:off x="703" y="2659"/>
                <a:ext cx="476" cy="855"/>
                <a:chOff x="3334" y="2069"/>
                <a:chExt cx="476" cy="855"/>
              </a:xfrm>
            </p:grpSpPr>
            <p:sp>
              <p:nvSpPr>
                <p:cNvPr id="311308" name="Oval 12">
                  <a:extLst>
                    <a:ext uri="{FF2B5EF4-FFF2-40B4-BE49-F238E27FC236}">
                      <a16:creationId xmlns:a16="http://schemas.microsoft.com/office/drawing/2014/main" id="{0742A309-D506-4F2A-993F-8492AACF3984}"/>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1309" name="AutoShape 13">
                  <a:extLst>
                    <a:ext uri="{FF2B5EF4-FFF2-40B4-BE49-F238E27FC236}">
                      <a16:creationId xmlns:a16="http://schemas.microsoft.com/office/drawing/2014/main" id="{314066E2-A3AC-471E-973D-5EB91C05D8A8}"/>
                    </a:ext>
                  </a:extLst>
                </p:cNvPr>
                <p:cNvCxnSpPr>
                  <a:cxnSpLocks noChangeShapeType="1"/>
                  <a:stCxn id="311312" idx="4"/>
                  <a:endCxn id="311308"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0" name="Oval 14">
                  <a:extLst>
                    <a:ext uri="{FF2B5EF4-FFF2-40B4-BE49-F238E27FC236}">
                      <a16:creationId xmlns:a16="http://schemas.microsoft.com/office/drawing/2014/main" id="{192543D1-114E-463A-8E6F-D713DF534B8B}"/>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1311" name="AutoShape 15">
                  <a:extLst>
                    <a:ext uri="{FF2B5EF4-FFF2-40B4-BE49-F238E27FC236}">
                      <a16:creationId xmlns:a16="http://schemas.microsoft.com/office/drawing/2014/main" id="{8F96450E-2019-4E11-9009-E15380F8F3C5}"/>
                    </a:ext>
                  </a:extLst>
                </p:cNvPr>
                <p:cNvCxnSpPr>
                  <a:cxnSpLocks noChangeShapeType="1"/>
                  <a:stCxn id="311312" idx="4"/>
                  <a:endCxn id="311310"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2" name="Oval 16">
                  <a:extLst>
                    <a:ext uri="{FF2B5EF4-FFF2-40B4-BE49-F238E27FC236}">
                      <a16:creationId xmlns:a16="http://schemas.microsoft.com/office/drawing/2014/main" id="{97E36093-6161-4F25-9BC7-18AC37A3B532}"/>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1313" name="Group 17">
                <a:extLst>
                  <a:ext uri="{FF2B5EF4-FFF2-40B4-BE49-F238E27FC236}">
                    <a16:creationId xmlns:a16="http://schemas.microsoft.com/office/drawing/2014/main" id="{8E53E0F2-516F-48C6-AFF2-48F267B7283F}"/>
                  </a:ext>
                </a:extLst>
              </p:cNvPr>
              <p:cNvGrpSpPr>
                <a:grpSpLocks/>
              </p:cNvGrpSpPr>
              <p:nvPr/>
            </p:nvGrpSpPr>
            <p:grpSpPr bwMode="auto">
              <a:xfrm>
                <a:off x="1202" y="2659"/>
                <a:ext cx="476" cy="855"/>
                <a:chOff x="4286" y="1661"/>
                <a:chExt cx="476" cy="855"/>
              </a:xfrm>
            </p:grpSpPr>
            <p:sp>
              <p:nvSpPr>
                <p:cNvPr id="311314" name="Oval 18">
                  <a:extLst>
                    <a:ext uri="{FF2B5EF4-FFF2-40B4-BE49-F238E27FC236}">
                      <a16:creationId xmlns:a16="http://schemas.microsoft.com/office/drawing/2014/main" id="{B9E48FC5-312E-4721-B021-DC618424F771}"/>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1315" name="AutoShape 19">
                  <a:extLst>
                    <a:ext uri="{FF2B5EF4-FFF2-40B4-BE49-F238E27FC236}">
                      <a16:creationId xmlns:a16="http://schemas.microsoft.com/office/drawing/2014/main" id="{5C7D3BD9-DF33-4397-891D-0A855F5CF117}"/>
                    </a:ext>
                  </a:extLst>
                </p:cNvPr>
                <p:cNvCxnSpPr>
                  <a:cxnSpLocks noChangeShapeType="1"/>
                  <a:stCxn id="311318" idx="4"/>
                  <a:endCxn id="311314"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6" name="Oval 20">
                  <a:extLst>
                    <a:ext uri="{FF2B5EF4-FFF2-40B4-BE49-F238E27FC236}">
                      <a16:creationId xmlns:a16="http://schemas.microsoft.com/office/drawing/2014/main" id="{FCD7A97D-0144-4469-986C-44EC739845FB}"/>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1317" name="AutoShape 21">
                  <a:extLst>
                    <a:ext uri="{FF2B5EF4-FFF2-40B4-BE49-F238E27FC236}">
                      <a16:creationId xmlns:a16="http://schemas.microsoft.com/office/drawing/2014/main" id="{F78CD17A-C96A-4C34-97B2-7B16F301D347}"/>
                    </a:ext>
                  </a:extLst>
                </p:cNvPr>
                <p:cNvCxnSpPr>
                  <a:cxnSpLocks noChangeShapeType="1"/>
                  <a:stCxn id="311318" idx="4"/>
                  <a:endCxn id="311316"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18" name="Oval 22">
                  <a:extLst>
                    <a:ext uri="{FF2B5EF4-FFF2-40B4-BE49-F238E27FC236}">
                      <a16:creationId xmlns:a16="http://schemas.microsoft.com/office/drawing/2014/main" id="{517A44F7-5FE3-485B-B116-1F1D1BFF5B61}"/>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1319" name="Oval 23">
                <a:extLst>
                  <a:ext uri="{FF2B5EF4-FFF2-40B4-BE49-F238E27FC236}">
                    <a16:creationId xmlns:a16="http://schemas.microsoft.com/office/drawing/2014/main" id="{6ECF9DE4-A880-4936-995D-66DE06DB3678}"/>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1320" name="AutoShape 24">
                <a:extLst>
                  <a:ext uri="{FF2B5EF4-FFF2-40B4-BE49-F238E27FC236}">
                    <a16:creationId xmlns:a16="http://schemas.microsoft.com/office/drawing/2014/main" id="{A30CE216-E1B6-413C-8ECD-88E7DC5E73C8}"/>
                  </a:ext>
                </a:extLst>
              </p:cNvPr>
              <p:cNvCxnSpPr>
                <a:cxnSpLocks noChangeShapeType="1"/>
                <a:stCxn id="311319" idx="4"/>
                <a:endCxn id="311312"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321" name="AutoShape 25">
                <a:extLst>
                  <a:ext uri="{FF2B5EF4-FFF2-40B4-BE49-F238E27FC236}">
                    <a16:creationId xmlns:a16="http://schemas.microsoft.com/office/drawing/2014/main" id="{16EB01F2-8797-495D-9861-57C0C3AF6BDB}"/>
                  </a:ext>
                </a:extLst>
              </p:cNvPr>
              <p:cNvCxnSpPr>
                <a:cxnSpLocks noChangeShapeType="1"/>
                <a:stCxn id="311319" idx="4"/>
                <a:endCxn id="311318"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1322" name="Oval 26">
              <a:extLst>
                <a:ext uri="{FF2B5EF4-FFF2-40B4-BE49-F238E27FC236}">
                  <a16:creationId xmlns:a16="http://schemas.microsoft.com/office/drawing/2014/main" id="{6A16019B-A324-48F2-A789-8F0D5D63889C}"/>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1323" name="Oval 27">
              <a:extLst>
                <a:ext uri="{FF2B5EF4-FFF2-40B4-BE49-F238E27FC236}">
                  <a16:creationId xmlns:a16="http://schemas.microsoft.com/office/drawing/2014/main" id="{61755E34-AA35-4F56-B9CB-4092E8DC6EEF}"/>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1324" name="AutoShape 28">
              <a:extLst>
                <a:ext uri="{FF2B5EF4-FFF2-40B4-BE49-F238E27FC236}">
                  <a16:creationId xmlns:a16="http://schemas.microsoft.com/office/drawing/2014/main" id="{A51DA89B-3D17-4BEC-954F-4CB7F613D2C2}"/>
                </a:ext>
              </a:extLst>
            </p:cNvPr>
            <p:cNvCxnSpPr>
              <a:cxnSpLocks noChangeShapeType="1"/>
              <a:stCxn id="311323" idx="4"/>
              <a:endCxn id="311319"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325" name="AutoShape 29">
              <a:extLst>
                <a:ext uri="{FF2B5EF4-FFF2-40B4-BE49-F238E27FC236}">
                  <a16:creationId xmlns:a16="http://schemas.microsoft.com/office/drawing/2014/main" id="{0999DDF5-DA6C-4A8F-ADA7-CEFBC88A4948}"/>
                </a:ext>
              </a:extLst>
            </p:cNvPr>
            <p:cNvCxnSpPr>
              <a:cxnSpLocks noChangeShapeType="1"/>
              <a:stCxn id="311323" idx="4"/>
              <a:endCxn id="311322"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26" name="Oval 30">
              <a:extLst>
                <a:ext uri="{FF2B5EF4-FFF2-40B4-BE49-F238E27FC236}">
                  <a16:creationId xmlns:a16="http://schemas.microsoft.com/office/drawing/2014/main" id="{677989A5-08B1-44F9-BEC0-F96B415080BD}"/>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1327" name="Oval 31">
              <a:extLst>
                <a:ext uri="{FF2B5EF4-FFF2-40B4-BE49-F238E27FC236}">
                  <a16:creationId xmlns:a16="http://schemas.microsoft.com/office/drawing/2014/main" id="{64BFACC1-90FC-4E9C-AF23-1CBF464E4528}"/>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1328" name="AutoShape 32">
              <a:extLst>
                <a:ext uri="{FF2B5EF4-FFF2-40B4-BE49-F238E27FC236}">
                  <a16:creationId xmlns:a16="http://schemas.microsoft.com/office/drawing/2014/main" id="{56B71AE1-7511-488D-B6AC-895C4728D1EA}"/>
                </a:ext>
              </a:extLst>
            </p:cNvPr>
            <p:cNvCxnSpPr>
              <a:cxnSpLocks noChangeShapeType="1"/>
              <a:stCxn id="311326" idx="4"/>
              <a:endCxn id="311327"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329" name="AutoShape 33">
              <a:extLst>
                <a:ext uri="{FF2B5EF4-FFF2-40B4-BE49-F238E27FC236}">
                  <a16:creationId xmlns:a16="http://schemas.microsoft.com/office/drawing/2014/main" id="{81D5E959-4E89-4F4A-954D-E49D159F370D}"/>
                </a:ext>
              </a:extLst>
            </p:cNvPr>
            <p:cNvCxnSpPr>
              <a:cxnSpLocks noChangeShapeType="1"/>
              <a:stCxn id="311326" idx="4"/>
              <a:endCxn id="311323"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1330" name="AutoShape 34">
            <a:extLst>
              <a:ext uri="{FF2B5EF4-FFF2-40B4-BE49-F238E27FC236}">
                <a16:creationId xmlns:a16="http://schemas.microsoft.com/office/drawing/2014/main" id="{B63F9031-9335-41D6-BA79-DD61D886C301}"/>
              </a:ext>
            </a:extLst>
          </p:cNvPr>
          <p:cNvCxnSpPr>
            <a:cxnSpLocks noChangeShapeType="1"/>
            <a:stCxn id="311301" idx="2"/>
            <a:endCxn id="311326"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31" name="Oval 35">
            <a:extLst>
              <a:ext uri="{FF2B5EF4-FFF2-40B4-BE49-F238E27FC236}">
                <a16:creationId xmlns:a16="http://schemas.microsoft.com/office/drawing/2014/main" id="{95E5BE6F-E6EA-41A6-B6D4-07B3B6318F90}"/>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11332" name="AutoShape 36">
            <a:extLst>
              <a:ext uri="{FF2B5EF4-FFF2-40B4-BE49-F238E27FC236}">
                <a16:creationId xmlns:a16="http://schemas.microsoft.com/office/drawing/2014/main" id="{1E9F342F-6AA6-4470-84A2-23D0CC6C769F}"/>
              </a:ext>
            </a:extLst>
          </p:cNvPr>
          <p:cNvCxnSpPr>
            <a:cxnSpLocks noChangeShapeType="1"/>
            <a:stCxn id="311302" idx="2"/>
            <a:endCxn id="311331"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1333" name="Oval 37">
            <a:extLst>
              <a:ext uri="{FF2B5EF4-FFF2-40B4-BE49-F238E27FC236}">
                <a16:creationId xmlns:a16="http://schemas.microsoft.com/office/drawing/2014/main" id="{F33E9975-0103-4934-A374-90222FC04575}"/>
              </a:ext>
            </a:extLst>
          </p:cNvPr>
          <p:cNvSpPr>
            <a:spLocks noChangeArrowheads="1"/>
          </p:cNvSpPr>
          <p:nvPr/>
        </p:nvSpPr>
        <p:spPr bwMode="auto">
          <a:xfrm>
            <a:off x="240982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H</a:t>
            </a:r>
            <a:endParaRPr lang="en-US" altLang="en-US" sz="3200" dirty="0">
              <a:solidFill>
                <a:srgbClr val="FF3300"/>
              </a:solidFill>
            </a:endParaRPr>
          </a:p>
        </p:txBody>
      </p:sp>
      <p:cxnSp>
        <p:nvCxnSpPr>
          <p:cNvPr id="311334" name="AutoShape 38">
            <a:extLst>
              <a:ext uri="{FF2B5EF4-FFF2-40B4-BE49-F238E27FC236}">
                <a16:creationId xmlns:a16="http://schemas.microsoft.com/office/drawing/2014/main" id="{470DFBB0-5524-44D6-B875-F59D977ECD3B}"/>
              </a:ext>
            </a:extLst>
          </p:cNvPr>
          <p:cNvCxnSpPr>
            <a:cxnSpLocks noChangeShapeType="1"/>
            <a:stCxn id="311304" idx="2"/>
            <a:endCxn id="311333" idx="0"/>
          </p:cNvCxnSpPr>
          <p:nvPr/>
        </p:nvCxnSpPr>
        <p:spPr bwMode="auto">
          <a:xfrm flipH="1">
            <a:off x="2625725" y="2097088"/>
            <a:ext cx="1588"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Veri Yer Tutucusu 3">
            <a:extLst>
              <a:ext uri="{FF2B5EF4-FFF2-40B4-BE49-F238E27FC236}">
                <a16:creationId xmlns:a16="http://schemas.microsoft.com/office/drawing/2014/main" id="{5F41B578-7403-466E-B7BC-ACFB15A46876}"/>
              </a:ext>
            </a:extLst>
          </p:cNvPr>
          <p:cNvSpPr>
            <a:spLocks noGrp="1"/>
          </p:cNvSpPr>
          <p:nvPr>
            <p:ph type="dt" sz="half" idx="10"/>
          </p:nvPr>
        </p:nvSpPr>
        <p:spPr/>
        <p:txBody>
          <a:bodyPr/>
          <a:lstStyle/>
          <a:p>
            <a:fld id="{89DD3C19-D572-4D8B-A597-FA967239C2C4}" type="datetime4">
              <a:rPr lang="en-US" altLang="en-US"/>
              <a:pPr/>
              <a:t>November 7, 2024</a:t>
            </a:fld>
            <a:endParaRPr lang="en-US" altLang="en-US" dirty="0"/>
          </a:p>
        </p:txBody>
      </p:sp>
      <p:sp>
        <p:nvSpPr>
          <p:cNvPr id="42" name="Alt Bilgi Yer Tutucusu 4">
            <a:extLst>
              <a:ext uri="{FF2B5EF4-FFF2-40B4-BE49-F238E27FC236}">
                <a16:creationId xmlns:a16="http://schemas.microsoft.com/office/drawing/2014/main" id="{2C291F53-2189-4354-954C-8F1E0A667804}"/>
              </a:ext>
            </a:extLst>
          </p:cNvPr>
          <p:cNvSpPr>
            <a:spLocks noGrp="1"/>
          </p:cNvSpPr>
          <p:nvPr>
            <p:ph type="ftr" sz="quarter" idx="11"/>
          </p:nvPr>
        </p:nvSpPr>
        <p:spPr/>
        <p:txBody>
          <a:bodyPr/>
          <a:lstStyle/>
          <a:p>
            <a:r>
              <a:rPr lang="en-US" altLang="en-US" dirty="0"/>
              <a:t>Borahan Tümer, Ph.D.                                                                                                                                                                          </a:t>
            </a:r>
          </a:p>
        </p:txBody>
      </p:sp>
      <p:sp>
        <p:nvSpPr>
          <p:cNvPr id="43" name="Slayt Numarası Yer Tutucusu 5">
            <a:extLst>
              <a:ext uri="{FF2B5EF4-FFF2-40B4-BE49-F238E27FC236}">
                <a16:creationId xmlns:a16="http://schemas.microsoft.com/office/drawing/2014/main" id="{52C1D372-0AF6-4668-AD06-07FB66F2B567}"/>
              </a:ext>
            </a:extLst>
          </p:cNvPr>
          <p:cNvSpPr>
            <a:spLocks noGrp="1"/>
          </p:cNvSpPr>
          <p:nvPr>
            <p:ph type="sldNum" sz="quarter" idx="12"/>
          </p:nvPr>
        </p:nvSpPr>
        <p:spPr/>
        <p:txBody>
          <a:bodyPr/>
          <a:lstStyle/>
          <a:p>
            <a:fld id="{FC1E988C-C44D-427C-975C-0D426054ABA9}" type="slidenum">
              <a:rPr lang="en-US" altLang="en-US"/>
              <a:pPr/>
              <a:t>34</a:t>
            </a:fld>
            <a:endParaRPr lang="en-US" altLang="en-US" dirty="0"/>
          </a:p>
        </p:txBody>
      </p:sp>
      <p:sp>
        <p:nvSpPr>
          <p:cNvPr id="312322" name="Rectangle 2">
            <a:extLst>
              <a:ext uri="{FF2B5EF4-FFF2-40B4-BE49-F238E27FC236}">
                <a16:creationId xmlns:a16="http://schemas.microsoft.com/office/drawing/2014/main" id="{4011F4AA-E67B-4C21-A687-20871421985E}"/>
              </a:ext>
            </a:extLst>
          </p:cNvPr>
          <p:cNvSpPr>
            <a:spLocks noGrp="1" noChangeArrowheads="1"/>
          </p:cNvSpPr>
          <p:nvPr>
            <p:ph type="title"/>
          </p:nvPr>
        </p:nvSpPr>
        <p:spPr/>
        <p:txBody>
          <a:bodyPr/>
          <a:lstStyle/>
          <a:p>
            <a:r>
              <a:rPr lang="tr-TR" altLang="en-US" sz="4000" dirty="0"/>
              <a:t>Example to Construction of Expression Trees - 14</a:t>
            </a:r>
            <a:endParaRPr lang="en-US" altLang="en-US" sz="4000" dirty="0"/>
          </a:p>
        </p:txBody>
      </p:sp>
      <p:sp>
        <p:nvSpPr>
          <p:cNvPr id="312323" name="Rectangle 3">
            <a:extLst>
              <a:ext uri="{FF2B5EF4-FFF2-40B4-BE49-F238E27FC236}">
                <a16:creationId xmlns:a16="http://schemas.microsoft.com/office/drawing/2014/main" id="{7DEE9F1D-64FE-49F5-A057-06995314DDB3}"/>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r>
              <a:rPr lang="en-US" altLang="en-US" sz="3200" dirty="0"/>
              <a:t>-/-</a:t>
            </a:r>
          </a:p>
        </p:txBody>
      </p:sp>
      <p:sp>
        <p:nvSpPr>
          <p:cNvPr id="312324" name="Text Box 4">
            <a:extLst>
              <a:ext uri="{FF2B5EF4-FFF2-40B4-BE49-F238E27FC236}">
                <a16:creationId xmlns:a16="http://schemas.microsoft.com/office/drawing/2014/main" id="{8D139FD9-8F58-41DD-B279-39019D04D563}"/>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2325" name="Rectangle 5">
            <a:extLst>
              <a:ext uri="{FF2B5EF4-FFF2-40B4-BE49-F238E27FC236}">
                <a16:creationId xmlns:a16="http://schemas.microsoft.com/office/drawing/2014/main" id="{6EA1CBD9-ECF8-4C39-94CC-4A7D15F632FD}"/>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2326" name="Rectangle 6">
            <a:extLst>
              <a:ext uri="{FF2B5EF4-FFF2-40B4-BE49-F238E27FC236}">
                <a16:creationId xmlns:a16="http://schemas.microsoft.com/office/drawing/2014/main" id="{4BBB291F-7B69-438B-8268-D4631163BE13}"/>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2327" name="Rectangle 7">
            <a:extLst>
              <a:ext uri="{FF2B5EF4-FFF2-40B4-BE49-F238E27FC236}">
                <a16:creationId xmlns:a16="http://schemas.microsoft.com/office/drawing/2014/main" id="{666FDB02-2952-4BC3-9A05-1E6E8FF5387A}"/>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2328" name="Rectangle 8">
            <a:extLst>
              <a:ext uri="{FF2B5EF4-FFF2-40B4-BE49-F238E27FC236}">
                <a16:creationId xmlns:a16="http://schemas.microsoft.com/office/drawing/2014/main" id="{046361AA-1E54-4771-BF65-CC8544A8DA43}"/>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2329" name="Group 9">
            <a:extLst>
              <a:ext uri="{FF2B5EF4-FFF2-40B4-BE49-F238E27FC236}">
                <a16:creationId xmlns:a16="http://schemas.microsoft.com/office/drawing/2014/main" id="{2C042FAD-3EEA-403B-A5EF-D3E3D3FAF34C}"/>
              </a:ext>
            </a:extLst>
          </p:cNvPr>
          <p:cNvGrpSpPr>
            <a:grpSpLocks/>
          </p:cNvGrpSpPr>
          <p:nvPr/>
        </p:nvGrpSpPr>
        <p:grpSpPr bwMode="auto">
          <a:xfrm>
            <a:off x="287338" y="2997200"/>
            <a:ext cx="2233612" cy="3302000"/>
            <a:chOff x="204" y="1888"/>
            <a:chExt cx="1407" cy="2080"/>
          </a:xfrm>
        </p:grpSpPr>
        <p:grpSp>
          <p:nvGrpSpPr>
            <p:cNvPr id="312330" name="Group 10">
              <a:extLst>
                <a:ext uri="{FF2B5EF4-FFF2-40B4-BE49-F238E27FC236}">
                  <a16:creationId xmlns:a16="http://schemas.microsoft.com/office/drawing/2014/main" id="{F0244A79-F1C9-451E-B22F-45E2F2FDBD7E}"/>
                </a:ext>
              </a:extLst>
            </p:cNvPr>
            <p:cNvGrpSpPr>
              <a:grpSpLocks/>
            </p:cNvGrpSpPr>
            <p:nvPr/>
          </p:nvGrpSpPr>
          <p:grpSpPr bwMode="auto">
            <a:xfrm>
              <a:off x="613" y="2523"/>
              <a:ext cx="975" cy="1445"/>
              <a:chOff x="703" y="2069"/>
              <a:chExt cx="975" cy="1445"/>
            </a:xfrm>
          </p:grpSpPr>
          <p:grpSp>
            <p:nvGrpSpPr>
              <p:cNvPr id="312331" name="Group 11">
                <a:extLst>
                  <a:ext uri="{FF2B5EF4-FFF2-40B4-BE49-F238E27FC236}">
                    <a16:creationId xmlns:a16="http://schemas.microsoft.com/office/drawing/2014/main" id="{2067B84B-1A8F-45A4-B20F-5B1DC3C5C15E}"/>
                  </a:ext>
                </a:extLst>
              </p:cNvPr>
              <p:cNvGrpSpPr>
                <a:grpSpLocks/>
              </p:cNvGrpSpPr>
              <p:nvPr/>
            </p:nvGrpSpPr>
            <p:grpSpPr bwMode="auto">
              <a:xfrm>
                <a:off x="703" y="2659"/>
                <a:ext cx="476" cy="855"/>
                <a:chOff x="3334" y="2069"/>
                <a:chExt cx="476" cy="855"/>
              </a:xfrm>
            </p:grpSpPr>
            <p:sp>
              <p:nvSpPr>
                <p:cNvPr id="312332" name="Oval 12">
                  <a:extLst>
                    <a:ext uri="{FF2B5EF4-FFF2-40B4-BE49-F238E27FC236}">
                      <a16:creationId xmlns:a16="http://schemas.microsoft.com/office/drawing/2014/main" id="{8E926171-BCFF-43CC-A51F-05330781E80F}"/>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2333" name="AutoShape 13">
                  <a:extLst>
                    <a:ext uri="{FF2B5EF4-FFF2-40B4-BE49-F238E27FC236}">
                      <a16:creationId xmlns:a16="http://schemas.microsoft.com/office/drawing/2014/main" id="{BB09088F-B949-4965-A4E9-CE6BC5CB6B21}"/>
                    </a:ext>
                  </a:extLst>
                </p:cNvPr>
                <p:cNvCxnSpPr>
                  <a:cxnSpLocks noChangeShapeType="1"/>
                  <a:stCxn id="312336" idx="4"/>
                  <a:endCxn id="312332"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34" name="Oval 14">
                  <a:extLst>
                    <a:ext uri="{FF2B5EF4-FFF2-40B4-BE49-F238E27FC236}">
                      <a16:creationId xmlns:a16="http://schemas.microsoft.com/office/drawing/2014/main" id="{41B882E4-D650-4B08-8C19-1394C8314451}"/>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2335" name="AutoShape 15">
                  <a:extLst>
                    <a:ext uri="{FF2B5EF4-FFF2-40B4-BE49-F238E27FC236}">
                      <a16:creationId xmlns:a16="http://schemas.microsoft.com/office/drawing/2014/main" id="{691FF883-3A1F-4F54-9673-25A3FAE48EDB}"/>
                    </a:ext>
                  </a:extLst>
                </p:cNvPr>
                <p:cNvCxnSpPr>
                  <a:cxnSpLocks noChangeShapeType="1"/>
                  <a:stCxn id="312336" idx="4"/>
                  <a:endCxn id="312334"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36" name="Oval 16">
                  <a:extLst>
                    <a:ext uri="{FF2B5EF4-FFF2-40B4-BE49-F238E27FC236}">
                      <a16:creationId xmlns:a16="http://schemas.microsoft.com/office/drawing/2014/main" id="{ED53213D-C86D-4017-ADB8-E9D717C7DD41}"/>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2337" name="Group 17">
                <a:extLst>
                  <a:ext uri="{FF2B5EF4-FFF2-40B4-BE49-F238E27FC236}">
                    <a16:creationId xmlns:a16="http://schemas.microsoft.com/office/drawing/2014/main" id="{C74468FB-993C-41E8-95B9-F88A9BEF8AEB}"/>
                  </a:ext>
                </a:extLst>
              </p:cNvPr>
              <p:cNvGrpSpPr>
                <a:grpSpLocks/>
              </p:cNvGrpSpPr>
              <p:nvPr/>
            </p:nvGrpSpPr>
            <p:grpSpPr bwMode="auto">
              <a:xfrm>
                <a:off x="1202" y="2659"/>
                <a:ext cx="476" cy="855"/>
                <a:chOff x="4286" y="1661"/>
                <a:chExt cx="476" cy="855"/>
              </a:xfrm>
            </p:grpSpPr>
            <p:sp>
              <p:nvSpPr>
                <p:cNvPr id="312338" name="Oval 18">
                  <a:extLst>
                    <a:ext uri="{FF2B5EF4-FFF2-40B4-BE49-F238E27FC236}">
                      <a16:creationId xmlns:a16="http://schemas.microsoft.com/office/drawing/2014/main" id="{F7C357A7-84A2-48F3-8258-8E9C60116DC2}"/>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2339" name="AutoShape 19">
                  <a:extLst>
                    <a:ext uri="{FF2B5EF4-FFF2-40B4-BE49-F238E27FC236}">
                      <a16:creationId xmlns:a16="http://schemas.microsoft.com/office/drawing/2014/main" id="{084B8E78-C262-40FF-8E60-BAD09D63BC01}"/>
                    </a:ext>
                  </a:extLst>
                </p:cNvPr>
                <p:cNvCxnSpPr>
                  <a:cxnSpLocks noChangeShapeType="1"/>
                  <a:stCxn id="312342" idx="4"/>
                  <a:endCxn id="312338"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40" name="Oval 20">
                  <a:extLst>
                    <a:ext uri="{FF2B5EF4-FFF2-40B4-BE49-F238E27FC236}">
                      <a16:creationId xmlns:a16="http://schemas.microsoft.com/office/drawing/2014/main" id="{77B4B793-5A12-43E6-A18A-B9AE431BAD27}"/>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2341" name="AutoShape 21">
                  <a:extLst>
                    <a:ext uri="{FF2B5EF4-FFF2-40B4-BE49-F238E27FC236}">
                      <a16:creationId xmlns:a16="http://schemas.microsoft.com/office/drawing/2014/main" id="{5014543D-94F1-4BE6-AEE7-0784969EFFAB}"/>
                    </a:ext>
                  </a:extLst>
                </p:cNvPr>
                <p:cNvCxnSpPr>
                  <a:cxnSpLocks noChangeShapeType="1"/>
                  <a:stCxn id="312342" idx="4"/>
                  <a:endCxn id="312340"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42" name="Oval 22">
                  <a:extLst>
                    <a:ext uri="{FF2B5EF4-FFF2-40B4-BE49-F238E27FC236}">
                      <a16:creationId xmlns:a16="http://schemas.microsoft.com/office/drawing/2014/main" id="{A2C194A9-373C-4BD7-B150-154A36B2659F}"/>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2343" name="Oval 23">
                <a:extLst>
                  <a:ext uri="{FF2B5EF4-FFF2-40B4-BE49-F238E27FC236}">
                    <a16:creationId xmlns:a16="http://schemas.microsoft.com/office/drawing/2014/main" id="{24B8E4C6-C530-4BE6-88E1-AF635359909F}"/>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2344" name="AutoShape 24">
                <a:extLst>
                  <a:ext uri="{FF2B5EF4-FFF2-40B4-BE49-F238E27FC236}">
                    <a16:creationId xmlns:a16="http://schemas.microsoft.com/office/drawing/2014/main" id="{773A0A80-4D12-4ED2-BB1E-B858996D581D}"/>
                  </a:ext>
                </a:extLst>
              </p:cNvPr>
              <p:cNvCxnSpPr>
                <a:cxnSpLocks noChangeShapeType="1"/>
                <a:stCxn id="312343" idx="4"/>
                <a:endCxn id="312336"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345" name="AutoShape 25">
                <a:extLst>
                  <a:ext uri="{FF2B5EF4-FFF2-40B4-BE49-F238E27FC236}">
                    <a16:creationId xmlns:a16="http://schemas.microsoft.com/office/drawing/2014/main" id="{9D55AE94-3668-47E6-9FBF-693190D490AC}"/>
                  </a:ext>
                </a:extLst>
              </p:cNvPr>
              <p:cNvCxnSpPr>
                <a:cxnSpLocks noChangeShapeType="1"/>
                <a:stCxn id="312343" idx="4"/>
                <a:endCxn id="312342"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2346" name="Oval 26">
              <a:extLst>
                <a:ext uri="{FF2B5EF4-FFF2-40B4-BE49-F238E27FC236}">
                  <a16:creationId xmlns:a16="http://schemas.microsoft.com/office/drawing/2014/main" id="{0FBDA79F-5615-4900-958D-4E8240B00096}"/>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2347" name="Oval 27">
              <a:extLst>
                <a:ext uri="{FF2B5EF4-FFF2-40B4-BE49-F238E27FC236}">
                  <a16:creationId xmlns:a16="http://schemas.microsoft.com/office/drawing/2014/main" id="{3C2DDAC1-E977-4125-806F-B9C399229D9E}"/>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2348" name="AutoShape 28">
              <a:extLst>
                <a:ext uri="{FF2B5EF4-FFF2-40B4-BE49-F238E27FC236}">
                  <a16:creationId xmlns:a16="http://schemas.microsoft.com/office/drawing/2014/main" id="{B29BAAD3-4259-4D5D-8268-725377FFE5FD}"/>
                </a:ext>
              </a:extLst>
            </p:cNvPr>
            <p:cNvCxnSpPr>
              <a:cxnSpLocks noChangeShapeType="1"/>
              <a:stCxn id="312347" idx="4"/>
              <a:endCxn id="312343"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349" name="AutoShape 29">
              <a:extLst>
                <a:ext uri="{FF2B5EF4-FFF2-40B4-BE49-F238E27FC236}">
                  <a16:creationId xmlns:a16="http://schemas.microsoft.com/office/drawing/2014/main" id="{358DF6DB-C439-4F47-A638-9EEEF1B82709}"/>
                </a:ext>
              </a:extLst>
            </p:cNvPr>
            <p:cNvCxnSpPr>
              <a:cxnSpLocks noChangeShapeType="1"/>
              <a:stCxn id="312347" idx="4"/>
              <a:endCxn id="312346"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0" name="Oval 30">
              <a:extLst>
                <a:ext uri="{FF2B5EF4-FFF2-40B4-BE49-F238E27FC236}">
                  <a16:creationId xmlns:a16="http://schemas.microsoft.com/office/drawing/2014/main" id="{DB7CE6C2-8F99-44B7-8F7F-6687ABEB433A}"/>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2351" name="Oval 31">
              <a:extLst>
                <a:ext uri="{FF2B5EF4-FFF2-40B4-BE49-F238E27FC236}">
                  <a16:creationId xmlns:a16="http://schemas.microsoft.com/office/drawing/2014/main" id="{2CE80BEA-5943-4F45-B04A-D220577CD71E}"/>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2352" name="AutoShape 32">
              <a:extLst>
                <a:ext uri="{FF2B5EF4-FFF2-40B4-BE49-F238E27FC236}">
                  <a16:creationId xmlns:a16="http://schemas.microsoft.com/office/drawing/2014/main" id="{EA8FE3B0-4A69-40E3-9BEB-1068E3FC048D}"/>
                </a:ext>
              </a:extLst>
            </p:cNvPr>
            <p:cNvCxnSpPr>
              <a:cxnSpLocks noChangeShapeType="1"/>
              <a:stCxn id="312350" idx="4"/>
              <a:endCxn id="312351"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353" name="AutoShape 33">
              <a:extLst>
                <a:ext uri="{FF2B5EF4-FFF2-40B4-BE49-F238E27FC236}">
                  <a16:creationId xmlns:a16="http://schemas.microsoft.com/office/drawing/2014/main" id="{9B83A501-FFE1-4B1F-B5DC-806D9DBA4C2F}"/>
                </a:ext>
              </a:extLst>
            </p:cNvPr>
            <p:cNvCxnSpPr>
              <a:cxnSpLocks noChangeShapeType="1"/>
              <a:stCxn id="312350" idx="4"/>
              <a:endCxn id="312347"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2354" name="AutoShape 34">
            <a:extLst>
              <a:ext uri="{FF2B5EF4-FFF2-40B4-BE49-F238E27FC236}">
                <a16:creationId xmlns:a16="http://schemas.microsoft.com/office/drawing/2014/main" id="{46F0EE33-BBD8-4E87-A8BF-B5D64A9982B2}"/>
              </a:ext>
            </a:extLst>
          </p:cNvPr>
          <p:cNvCxnSpPr>
            <a:cxnSpLocks noChangeShapeType="1"/>
            <a:stCxn id="312325" idx="2"/>
            <a:endCxn id="312350"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5" name="Oval 35">
            <a:extLst>
              <a:ext uri="{FF2B5EF4-FFF2-40B4-BE49-F238E27FC236}">
                <a16:creationId xmlns:a16="http://schemas.microsoft.com/office/drawing/2014/main" id="{38384557-7A8A-49B1-9E72-0D194C053A4F}"/>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12356" name="AutoShape 36">
            <a:extLst>
              <a:ext uri="{FF2B5EF4-FFF2-40B4-BE49-F238E27FC236}">
                <a16:creationId xmlns:a16="http://schemas.microsoft.com/office/drawing/2014/main" id="{FC449817-D1BF-409D-A895-C2FCFC3B1B4E}"/>
              </a:ext>
            </a:extLst>
          </p:cNvPr>
          <p:cNvCxnSpPr>
            <a:cxnSpLocks noChangeShapeType="1"/>
            <a:stCxn id="312326" idx="2"/>
            <a:endCxn id="312355"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7" name="Oval 37">
            <a:extLst>
              <a:ext uri="{FF2B5EF4-FFF2-40B4-BE49-F238E27FC236}">
                <a16:creationId xmlns:a16="http://schemas.microsoft.com/office/drawing/2014/main" id="{D361ED4D-8AFA-4F71-9CC6-C24CD1466390}"/>
              </a:ext>
            </a:extLst>
          </p:cNvPr>
          <p:cNvSpPr>
            <a:spLocks noChangeArrowheads="1"/>
          </p:cNvSpPr>
          <p:nvPr/>
        </p:nvSpPr>
        <p:spPr bwMode="auto">
          <a:xfrm>
            <a:off x="240982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H</a:t>
            </a:r>
            <a:endParaRPr lang="en-US" altLang="en-US" sz="3200" dirty="0">
              <a:solidFill>
                <a:srgbClr val="FF3300"/>
              </a:solidFill>
            </a:endParaRPr>
          </a:p>
        </p:txBody>
      </p:sp>
      <p:cxnSp>
        <p:nvCxnSpPr>
          <p:cNvPr id="312358" name="AutoShape 38">
            <a:extLst>
              <a:ext uri="{FF2B5EF4-FFF2-40B4-BE49-F238E27FC236}">
                <a16:creationId xmlns:a16="http://schemas.microsoft.com/office/drawing/2014/main" id="{B6FFF2CA-CA02-4A2E-ACCB-765C9F1F53DE}"/>
              </a:ext>
            </a:extLst>
          </p:cNvPr>
          <p:cNvCxnSpPr>
            <a:cxnSpLocks noChangeShapeType="1"/>
            <a:stCxn id="312328" idx="2"/>
            <a:endCxn id="312357" idx="0"/>
          </p:cNvCxnSpPr>
          <p:nvPr/>
        </p:nvCxnSpPr>
        <p:spPr bwMode="auto">
          <a:xfrm flipH="1">
            <a:off x="2625725" y="2097088"/>
            <a:ext cx="1588"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2359" name="Oval 39">
            <a:extLst>
              <a:ext uri="{FF2B5EF4-FFF2-40B4-BE49-F238E27FC236}">
                <a16:creationId xmlns:a16="http://schemas.microsoft.com/office/drawing/2014/main" id="{D4EA88A9-6D4E-41FC-97E8-8B9B6B4FC2F3}"/>
              </a:ext>
            </a:extLst>
          </p:cNvPr>
          <p:cNvSpPr>
            <a:spLocks noChangeArrowheads="1"/>
          </p:cNvSpPr>
          <p:nvPr/>
        </p:nvSpPr>
        <p:spPr bwMode="auto">
          <a:xfrm>
            <a:off x="31273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I</a:t>
            </a:r>
            <a:endParaRPr lang="en-US" altLang="en-US" sz="3200" dirty="0">
              <a:solidFill>
                <a:srgbClr val="FF3300"/>
              </a:solidFill>
            </a:endParaRPr>
          </a:p>
        </p:txBody>
      </p:sp>
      <p:cxnSp>
        <p:nvCxnSpPr>
          <p:cNvPr id="312360" name="AutoShape 40">
            <a:extLst>
              <a:ext uri="{FF2B5EF4-FFF2-40B4-BE49-F238E27FC236}">
                <a16:creationId xmlns:a16="http://schemas.microsoft.com/office/drawing/2014/main" id="{7FCE6FA0-1BFF-48DB-B36C-6928583B9C4A}"/>
              </a:ext>
            </a:extLst>
          </p:cNvPr>
          <p:cNvCxnSpPr>
            <a:cxnSpLocks noChangeShapeType="1"/>
            <a:stCxn id="312327" idx="2"/>
            <a:endCxn id="312359" idx="0"/>
          </p:cNvCxnSpPr>
          <p:nvPr/>
        </p:nvCxnSpPr>
        <p:spPr bwMode="auto">
          <a:xfrm flipH="1">
            <a:off x="3343275" y="2097088"/>
            <a:ext cx="3175"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Veri Yer Tutucusu 3">
            <a:extLst>
              <a:ext uri="{FF2B5EF4-FFF2-40B4-BE49-F238E27FC236}">
                <a16:creationId xmlns:a16="http://schemas.microsoft.com/office/drawing/2014/main" id="{1F5AD42D-6283-4B4A-8089-EDDEC1ED6770}"/>
              </a:ext>
            </a:extLst>
          </p:cNvPr>
          <p:cNvSpPr>
            <a:spLocks noGrp="1"/>
          </p:cNvSpPr>
          <p:nvPr>
            <p:ph type="dt" sz="half" idx="10"/>
          </p:nvPr>
        </p:nvSpPr>
        <p:spPr/>
        <p:txBody>
          <a:bodyPr/>
          <a:lstStyle/>
          <a:p>
            <a:fld id="{BA9B7D6F-3F9C-4FE0-8C60-60C53AD6BB10}" type="datetime4">
              <a:rPr lang="en-US" altLang="en-US"/>
              <a:pPr/>
              <a:t>November 7, 2024</a:t>
            </a:fld>
            <a:endParaRPr lang="en-US" altLang="en-US" dirty="0"/>
          </a:p>
        </p:txBody>
      </p:sp>
      <p:sp>
        <p:nvSpPr>
          <p:cNvPr id="45" name="Alt Bilgi Yer Tutucusu 4">
            <a:extLst>
              <a:ext uri="{FF2B5EF4-FFF2-40B4-BE49-F238E27FC236}">
                <a16:creationId xmlns:a16="http://schemas.microsoft.com/office/drawing/2014/main" id="{473D1E4C-62B6-49ED-B5ED-4DD2443C5015}"/>
              </a:ext>
            </a:extLst>
          </p:cNvPr>
          <p:cNvSpPr>
            <a:spLocks noGrp="1"/>
          </p:cNvSpPr>
          <p:nvPr>
            <p:ph type="ftr" sz="quarter" idx="11"/>
          </p:nvPr>
        </p:nvSpPr>
        <p:spPr/>
        <p:txBody>
          <a:bodyPr/>
          <a:lstStyle/>
          <a:p>
            <a:r>
              <a:rPr lang="en-US" altLang="en-US" dirty="0"/>
              <a:t>Borahan Tümer, Ph.D.                                                                                                                                                                          </a:t>
            </a:r>
          </a:p>
        </p:txBody>
      </p:sp>
      <p:sp>
        <p:nvSpPr>
          <p:cNvPr id="46" name="Slayt Numarası Yer Tutucusu 5">
            <a:extLst>
              <a:ext uri="{FF2B5EF4-FFF2-40B4-BE49-F238E27FC236}">
                <a16:creationId xmlns:a16="http://schemas.microsoft.com/office/drawing/2014/main" id="{B8EDD396-24A6-4B6B-9AD4-6189DB7AEB41}"/>
              </a:ext>
            </a:extLst>
          </p:cNvPr>
          <p:cNvSpPr>
            <a:spLocks noGrp="1"/>
          </p:cNvSpPr>
          <p:nvPr>
            <p:ph type="sldNum" sz="quarter" idx="12"/>
          </p:nvPr>
        </p:nvSpPr>
        <p:spPr/>
        <p:txBody>
          <a:bodyPr/>
          <a:lstStyle/>
          <a:p>
            <a:fld id="{6C7EE4D9-082A-4E23-9436-8E9E2BFD7D43}" type="slidenum">
              <a:rPr lang="en-US" altLang="en-US"/>
              <a:pPr/>
              <a:t>35</a:t>
            </a:fld>
            <a:endParaRPr lang="en-US" altLang="en-US" dirty="0"/>
          </a:p>
        </p:txBody>
      </p:sp>
      <p:sp>
        <p:nvSpPr>
          <p:cNvPr id="314370" name="Rectangle 2">
            <a:extLst>
              <a:ext uri="{FF2B5EF4-FFF2-40B4-BE49-F238E27FC236}">
                <a16:creationId xmlns:a16="http://schemas.microsoft.com/office/drawing/2014/main" id="{8BCF7884-1B1D-4935-A4F9-A6F6059FBBFC}"/>
              </a:ext>
            </a:extLst>
          </p:cNvPr>
          <p:cNvSpPr>
            <a:spLocks noGrp="1" noChangeArrowheads="1"/>
          </p:cNvSpPr>
          <p:nvPr>
            <p:ph type="title"/>
          </p:nvPr>
        </p:nvSpPr>
        <p:spPr/>
        <p:txBody>
          <a:bodyPr/>
          <a:lstStyle/>
          <a:p>
            <a:r>
              <a:rPr lang="tr-TR" altLang="en-US" sz="4000" dirty="0"/>
              <a:t>Example to Construction of Expression Trees - 15</a:t>
            </a:r>
            <a:endParaRPr lang="en-US" altLang="en-US" sz="4000" dirty="0"/>
          </a:p>
        </p:txBody>
      </p:sp>
      <p:sp>
        <p:nvSpPr>
          <p:cNvPr id="314371" name="Rectangle 3">
            <a:extLst>
              <a:ext uri="{FF2B5EF4-FFF2-40B4-BE49-F238E27FC236}">
                <a16:creationId xmlns:a16="http://schemas.microsoft.com/office/drawing/2014/main" id="{84982F5E-2021-4CEB-9E3B-F5CAC1792CDC}"/>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r>
              <a:rPr lang="en-US" altLang="en-US" sz="3200" dirty="0"/>
              <a:t>/-</a:t>
            </a:r>
          </a:p>
        </p:txBody>
      </p:sp>
      <p:sp>
        <p:nvSpPr>
          <p:cNvPr id="314372" name="Text Box 4">
            <a:extLst>
              <a:ext uri="{FF2B5EF4-FFF2-40B4-BE49-F238E27FC236}">
                <a16:creationId xmlns:a16="http://schemas.microsoft.com/office/drawing/2014/main" id="{A7A56094-47EC-4B73-A12B-7C24A6EF5E66}"/>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4373" name="Rectangle 5">
            <a:extLst>
              <a:ext uri="{FF2B5EF4-FFF2-40B4-BE49-F238E27FC236}">
                <a16:creationId xmlns:a16="http://schemas.microsoft.com/office/drawing/2014/main" id="{9C53217F-4174-428F-BA84-55ADF6A16F44}"/>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4374" name="Rectangle 6">
            <a:extLst>
              <a:ext uri="{FF2B5EF4-FFF2-40B4-BE49-F238E27FC236}">
                <a16:creationId xmlns:a16="http://schemas.microsoft.com/office/drawing/2014/main" id="{EAE029D0-7FB7-415E-8057-6E7812FBA5B1}"/>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4375" name="Rectangle 7">
            <a:extLst>
              <a:ext uri="{FF2B5EF4-FFF2-40B4-BE49-F238E27FC236}">
                <a16:creationId xmlns:a16="http://schemas.microsoft.com/office/drawing/2014/main" id="{C550F130-181C-4F60-A5EC-2ACA92657418}"/>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4376" name="Rectangle 8">
            <a:extLst>
              <a:ext uri="{FF2B5EF4-FFF2-40B4-BE49-F238E27FC236}">
                <a16:creationId xmlns:a16="http://schemas.microsoft.com/office/drawing/2014/main" id="{502E1FA9-648E-4B2C-8BD9-58B08F6F2101}"/>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4377" name="Group 9">
            <a:extLst>
              <a:ext uri="{FF2B5EF4-FFF2-40B4-BE49-F238E27FC236}">
                <a16:creationId xmlns:a16="http://schemas.microsoft.com/office/drawing/2014/main" id="{ED0544B4-CA7D-4CB8-8F80-19824D3C030C}"/>
              </a:ext>
            </a:extLst>
          </p:cNvPr>
          <p:cNvGrpSpPr>
            <a:grpSpLocks/>
          </p:cNvGrpSpPr>
          <p:nvPr/>
        </p:nvGrpSpPr>
        <p:grpSpPr bwMode="auto">
          <a:xfrm>
            <a:off x="287338" y="2997200"/>
            <a:ext cx="2233612" cy="3302000"/>
            <a:chOff x="204" y="1888"/>
            <a:chExt cx="1407" cy="2080"/>
          </a:xfrm>
        </p:grpSpPr>
        <p:grpSp>
          <p:nvGrpSpPr>
            <p:cNvPr id="314378" name="Group 10">
              <a:extLst>
                <a:ext uri="{FF2B5EF4-FFF2-40B4-BE49-F238E27FC236}">
                  <a16:creationId xmlns:a16="http://schemas.microsoft.com/office/drawing/2014/main" id="{DCF762D8-97C8-48F2-AF8C-C2F592A5D4D2}"/>
                </a:ext>
              </a:extLst>
            </p:cNvPr>
            <p:cNvGrpSpPr>
              <a:grpSpLocks/>
            </p:cNvGrpSpPr>
            <p:nvPr/>
          </p:nvGrpSpPr>
          <p:grpSpPr bwMode="auto">
            <a:xfrm>
              <a:off x="613" y="2523"/>
              <a:ext cx="975" cy="1445"/>
              <a:chOff x="703" y="2069"/>
              <a:chExt cx="975" cy="1445"/>
            </a:xfrm>
          </p:grpSpPr>
          <p:grpSp>
            <p:nvGrpSpPr>
              <p:cNvPr id="314379" name="Group 11">
                <a:extLst>
                  <a:ext uri="{FF2B5EF4-FFF2-40B4-BE49-F238E27FC236}">
                    <a16:creationId xmlns:a16="http://schemas.microsoft.com/office/drawing/2014/main" id="{2F089586-051D-4C40-9041-BDF6CA96A87C}"/>
                  </a:ext>
                </a:extLst>
              </p:cNvPr>
              <p:cNvGrpSpPr>
                <a:grpSpLocks/>
              </p:cNvGrpSpPr>
              <p:nvPr/>
            </p:nvGrpSpPr>
            <p:grpSpPr bwMode="auto">
              <a:xfrm>
                <a:off x="703" y="2659"/>
                <a:ext cx="476" cy="855"/>
                <a:chOff x="3334" y="2069"/>
                <a:chExt cx="476" cy="855"/>
              </a:xfrm>
            </p:grpSpPr>
            <p:sp>
              <p:nvSpPr>
                <p:cNvPr id="314380" name="Oval 12">
                  <a:extLst>
                    <a:ext uri="{FF2B5EF4-FFF2-40B4-BE49-F238E27FC236}">
                      <a16:creationId xmlns:a16="http://schemas.microsoft.com/office/drawing/2014/main" id="{A1F9B70D-437A-4D5A-A25F-D966C867A988}"/>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4381" name="AutoShape 13">
                  <a:extLst>
                    <a:ext uri="{FF2B5EF4-FFF2-40B4-BE49-F238E27FC236}">
                      <a16:creationId xmlns:a16="http://schemas.microsoft.com/office/drawing/2014/main" id="{BF7F0214-2C67-4C1E-AD3A-137BE03E6B90}"/>
                    </a:ext>
                  </a:extLst>
                </p:cNvPr>
                <p:cNvCxnSpPr>
                  <a:cxnSpLocks noChangeShapeType="1"/>
                  <a:stCxn id="314384" idx="4"/>
                  <a:endCxn id="314380"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82" name="Oval 14">
                  <a:extLst>
                    <a:ext uri="{FF2B5EF4-FFF2-40B4-BE49-F238E27FC236}">
                      <a16:creationId xmlns:a16="http://schemas.microsoft.com/office/drawing/2014/main" id="{4A5773E0-A38E-488F-A8E8-83BC951C40F2}"/>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4383" name="AutoShape 15">
                  <a:extLst>
                    <a:ext uri="{FF2B5EF4-FFF2-40B4-BE49-F238E27FC236}">
                      <a16:creationId xmlns:a16="http://schemas.microsoft.com/office/drawing/2014/main" id="{E4897571-66BE-49A2-B465-F9E15501E9FD}"/>
                    </a:ext>
                  </a:extLst>
                </p:cNvPr>
                <p:cNvCxnSpPr>
                  <a:cxnSpLocks noChangeShapeType="1"/>
                  <a:stCxn id="314384" idx="4"/>
                  <a:endCxn id="314382"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84" name="Oval 16">
                  <a:extLst>
                    <a:ext uri="{FF2B5EF4-FFF2-40B4-BE49-F238E27FC236}">
                      <a16:creationId xmlns:a16="http://schemas.microsoft.com/office/drawing/2014/main" id="{759D0C61-0B58-423F-8BD0-AF49EA855FD1}"/>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4385" name="Group 17">
                <a:extLst>
                  <a:ext uri="{FF2B5EF4-FFF2-40B4-BE49-F238E27FC236}">
                    <a16:creationId xmlns:a16="http://schemas.microsoft.com/office/drawing/2014/main" id="{7C8285D8-DFF4-4310-834D-E95A2A48A896}"/>
                  </a:ext>
                </a:extLst>
              </p:cNvPr>
              <p:cNvGrpSpPr>
                <a:grpSpLocks/>
              </p:cNvGrpSpPr>
              <p:nvPr/>
            </p:nvGrpSpPr>
            <p:grpSpPr bwMode="auto">
              <a:xfrm>
                <a:off x="1202" y="2659"/>
                <a:ext cx="476" cy="855"/>
                <a:chOff x="4286" y="1661"/>
                <a:chExt cx="476" cy="855"/>
              </a:xfrm>
            </p:grpSpPr>
            <p:sp>
              <p:nvSpPr>
                <p:cNvPr id="314386" name="Oval 18">
                  <a:extLst>
                    <a:ext uri="{FF2B5EF4-FFF2-40B4-BE49-F238E27FC236}">
                      <a16:creationId xmlns:a16="http://schemas.microsoft.com/office/drawing/2014/main" id="{1BA595F6-D81D-4134-AEF3-A341A9785FF5}"/>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4387" name="AutoShape 19">
                  <a:extLst>
                    <a:ext uri="{FF2B5EF4-FFF2-40B4-BE49-F238E27FC236}">
                      <a16:creationId xmlns:a16="http://schemas.microsoft.com/office/drawing/2014/main" id="{41FD4DAA-FBCE-4D32-A417-AD173E843610}"/>
                    </a:ext>
                  </a:extLst>
                </p:cNvPr>
                <p:cNvCxnSpPr>
                  <a:cxnSpLocks noChangeShapeType="1"/>
                  <a:stCxn id="314390" idx="4"/>
                  <a:endCxn id="314386"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88" name="Oval 20">
                  <a:extLst>
                    <a:ext uri="{FF2B5EF4-FFF2-40B4-BE49-F238E27FC236}">
                      <a16:creationId xmlns:a16="http://schemas.microsoft.com/office/drawing/2014/main" id="{EFEAEF0E-F18B-4FB4-8D9B-E6494E567A5E}"/>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4389" name="AutoShape 21">
                  <a:extLst>
                    <a:ext uri="{FF2B5EF4-FFF2-40B4-BE49-F238E27FC236}">
                      <a16:creationId xmlns:a16="http://schemas.microsoft.com/office/drawing/2014/main" id="{6D0949CE-4088-4FDC-B62F-53DC2823763F}"/>
                    </a:ext>
                  </a:extLst>
                </p:cNvPr>
                <p:cNvCxnSpPr>
                  <a:cxnSpLocks noChangeShapeType="1"/>
                  <a:stCxn id="314390" idx="4"/>
                  <a:endCxn id="314388"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90" name="Oval 22">
                  <a:extLst>
                    <a:ext uri="{FF2B5EF4-FFF2-40B4-BE49-F238E27FC236}">
                      <a16:creationId xmlns:a16="http://schemas.microsoft.com/office/drawing/2014/main" id="{AACD92DA-8C73-4471-B200-7FE2D15A7B12}"/>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4391" name="Oval 23">
                <a:extLst>
                  <a:ext uri="{FF2B5EF4-FFF2-40B4-BE49-F238E27FC236}">
                    <a16:creationId xmlns:a16="http://schemas.microsoft.com/office/drawing/2014/main" id="{91407D06-4847-4C8A-A805-7FAC6D11F2FF}"/>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4392" name="AutoShape 24">
                <a:extLst>
                  <a:ext uri="{FF2B5EF4-FFF2-40B4-BE49-F238E27FC236}">
                    <a16:creationId xmlns:a16="http://schemas.microsoft.com/office/drawing/2014/main" id="{0C2A21BA-FE42-4BB7-A592-4BA1A223E72E}"/>
                  </a:ext>
                </a:extLst>
              </p:cNvPr>
              <p:cNvCxnSpPr>
                <a:cxnSpLocks noChangeShapeType="1"/>
                <a:stCxn id="314391" idx="4"/>
                <a:endCxn id="314384"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393" name="AutoShape 25">
                <a:extLst>
                  <a:ext uri="{FF2B5EF4-FFF2-40B4-BE49-F238E27FC236}">
                    <a16:creationId xmlns:a16="http://schemas.microsoft.com/office/drawing/2014/main" id="{6590448C-3C8A-48C1-BF25-0E87E3E1F01F}"/>
                  </a:ext>
                </a:extLst>
              </p:cNvPr>
              <p:cNvCxnSpPr>
                <a:cxnSpLocks noChangeShapeType="1"/>
                <a:stCxn id="314391" idx="4"/>
                <a:endCxn id="314390"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4394" name="Oval 26">
              <a:extLst>
                <a:ext uri="{FF2B5EF4-FFF2-40B4-BE49-F238E27FC236}">
                  <a16:creationId xmlns:a16="http://schemas.microsoft.com/office/drawing/2014/main" id="{65758DCB-2FD6-402D-ADF8-0CF2B517F2B9}"/>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4395" name="Oval 27">
              <a:extLst>
                <a:ext uri="{FF2B5EF4-FFF2-40B4-BE49-F238E27FC236}">
                  <a16:creationId xmlns:a16="http://schemas.microsoft.com/office/drawing/2014/main" id="{F7FFF3B4-4443-4E8B-9B7C-D802F106B410}"/>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4396" name="AutoShape 28">
              <a:extLst>
                <a:ext uri="{FF2B5EF4-FFF2-40B4-BE49-F238E27FC236}">
                  <a16:creationId xmlns:a16="http://schemas.microsoft.com/office/drawing/2014/main" id="{ECA580C1-DE6B-4125-8BD0-26F6B0CA46FA}"/>
                </a:ext>
              </a:extLst>
            </p:cNvPr>
            <p:cNvCxnSpPr>
              <a:cxnSpLocks noChangeShapeType="1"/>
              <a:stCxn id="314395" idx="4"/>
              <a:endCxn id="314391"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397" name="AutoShape 29">
              <a:extLst>
                <a:ext uri="{FF2B5EF4-FFF2-40B4-BE49-F238E27FC236}">
                  <a16:creationId xmlns:a16="http://schemas.microsoft.com/office/drawing/2014/main" id="{FB4BBC7C-3371-4304-8D6C-3423945E368B}"/>
                </a:ext>
              </a:extLst>
            </p:cNvPr>
            <p:cNvCxnSpPr>
              <a:cxnSpLocks noChangeShapeType="1"/>
              <a:stCxn id="314395" idx="4"/>
              <a:endCxn id="314394"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398" name="Oval 30">
              <a:extLst>
                <a:ext uri="{FF2B5EF4-FFF2-40B4-BE49-F238E27FC236}">
                  <a16:creationId xmlns:a16="http://schemas.microsoft.com/office/drawing/2014/main" id="{8AFFFF76-8F40-44D8-9164-8FA3933152FB}"/>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4399" name="Oval 31">
              <a:extLst>
                <a:ext uri="{FF2B5EF4-FFF2-40B4-BE49-F238E27FC236}">
                  <a16:creationId xmlns:a16="http://schemas.microsoft.com/office/drawing/2014/main" id="{E70BC4EC-0C07-4797-9976-A22D0C51A5C4}"/>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4400" name="AutoShape 32">
              <a:extLst>
                <a:ext uri="{FF2B5EF4-FFF2-40B4-BE49-F238E27FC236}">
                  <a16:creationId xmlns:a16="http://schemas.microsoft.com/office/drawing/2014/main" id="{D151971A-4155-4CE8-B819-522BCE69FE38}"/>
                </a:ext>
              </a:extLst>
            </p:cNvPr>
            <p:cNvCxnSpPr>
              <a:cxnSpLocks noChangeShapeType="1"/>
              <a:stCxn id="314398" idx="4"/>
              <a:endCxn id="314399"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401" name="AutoShape 33">
              <a:extLst>
                <a:ext uri="{FF2B5EF4-FFF2-40B4-BE49-F238E27FC236}">
                  <a16:creationId xmlns:a16="http://schemas.microsoft.com/office/drawing/2014/main" id="{9CB5B3C5-6A1A-4425-94D4-EBAE6355DB53}"/>
                </a:ext>
              </a:extLst>
            </p:cNvPr>
            <p:cNvCxnSpPr>
              <a:cxnSpLocks noChangeShapeType="1"/>
              <a:stCxn id="314398" idx="4"/>
              <a:endCxn id="314395"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402" name="AutoShape 34">
            <a:extLst>
              <a:ext uri="{FF2B5EF4-FFF2-40B4-BE49-F238E27FC236}">
                <a16:creationId xmlns:a16="http://schemas.microsoft.com/office/drawing/2014/main" id="{9AE243F4-6984-4F5D-8089-15E1A7C0C748}"/>
              </a:ext>
            </a:extLst>
          </p:cNvPr>
          <p:cNvCxnSpPr>
            <a:cxnSpLocks noChangeShapeType="1"/>
            <a:stCxn id="314373" idx="2"/>
            <a:endCxn id="314398"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403" name="Oval 35">
            <a:extLst>
              <a:ext uri="{FF2B5EF4-FFF2-40B4-BE49-F238E27FC236}">
                <a16:creationId xmlns:a16="http://schemas.microsoft.com/office/drawing/2014/main" id="{9318552C-4B3C-456B-AB68-ADBE34FE2FBF}"/>
              </a:ext>
            </a:extLst>
          </p:cNvPr>
          <p:cNvSpPr>
            <a:spLocks noChangeArrowheads="1"/>
          </p:cNvSpPr>
          <p:nvPr/>
        </p:nvSpPr>
        <p:spPr bwMode="auto">
          <a:xfrm>
            <a:off x="1692275" y="2852738"/>
            <a:ext cx="431800"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3200" dirty="0">
                <a:solidFill>
                  <a:srgbClr val="FF3300"/>
                </a:solidFill>
              </a:rPr>
              <a:t>G</a:t>
            </a:r>
            <a:endParaRPr lang="en-US" altLang="en-US" sz="3200" dirty="0">
              <a:solidFill>
                <a:srgbClr val="FF3300"/>
              </a:solidFill>
            </a:endParaRPr>
          </a:p>
        </p:txBody>
      </p:sp>
      <p:cxnSp>
        <p:nvCxnSpPr>
          <p:cNvPr id="314404" name="AutoShape 36">
            <a:extLst>
              <a:ext uri="{FF2B5EF4-FFF2-40B4-BE49-F238E27FC236}">
                <a16:creationId xmlns:a16="http://schemas.microsoft.com/office/drawing/2014/main" id="{E20B2B13-7F76-4901-9EDA-83C9C8C0CAA2}"/>
              </a:ext>
            </a:extLst>
          </p:cNvPr>
          <p:cNvCxnSpPr>
            <a:cxnSpLocks noChangeShapeType="1"/>
            <a:stCxn id="314374" idx="2"/>
            <a:endCxn id="314403" idx="0"/>
          </p:cNvCxnSpPr>
          <p:nvPr/>
        </p:nvCxnSpPr>
        <p:spPr bwMode="auto">
          <a:xfrm>
            <a:off x="1908175" y="2097088"/>
            <a:ext cx="0" cy="7556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4405" name="Group 37">
            <a:extLst>
              <a:ext uri="{FF2B5EF4-FFF2-40B4-BE49-F238E27FC236}">
                <a16:creationId xmlns:a16="http://schemas.microsoft.com/office/drawing/2014/main" id="{AFEA7B2A-2DDA-4ACA-8513-D0C3B8814A51}"/>
              </a:ext>
            </a:extLst>
          </p:cNvPr>
          <p:cNvGrpSpPr>
            <a:grpSpLocks/>
          </p:cNvGrpSpPr>
          <p:nvPr/>
        </p:nvGrpSpPr>
        <p:grpSpPr bwMode="auto">
          <a:xfrm>
            <a:off x="2193925" y="2997200"/>
            <a:ext cx="792163" cy="1717675"/>
            <a:chOff x="770" y="2296"/>
            <a:chExt cx="499" cy="1082"/>
          </a:xfrm>
        </p:grpSpPr>
        <p:sp>
          <p:nvSpPr>
            <p:cNvPr id="314406" name="Oval 38">
              <a:extLst>
                <a:ext uri="{FF2B5EF4-FFF2-40B4-BE49-F238E27FC236}">
                  <a16:creationId xmlns:a16="http://schemas.microsoft.com/office/drawing/2014/main" id="{5E325455-F680-4ADD-B7E4-07E2A62288D4}"/>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H</a:t>
              </a:r>
              <a:endParaRPr lang="en-US" altLang="en-US" sz="2400" dirty="0">
                <a:solidFill>
                  <a:srgbClr val="FF3300"/>
                </a:solidFill>
              </a:endParaRPr>
            </a:p>
          </p:txBody>
        </p:sp>
        <p:cxnSp>
          <p:nvCxnSpPr>
            <p:cNvPr id="314407" name="AutoShape 39">
              <a:extLst>
                <a:ext uri="{FF2B5EF4-FFF2-40B4-BE49-F238E27FC236}">
                  <a16:creationId xmlns:a16="http://schemas.microsoft.com/office/drawing/2014/main" id="{79E3A8FD-5828-4C9A-9401-0D78FDA1CB34}"/>
                </a:ext>
              </a:extLst>
            </p:cNvPr>
            <p:cNvCxnSpPr>
              <a:cxnSpLocks noChangeShapeType="1"/>
              <a:stCxn id="314410" idx="4"/>
              <a:endCxn id="314406"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408" name="Oval 40">
              <a:extLst>
                <a:ext uri="{FF2B5EF4-FFF2-40B4-BE49-F238E27FC236}">
                  <a16:creationId xmlns:a16="http://schemas.microsoft.com/office/drawing/2014/main" id="{3F5C40DA-BD90-4341-A55D-0429790CDBBC}"/>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I</a:t>
              </a:r>
              <a:endParaRPr lang="en-US" altLang="en-US" sz="2400" dirty="0">
                <a:solidFill>
                  <a:srgbClr val="FF3300"/>
                </a:solidFill>
              </a:endParaRPr>
            </a:p>
          </p:txBody>
        </p:sp>
        <p:cxnSp>
          <p:nvCxnSpPr>
            <p:cNvPr id="314409" name="AutoShape 41">
              <a:extLst>
                <a:ext uri="{FF2B5EF4-FFF2-40B4-BE49-F238E27FC236}">
                  <a16:creationId xmlns:a16="http://schemas.microsoft.com/office/drawing/2014/main" id="{D054F0BA-C35B-40A1-A129-EFD381459FE2}"/>
                </a:ext>
              </a:extLst>
            </p:cNvPr>
            <p:cNvCxnSpPr>
              <a:cxnSpLocks noChangeShapeType="1"/>
              <a:stCxn id="314410" idx="4"/>
              <a:endCxn id="314408"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410" name="Oval 42">
              <a:extLst>
                <a:ext uri="{FF2B5EF4-FFF2-40B4-BE49-F238E27FC236}">
                  <a16:creationId xmlns:a16="http://schemas.microsoft.com/office/drawing/2014/main" id="{BF883ACC-781B-4BA7-855D-2EEF264504A4}"/>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cxnSp>
        <p:nvCxnSpPr>
          <p:cNvPr id="314411" name="AutoShape 43">
            <a:extLst>
              <a:ext uri="{FF2B5EF4-FFF2-40B4-BE49-F238E27FC236}">
                <a16:creationId xmlns:a16="http://schemas.microsoft.com/office/drawing/2014/main" id="{FFD1340A-90CA-4A43-A4FA-AAE4C4644CA0}"/>
              </a:ext>
            </a:extLst>
          </p:cNvPr>
          <p:cNvCxnSpPr>
            <a:cxnSpLocks noChangeShapeType="1"/>
            <a:stCxn id="314376" idx="2"/>
            <a:endCxn id="314410" idx="0"/>
          </p:cNvCxnSpPr>
          <p:nvPr/>
        </p:nvCxnSpPr>
        <p:spPr bwMode="auto">
          <a:xfrm>
            <a:off x="262731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Veri Yer Tutucusu 3">
            <a:extLst>
              <a:ext uri="{FF2B5EF4-FFF2-40B4-BE49-F238E27FC236}">
                <a16:creationId xmlns:a16="http://schemas.microsoft.com/office/drawing/2014/main" id="{25C64B5D-AA8C-480F-93BC-63F9A24B8DA3}"/>
              </a:ext>
            </a:extLst>
          </p:cNvPr>
          <p:cNvSpPr>
            <a:spLocks noGrp="1"/>
          </p:cNvSpPr>
          <p:nvPr>
            <p:ph type="dt" sz="half" idx="10"/>
          </p:nvPr>
        </p:nvSpPr>
        <p:spPr/>
        <p:txBody>
          <a:bodyPr/>
          <a:lstStyle/>
          <a:p>
            <a:fld id="{31381ED9-39BC-44E9-AA8D-5EA4C0555DA6}" type="datetime4">
              <a:rPr lang="en-US" altLang="en-US"/>
              <a:pPr/>
              <a:t>November 7, 2024</a:t>
            </a:fld>
            <a:endParaRPr lang="en-US" altLang="en-US" dirty="0"/>
          </a:p>
        </p:txBody>
      </p:sp>
      <p:sp>
        <p:nvSpPr>
          <p:cNvPr id="51" name="Alt Bilgi Yer Tutucusu 4">
            <a:extLst>
              <a:ext uri="{FF2B5EF4-FFF2-40B4-BE49-F238E27FC236}">
                <a16:creationId xmlns:a16="http://schemas.microsoft.com/office/drawing/2014/main" id="{E60FC145-7872-4B5C-ABA6-BEBA4C43A8BE}"/>
              </a:ext>
            </a:extLst>
          </p:cNvPr>
          <p:cNvSpPr>
            <a:spLocks noGrp="1"/>
          </p:cNvSpPr>
          <p:nvPr>
            <p:ph type="ftr" sz="quarter" idx="11"/>
          </p:nvPr>
        </p:nvSpPr>
        <p:spPr/>
        <p:txBody>
          <a:bodyPr/>
          <a:lstStyle/>
          <a:p>
            <a:r>
              <a:rPr lang="en-US" altLang="en-US" dirty="0"/>
              <a:t>Borahan Tümer, Ph.D.                                                                                                                                                                          </a:t>
            </a:r>
          </a:p>
        </p:txBody>
      </p:sp>
      <p:sp>
        <p:nvSpPr>
          <p:cNvPr id="52" name="Slayt Numarası Yer Tutucusu 5">
            <a:extLst>
              <a:ext uri="{FF2B5EF4-FFF2-40B4-BE49-F238E27FC236}">
                <a16:creationId xmlns:a16="http://schemas.microsoft.com/office/drawing/2014/main" id="{381E0A6D-003D-4F8F-80DC-DFDC32177377}"/>
              </a:ext>
            </a:extLst>
          </p:cNvPr>
          <p:cNvSpPr>
            <a:spLocks noGrp="1"/>
          </p:cNvSpPr>
          <p:nvPr>
            <p:ph type="sldNum" sz="quarter" idx="12"/>
          </p:nvPr>
        </p:nvSpPr>
        <p:spPr/>
        <p:txBody>
          <a:bodyPr/>
          <a:lstStyle/>
          <a:p>
            <a:fld id="{F2A2E492-064A-49E9-B7FE-ED19C2A617CC}" type="slidenum">
              <a:rPr lang="en-US" altLang="en-US"/>
              <a:pPr/>
              <a:t>36</a:t>
            </a:fld>
            <a:endParaRPr lang="en-US" altLang="en-US" dirty="0"/>
          </a:p>
        </p:txBody>
      </p:sp>
      <p:sp>
        <p:nvSpPr>
          <p:cNvPr id="313346" name="Rectangle 2">
            <a:extLst>
              <a:ext uri="{FF2B5EF4-FFF2-40B4-BE49-F238E27FC236}">
                <a16:creationId xmlns:a16="http://schemas.microsoft.com/office/drawing/2014/main" id="{A4140125-6276-4059-BE89-76806F372443}"/>
              </a:ext>
            </a:extLst>
          </p:cNvPr>
          <p:cNvSpPr>
            <a:spLocks noGrp="1" noChangeArrowheads="1"/>
          </p:cNvSpPr>
          <p:nvPr>
            <p:ph type="title"/>
          </p:nvPr>
        </p:nvSpPr>
        <p:spPr/>
        <p:txBody>
          <a:bodyPr/>
          <a:lstStyle/>
          <a:p>
            <a:r>
              <a:rPr lang="tr-TR" altLang="en-US" sz="4000" dirty="0"/>
              <a:t>Example to Construction of Expression Trees - 16</a:t>
            </a:r>
            <a:endParaRPr lang="en-US" altLang="en-US" sz="4000" dirty="0"/>
          </a:p>
        </p:txBody>
      </p:sp>
      <p:sp>
        <p:nvSpPr>
          <p:cNvPr id="313347" name="Rectangle 3">
            <a:extLst>
              <a:ext uri="{FF2B5EF4-FFF2-40B4-BE49-F238E27FC236}">
                <a16:creationId xmlns:a16="http://schemas.microsoft.com/office/drawing/2014/main" id="{108B17BB-9BA2-4D52-9CBA-2CD1C8EC64A9}"/>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r>
              <a:rPr lang="en-US" altLang="en-US" sz="3200" dirty="0"/>
              <a:t>-</a:t>
            </a:r>
          </a:p>
        </p:txBody>
      </p:sp>
      <p:sp>
        <p:nvSpPr>
          <p:cNvPr id="313348" name="Text Box 4">
            <a:extLst>
              <a:ext uri="{FF2B5EF4-FFF2-40B4-BE49-F238E27FC236}">
                <a16:creationId xmlns:a16="http://schemas.microsoft.com/office/drawing/2014/main" id="{7621F157-C19F-492D-B615-4DFC3BB64701}"/>
              </a:ext>
            </a:extLst>
          </p:cNvPr>
          <p:cNvSpPr txBox="1">
            <a:spLocks noChangeArrowheads="1"/>
          </p:cNvSpPr>
          <p:nvPr/>
        </p:nvSpPr>
        <p:spPr bwMode="auto">
          <a:xfrm>
            <a:off x="370840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3349" name="Rectangle 5">
            <a:extLst>
              <a:ext uri="{FF2B5EF4-FFF2-40B4-BE49-F238E27FC236}">
                <a16:creationId xmlns:a16="http://schemas.microsoft.com/office/drawing/2014/main" id="{9C2E1031-F967-4528-BE71-6885C99960A0}"/>
              </a:ext>
            </a:extLst>
          </p:cNvPr>
          <p:cNvSpPr>
            <a:spLocks noChangeArrowheads="1"/>
          </p:cNvSpPr>
          <p:nvPr/>
        </p:nvSpPr>
        <p:spPr bwMode="auto">
          <a:xfrm>
            <a:off x="900113" y="1557338"/>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3350" name="Rectangle 6">
            <a:extLst>
              <a:ext uri="{FF2B5EF4-FFF2-40B4-BE49-F238E27FC236}">
                <a16:creationId xmlns:a16="http://schemas.microsoft.com/office/drawing/2014/main" id="{0166AC37-3ADC-43AE-AC32-B6031B3CE587}"/>
              </a:ext>
            </a:extLst>
          </p:cNvPr>
          <p:cNvSpPr>
            <a:spLocks noChangeArrowheads="1"/>
          </p:cNvSpPr>
          <p:nvPr/>
        </p:nvSpPr>
        <p:spPr bwMode="auto">
          <a:xfrm>
            <a:off x="1547813"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3351" name="Rectangle 7">
            <a:extLst>
              <a:ext uri="{FF2B5EF4-FFF2-40B4-BE49-F238E27FC236}">
                <a16:creationId xmlns:a16="http://schemas.microsoft.com/office/drawing/2014/main" id="{52643036-1A34-4D9E-A408-32FD93DC88CF}"/>
              </a:ext>
            </a:extLst>
          </p:cNvPr>
          <p:cNvSpPr>
            <a:spLocks noChangeArrowheads="1"/>
          </p:cNvSpPr>
          <p:nvPr/>
        </p:nvSpPr>
        <p:spPr bwMode="auto">
          <a:xfrm>
            <a:off x="2986088" y="1557338"/>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3352" name="Rectangle 8">
            <a:extLst>
              <a:ext uri="{FF2B5EF4-FFF2-40B4-BE49-F238E27FC236}">
                <a16:creationId xmlns:a16="http://schemas.microsoft.com/office/drawing/2014/main" id="{5DAD2592-5D33-4E64-BFDB-6C8F6E94AFEF}"/>
              </a:ext>
            </a:extLst>
          </p:cNvPr>
          <p:cNvSpPr>
            <a:spLocks noChangeArrowheads="1"/>
          </p:cNvSpPr>
          <p:nvPr/>
        </p:nvSpPr>
        <p:spPr bwMode="auto">
          <a:xfrm>
            <a:off x="2266950" y="1557338"/>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3353" name="Group 9">
            <a:extLst>
              <a:ext uri="{FF2B5EF4-FFF2-40B4-BE49-F238E27FC236}">
                <a16:creationId xmlns:a16="http://schemas.microsoft.com/office/drawing/2014/main" id="{4E8E0E3E-0341-4B0E-BC61-B12F51901465}"/>
              </a:ext>
            </a:extLst>
          </p:cNvPr>
          <p:cNvGrpSpPr>
            <a:grpSpLocks/>
          </p:cNvGrpSpPr>
          <p:nvPr/>
        </p:nvGrpSpPr>
        <p:grpSpPr bwMode="auto">
          <a:xfrm>
            <a:off x="287338" y="2997200"/>
            <a:ext cx="2233612" cy="3302000"/>
            <a:chOff x="204" y="1888"/>
            <a:chExt cx="1407" cy="2080"/>
          </a:xfrm>
        </p:grpSpPr>
        <p:grpSp>
          <p:nvGrpSpPr>
            <p:cNvPr id="313354" name="Group 10">
              <a:extLst>
                <a:ext uri="{FF2B5EF4-FFF2-40B4-BE49-F238E27FC236}">
                  <a16:creationId xmlns:a16="http://schemas.microsoft.com/office/drawing/2014/main" id="{55857EBE-302F-4BB6-BE38-47C75CDEA906}"/>
                </a:ext>
              </a:extLst>
            </p:cNvPr>
            <p:cNvGrpSpPr>
              <a:grpSpLocks/>
            </p:cNvGrpSpPr>
            <p:nvPr/>
          </p:nvGrpSpPr>
          <p:grpSpPr bwMode="auto">
            <a:xfrm>
              <a:off x="613" y="2523"/>
              <a:ext cx="975" cy="1445"/>
              <a:chOff x="703" y="2069"/>
              <a:chExt cx="975" cy="1445"/>
            </a:xfrm>
          </p:grpSpPr>
          <p:grpSp>
            <p:nvGrpSpPr>
              <p:cNvPr id="313355" name="Group 11">
                <a:extLst>
                  <a:ext uri="{FF2B5EF4-FFF2-40B4-BE49-F238E27FC236}">
                    <a16:creationId xmlns:a16="http://schemas.microsoft.com/office/drawing/2014/main" id="{5168CCE5-4168-49DC-A2B8-044F4F1EB4E8}"/>
                  </a:ext>
                </a:extLst>
              </p:cNvPr>
              <p:cNvGrpSpPr>
                <a:grpSpLocks/>
              </p:cNvGrpSpPr>
              <p:nvPr/>
            </p:nvGrpSpPr>
            <p:grpSpPr bwMode="auto">
              <a:xfrm>
                <a:off x="703" y="2659"/>
                <a:ext cx="476" cy="855"/>
                <a:chOff x="3334" y="2069"/>
                <a:chExt cx="476" cy="855"/>
              </a:xfrm>
            </p:grpSpPr>
            <p:sp>
              <p:nvSpPr>
                <p:cNvPr id="313356" name="Oval 12">
                  <a:extLst>
                    <a:ext uri="{FF2B5EF4-FFF2-40B4-BE49-F238E27FC236}">
                      <a16:creationId xmlns:a16="http://schemas.microsoft.com/office/drawing/2014/main" id="{5FCCC975-1EAE-4513-958D-C1219583B045}"/>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3357" name="AutoShape 13">
                  <a:extLst>
                    <a:ext uri="{FF2B5EF4-FFF2-40B4-BE49-F238E27FC236}">
                      <a16:creationId xmlns:a16="http://schemas.microsoft.com/office/drawing/2014/main" id="{DD35E00D-35DC-4A2D-BC03-84D6FA491265}"/>
                    </a:ext>
                  </a:extLst>
                </p:cNvPr>
                <p:cNvCxnSpPr>
                  <a:cxnSpLocks noChangeShapeType="1"/>
                  <a:stCxn id="313360" idx="4"/>
                  <a:endCxn id="313356"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58" name="Oval 14">
                  <a:extLst>
                    <a:ext uri="{FF2B5EF4-FFF2-40B4-BE49-F238E27FC236}">
                      <a16:creationId xmlns:a16="http://schemas.microsoft.com/office/drawing/2014/main" id="{F1496808-D203-4C70-90D3-0CAD1D927974}"/>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3359" name="AutoShape 15">
                  <a:extLst>
                    <a:ext uri="{FF2B5EF4-FFF2-40B4-BE49-F238E27FC236}">
                      <a16:creationId xmlns:a16="http://schemas.microsoft.com/office/drawing/2014/main" id="{4B635E3B-8FA6-417F-9771-BA8E5D00750B}"/>
                    </a:ext>
                  </a:extLst>
                </p:cNvPr>
                <p:cNvCxnSpPr>
                  <a:cxnSpLocks noChangeShapeType="1"/>
                  <a:stCxn id="313360" idx="4"/>
                  <a:endCxn id="313358"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60" name="Oval 16">
                  <a:extLst>
                    <a:ext uri="{FF2B5EF4-FFF2-40B4-BE49-F238E27FC236}">
                      <a16:creationId xmlns:a16="http://schemas.microsoft.com/office/drawing/2014/main" id="{C0FEFDCC-3A02-4206-96E4-022AD559767F}"/>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3361" name="Group 17">
                <a:extLst>
                  <a:ext uri="{FF2B5EF4-FFF2-40B4-BE49-F238E27FC236}">
                    <a16:creationId xmlns:a16="http://schemas.microsoft.com/office/drawing/2014/main" id="{94597892-C971-42DF-90E4-43473A1C9FB7}"/>
                  </a:ext>
                </a:extLst>
              </p:cNvPr>
              <p:cNvGrpSpPr>
                <a:grpSpLocks/>
              </p:cNvGrpSpPr>
              <p:nvPr/>
            </p:nvGrpSpPr>
            <p:grpSpPr bwMode="auto">
              <a:xfrm>
                <a:off x="1202" y="2659"/>
                <a:ext cx="476" cy="855"/>
                <a:chOff x="4286" y="1661"/>
                <a:chExt cx="476" cy="855"/>
              </a:xfrm>
            </p:grpSpPr>
            <p:sp>
              <p:nvSpPr>
                <p:cNvPr id="313362" name="Oval 18">
                  <a:extLst>
                    <a:ext uri="{FF2B5EF4-FFF2-40B4-BE49-F238E27FC236}">
                      <a16:creationId xmlns:a16="http://schemas.microsoft.com/office/drawing/2014/main" id="{8166195A-ECE6-4C8B-AB2C-92CB11EBA068}"/>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3363" name="AutoShape 19">
                  <a:extLst>
                    <a:ext uri="{FF2B5EF4-FFF2-40B4-BE49-F238E27FC236}">
                      <a16:creationId xmlns:a16="http://schemas.microsoft.com/office/drawing/2014/main" id="{CC2DEC90-B6DA-4510-9DFD-67A2568F9260}"/>
                    </a:ext>
                  </a:extLst>
                </p:cNvPr>
                <p:cNvCxnSpPr>
                  <a:cxnSpLocks noChangeShapeType="1"/>
                  <a:stCxn id="313366" idx="4"/>
                  <a:endCxn id="313362"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64" name="Oval 20">
                  <a:extLst>
                    <a:ext uri="{FF2B5EF4-FFF2-40B4-BE49-F238E27FC236}">
                      <a16:creationId xmlns:a16="http://schemas.microsoft.com/office/drawing/2014/main" id="{01EEA1E0-3BA3-41F3-AE5B-A75F149B405E}"/>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3365" name="AutoShape 21">
                  <a:extLst>
                    <a:ext uri="{FF2B5EF4-FFF2-40B4-BE49-F238E27FC236}">
                      <a16:creationId xmlns:a16="http://schemas.microsoft.com/office/drawing/2014/main" id="{3BC5888B-3507-4682-AB8C-11971ACCC900}"/>
                    </a:ext>
                  </a:extLst>
                </p:cNvPr>
                <p:cNvCxnSpPr>
                  <a:cxnSpLocks noChangeShapeType="1"/>
                  <a:stCxn id="313366" idx="4"/>
                  <a:endCxn id="313364"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66" name="Oval 22">
                  <a:extLst>
                    <a:ext uri="{FF2B5EF4-FFF2-40B4-BE49-F238E27FC236}">
                      <a16:creationId xmlns:a16="http://schemas.microsoft.com/office/drawing/2014/main" id="{2DD46CA3-A58A-49D5-AFE9-A4FE1D70717B}"/>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3367" name="Oval 23">
                <a:extLst>
                  <a:ext uri="{FF2B5EF4-FFF2-40B4-BE49-F238E27FC236}">
                    <a16:creationId xmlns:a16="http://schemas.microsoft.com/office/drawing/2014/main" id="{341EEF68-9A05-4650-8DE3-4BEBFA4F8ADA}"/>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3368" name="AutoShape 24">
                <a:extLst>
                  <a:ext uri="{FF2B5EF4-FFF2-40B4-BE49-F238E27FC236}">
                    <a16:creationId xmlns:a16="http://schemas.microsoft.com/office/drawing/2014/main" id="{CC321208-00C7-4C38-8267-8E1A0981F458}"/>
                  </a:ext>
                </a:extLst>
              </p:cNvPr>
              <p:cNvCxnSpPr>
                <a:cxnSpLocks noChangeShapeType="1"/>
                <a:stCxn id="313367" idx="4"/>
                <a:endCxn id="313360"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69" name="AutoShape 25">
                <a:extLst>
                  <a:ext uri="{FF2B5EF4-FFF2-40B4-BE49-F238E27FC236}">
                    <a16:creationId xmlns:a16="http://schemas.microsoft.com/office/drawing/2014/main" id="{5AACC87D-5C12-45BE-A53C-5EE77B552489}"/>
                  </a:ext>
                </a:extLst>
              </p:cNvPr>
              <p:cNvCxnSpPr>
                <a:cxnSpLocks noChangeShapeType="1"/>
                <a:stCxn id="313367" idx="4"/>
                <a:endCxn id="313366"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3370" name="Oval 26">
              <a:extLst>
                <a:ext uri="{FF2B5EF4-FFF2-40B4-BE49-F238E27FC236}">
                  <a16:creationId xmlns:a16="http://schemas.microsoft.com/office/drawing/2014/main" id="{75E8ED1D-E068-431A-B2B0-DE0956350F43}"/>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3371" name="Oval 27">
              <a:extLst>
                <a:ext uri="{FF2B5EF4-FFF2-40B4-BE49-F238E27FC236}">
                  <a16:creationId xmlns:a16="http://schemas.microsoft.com/office/drawing/2014/main" id="{C0E0A691-B957-46D7-9BF1-03C57AAE9BFB}"/>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3372" name="AutoShape 28">
              <a:extLst>
                <a:ext uri="{FF2B5EF4-FFF2-40B4-BE49-F238E27FC236}">
                  <a16:creationId xmlns:a16="http://schemas.microsoft.com/office/drawing/2014/main" id="{CBA3935B-EA41-4D4C-BF66-C156B95EBF00}"/>
                </a:ext>
              </a:extLst>
            </p:cNvPr>
            <p:cNvCxnSpPr>
              <a:cxnSpLocks noChangeShapeType="1"/>
              <a:stCxn id="313371" idx="4"/>
              <a:endCxn id="313367"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73" name="AutoShape 29">
              <a:extLst>
                <a:ext uri="{FF2B5EF4-FFF2-40B4-BE49-F238E27FC236}">
                  <a16:creationId xmlns:a16="http://schemas.microsoft.com/office/drawing/2014/main" id="{80A66437-0470-4818-9D28-3B0E96DCB481}"/>
                </a:ext>
              </a:extLst>
            </p:cNvPr>
            <p:cNvCxnSpPr>
              <a:cxnSpLocks noChangeShapeType="1"/>
              <a:stCxn id="313371" idx="4"/>
              <a:endCxn id="313370"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74" name="Oval 30">
              <a:extLst>
                <a:ext uri="{FF2B5EF4-FFF2-40B4-BE49-F238E27FC236}">
                  <a16:creationId xmlns:a16="http://schemas.microsoft.com/office/drawing/2014/main" id="{2888EAA5-B5F7-430E-979F-7B976668EF06}"/>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3375" name="Oval 31">
              <a:extLst>
                <a:ext uri="{FF2B5EF4-FFF2-40B4-BE49-F238E27FC236}">
                  <a16:creationId xmlns:a16="http://schemas.microsoft.com/office/drawing/2014/main" id="{CDDF6AA0-984E-4AC8-8A7C-54520F35CDE1}"/>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3376" name="AutoShape 32">
              <a:extLst>
                <a:ext uri="{FF2B5EF4-FFF2-40B4-BE49-F238E27FC236}">
                  <a16:creationId xmlns:a16="http://schemas.microsoft.com/office/drawing/2014/main" id="{B0187BC1-ED54-43C7-A357-A758F0607E23}"/>
                </a:ext>
              </a:extLst>
            </p:cNvPr>
            <p:cNvCxnSpPr>
              <a:cxnSpLocks noChangeShapeType="1"/>
              <a:stCxn id="313374" idx="4"/>
              <a:endCxn id="313375"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77" name="AutoShape 33">
              <a:extLst>
                <a:ext uri="{FF2B5EF4-FFF2-40B4-BE49-F238E27FC236}">
                  <a16:creationId xmlns:a16="http://schemas.microsoft.com/office/drawing/2014/main" id="{C70AA7A5-B74C-4459-92B7-F15D073C1798}"/>
                </a:ext>
              </a:extLst>
            </p:cNvPr>
            <p:cNvCxnSpPr>
              <a:cxnSpLocks noChangeShapeType="1"/>
              <a:stCxn id="313374" idx="4"/>
              <a:endCxn id="313371"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3378" name="AutoShape 34">
            <a:extLst>
              <a:ext uri="{FF2B5EF4-FFF2-40B4-BE49-F238E27FC236}">
                <a16:creationId xmlns:a16="http://schemas.microsoft.com/office/drawing/2014/main" id="{335C7BE0-0F4F-4DB0-842A-B8FBF687E7EE}"/>
              </a:ext>
            </a:extLst>
          </p:cNvPr>
          <p:cNvCxnSpPr>
            <a:cxnSpLocks noChangeShapeType="1"/>
            <a:stCxn id="313349" idx="2"/>
            <a:endCxn id="313374" idx="0"/>
          </p:cNvCxnSpPr>
          <p:nvPr/>
        </p:nvCxnSpPr>
        <p:spPr bwMode="auto">
          <a:xfrm>
            <a:off x="1223963" y="2097088"/>
            <a:ext cx="0" cy="90011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80" name="AutoShape 36">
            <a:extLst>
              <a:ext uri="{FF2B5EF4-FFF2-40B4-BE49-F238E27FC236}">
                <a16:creationId xmlns:a16="http://schemas.microsoft.com/office/drawing/2014/main" id="{8DA554D6-7649-4BDB-9172-8BD34D1DE381}"/>
              </a:ext>
            </a:extLst>
          </p:cNvPr>
          <p:cNvCxnSpPr>
            <a:cxnSpLocks noChangeShapeType="1"/>
            <a:stCxn id="313350" idx="2"/>
            <a:endCxn id="313394" idx="4"/>
          </p:cNvCxnSpPr>
          <p:nvPr/>
        </p:nvCxnSpPr>
        <p:spPr bwMode="auto">
          <a:xfrm flipH="1">
            <a:off x="1906588" y="2097088"/>
            <a:ext cx="1587" cy="5413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3385" name="Group 41">
            <a:extLst>
              <a:ext uri="{FF2B5EF4-FFF2-40B4-BE49-F238E27FC236}">
                <a16:creationId xmlns:a16="http://schemas.microsoft.com/office/drawing/2014/main" id="{9974DBC3-BB43-458E-9330-0FBFEF5FDA2F}"/>
              </a:ext>
            </a:extLst>
          </p:cNvPr>
          <p:cNvGrpSpPr>
            <a:grpSpLocks/>
          </p:cNvGrpSpPr>
          <p:nvPr/>
        </p:nvGrpSpPr>
        <p:grpSpPr bwMode="auto">
          <a:xfrm>
            <a:off x="4141788" y="3573463"/>
            <a:ext cx="792162" cy="1717675"/>
            <a:chOff x="770" y="2296"/>
            <a:chExt cx="499" cy="1082"/>
          </a:xfrm>
        </p:grpSpPr>
        <p:sp>
          <p:nvSpPr>
            <p:cNvPr id="313386" name="Oval 42">
              <a:extLst>
                <a:ext uri="{FF2B5EF4-FFF2-40B4-BE49-F238E27FC236}">
                  <a16:creationId xmlns:a16="http://schemas.microsoft.com/office/drawing/2014/main" id="{25C29C25-28E6-4C8A-A039-DF4F9E302521}"/>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H</a:t>
              </a:r>
              <a:endParaRPr lang="en-US" altLang="en-US" sz="2400" dirty="0">
                <a:solidFill>
                  <a:srgbClr val="FF3300"/>
                </a:solidFill>
              </a:endParaRPr>
            </a:p>
          </p:txBody>
        </p:sp>
        <p:cxnSp>
          <p:nvCxnSpPr>
            <p:cNvPr id="313387" name="AutoShape 43">
              <a:extLst>
                <a:ext uri="{FF2B5EF4-FFF2-40B4-BE49-F238E27FC236}">
                  <a16:creationId xmlns:a16="http://schemas.microsoft.com/office/drawing/2014/main" id="{3265283C-E1CA-4285-86A9-45F7E1128BF5}"/>
                </a:ext>
              </a:extLst>
            </p:cNvPr>
            <p:cNvCxnSpPr>
              <a:cxnSpLocks noChangeShapeType="1"/>
              <a:stCxn id="313390" idx="4"/>
              <a:endCxn id="313386"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88" name="Oval 44">
              <a:extLst>
                <a:ext uri="{FF2B5EF4-FFF2-40B4-BE49-F238E27FC236}">
                  <a16:creationId xmlns:a16="http://schemas.microsoft.com/office/drawing/2014/main" id="{E872D824-9895-4CD7-AEE2-42ABE51A27E2}"/>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I</a:t>
              </a:r>
              <a:endParaRPr lang="en-US" altLang="en-US" sz="2400" dirty="0">
                <a:solidFill>
                  <a:srgbClr val="FF3300"/>
                </a:solidFill>
              </a:endParaRPr>
            </a:p>
          </p:txBody>
        </p:sp>
        <p:cxnSp>
          <p:nvCxnSpPr>
            <p:cNvPr id="313389" name="AutoShape 45">
              <a:extLst>
                <a:ext uri="{FF2B5EF4-FFF2-40B4-BE49-F238E27FC236}">
                  <a16:creationId xmlns:a16="http://schemas.microsoft.com/office/drawing/2014/main" id="{E981CBD6-059A-4F3F-BD96-E58482D78BBB}"/>
                </a:ext>
              </a:extLst>
            </p:cNvPr>
            <p:cNvCxnSpPr>
              <a:cxnSpLocks noChangeShapeType="1"/>
              <a:stCxn id="313390" idx="4"/>
              <a:endCxn id="313388"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390" name="Oval 46">
              <a:extLst>
                <a:ext uri="{FF2B5EF4-FFF2-40B4-BE49-F238E27FC236}">
                  <a16:creationId xmlns:a16="http://schemas.microsoft.com/office/drawing/2014/main" id="{2DAB893F-B73C-49AD-8635-F5A522407AE3}"/>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3392" name="Oval 48">
            <a:extLst>
              <a:ext uri="{FF2B5EF4-FFF2-40B4-BE49-F238E27FC236}">
                <a16:creationId xmlns:a16="http://schemas.microsoft.com/office/drawing/2014/main" id="{52DA00F6-8799-47C4-B629-76ED5B91584C}"/>
              </a:ext>
            </a:extLst>
          </p:cNvPr>
          <p:cNvSpPr>
            <a:spLocks noChangeArrowheads="1"/>
          </p:cNvSpPr>
          <p:nvPr/>
        </p:nvSpPr>
        <p:spPr bwMode="auto">
          <a:xfrm>
            <a:off x="3635375" y="2997200"/>
            <a:ext cx="287338"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3393" name="Oval 49">
            <a:extLst>
              <a:ext uri="{FF2B5EF4-FFF2-40B4-BE49-F238E27FC236}">
                <a16:creationId xmlns:a16="http://schemas.microsoft.com/office/drawing/2014/main" id="{B6D89D04-F475-48B0-A866-492232794E38}"/>
              </a:ext>
            </a:extLst>
          </p:cNvPr>
          <p:cNvSpPr>
            <a:spLocks noChangeArrowheads="1"/>
          </p:cNvSpPr>
          <p:nvPr/>
        </p:nvSpPr>
        <p:spPr bwMode="auto">
          <a:xfrm>
            <a:off x="2917825" y="3573463"/>
            <a:ext cx="287338"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G</a:t>
            </a:r>
            <a:endParaRPr lang="en-US" altLang="en-US" sz="2400" dirty="0">
              <a:solidFill>
                <a:srgbClr val="FF3300"/>
              </a:solidFill>
            </a:endParaRPr>
          </a:p>
        </p:txBody>
      </p:sp>
      <p:sp>
        <p:nvSpPr>
          <p:cNvPr id="313394" name="Oval 50">
            <a:extLst>
              <a:ext uri="{FF2B5EF4-FFF2-40B4-BE49-F238E27FC236}">
                <a16:creationId xmlns:a16="http://schemas.microsoft.com/office/drawing/2014/main" id="{AE9BE1A0-9C62-4682-B96D-FF557873AB8E}"/>
              </a:ext>
            </a:extLst>
          </p:cNvPr>
          <p:cNvSpPr>
            <a:spLocks noChangeArrowheads="1"/>
          </p:cNvSpPr>
          <p:nvPr/>
        </p:nvSpPr>
        <p:spPr bwMode="auto">
          <a:xfrm flipV="1">
            <a:off x="1866900" y="2636838"/>
            <a:ext cx="79375" cy="936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3395" name="Oval 51">
            <a:extLst>
              <a:ext uri="{FF2B5EF4-FFF2-40B4-BE49-F238E27FC236}">
                <a16:creationId xmlns:a16="http://schemas.microsoft.com/office/drawing/2014/main" id="{08BAD07F-72D4-4676-80CA-2A255BF5D7ED}"/>
              </a:ext>
            </a:extLst>
          </p:cNvPr>
          <p:cNvSpPr>
            <a:spLocks noChangeArrowheads="1"/>
          </p:cNvSpPr>
          <p:nvPr/>
        </p:nvSpPr>
        <p:spPr bwMode="auto">
          <a:xfrm flipV="1">
            <a:off x="3709988" y="2636838"/>
            <a:ext cx="79375" cy="936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13396" name="AutoShape 52">
            <a:extLst>
              <a:ext uri="{FF2B5EF4-FFF2-40B4-BE49-F238E27FC236}">
                <a16:creationId xmlns:a16="http://schemas.microsoft.com/office/drawing/2014/main" id="{66DB14B2-CD62-4CE6-AAA4-E6E776F5AA34}"/>
              </a:ext>
            </a:extLst>
          </p:cNvPr>
          <p:cNvCxnSpPr>
            <a:cxnSpLocks noChangeShapeType="1"/>
            <a:stCxn id="313394" idx="6"/>
            <a:endCxn id="313395" idx="2"/>
          </p:cNvCxnSpPr>
          <p:nvPr/>
        </p:nvCxnSpPr>
        <p:spPr bwMode="auto">
          <a:xfrm>
            <a:off x="1946275" y="2684463"/>
            <a:ext cx="1763713"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97" name="AutoShape 53">
            <a:extLst>
              <a:ext uri="{FF2B5EF4-FFF2-40B4-BE49-F238E27FC236}">
                <a16:creationId xmlns:a16="http://schemas.microsoft.com/office/drawing/2014/main" id="{8CF523BA-903C-49A7-B679-99AD9558D49E}"/>
              </a:ext>
            </a:extLst>
          </p:cNvPr>
          <p:cNvCxnSpPr>
            <a:cxnSpLocks noChangeShapeType="1"/>
            <a:stCxn id="313395" idx="7"/>
            <a:endCxn id="313392" idx="0"/>
          </p:cNvCxnSpPr>
          <p:nvPr/>
        </p:nvCxnSpPr>
        <p:spPr bwMode="auto">
          <a:xfrm>
            <a:off x="3776663" y="2717800"/>
            <a:ext cx="3175" cy="279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98" name="AutoShape 54">
            <a:extLst>
              <a:ext uri="{FF2B5EF4-FFF2-40B4-BE49-F238E27FC236}">
                <a16:creationId xmlns:a16="http://schemas.microsoft.com/office/drawing/2014/main" id="{38F91244-984C-42A5-A629-D4028E3AFA22}"/>
              </a:ext>
            </a:extLst>
          </p:cNvPr>
          <p:cNvCxnSpPr>
            <a:cxnSpLocks noChangeShapeType="1"/>
            <a:stCxn id="313392" idx="4"/>
            <a:endCxn id="313393" idx="0"/>
          </p:cNvCxnSpPr>
          <p:nvPr/>
        </p:nvCxnSpPr>
        <p:spPr bwMode="auto">
          <a:xfrm flipH="1">
            <a:off x="3062288" y="3284538"/>
            <a:ext cx="717550"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399" name="AutoShape 55">
            <a:extLst>
              <a:ext uri="{FF2B5EF4-FFF2-40B4-BE49-F238E27FC236}">
                <a16:creationId xmlns:a16="http://schemas.microsoft.com/office/drawing/2014/main" id="{2CD494A7-C3E5-433C-A048-EBDFDAD0ACB6}"/>
              </a:ext>
            </a:extLst>
          </p:cNvPr>
          <p:cNvCxnSpPr>
            <a:cxnSpLocks noChangeShapeType="1"/>
            <a:stCxn id="313392" idx="4"/>
            <a:endCxn id="313390" idx="0"/>
          </p:cNvCxnSpPr>
          <p:nvPr/>
        </p:nvCxnSpPr>
        <p:spPr bwMode="auto">
          <a:xfrm>
            <a:off x="3779838" y="3284538"/>
            <a:ext cx="795337"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Veri Yer Tutucusu 3">
            <a:extLst>
              <a:ext uri="{FF2B5EF4-FFF2-40B4-BE49-F238E27FC236}">
                <a16:creationId xmlns:a16="http://schemas.microsoft.com/office/drawing/2014/main" id="{CF21CDAF-0B3B-4171-96DB-F3B99239D734}"/>
              </a:ext>
            </a:extLst>
          </p:cNvPr>
          <p:cNvSpPr>
            <a:spLocks noGrp="1"/>
          </p:cNvSpPr>
          <p:nvPr>
            <p:ph type="dt" sz="half" idx="10"/>
          </p:nvPr>
        </p:nvSpPr>
        <p:spPr/>
        <p:txBody>
          <a:bodyPr/>
          <a:lstStyle/>
          <a:p>
            <a:fld id="{C0FA8744-5F5F-4670-B199-4D9C3034D363}" type="datetime4">
              <a:rPr lang="en-US" altLang="en-US"/>
              <a:pPr/>
              <a:t>November 7, 2024</a:t>
            </a:fld>
            <a:endParaRPr lang="en-US" altLang="en-US" dirty="0"/>
          </a:p>
        </p:txBody>
      </p:sp>
      <p:sp>
        <p:nvSpPr>
          <p:cNvPr id="49" name="Alt Bilgi Yer Tutucusu 4">
            <a:extLst>
              <a:ext uri="{FF2B5EF4-FFF2-40B4-BE49-F238E27FC236}">
                <a16:creationId xmlns:a16="http://schemas.microsoft.com/office/drawing/2014/main" id="{4A7E7124-71CE-42EE-8A7F-CF41CC8915EC}"/>
              </a:ext>
            </a:extLst>
          </p:cNvPr>
          <p:cNvSpPr>
            <a:spLocks noGrp="1"/>
          </p:cNvSpPr>
          <p:nvPr>
            <p:ph type="ftr" sz="quarter" idx="11"/>
          </p:nvPr>
        </p:nvSpPr>
        <p:spPr/>
        <p:txBody>
          <a:bodyPr/>
          <a:lstStyle/>
          <a:p>
            <a:r>
              <a:rPr lang="en-US" altLang="en-US" dirty="0"/>
              <a:t>Borahan Tümer, Ph.D.                                                                                                                                                                          </a:t>
            </a:r>
          </a:p>
        </p:txBody>
      </p:sp>
      <p:sp>
        <p:nvSpPr>
          <p:cNvPr id="50" name="Slayt Numarası Yer Tutucusu 5">
            <a:extLst>
              <a:ext uri="{FF2B5EF4-FFF2-40B4-BE49-F238E27FC236}">
                <a16:creationId xmlns:a16="http://schemas.microsoft.com/office/drawing/2014/main" id="{31DEC87E-0226-4B9E-B9BB-3BDB0ADB625C}"/>
              </a:ext>
            </a:extLst>
          </p:cNvPr>
          <p:cNvSpPr>
            <a:spLocks noGrp="1"/>
          </p:cNvSpPr>
          <p:nvPr>
            <p:ph type="sldNum" sz="quarter" idx="12"/>
          </p:nvPr>
        </p:nvSpPr>
        <p:spPr/>
        <p:txBody>
          <a:bodyPr/>
          <a:lstStyle/>
          <a:p>
            <a:fld id="{8478CB0D-2932-4D91-B190-7EE1ABF4D999}" type="slidenum">
              <a:rPr lang="en-US" altLang="en-US"/>
              <a:pPr/>
              <a:t>37</a:t>
            </a:fld>
            <a:endParaRPr lang="en-US" altLang="en-US" dirty="0"/>
          </a:p>
        </p:txBody>
      </p:sp>
      <p:sp>
        <p:nvSpPr>
          <p:cNvPr id="315394" name="Rectangle 2">
            <a:extLst>
              <a:ext uri="{FF2B5EF4-FFF2-40B4-BE49-F238E27FC236}">
                <a16:creationId xmlns:a16="http://schemas.microsoft.com/office/drawing/2014/main" id="{158EFFD8-6583-4D63-977E-DE840541CA78}"/>
              </a:ext>
            </a:extLst>
          </p:cNvPr>
          <p:cNvSpPr>
            <a:spLocks noGrp="1" noChangeArrowheads="1"/>
          </p:cNvSpPr>
          <p:nvPr>
            <p:ph type="title"/>
          </p:nvPr>
        </p:nvSpPr>
        <p:spPr/>
        <p:txBody>
          <a:bodyPr/>
          <a:lstStyle/>
          <a:p>
            <a:r>
              <a:rPr lang="tr-TR" altLang="en-US" sz="4000" dirty="0"/>
              <a:t>Example to Construction of Expression Trees - 17</a:t>
            </a:r>
            <a:endParaRPr lang="en-US" altLang="en-US" sz="4000" dirty="0"/>
          </a:p>
        </p:txBody>
      </p:sp>
      <p:sp>
        <p:nvSpPr>
          <p:cNvPr id="315395" name="Rectangle 3">
            <a:extLst>
              <a:ext uri="{FF2B5EF4-FFF2-40B4-BE49-F238E27FC236}">
                <a16:creationId xmlns:a16="http://schemas.microsoft.com/office/drawing/2014/main" id="{666EB1D1-8E30-400E-A51D-E2713EF724E5}"/>
              </a:ext>
            </a:extLst>
          </p:cNvPr>
          <p:cNvSpPr>
            <a:spLocks noChangeArrowheads="1"/>
          </p:cNvSpPr>
          <p:nvPr/>
        </p:nvSpPr>
        <p:spPr bwMode="auto">
          <a:xfrm>
            <a:off x="4932363" y="5516563"/>
            <a:ext cx="3817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dirty="0">
                <a:solidFill>
                  <a:srgbClr val="FF3300"/>
                </a:solidFill>
              </a:rPr>
              <a:t>ABC+DE-/F+*GHI-/-</a:t>
            </a:r>
          </a:p>
        </p:txBody>
      </p:sp>
      <p:sp>
        <p:nvSpPr>
          <p:cNvPr id="315396" name="Text Box 4">
            <a:extLst>
              <a:ext uri="{FF2B5EF4-FFF2-40B4-BE49-F238E27FC236}">
                <a16:creationId xmlns:a16="http://schemas.microsoft.com/office/drawing/2014/main" id="{1E829CC5-CD5E-46CA-9A3F-960208A3FD40}"/>
              </a:ext>
            </a:extLst>
          </p:cNvPr>
          <p:cNvSpPr txBox="1">
            <a:spLocks noChangeArrowheads="1"/>
          </p:cNvSpPr>
          <p:nvPr/>
        </p:nvSpPr>
        <p:spPr bwMode="auto">
          <a:xfrm>
            <a:off x="5835650" y="1557338"/>
            <a:ext cx="330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sz="3600" dirty="0">
                <a:solidFill>
                  <a:srgbClr val="FF3300"/>
                </a:solidFill>
              </a:rPr>
              <a:t>Stack of subtrees</a:t>
            </a:r>
            <a:endParaRPr lang="en-US" altLang="en-US" sz="3600" dirty="0">
              <a:solidFill>
                <a:srgbClr val="FF3300"/>
              </a:solidFill>
            </a:endParaRPr>
          </a:p>
        </p:txBody>
      </p:sp>
      <p:sp>
        <p:nvSpPr>
          <p:cNvPr id="315397" name="Rectangle 5">
            <a:extLst>
              <a:ext uri="{FF2B5EF4-FFF2-40B4-BE49-F238E27FC236}">
                <a16:creationId xmlns:a16="http://schemas.microsoft.com/office/drawing/2014/main" id="{03FF2650-6B95-47B7-A5A6-D8D9C2758383}"/>
              </a:ext>
            </a:extLst>
          </p:cNvPr>
          <p:cNvSpPr>
            <a:spLocks noChangeArrowheads="1"/>
          </p:cNvSpPr>
          <p:nvPr/>
        </p:nvSpPr>
        <p:spPr bwMode="auto">
          <a:xfrm>
            <a:off x="3132138" y="1628775"/>
            <a:ext cx="647700"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5398" name="Rectangle 6">
            <a:extLst>
              <a:ext uri="{FF2B5EF4-FFF2-40B4-BE49-F238E27FC236}">
                <a16:creationId xmlns:a16="http://schemas.microsoft.com/office/drawing/2014/main" id="{FE0C0C44-F4BE-4C75-9FA2-2B2CC0FBC87F}"/>
              </a:ext>
            </a:extLst>
          </p:cNvPr>
          <p:cNvSpPr>
            <a:spLocks noChangeArrowheads="1"/>
          </p:cNvSpPr>
          <p:nvPr/>
        </p:nvSpPr>
        <p:spPr bwMode="auto">
          <a:xfrm>
            <a:off x="3779838" y="1628775"/>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5399" name="Rectangle 7">
            <a:extLst>
              <a:ext uri="{FF2B5EF4-FFF2-40B4-BE49-F238E27FC236}">
                <a16:creationId xmlns:a16="http://schemas.microsoft.com/office/drawing/2014/main" id="{9348B1B3-025B-4BF2-90D2-3DA8A3FB9FEC}"/>
              </a:ext>
            </a:extLst>
          </p:cNvPr>
          <p:cNvSpPr>
            <a:spLocks noChangeArrowheads="1"/>
          </p:cNvSpPr>
          <p:nvPr/>
        </p:nvSpPr>
        <p:spPr bwMode="auto">
          <a:xfrm>
            <a:off x="5218113" y="1628775"/>
            <a:ext cx="719137"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sp>
        <p:nvSpPr>
          <p:cNvPr id="315400" name="Rectangle 8">
            <a:extLst>
              <a:ext uri="{FF2B5EF4-FFF2-40B4-BE49-F238E27FC236}">
                <a16:creationId xmlns:a16="http://schemas.microsoft.com/office/drawing/2014/main" id="{861A64D9-B62F-4A75-BEEC-1D35311D1C64}"/>
              </a:ext>
            </a:extLst>
          </p:cNvPr>
          <p:cNvSpPr>
            <a:spLocks noChangeArrowheads="1"/>
          </p:cNvSpPr>
          <p:nvPr/>
        </p:nvSpPr>
        <p:spPr bwMode="auto">
          <a:xfrm>
            <a:off x="4498975" y="1628775"/>
            <a:ext cx="719138" cy="5397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tr-TR" altLang="en-US" sz="3200" dirty="0">
              <a:solidFill>
                <a:srgbClr val="FF3300"/>
              </a:solidFill>
            </a:endParaRPr>
          </a:p>
        </p:txBody>
      </p:sp>
      <p:grpSp>
        <p:nvGrpSpPr>
          <p:cNvPr id="315401" name="Group 9">
            <a:extLst>
              <a:ext uri="{FF2B5EF4-FFF2-40B4-BE49-F238E27FC236}">
                <a16:creationId xmlns:a16="http://schemas.microsoft.com/office/drawing/2014/main" id="{14635417-4AF9-41AB-ABA9-3F732B45AF34}"/>
              </a:ext>
            </a:extLst>
          </p:cNvPr>
          <p:cNvGrpSpPr>
            <a:grpSpLocks/>
          </p:cNvGrpSpPr>
          <p:nvPr/>
        </p:nvGrpSpPr>
        <p:grpSpPr bwMode="auto">
          <a:xfrm>
            <a:off x="1403350" y="3213100"/>
            <a:ext cx="2233613" cy="3302000"/>
            <a:chOff x="204" y="1888"/>
            <a:chExt cx="1407" cy="2080"/>
          </a:xfrm>
        </p:grpSpPr>
        <p:grpSp>
          <p:nvGrpSpPr>
            <p:cNvPr id="315402" name="Group 10">
              <a:extLst>
                <a:ext uri="{FF2B5EF4-FFF2-40B4-BE49-F238E27FC236}">
                  <a16:creationId xmlns:a16="http://schemas.microsoft.com/office/drawing/2014/main" id="{EF1B8462-612D-4E29-8DBB-CC377C100C1C}"/>
                </a:ext>
              </a:extLst>
            </p:cNvPr>
            <p:cNvGrpSpPr>
              <a:grpSpLocks/>
            </p:cNvGrpSpPr>
            <p:nvPr/>
          </p:nvGrpSpPr>
          <p:grpSpPr bwMode="auto">
            <a:xfrm>
              <a:off x="613" y="2523"/>
              <a:ext cx="975" cy="1445"/>
              <a:chOff x="703" y="2069"/>
              <a:chExt cx="975" cy="1445"/>
            </a:xfrm>
          </p:grpSpPr>
          <p:grpSp>
            <p:nvGrpSpPr>
              <p:cNvPr id="315403" name="Group 11">
                <a:extLst>
                  <a:ext uri="{FF2B5EF4-FFF2-40B4-BE49-F238E27FC236}">
                    <a16:creationId xmlns:a16="http://schemas.microsoft.com/office/drawing/2014/main" id="{33016C73-C733-4A89-93DC-943AB200A055}"/>
                  </a:ext>
                </a:extLst>
              </p:cNvPr>
              <p:cNvGrpSpPr>
                <a:grpSpLocks/>
              </p:cNvGrpSpPr>
              <p:nvPr/>
            </p:nvGrpSpPr>
            <p:grpSpPr bwMode="auto">
              <a:xfrm>
                <a:off x="703" y="2659"/>
                <a:ext cx="476" cy="855"/>
                <a:chOff x="3334" y="2069"/>
                <a:chExt cx="476" cy="855"/>
              </a:xfrm>
            </p:grpSpPr>
            <p:sp>
              <p:nvSpPr>
                <p:cNvPr id="315404" name="Oval 12">
                  <a:extLst>
                    <a:ext uri="{FF2B5EF4-FFF2-40B4-BE49-F238E27FC236}">
                      <a16:creationId xmlns:a16="http://schemas.microsoft.com/office/drawing/2014/main" id="{934357F0-B167-4B4D-8719-55C023EF8308}"/>
                    </a:ext>
                  </a:extLst>
                </p:cNvPr>
                <p:cNvSpPr>
                  <a:spLocks noChangeArrowheads="1"/>
                </p:cNvSpPr>
                <p:nvPr/>
              </p:nvSpPr>
              <p:spPr bwMode="auto">
                <a:xfrm>
                  <a:off x="3334"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B</a:t>
                  </a:r>
                  <a:endParaRPr lang="en-US" altLang="en-US" sz="2400" dirty="0">
                    <a:solidFill>
                      <a:srgbClr val="FF3300"/>
                    </a:solidFill>
                  </a:endParaRPr>
                </a:p>
              </p:txBody>
            </p:sp>
            <p:cxnSp>
              <p:nvCxnSpPr>
                <p:cNvPr id="315405" name="AutoShape 13">
                  <a:extLst>
                    <a:ext uri="{FF2B5EF4-FFF2-40B4-BE49-F238E27FC236}">
                      <a16:creationId xmlns:a16="http://schemas.microsoft.com/office/drawing/2014/main" id="{7805AC7E-DE22-4B97-AFC7-6304172EA9BE}"/>
                    </a:ext>
                  </a:extLst>
                </p:cNvPr>
                <p:cNvCxnSpPr>
                  <a:cxnSpLocks noChangeShapeType="1"/>
                  <a:stCxn id="315408" idx="4"/>
                  <a:endCxn id="315404" idx="0"/>
                </p:cNvCxnSpPr>
                <p:nvPr/>
              </p:nvCxnSpPr>
              <p:spPr bwMode="auto">
                <a:xfrm flipH="1">
                  <a:off x="3425" y="2250"/>
                  <a:ext cx="182"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06" name="Oval 14">
                  <a:extLst>
                    <a:ext uri="{FF2B5EF4-FFF2-40B4-BE49-F238E27FC236}">
                      <a16:creationId xmlns:a16="http://schemas.microsoft.com/office/drawing/2014/main" id="{AA145AA0-3F7D-4865-9488-B1F11A75351E}"/>
                    </a:ext>
                  </a:extLst>
                </p:cNvPr>
                <p:cNvSpPr>
                  <a:spLocks noChangeArrowheads="1"/>
                </p:cNvSpPr>
                <p:nvPr/>
              </p:nvSpPr>
              <p:spPr bwMode="auto">
                <a:xfrm>
                  <a:off x="3629" y="274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C</a:t>
                  </a:r>
                  <a:endParaRPr lang="en-US" altLang="en-US" sz="2400" dirty="0">
                    <a:solidFill>
                      <a:srgbClr val="FF3300"/>
                    </a:solidFill>
                  </a:endParaRPr>
                </a:p>
              </p:txBody>
            </p:sp>
            <p:cxnSp>
              <p:nvCxnSpPr>
                <p:cNvPr id="315407" name="AutoShape 15">
                  <a:extLst>
                    <a:ext uri="{FF2B5EF4-FFF2-40B4-BE49-F238E27FC236}">
                      <a16:creationId xmlns:a16="http://schemas.microsoft.com/office/drawing/2014/main" id="{87BC8432-C6D1-465E-A805-832F2A1DE6DD}"/>
                    </a:ext>
                  </a:extLst>
                </p:cNvPr>
                <p:cNvCxnSpPr>
                  <a:cxnSpLocks noChangeShapeType="1"/>
                  <a:stCxn id="315408" idx="4"/>
                  <a:endCxn id="315406" idx="0"/>
                </p:cNvCxnSpPr>
                <p:nvPr/>
              </p:nvCxnSpPr>
              <p:spPr bwMode="auto">
                <a:xfrm>
                  <a:off x="3607" y="2250"/>
                  <a:ext cx="113"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08" name="Oval 16">
                  <a:extLst>
                    <a:ext uri="{FF2B5EF4-FFF2-40B4-BE49-F238E27FC236}">
                      <a16:creationId xmlns:a16="http://schemas.microsoft.com/office/drawing/2014/main" id="{66C54E60-B14E-4506-859E-CF252760FFE5}"/>
                    </a:ext>
                  </a:extLst>
                </p:cNvPr>
                <p:cNvSpPr>
                  <a:spLocks noChangeArrowheads="1"/>
                </p:cNvSpPr>
                <p:nvPr/>
              </p:nvSpPr>
              <p:spPr bwMode="auto">
                <a:xfrm>
                  <a:off x="3516"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grpSp>
            <p:nvGrpSpPr>
              <p:cNvPr id="315409" name="Group 17">
                <a:extLst>
                  <a:ext uri="{FF2B5EF4-FFF2-40B4-BE49-F238E27FC236}">
                    <a16:creationId xmlns:a16="http://schemas.microsoft.com/office/drawing/2014/main" id="{73876E9F-55C2-43C4-B65F-88966DF0C1E5}"/>
                  </a:ext>
                </a:extLst>
              </p:cNvPr>
              <p:cNvGrpSpPr>
                <a:grpSpLocks/>
              </p:cNvGrpSpPr>
              <p:nvPr/>
            </p:nvGrpSpPr>
            <p:grpSpPr bwMode="auto">
              <a:xfrm>
                <a:off x="1202" y="2659"/>
                <a:ext cx="476" cy="855"/>
                <a:chOff x="4286" y="1661"/>
                <a:chExt cx="476" cy="855"/>
              </a:xfrm>
            </p:grpSpPr>
            <p:sp>
              <p:nvSpPr>
                <p:cNvPr id="315410" name="Oval 18">
                  <a:extLst>
                    <a:ext uri="{FF2B5EF4-FFF2-40B4-BE49-F238E27FC236}">
                      <a16:creationId xmlns:a16="http://schemas.microsoft.com/office/drawing/2014/main" id="{372E4CB8-1A9E-4BB9-AB38-463A7265529F}"/>
                    </a:ext>
                  </a:extLst>
                </p:cNvPr>
                <p:cNvSpPr>
                  <a:spLocks noChangeArrowheads="1"/>
                </p:cNvSpPr>
                <p:nvPr/>
              </p:nvSpPr>
              <p:spPr bwMode="auto">
                <a:xfrm>
                  <a:off x="4286"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D</a:t>
                  </a:r>
                  <a:endParaRPr lang="en-US" altLang="en-US" sz="2400" dirty="0">
                    <a:solidFill>
                      <a:srgbClr val="FF3300"/>
                    </a:solidFill>
                  </a:endParaRPr>
                </a:p>
              </p:txBody>
            </p:sp>
            <p:cxnSp>
              <p:nvCxnSpPr>
                <p:cNvPr id="315411" name="AutoShape 19">
                  <a:extLst>
                    <a:ext uri="{FF2B5EF4-FFF2-40B4-BE49-F238E27FC236}">
                      <a16:creationId xmlns:a16="http://schemas.microsoft.com/office/drawing/2014/main" id="{F070B05A-6DA3-45BE-9499-34167EEC60AE}"/>
                    </a:ext>
                  </a:extLst>
                </p:cNvPr>
                <p:cNvCxnSpPr>
                  <a:cxnSpLocks noChangeShapeType="1"/>
                  <a:stCxn id="315414" idx="4"/>
                  <a:endCxn id="315410" idx="0"/>
                </p:cNvCxnSpPr>
                <p:nvPr/>
              </p:nvCxnSpPr>
              <p:spPr bwMode="auto">
                <a:xfrm flipH="1">
                  <a:off x="4377" y="1842"/>
                  <a:ext cx="159"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12" name="Oval 20">
                  <a:extLst>
                    <a:ext uri="{FF2B5EF4-FFF2-40B4-BE49-F238E27FC236}">
                      <a16:creationId xmlns:a16="http://schemas.microsoft.com/office/drawing/2014/main" id="{BF2B8CA0-55F9-4BD8-BCFE-79B0F03550D6}"/>
                    </a:ext>
                  </a:extLst>
                </p:cNvPr>
                <p:cNvSpPr>
                  <a:spLocks noChangeArrowheads="1"/>
                </p:cNvSpPr>
                <p:nvPr/>
              </p:nvSpPr>
              <p:spPr bwMode="auto">
                <a:xfrm>
                  <a:off x="4581" y="233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E</a:t>
                  </a:r>
                  <a:endParaRPr lang="en-US" altLang="en-US" sz="2400" dirty="0">
                    <a:solidFill>
                      <a:srgbClr val="FF3300"/>
                    </a:solidFill>
                  </a:endParaRPr>
                </a:p>
              </p:txBody>
            </p:sp>
            <p:cxnSp>
              <p:nvCxnSpPr>
                <p:cNvPr id="315413" name="AutoShape 21">
                  <a:extLst>
                    <a:ext uri="{FF2B5EF4-FFF2-40B4-BE49-F238E27FC236}">
                      <a16:creationId xmlns:a16="http://schemas.microsoft.com/office/drawing/2014/main" id="{91A29F87-7362-4684-AB47-EF159EA84272}"/>
                    </a:ext>
                  </a:extLst>
                </p:cNvPr>
                <p:cNvCxnSpPr>
                  <a:cxnSpLocks noChangeShapeType="1"/>
                  <a:stCxn id="315414" idx="4"/>
                  <a:endCxn id="315412" idx="0"/>
                </p:cNvCxnSpPr>
                <p:nvPr/>
              </p:nvCxnSpPr>
              <p:spPr bwMode="auto">
                <a:xfrm>
                  <a:off x="4536" y="1842"/>
                  <a:ext cx="136" cy="49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14" name="Oval 22">
                  <a:extLst>
                    <a:ext uri="{FF2B5EF4-FFF2-40B4-BE49-F238E27FC236}">
                      <a16:creationId xmlns:a16="http://schemas.microsoft.com/office/drawing/2014/main" id="{0DBEE91E-EADB-47FF-B9FD-03F899A5A0D1}"/>
                    </a:ext>
                  </a:extLst>
                </p:cNvPr>
                <p:cNvSpPr>
                  <a:spLocks noChangeArrowheads="1"/>
                </p:cNvSpPr>
                <p:nvPr/>
              </p:nvSpPr>
              <p:spPr bwMode="auto">
                <a:xfrm>
                  <a:off x="4445" y="1661"/>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5415" name="Oval 23">
                <a:extLst>
                  <a:ext uri="{FF2B5EF4-FFF2-40B4-BE49-F238E27FC236}">
                    <a16:creationId xmlns:a16="http://schemas.microsoft.com/office/drawing/2014/main" id="{47D7AA14-38C1-4D7B-A8B4-86D4D775FA7E}"/>
                  </a:ext>
                </a:extLst>
              </p:cNvPr>
              <p:cNvSpPr>
                <a:spLocks noChangeArrowheads="1"/>
              </p:cNvSpPr>
              <p:nvPr/>
            </p:nvSpPr>
            <p:spPr bwMode="auto">
              <a:xfrm>
                <a:off x="1111" y="2069"/>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5416" name="AutoShape 24">
                <a:extLst>
                  <a:ext uri="{FF2B5EF4-FFF2-40B4-BE49-F238E27FC236}">
                    <a16:creationId xmlns:a16="http://schemas.microsoft.com/office/drawing/2014/main" id="{C64E08AB-BC3E-4569-A449-500D906BD0B0}"/>
                  </a:ext>
                </a:extLst>
              </p:cNvPr>
              <p:cNvCxnSpPr>
                <a:cxnSpLocks noChangeShapeType="1"/>
                <a:stCxn id="315415" idx="4"/>
                <a:endCxn id="315408" idx="0"/>
              </p:cNvCxnSpPr>
              <p:nvPr/>
            </p:nvCxnSpPr>
            <p:spPr bwMode="auto">
              <a:xfrm flipH="1">
                <a:off x="976" y="2250"/>
                <a:ext cx="226"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17" name="AutoShape 25">
                <a:extLst>
                  <a:ext uri="{FF2B5EF4-FFF2-40B4-BE49-F238E27FC236}">
                    <a16:creationId xmlns:a16="http://schemas.microsoft.com/office/drawing/2014/main" id="{BC1B518B-72AA-4AAE-A6FC-0A2ECACDD241}"/>
                  </a:ext>
                </a:extLst>
              </p:cNvPr>
              <p:cNvCxnSpPr>
                <a:cxnSpLocks noChangeShapeType="1"/>
                <a:stCxn id="315415" idx="4"/>
                <a:endCxn id="315414" idx="0"/>
              </p:cNvCxnSpPr>
              <p:nvPr/>
            </p:nvCxnSpPr>
            <p:spPr bwMode="auto">
              <a:xfrm>
                <a:off x="1202" y="2250"/>
                <a:ext cx="250" cy="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5418" name="Oval 26">
              <a:extLst>
                <a:ext uri="{FF2B5EF4-FFF2-40B4-BE49-F238E27FC236}">
                  <a16:creationId xmlns:a16="http://schemas.microsoft.com/office/drawing/2014/main" id="{A1679EF4-EF91-4FF8-BDBA-6DCD0202E11F}"/>
                </a:ext>
              </a:extLst>
            </p:cNvPr>
            <p:cNvSpPr>
              <a:spLocks noChangeArrowheads="1"/>
            </p:cNvSpPr>
            <p:nvPr/>
          </p:nvSpPr>
          <p:spPr bwMode="auto">
            <a:xfrm>
              <a:off x="1430" y="2523"/>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F</a:t>
              </a:r>
              <a:endParaRPr lang="en-US" altLang="en-US" sz="2400" dirty="0">
                <a:solidFill>
                  <a:srgbClr val="FF3300"/>
                </a:solidFill>
              </a:endParaRPr>
            </a:p>
          </p:txBody>
        </p:sp>
        <p:sp>
          <p:nvSpPr>
            <p:cNvPr id="315419" name="Oval 27">
              <a:extLst>
                <a:ext uri="{FF2B5EF4-FFF2-40B4-BE49-F238E27FC236}">
                  <a16:creationId xmlns:a16="http://schemas.microsoft.com/office/drawing/2014/main" id="{45D68C4E-79BF-41E3-A0FF-2BD53A450A62}"/>
                </a:ext>
              </a:extLst>
            </p:cNvPr>
            <p:cNvSpPr>
              <a:spLocks noChangeArrowheads="1"/>
            </p:cNvSpPr>
            <p:nvPr/>
          </p:nvSpPr>
          <p:spPr bwMode="auto">
            <a:xfrm>
              <a:off x="1202"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5420" name="AutoShape 28">
              <a:extLst>
                <a:ext uri="{FF2B5EF4-FFF2-40B4-BE49-F238E27FC236}">
                  <a16:creationId xmlns:a16="http://schemas.microsoft.com/office/drawing/2014/main" id="{F28C5CBF-7CC8-4478-96A3-C02221AAFAAA}"/>
                </a:ext>
              </a:extLst>
            </p:cNvPr>
            <p:cNvCxnSpPr>
              <a:cxnSpLocks noChangeShapeType="1"/>
              <a:stCxn id="315419" idx="4"/>
              <a:endCxn id="315415" idx="0"/>
            </p:cNvCxnSpPr>
            <p:nvPr/>
          </p:nvCxnSpPr>
          <p:spPr bwMode="auto">
            <a:xfrm flipH="1">
              <a:off x="1112" y="2386"/>
              <a:ext cx="181"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21" name="AutoShape 29">
              <a:extLst>
                <a:ext uri="{FF2B5EF4-FFF2-40B4-BE49-F238E27FC236}">
                  <a16:creationId xmlns:a16="http://schemas.microsoft.com/office/drawing/2014/main" id="{D4511E6A-0840-4A6C-AC3F-18A759679C4E}"/>
                </a:ext>
              </a:extLst>
            </p:cNvPr>
            <p:cNvCxnSpPr>
              <a:cxnSpLocks noChangeShapeType="1"/>
              <a:stCxn id="315419" idx="4"/>
              <a:endCxn id="315418" idx="0"/>
            </p:cNvCxnSpPr>
            <p:nvPr/>
          </p:nvCxnSpPr>
          <p:spPr bwMode="auto">
            <a:xfrm>
              <a:off x="1293" y="2386"/>
              <a:ext cx="228" cy="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22" name="Oval 30">
              <a:extLst>
                <a:ext uri="{FF2B5EF4-FFF2-40B4-BE49-F238E27FC236}">
                  <a16:creationId xmlns:a16="http://schemas.microsoft.com/office/drawing/2014/main" id="{E56093A1-9A14-4E71-B2FB-D2AA236A4C95}"/>
                </a:ext>
              </a:extLst>
            </p:cNvPr>
            <p:cNvSpPr>
              <a:spLocks noChangeArrowheads="1"/>
            </p:cNvSpPr>
            <p:nvPr/>
          </p:nvSpPr>
          <p:spPr bwMode="auto">
            <a:xfrm>
              <a:off x="703" y="1888"/>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5423" name="Oval 31">
              <a:extLst>
                <a:ext uri="{FF2B5EF4-FFF2-40B4-BE49-F238E27FC236}">
                  <a16:creationId xmlns:a16="http://schemas.microsoft.com/office/drawing/2014/main" id="{386A093C-B37F-4626-88DA-E14204E3EB3D}"/>
                </a:ext>
              </a:extLst>
            </p:cNvPr>
            <p:cNvSpPr>
              <a:spLocks noChangeArrowheads="1"/>
            </p:cNvSpPr>
            <p:nvPr/>
          </p:nvSpPr>
          <p:spPr bwMode="auto">
            <a:xfrm>
              <a:off x="204" y="2205"/>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a:t>
              </a:r>
              <a:endParaRPr lang="en-US" altLang="en-US" sz="2400" dirty="0">
                <a:solidFill>
                  <a:srgbClr val="FF3300"/>
                </a:solidFill>
              </a:endParaRPr>
            </a:p>
          </p:txBody>
        </p:sp>
        <p:cxnSp>
          <p:nvCxnSpPr>
            <p:cNvPr id="315424" name="AutoShape 32">
              <a:extLst>
                <a:ext uri="{FF2B5EF4-FFF2-40B4-BE49-F238E27FC236}">
                  <a16:creationId xmlns:a16="http://schemas.microsoft.com/office/drawing/2014/main" id="{AB326E4B-54E7-42A0-BBF3-46610EAD6876}"/>
                </a:ext>
              </a:extLst>
            </p:cNvPr>
            <p:cNvCxnSpPr>
              <a:cxnSpLocks noChangeShapeType="1"/>
              <a:stCxn id="315422" idx="4"/>
              <a:endCxn id="315423" idx="0"/>
            </p:cNvCxnSpPr>
            <p:nvPr/>
          </p:nvCxnSpPr>
          <p:spPr bwMode="auto">
            <a:xfrm flipH="1">
              <a:off x="295"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25" name="AutoShape 33">
              <a:extLst>
                <a:ext uri="{FF2B5EF4-FFF2-40B4-BE49-F238E27FC236}">
                  <a16:creationId xmlns:a16="http://schemas.microsoft.com/office/drawing/2014/main" id="{C81EBFD2-FE31-45CD-8D40-D08EF7457D31}"/>
                </a:ext>
              </a:extLst>
            </p:cNvPr>
            <p:cNvCxnSpPr>
              <a:cxnSpLocks noChangeShapeType="1"/>
              <a:stCxn id="315422" idx="4"/>
              <a:endCxn id="315419" idx="0"/>
            </p:cNvCxnSpPr>
            <p:nvPr/>
          </p:nvCxnSpPr>
          <p:spPr bwMode="auto">
            <a:xfrm>
              <a:off x="794" y="2069"/>
              <a:ext cx="499" cy="13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5428" name="Group 36">
            <a:extLst>
              <a:ext uri="{FF2B5EF4-FFF2-40B4-BE49-F238E27FC236}">
                <a16:creationId xmlns:a16="http://schemas.microsoft.com/office/drawing/2014/main" id="{917E2245-12A0-4E41-95DB-CAF85971EB64}"/>
              </a:ext>
            </a:extLst>
          </p:cNvPr>
          <p:cNvGrpSpPr>
            <a:grpSpLocks/>
          </p:cNvGrpSpPr>
          <p:nvPr/>
        </p:nvGrpSpPr>
        <p:grpSpPr bwMode="auto">
          <a:xfrm>
            <a:off x="5222875" y="3860800"/>
            <a:ext cx="792163" cy="1717675"/>
            <a:chOff x="770" y="2296"/>
            <a:chExt cx="499" cy="1082"/>
          </a:xfrm>
        </p:grpSpPr>
        <p:sp>
          <p:nvSpPr>
            <p:cNvPr id="315429" name="Oval 37">
              <a:extLst>
                <a:ext uri="{FF2B5EF4-FFF2-40B4-BE49-F238E27FC236}">
                  <a16:creationId xmlns:a16="http://schemas.microsoft.com/office/drawing/2014/main" id="{A8511AF1-6D23-423E-AC52-AE2EE6B0D711}"/>
                </a:ext>
              </a:extLst>
            </p:cNvPr>
            <p:cNvSpPr>
              <a:spLocks noChangeArrowheads="1"/>
            </p:cNvSpPr>
            <p:nvPr/>
          </p:nvSpPr>
          <p:spPr bwMode="auto">
            <a:xfrm>
              <a:off x="770"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H</a:t>
              </a:r>
              <a:endParaRPr lang="en-US" altLang="en-US" sz="2400" dirty="0">
                <a:solidFill>
                  <a:srgbClr val="FF3300"/>
                </a:solidFill>
              </a:endParaRPr>
            </a:p>
          </p:txBody>
        </p:sp>
        <p:cxnSp>
          <p:nvCxnSpPr>
            <p:cNvPr id="315430" name="AutoShape 38">
              <a:extLst>
                <a:ext uri="{FF2B5EF4-FFF2-40B4-BE49-F238E27FC236}">
                  <a16:creationId xmlns:a16="http://schemas.microsoft.com/office/drawing/2014/main" id="{85F490E5-C493-4AB4-BBED-3753752B39B9}"/>
                </a:ext>
              </a:extLst>
            </p:cNvPr>
            <p:cNvCxnSpPr>
              <a:cxnSpLocks noChangeShapeType="1"/>
              <a:stCxn id="315433" idx="4"/>
              <a:endCxn id="315429" idx="0"/>
            </p:cNvCxnSpPr>
            <p:nvPr/>
          </p:nvCxnSpPr>
          <p:spPr bwMode="auto">
            <a:xfrm flipH="1">
              <a:off x="861" y="2477"/>
              <a:ext cx="182"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31" name="Oval 39">
              <a:extLst>
                <a:ext uri="{FF2B5EF4-FFF2-40B4-BE49-F238E27FC236}">
                  <a16:creationId xmlns:a16="http://schemas.microsoft.com/office/drawing/2014/main" id="{0CD417D3-E551-4F40-AF51-CA02E7832F70}"/>
                </a:ext>
              </a:extLst>
            </p:cNvPr>
            <p:cNvSpPr>
              <a:spLocks noChangeArrowheads="1"/>
            </p:cNvSpPr>
            <p:nvPr/>
          </p:nvSpPr>
          <p:spPr bwMode="auto">
            <a:xfrm>
              <a:off x="1088" y="3197"/>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I</a:t>
              </a:r>
              <a:endParaRPr lang="en-US" altLang="en-US" sz="2400" dirty="0">
                <a:solidFill>
                  <a:srgbClr val="FF3300"/>
                </a:solidFill>
              </a:endParaRPr>
            </a:p>
          </p:txBody>
        </p:sp>
        <p:cxnSp>
          <p:nvCxnSpPr>
            <p:cNvPr id="315432" name="AutoShape 40">
              <a:extLst>
                <a:ext uri="{FF2B5EF4-FFF2-40B4-BE49-F238E27FC236}">
                  <a16:creationId xmlns:a16="http://schemas.microsoft.com/office/drawing/2014/main" id="{472D6A33-ABDE-4B10-86D8-16F3D2286880}"/>
                </a:ext>
              </a:extLst>
            </p:cNvPr>
            <p:cNvCxnSpPr>
              <a:cxnSpLocks noChangeShapeType="1"/>
              <a:stCxn id="315433" idx="4"/>
              <a:endCxn id="315431" idx="0"/>
            </p:cNvCxnSpPr>
            <p:nvPr/>
          </p:nvCxnSpPr>
          <p:spPr bwMode="auto">
            <a:xfrm>
              <a:off x="1043" y="2477"/>
              <a:ext cx="136" cy="7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33" name="Oval 41">
              <a:extLst>
                <a:ext uri="{FF2B5EF4-FFF2-40B4-BE49-F238E27FC236}">
                  <a16:creationId xmlns:a16="http://schemas.microsoft.com/office/drawing/2014/main" id="{EC64CC6C-7BFF-4E87-B079-B68CF8690B03}"/>
                </a:ext>
              </a:extLst>
            </p:cNvPr>
            <p:cNvSpPr>
              <a:spLocks noChangeArrowheads="1"/>
            </p:cNvSpPr>
            <p:nvPr/>
          </p:nvSpPr>
          <p:spPr bwMode="auto">
            <a:xfrm>
              <a:off x="952" y="2296"/>
              <a:ext cx="181" cy="18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grpSp>
      <p:sp>
        <p:nvSpPr>
          <p:cNvPr id="315434" name="Oval 42">
            <a:extLst>
              <a:ext uri="{FF2B5EF4-FFF2-40B4-BE49-F238E27FC236}">
                <a16:creationId xmlns:a16="http://schemas.microsoft.com/office/drawing/2014/main" id="{F14BD8BB-2CD0-48CE-A48D-81B899E801A5}"/>
              </a:ext>
            </a:extLst>
          </p:cNvPr>
          <p:cNvSpPr>
            <a:spLocks noChangeArrowheads="1"/>
          </p:cNvSpPr>
          <p:nvPr/>
        </p:nvSpPr>
        <p:spPr bwMode="auto">
          <a:xfrm>
            <a:off x="4716463" y="3284538"/>
            <a:ext cx="287337"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sp>
        <p:nvSpPr>
          <p:cNvPr id="315435" name="Oval 43">
            <a:extLst>
              <a:ext uri="{FF2B5EF4-FFF2-40B4-BE49-F238E27FC236}">
                <a16:creationId xmlns:a16="http://schemas.microsoft.com/office/drawing/2014/main" id="{EE1582E6-6327-4C26-95EE-50DFD6B61720}"/>
              </a:ext>
            </a:extLst>
          </p:cNvPr>
          <p:cNvSpPr>
            <a:spLocks noChangeArrowheads="1"/>
          </p:cNvSpPr>
          <p:nvPr/>
        </p:nvSpPr>
        <p:spPr bwMode="auto">
          <a:xfrm>
            <a:off x="3998913" y="3860800"/>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G</a:t>
            </a:r>
            <a:endParaRPr lang="en-US" altLang="en-US" sz="2400" dirty="0">
              <a:solidFill>
                <a:srgbClr val="FF3300"/>
              </a:solidFill>
            </a:endParaRPr>
          </a:p>
        </p:txBody>
      </p:sp>
      <p:cxnSp>
        <p:nvCxnSpPr>
          <p:cNvPr id="315440" name="AutoShape 48">
            <a:extLst>
              <a:ext uri="{FF2B5EF4-FFF2-40B4-BE49-F238E27FC236}">
                <a16:creationId xmlns:a16="http://schemas.microsoft.com/office/drawing/2014/main" id="{A77400FA-57E7-4EBF-B1D1-5E3717D0A704}"/>
              </a:ext>
            </a:extLst>
          </p:cNvPr>
          <p:cNvCxnSpPr>
            <a:cxnSpLocks noChangeShapeType="1"/>
            <a:stCxn id="315434" idx="4"/>
            <a:endCxn id="315435" idx="0"/>
          </p:cNvCxnSpPr>
          <p:nvPr/>
        </p:nvCxnSpPr>
        <p:spPr bwMode="auto">
          <a:xfrm flipH="1">
            <a:off x="4143375" y="3571875"/>
            <a:ext cx="717550"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41" name="AutoShape 49">
            <a:extLst>
              <a:ext uri="{FF2B5EF4-FFF2-40B4-BE49-F238E27FC236}">
                <a16:creationId xmlns:a16="http://schemas.microsoft.com/office/drawing/2014/main" id="{43A26CA4-D570-4DF1-A513-8EF12B1D11F8}"/>
              </a:ext>
            </a:extLst>
          </p:cNvPr>
          <p:cNvCxnSpPr>
            <a:cxnSpLocks noChangeShapeType="1"/>
            <a:stCxn id="315434" idx="4"/>
            <a:endCxn id="315433" idx="0"/>
          </p:cNvCxnSpPr>
          <p:nvPr/>
        </p:nvCxnSpPr>
        <p:spPr bwMode="auto">
          <a:xfrm>
            <a:off x="4860925" y="3571875"/>
            <a:ext cx="795338" cy="2889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442" name="Oval 50">
            <a:extLst>
              <a:ext uri="{FF2B5EF4-FFF2-40B4-BE49-F238E27FC236}">
                <a16:creationId xmlns:a16="http://schemas.microsoft.com/office/drawing/2014/main" id="{E4529810-365C-4631-9B25-E04EDC5050B7}"/>
              </a:ext>
            </a:extLst>
          </p:cNvPr>
          <p:cNvSpPr>
            <a:spLocks noChangeArrowheads="1"/>
          </p:cNvSpPr>
          <p:nvPr/>
        </p:nvSpPr>
        <p:spPr bwMode="auto">
          <a:xfrm>
            <a:off x="3348038" y="2492375"/>
            <a:ext cx="287337" cy="2873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FF3300"/>
                </a:solidFill>
              </a:rPr>
              <a:t>-</a:t>
            </a:r>
            <a:endParaRPr lang="en-US" altLang="en-US" sz="2400" dirty="0">
              <a:solidFill>
                <a:srgbClr val="FF3300"/>
              </a:solidFill>
            </a:endParaRPr>
          </a:p>
        </p:txBody>
      </p:sp>
      <p:cxnSp>
        <p:nvCxnSpPr>
          <p:cNvPr id="315443" name="AutoShape 51">
            <a:extLst>
              <a:ext uri="{FF2B5EF4-FFF2-40B4-BE49-F238E27FC236}">
                <a16:creationId xmlns:a16="http://schemas.microsoft.com/office/drawing/2014/main" id="{D8D0223C-CE1A-47AA-9CBF-31B0D17C612C}"/>
              </a:ext>
            </a:extLst>
          </p:cNvPr>
          <p:cNvCxnSpPr>
            <a:cxnSpLocks noChangeShapeType="1"/>
            <a:stCxn id="315397" idx="2"/>
            <a:endCxn id="315442" idx="0"/>
          </p:cNvCxnSpPr>
          <p:nvPr/>
        </p:nvCxnSpPr>
        <p:spPr bwMode="auto">
          <a:xfrm>
            <a:off x="3455988" y="2168525"/>
            <a:ext cx="36512" cy="323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44" name="AutoShape 52">
            <a:extLst>
              <a:ext uri="{FF2B5EF4-FFF2-40B4-BE49-F238E27FC236}">
                <a16:creationId xmlns:a16="http://schemas.microsoft.com/office/drawing/2014/main" id="{E1FB2C20-1D7E-48F0-80CF-4F87DEFB4568}"/>
              </a:ext>
            </a:extLst>
          </p:cNvPr>
          <p:cNvCxnSpPr>
            <a:cxnSpLocks noChangeShapeType="1"/>
            <a:stCxn id="315442" idx="4"/>
            <a:endCxn id="315422" idx="0"/>
          </p:cNvCxnSpPr>
          <p:nvPr/>
        </p:nvCxnSpPr>
        <p:spPr bwMode="auto">
          <a:xfrm flipH="1">
            <a:off x="2339975" y="2779713"/>
            <a:ext cx="1152525" cy="4333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445" name="AutoShape 53">
            <a:extLst>
              <a:ext uri="{FF2B5EF4-FFF2-40B4-BE49-F238E27FC236}">
                <a16:creationId xmlns:a16="http://schemas.microsoft.com/office/drawing/2014/main" id="{3092FB92-EFA8-4710-9C60-3E2CF1279163}"/>
              </a:ext>
            </a:extLst>
          </p:cNvPr>
          <p:cNvCxnSpPr>
            <a:cxnSpLocks noChangeShapeType="1"/>
            <a:stCxn id="315442" idx="4"/>
            <a:endCxn id="315434" idx="0"/>
          </p:cNvCxnSpPr>
          <p:nvPr/>
        </p:nvCxnSpPr>
        <p:spPr bwMode="auto">
          <a:xfrm>
            <a:off x="3492500" y="2779713"/>
            <a:ext cx="1368425" cy="5048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F0398F49-4122-4258-8496-8C5CABD9AE85}"/>
              </a:ext>
            </a:extLst>
          </p:cNvPr>
          <p:cNvSpPr>
            <a:spLocks noGrp="1"/>
          </p:cNvSpPr>
          <p:nvPr>
            <p:ph type="dt" sz="half" idx="10"/>
          </p:nvPr>
        </p:nvSpPr>
        <p:spPr/>
        <p:txBody>
          <a:bodyPr/>
          <a:lstStyle/>
          <a:p>
            <a:fld id="{8BEA68B7-BB1B-4FD5-A581-CCFA92007DC6}"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A2A0C5DA-0455-4848-B13B-44A3A10EF9E8}"/>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E484BD6-8A79-4E15-B4D5-D10799D01340}"/>
              </a:ext>
            </a:extLst>
          </p:cNvPr>
          <p:cNvSpPr>
            <a:spLocks noGrp="1"/>
          </p:cNvSpPr>
          <p:nvPr>
            <p:ph type="sldNum" sz="quarter" idx="12"/>
          </p:nvPr>
        </p:nvSpPr>
        <p:spPr/>
        <p:txBody>
          <a:bodyPr/>
          <a:lstStyle/>
          <a:p>
            <a:fld id="{283694F7-B176-451C-92B6-28004565FBAD}" type="slidenum">
              <a:rPr lang="en-US" altLang="en-US"/>
              <a:pPr/>
              <a:t>38</a:t>
            </a:fld>
            <a:endParaRPr lang="en-US" altLang="en-US" dirty="0"/>
          </a:p>
        </p:txBody>
      </p:sp>
      <p:sp>
        <p:nvSpPr>
          <p:cNvPr id="261122" name="Rectangle 2">
            <a:extLst>
              <a:ext uri="{FF2B5EF4-FFF2-40B4-BE49-F238E27FC236}">
                <a16:creationId xmlns:a16="http://schemas.microsoft.com/office/drawing/2014/main" id="{03B36375-D244-4B37-9BE9-DA6D295CA9B5}"/>
              </a:ext>
            </a:extLst>
          </p:cNvPr>
          <p:cNvSpPr>
            <a:spLocks noGrp="1" noChangeArrowheads="1"/>
          </p:cNvSpPr>
          <p:nvPr>
            <p:ph type="title"/>
          </p:nvPr>
        </p:nvSpPr>
        <p:spPr/>
        <p:txBody>
          <a:bodyPr/>
          <a:lstStyle/>
          <a:p>
            <a:r>
              <a:rPr lang="en-US" altLang="en-US" dirty="0"/>
              <a:t>Binary Search Trees (BSTs)</a:t>
            </a:r>
          </a:p>
        </p:txBody>
      </p:sp>
      <p:sp>
        <p:nvSpPr>
          <p:cNvPr id="261123" name="Rectangle 3">
            <a:extLst>
              <a:ext uri="{FF2B5EF4-FFF2-40B4-BE49-F238E27FC236}">
                <a16:creationId xmlns:a16="http://schemas.microsoft.com/office/drawing/2014/main" id="{149C169D-6C7E-4790-A202-561E4E336FF5}"/>
              </a:ext>
            </a:extLst>
          </p:cNvPr>
          <p:cNvSpPr>
            <a:spLocks noGrp="1" noChangeArrowheads="1"/>
          </p:cNvSpPr>
          <p:nvPr>
            <p:ph type="body" idx="1"/>
          </p:nvPr>
        </p:nvSpPr>
        <p:spPr/>
        <p:txBody>
          <a:bodyPr/>
          <a:lstStyle/>
          <a:p>
            <a:pPr marL="92075" indent="-92075">
              <a:lnSpc>
                <a:spcPct val="80000"/>
              </a:lnSpc>
              <a:buFontTx/>
              <a:buNone/>
              <a:tabLst>
                <a:tab pos="441325" algn="l"/>
              </a:tabLst>
            </a:pPr>
            <a:r>
              <a:rPr lang="en-US" altLang="en-US" sz="2400" i="1" dirty="0">
                <a:solidFill>
                  <a:srgbClr val="FF3300"/>
                </a:solidFill>
              </a:rPr>
              <a:t>BSTs</a:t>
            </a:r>
            <a:r>
              <a:rPr lang="en-US" altLang="en-US" sz="2400" dirty="0"/>
              <a:t> are binary trees with keys placed in each</a:t>
            </a:r>
          </a:p>
          <a:p>
            <a:pPr marL="92075" indent="-92075">
              <a:lnSpc>
                <a:spcPct val="80000"/>
              </a:lnSpc>
              <a:buFontTx/>
              <a:buNone/>
              <a:tabLst>
                <a:tab pos="441325" algn="l"/>
              </a:tabLst>
            </a:pPr>
            <a:r>
              <a:rPr lang="en-US" altLang="en-US" sz="2400" dirty="0"/>
              <a:t>node in such a manner that</a:t>
            </a:r>
            <a:endParaRPr lang="tr-TR" altLang="en-US" sz="2400" dirty="0"/>
          </a:p>
          <a:p>
            <a:pPr marL="92075" indent="-92075">
              <a:lnSpc>
                <a:spcPct val="80000"/>
              </a:lnSpc>
              <a:buFontTx/>
              <a:buNone/>
              <a:tabLst>
                <a:tab pos="441325" algn="l"/>
              </a:tabLst>
            </a:pPr>
            <a:endParaRPr lang="en-US" altLang="en-US" sz="2400" dirty="0"/>
          </a:p>
          <a:p>
            <a:pPr marL="92075" indent="-92075">
              <a:lnSpc>
                <a:spcPct val="80000"/>
              </a:lnSpc>
              <a:buFontTx/>
              <a:buNone/>
              <a:tabLst>
                <a:tab pos="441325" algn="l"/>
              </a:tabLst>
            </a:pPr>
            <a:r>
              <a:rPr lang="tr-TR" altLang="en-US" sz="2800" dirty="0"/>
              <a:t>		</a:t>
            </a:r>
            <a:r>
              <a:rPr lang="en-US" altLang="en-US" sz="2800" b="1" dirty="0"/>
              <a:t>the key of a node is </a:t>
            </a:r>
            <a:endParaRPr lang="tr-TR" altLang="en-US" sz="2800" b="1" dirty="0"/>
          </a:p>
          <a:p>
            <a:pPr marL="92075" indent="-92075">
              <a:lnSpc>
                <a:spcPct val="80000"/>
              </a:lnSpc>
              <a:buFontTx/>
              <a:buNone/>
              <a:tabLst>
                <a:tab pos="441325" algn="l"/>
              </a:tabLst>
            </a:pPr>
            <a:r>
              <a:rPr lang="tr-TR" altLang="en-US" sz="2800" b="1" i="1" dirty="0">
                <a:solidFill>
                  <a:srgbClr val="FF3300"/>
                </a:solidFill>
              </a:rPr>
              <a:t>			</a:t>
            </a:r>
            <a:r>
              <a:rPr lang="en-US" altLang="en-US" sz="2800" b="1" i="1" dirty="0">
                <a:solidFill>
                  <a:srgbClr val="FF3300"/>
                </a:solidFill>
              </a:rPr>
              <a:t>greater than all keys in its left sub-tree</a:t>
            </a:r>
            <a:r>
              <a:rPr lang="en-US" altLang="en-US" sz="2800" b="1" dirty="0">
                <a:solidFill>
                  <a:srgbClr val="FF3300"/>
                </a:solidFill>
              </a:rPr>
              <a:t> </a:t>
            </a:r>
            <a:endParaRPr lang="tr-TR" altLang="en-US" sz="2800" b="1" dirty="0">
              <a:solidFill>
                <a:srgbClr val="FF3300"/>
              </a:solidFill>
            </a:endParaRPr>
          </a:p>
          <a:p>
            <a:pPr marL="92075" indent="-92075">
              <a:lnSpc>
                <a:spcPct val="80000"/>
              </a:lnSpc>
              <a:buFontTx/>
              <a:buNone/>
              <a:tabLst>
                <a:tab pos="441325" algn="l"/>
              </a:tabLst>
            </a:pPr>
            <a:r>
              <a:rPr lang="tr-TR" altLang="en-US" sz="2800" b="1" dirty="0">
                <a:solidFill>
                  <a:srgbClr val="FF3300"/>
                </a:solidFill>
              </a:rPr>
              <a:t>					</a:t>
            </a:r>
            <a:r>
              <a:rPr lang="en-US" altLang="en-US" sz="2800" b="1" dirty="0">
                <a:solidFill>
                  <a:srgbClr val="FF3300"/>
                </a:solidFill>
              </a:rPr>
              <a:t>and </a:t>
            </a:r>
            <a:endParaRPr lang="tr-TR" altLang="en-US" sz="2800" b="1" dirty="0">
              <a:solidFill>
                <a:srgbClr val="FF3300"/>
              </a:solidFill>
            </a:endParaRPr>
          </a:p>
          <a:p>
            <a:pPr marL="92075" indent="-92075">
              <a:lnSpc>
                <a:spcPct val="80000"/>
              </a:lnSpc>
              <a:buFontTx/>
              <a:buNone/>
              <a:tabLst>
                <a:tab pos="441325" algn="l"/>
              </a:tabLst>
            </a:pPr>
            <a:r>
              <a:rPr lang="tr-TR" altLang="en-US" sz="2800" b="1" i="1" dirty="0">
                <a:solidFill>
                  <a:srgbClr val="FF3300"/>
                </a:solidFill>
              </a:rPr>
              <a:t>			</a:t>
            </a:r>
            <a:r>
              <a:rPr lang="en-US" altLang="en-US" sz="2800" b="1" i="1" dirty="0">
                <a:solidFill>
                  <a:srgbClr val="FF3300"/>
                </a:solidFill>
              </a:rPr>
              <a:t>less than all keys in its right sub-tree</a:t>
            </a:r>
            <a:r>
              <a:rPr lang="en-US" altLang="en-US" sz="2800" dirty="0"/>
              <a:t>.</a:t>
            </a:r>
            <a:endParaRPr lang="tr-TR" altLang="en-US" sz="2800" dirty="0"/>
          </a:p>
          <a:p>
            <a:pPr marL="808038" lvl="1" indent="-536575">
              <a:lnSpc>
                <a:spcPct val="80000"/>
              </a:lnSpc>
              <a:buFontTx/>
              <a:buNone/>
              <a:tabLst>
                <a:tab pos="441325" algn="l"/>
              </a:tabLst>
            </a:pPr>
            <a:endParaRPr lang="tr-TR" altLang="en-US" sz="2400" dirty="0"/>
          </a:p>
          <a:p>
            <a:pPr marL="808038" lvl="1" indent="-536575">
              <a:lnSpc>
                <a:spcPct val="80000"/>
              </a:lnSpc>
              <a:buFontTx/>
              <a:buNone/>
              <a:tabLst>
                <a:tab pos="441325" algn="l"/>
              </a:tabLst>
            </a:pPr>
            <a:r>
              <a:rPr lang="tr-TR" altLang="en-US" sz="2400" dirty="0"/>
              <a:t>Here, we assume </a:t>
            </a:r>
            <a:r>
              <a:rPr lang="tr-TR" altLang="en-US" sz="2400" i="1" dirty="0"/>
              <a:t>no replication of keys</a:t>
            </a:r>
            <a:r>
              <a:rPr lang="tr-TR" altLang="en-US" sz="2400" dirty="0"/>
              <a:t>.  For replicating keys, </a:t>
            </a:r>
          </a:p>
          <a:p>
            <a:pPr marL="808038" lvl="1" indent="-536575">
              <a:lnSpc>
                <a:spcPct val="80000"/>
              </a:lnSpc>
              <a:buFontTx/>
              <a:buNone/>
              <a:tabLst>
                <a:tab pos="441325" algn="l"/>
              </a:tabLst>
            </a:pPr>
            <a:r>
              <a:rPr lang="tr-TR" altLang="en-US" sz="2400" dirty="0"/>
              <a:t>the relations are modified as “</a:t>
            </a:r>
            <a:r>
              <a:rPr lang="tr-TR" altLang="en-US" sz="2400" i="1" dirty="0">
                <a:solidFill>
                  <a:srgbClr val="FF3300"/>
                </a:solidFill>
              </a:rPr>
              <a:t>greater than or equal to</a:t>
            </a:r>
            <a:r>
              <a:rPr lang="tr-TR" altLang="en-US" sz="2400" dirty="0"/>
              <a:t>” or “</a:t>
            </a:r>
            <a:r>
              <a:rPr lang="tr-TR" altLang="en-US" sz="2400" i="1" dirty="0">
                <a:solidFill>
                  <a:srgbClr val="FF3300"/>
                </a:solidFill>
              </a:rPr>
              <a:t>less </a:t>
            </a:r>
          </a:p>
          <a:p>
            <a:pPr marL="808038" lvl="1" indent="-536575">
              <a:lnSpc>
                <a:spcPct val="80000"/>
              </a:lnSpc>
              <a:buFontTx/>
              <a:buNone/>
              <a:tabLst>
                <a:tab pos="441325" algn="l"/>
              </a:tabLst>
            </a:pPr>
            <a:r>
              <a:rPr lang="tr-TR" altLang="en-US" sz="2400" i="1" dirty="0">
                <a:solidFill>
                  <a:srgbClr val="FF3300"/>
                </a:solidFill>
              </a:rPr>
              <a:t>than or equal to</a:t>
            </a:r>
            <a:r>
              <a:rPr lang="tr-TR" altLang="en-US" sz="2400" dirty="0"/>
              <a:t>” depending on the application.</a:t>
            </a:r>
            <a:endParaRPr lang="en-US" alt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Veri Yer Tutucusu 3">
            <a:extLst>
              <a:ext uri="{FF2B5EF4-FFF2-40B4-BE49-F238E27FC236}">
                <a16:creationId xmlns:a16="http://schemas.microsoft.com/office/drawing/2014/main" id="{68A8577E-85F0-4398-AD18-06C4A52C1030}"/>
              </a:ext>
            </a:extLst>
          </p:cNvPr>
          <p:cNvSpPr>
            <a:spLocks noGrp="1"/>
          </p:cNvSpPr>
          <p:nvPr>
            <p:ph type="dt" sz="half" idx="10"/>
          </p:nvPr>
        </p:nvSpPr>
        <p:spPr/>
        <p:txBody>
          <a:bodyPr/>
          <a:lstStyle/>
          <a:p>
            <a:fld id="{9344ADEA-E088-418C-B821-3E6C5EF5C59C}" type="datetime4">
              <a:rPr lang="en-US" altLang="en-US"/>
              <a:pPr/>
              <a:t>November 7, 2024</a:t>
            </a:fld>
            <a:endParaRPr lang="en-US" altLang="en-US" dirty="0"/>
          </a:p>
        </p:txBody>
      </p:sp>
      <p:sp>
        <p:nvSpPr>
          <p:cNvPr id="30" name="Alt Bilgi Yer Tutucusu 4">
            <a:extLst>
              <a:ext uri="{FF2B5EF4-FFF2-40B4-BE49-F238E27FC236}">
                <a16:creationId xmlns:a16="http://schemas.microsoft.com/office/drawing/2014/main" id="{CFAB714D-B76E-4CCC-BD36-7B5F6A054559}"/>
              </a:ext>
            </a:extLst>
          </p:cNvPr>
          <p:cNvSpPr>
            <a:spLocks noGrp="1"/>
          </p:cNvSpPr>
          <p:nvPr>
            <p:ph type="ftr" sz="quarter" idx="11"/>
          </p:nvPr>
        </p:nvSpPr>
        <p:spPr/>
        <p:txBody>
          <a:bodyPr/>
          <a:lstStyle/>
          <a:p>
            <a:r>
              <a:rPr lang="en-US" altLang="en-US" dirty="0"/>
              <a:t>Borahan Tümer, Ph.D.                                                                                                                                                                          </a:t>
            </a:r>
          </a:p>
        </p:txBody>
      </p:sp>
      <p:sp>
        <p:nvSpPr>
          <p:cNvPr id="31" name="Slayt Numarası Yer Tutucusu 5">
            <a:extLst>
              <a:ext uri="{FF2B5EF4-FFF2-40B4-BE49-F238E27FC236}">
                <a16:creationId xmlns:a16="http://schemas.microsoft.com/office/drawing/2014/main" id="{56513879-46E0-4C2E-933D-070FAD0EBCFE}"/>
              </a:ext>
            </a:extLst>
          </p:cNvPr>
          <p:cNvSpPr>
            <a:spLocks noGrp="1"/>
          </p:cNvSpPr>
          <p:nvPr>
            <p:ph type="sldNum" sz="quarter" idx="12"/>
          </p:nvPr>
        </p:nvSpPr>
        <p:spPr/>
        <p:txBody>
          <a:bodyPr/>
          <a:lstStyle/>
          <a:p>
            <a:fld id="{F69E6755-6C7B-429D-9A64-FA5169670456}" type="slidenum">
              <a:rPr lang="en-US" altLang="en-US"/>
              <a:pPr/>
              <a:t>39</a:t>
            </a:fld>
            <a:endParaRPr lang="en-US" altLang="en-US" dirty="0"/>
          </a:p>
        </p:txBody>
      </p:sp>
      <p:sp>
        <p:nvSpPr>
          <p:cNvPr id="262146" name="Rectangle 2">
            <a:extLst>
              <a:ext uri="{FF2B5EF4-FFF2-40B4-BE49-F238E27FC236}">
                <a16:creationId xmlns:a16="http://schemas.microsoft.com/office/drawing/2014/main" id="{D21C9F15-5055-4E24-A93B-D6CEC3D42142}"/>
              </a:ext>
            </a:extLst>
          </p:cNvPr>
          <p:cNvSpPr>
            <a:spLocks noGrp="1" noChangeArrowheads="1"/>
          </p:cNvSpPr>
          <p:nvPr>
            <p:ph type="title"/>
          </p:nvPr>
        </p:nvSpPr>
        <p:spPr/>
        <p:txBody>
          <a:bodyPr/>
          <a:lstStyle/>
          <a:p>
            <a:r>
              <a:rPr lang="en-US" altLang="en-US" dirty="0"/>
              <a:t>A Binary Search Tree Example</a:t>
            </a:r>
          </a:p>
        </p:txBody>
      </p:sp>
      <p:grpSp>
        <p:nvGrpSpPr>
          <p:cNvPr id="262218" name="Group 74">
            <a:extLst>
              <a:ext uri="{FF2B5EF4-FFF2-40B4-BE49-F238E27FC236}">
                <a16:creationId xmlns:a16="http://schemas.microsoft.com/office/drawing/2014/main" id="{123F8AB2-F9AE-4F8D-AC29-889E85378146}"/>
              </a:ext>
            </a:extLst>
          </p:cNvPr>
          <p:cNvGrpSpPr>
            <a:grpSpLocks/>
          </p:cNvGrpSpPr>
          <p:nvPr/>
        </p:nvGrpSpPr>
        <p:grpSpPr bwMode="auto">
          <a:xfrm>
            <a:off x="323850" y="1196975"/>
            <a:ext cx="8623300" cy="504825"/>
            <a:chOff x="204" y="845"/>
            <a:chExt cx="5432" cy="318"/>
          </a:xfrm>
        </p:grpSpPr>
        <p:grpSp>
          <p:nvGrpSpPr>
            <p:cNvPr id="262184" name="Group 40">
              <a:extLst>
                <a:ext uri="{FF2B5EF4-FFF2-40B4-BE49-F238E27FC236}">
                  <a16:creationId xmlns:a16="http://schemas.microsoft.com/office/drawing/2014/main" id="{0CFD927F-4A45-4AF3-A2FB-16E0296A5F57}"/>
                </a:ext>
              </a:extLst>
            </p:cNvPr>
            <p:cNvGrpSpPr>
              <a:grpSpLocks/>
            </p:cNvGrpSpPr>
            <p:nvPr/>
          </p:nvGrpSpPr>
          <p:grpSpPr bwMode="auto">
            <a:xfrm>
              <a:off x="204" y="845"/>
              <a:ext cx="572" cy="318"/>
              <a:chOff x="612" y="1026"/>
              <a:chExt cx="636" cy="318"/>
            </a:xfrm>
          </p:grpSpPr>
          <p:sp>
            <p:nvSpPr>
              <p:cNvPr id="262182" name="Rectangle 38">
                <a:extLst>
                  <a:ext uri="{FF2B5EF4-FFF2-40B4-BE49-F238E27FC236}">
                    <a16:creationId xmlns:a16="http://schemas.microsoft.com/office/drawing/2014/main" id="{74DE2BF8-7151-4BFA-A53D-CBDF0DEAD2C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62183" name="Rectangle 39">
                <a:extLst>
                  <a:ext uri="{FF2B5EF4-FFF2-40B4-BE49-F238E27FC236}">
                    <a16:creationId xmlns:a16="http://schemas.microsoft.com/office/drawing/2014/main" id="{493CE240-D5C7-428F-AA0D-53888EDE606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62185" name="Group 41">
              <a:extLst>
                <a:ext uri="{FF2B5EF4-FFF2-40B4-BE49-F238E27FC236}">
                  <a16:creationId xmlns:a16="http://schemas.microsoft.com/office/drawing/2014/main" id="{8C527970-0B42-4CE9-8EBF-2EE577908198}"/>
                </a:ext>
              </a:extLst>
            </p:cNvPr>
            <p:cNvGrpSpPr>
              <a:grpSpLocks/>
            </p:cNvGrpSpPr>
            <p:nvPr/>
          </p:nvGrpSpPr>
          <p:grpSpPr bwMode="auto">
            <a:xfrm>
              <a:off x="776" y="845"/>
              <a:ext cx="572" cy="318"/>
              <a:chOff x="612" y="1026"/>
              <a:chExt cx="636" cy="318"/>
            </a:xfrm>
          </p:grpSpPr>
          <p:sp>
            <p:nvSpPr>
              <p:cNvPr id="262186" name="Rectangle 42">
                <a:extLst>
                  <a:ext uri="{FF2B5EF4-FFF2-40B4-BE49-F238E27FC236}">
                    <a16:creationId xmlns:a16="http://schemas.microsoft.com/office/drawing/2014/main" id="{5ADEB7E4-31EC-45A9-9A2F-2EBD1A9C108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62187" name="Rectangle 43">
                <a:extLst>
                  <a:ext uri="{FF2B5EF4-FFF2-40B4-BE49-F238E27FC236}">
                    <a16:creationId xmlns:a16="http://schemas.microsoft.com/office/drawing/2014/main" id="{6E8801A1-92F1-4EAD-92BE-8F51D657B23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62190" name="Group 46">
              <a:extLst>
                <a:ext uri="{FF2B5EF4-FFF2-40B4-BE49-F238E27FC236}">
                  <a16:creationId xmlns:a16="http://schemas.microsoft.com/office/drawing/2014/main" id="{00A51919-9ED8-415C-A52A-9303AB68FBD9}"/>
                </a:ext>
              </a:extLst>
            </p:cNvPr>
            <p:cNvGrpSpPr>
              <a:grpSpLocks/>
            </p:cNvGrpSpPr>
            <p:nvPr/>
          </p:nvGrpSpPr>
          <p:grpSpPr bwMode="auto">
            <a:xfrm>
              <a:off x="1347" y="845"/>
              <a:ext cx="572" cy="318"/>
              <a:chOff x="612" y="1026"/>
              <a:chExt cx="636" cy="318"/>
            </a:xfrm>
          </p:grpSpPr>
          <p:sp>
            <p:nvSpPr>
              <p:cNvPr id="262191" name="Rectangle 47">
                <a:extLst>
                  <a:ext uri="{FF2B5EF4-FFF2-40B4-BE49-F238E27FC236}">
                    <a16:creationId xmlns:a16="http://schemas.microsoft.com/office/drawing/2014/main" id="{6466615F-33D1-4498-9839-84EBF86AE22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62192" name="Rectangle 48">
                <a:extLst>
                  <a:ext uri="{FF2B5EF4-FFF2-40B4-BE49-F238E27FC236}">
                    <a16:creationId xmlns:a16="http://schemas.microsoft.com/office/drawing/2014/main" id="{9F63DCB0-7A1D-41A2-8C2A-9CD732AAB3D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62193" name="Group 49">
              <a:extLst>
                <a:ext uri="{FF2B5EF4-FFF2-40B4-BE49-F238E27FC236}">
                  <a16:creationId xmlns:a16="http://schemas.microsoft.com/office/drawing/2014/main" id="{61797C13-3C5D-4263-9714-B475198CE3A9}"/>
                </a:ext>
              </a:extLst>
            </p:cNvPr>
            <p:cNvGrpSpPr>
              <a:grpSpLocks/>
            </p:cNvGrpSpPr>
            <p:nvPr/>
          </p:nvGrpSpPr>
          <p:grpSpPr bwMode="auto">
            <a:xfrm>
              <a:off x="1919" y="845"/>
              <a:ext cx="572" cy="318"/>
              <a:chOff x="612" y="1026"/>
              <a:chExt cx="636" cy="318"/>
            </a:xfrm>
          </p:grpSpPr>
          <p:sp>
            <p:nvSpPr>
              <p:cNvPr id="262194" name="Rectangle 50">
                <a:extLst>
                  <a:ext uri="{FF2B5EF4-FFF2-40B4-BE49-F238E27FC236}">
                    <a16:creationId xmlns:a16="http://schemas.microsoft.com/office/drawing/2014/main" id="{3F207BBC-B3DA-4F8F-B000-A55B836F160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62195" name="Rectangle 51">
                <a:extLst>
                  <a:ext uri="{FF2B5EF4-FFF2-40B4-BE49-F238E27FC236}">
                    <a16:creationId xmlns:a16="http://schemas.microsoft.com/office/drawing/2014/main" id="{DA975A03-5773-45F0-AA8B-F0AE36348E1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62200" name="Rectangle 56">
              <a:extLst>
                <a:ext uri="{FF2B5EF4-FFF2-40B4-BE49-F238E27FC236}">
                  <a16:creationId xmlns:a16="http://schemas.microsoft.com/office/drawing/2014/main" id="{300BBA90-675F-415D-8445-9F536EF9D0BF}"/>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62201" name="Rectangle 57">
              <a:extLst>
                <a:ext uri="{FF2B5EF4-FFF2-40B4-BE49-F238E27FC236}">
                  <a16:creationId xmlns:a16="http://schemas.microsoft.com/office/drawing/2014/main" id="{D788B220-AB66-4EEF-A63E-17F1F2AC5868}"/>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62203" name="Rectangle 59">
              <a:extLst>
                <a:ext uri="{FF2B5EF4-FFF2-40B4-BE49-F238E27FC236}">
                  <a16:creationId xmlns:a16="http://schemas.microsoft.com/office/drawing/2014/main" id="{6C0F02CB-0129-40FC-BA26-C3011F6E89CC}"/>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62204" name="Rectangle 60">
              <a:extLst>
                <a:ext uri="{FF2B5EF4-FFF2-40B4-BE49-F238E27FC236}">
                  <a16:creationId xmlns:a16="http://schemas.microsoft.com/office/drawing/2014/main" id="{DA7BE295-B7E3-45D5-8879-AE3FAD4FFCE3}"/>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62207" name="Rectangle 63">
              <a:extLst>
                <a:ext uri="{FF2B5EF4-FFF2-40B4-BE49-F238E27FC236}">
                  <a16:creationId xmlns:a16="http://schemas.microsoft.com/office/drawing/2014/main" id="{DBB99733-9AF6-4E64-B252-4D7E533EE7AD}"/>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62208" name="Rectangle 64">
              <a:extLst>
                <a:ext uri="{FF2B5EF4-FFF2-40B4-BE49-F238E27FC236}">
                  <a16:creationId xmlns:a16="http://schemas.microsoft.com/office/drawing/2014/main" id="{76A72188-4878-4535-B486-C6CF18B41497}"/>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62210" name="Rectangle 66">
              <a:extLst>
                <a:ext uri="{FF2B5EF4-FFF2-40B4-BE49-F238E27FC236}">
                  <a16:creationId xmlns:a16="http://schemas.microsoft.com/office/drawing/2014/main" id="{B2C73C17-CB55-4163-84CF-510CC6121D1B}"/>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62211" name="Rectangle 67">
              <a:extLst>
                <a:ext uri="{FF2B5EF4-FFF2-40B4-BE49-F238E27FC236}">
                  <a16:creationId xmlns:a16="http://schemas.microsoft.com/office/drawing/2014/main" id="{C5363EB0-BD53-4D7E-A460-322219689525}"/>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62214" name="Rectangle 70">
              <a:extLst>
                <a:ext uri="{FF2B5EF4-FFF2-40B4-BE49-F238E27FC236}">
                  <a16:creationId xmlns:a16="http://schemas.microsoft.com/office/drawing/2014/main" id="{C51D4F7F-5E5E-4499-90A1-F9195E5388FA}"/>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62215" name="Rectangle 71">
              <a:extLst>
                <a:ext uri="{FF2B5EF4-FFF2-40B4-BE49-F238E27FC236}">
                  <a16:creationId xmlns:a16="http://schemas.microsoft.com/office/drawing/2014/main" id="{0C4FF1D7-8C64-4C81-A880-B3A20FA03DC6}"/>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62217" name="Rectangle 73">
              <a:extLst>
                <a:ext uri="{FF2B5EF4-FFF2-40B4-BE49-F238E27FC236}">
                  <a16:creationId xmlns:a16="http://schemas.microsoft.com/office/drawing/2014/main" id="{3A64424F-04BD-4E1B-9962-EB40E0231BC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62219" name="Oval 75">
            <a:extLst>
              <a:ext uri="{FF2B5EF4-FFF2-40B4-BE49-F238E27FC236}">
                <a16:creationId xmlns:a16="http://schemas.microsoft.com/office/drawing/2014/main" id="{A2BF687D-7119-4A89-A3EE-4940FA22EB66}"/>
              </a:ext>
            </a:extLst>
          </p:cNvPr>
          <p:cNvSpPr>
            <a:spLocks noChangeAspect="1" noChangeArrowheads="1"/>
          </p:cNvSpPr>
          <p:nvPr/>
        </p:nvSpPr>
        <p:spPr bwMode="auto">
          <a:xfrm>
            <a:off x="26987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2220" name="Text Box 76">
            <a:extLst>
              <a:ext uri="{FF2B5EF4-FFF2-40B4-BE49-F238E27FC236}">
                <a16:creationId xmlns:a16="http://schemas.microsoft.com/office/drawing/2014/main" id="{6D446172-56F6-4F28-8F15-E0B10EBF6BC1}"/>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2219"/>
                                        </p:tgtEl>
                                        <p:attrNameLst>
                                          <p:attrName>style.visibility</p:attrName>
                                        </p:attrNameLst>
                                      </p:cBhvr>
                                      <p:to>
                                        <p:strVal val="visible"/>
                                      </p:to>
                                    </p:set>
                                    <p:anim calcmode="lin" valueType="num">
                                      <p:cBhvr additive="base">
                                        <p:cTn id="7" dur="500" fill="hold"/>
                                        <p:tgtEl>
                                          <p:spTgt spid="262219"/>
                                        </p:tgtEl>
                                        <p:attrNameLst>
                                          <p:attrName>ppt_x</p:attrName>
                                        </p:attrNameLst>
                                      </p:cBhvr>
                                      <p:tavLst>
                                        <p:tav tm="0">
                                          <p:val>
                                            <p:strVal val="#ppt_x"/>
                                          </p:val>
                                        </p:tav>
                                        <p:tav tm="100000">
                                          <p:val>
                                            <p:strVal val="#ppt_x"/>
                                          </p:val>
                                        </p:tav>
                                      </p:tavLst>
                                    </p:anim>
                                    <p:anim calcmode="lin" valueType="num">
                                      <p:cBhvr additive="base">
                                        <p:cTn id="8" dur="500" fill="hold"/>
                                        <p:tgtEl>
                                          <p:spTgt spid="26221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62220"/>
                                        </p:tgtEl>
                                        <p:attrNameLst>
                                          <p:attrName>style.visibility</p:attrName>
                                        </p:attrNameLst>
                                      </p:cBhvr>
                                      <p:to>
                                        <p:strVal val="visible"/>
                                      </p:to>
                                    </p:set>
                                    <p:anim calcmode="lin" valueType="num">
                                      <p:cBhvr additive="base">
                                        <p:cTn id="12" dur="500" fill="hold"/>
                                        <p:tgtEl>
                                          <p:spTgt spid="262220"/>
                                        </p:tgtEl>
                                        <p:attrNameLst>
                                          <p:attrName>ppt_x</p:attrName>
                                        </p:attrNameLst>
                                      </p:cBhvr>
                                      <p:tavLst>
                                        <p:tav tm="0">
                                          <p:val>
                                            <p:strVal val="#ppt_x"/>
                                          </p:val>
                                        </p:tav>
                                        <p:tav tm="100000">
                                          <p:val>
                                            <p:strVal val="#ppt_x"/>
                                          </p:val>
                                        </p:tav>
                                      </p:tavLst>
                                    </p:anim>
                                    <p:anim calcmode="lin" valueType="num">
                                      <p:cBhvr additive="base">
                                        <p:cTn id="13" dur="500" fill="hold"/>
                                        <p:tgtEl>
                                          <p:spTgt spid="262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2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6B3465E2-423E-4321-B7E7-9D3AC6F1D0A6}"/>
              </a:ext>
            </a:extLst>
          </p:cNvPr>
          <p:cNvSpPr>
            <a:spLocks noGrp="1"/>
          </p:cNvSpPr>
          <p:nvPr>
            <p:ph type="dt" sz="half" idx="10"/>
          </p:nvPr>
        </p:nvSpPr>
        <p:spPr/>
        <p:txBody>
          <a:bodyPr/>
          <a:lstStyle/>
          <a:p>
            <a:fld id="{1829D87E-B773-4AA1-A2C7-0A75538B64F5}"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75C873B1-7953-4B8B-8144-55DDD98C4F56}"/>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ECEEC09-17A9-419E-BDCD-087EA59062E8}"/>
              </a:ext>
            </a:extLst>
          </p:cNvPr>
          <p:cNvSpPr>
            <a:spLocks noGrp="1"/>
          </p:cNvSpPr>
          <p:nvPr>
            <p:ph type="sldNum" sz="quarter" idx="12"/>
          </p:nvPr>
        </p:nvSpPr>
        <p:spPr/>
        <p:txBody>
          <a:bodyPr/>
          <a:lstStyle/>
          <a:p>
            <a:fld id="{A4B496DA-23D3-461B-9C1C-BAE760C69C4F}" type="slidenum">
              <a:rPr lang="en-US" altLang="en-US"/>
              <a:pPr/>
              <a:t>4</a:t>
            </a:fld>
            <a:endParaRPr lang="en-US" altLang="en-US" dirty="0"/>
          </a:p>
        </p:txBody>
      </p:sp>
      <p:sp>
        <p:nvSpPr>
          <p:cNvPr id="115714" name="Rectangle 2">
            <a:extLst>
              <a:ext uri="{FF2B5EF4-FFF2-40B4-BE49-F238E27FC236}">
                <a16:creationId xmlns:a16="http://schemas.microsoft.com/office/drawing/2014/main" id="{56069B3E-579B-46E4-9653-023447C4FF7B}"/>
              </a:ext>
            </a:extLst>
          </p:cNvPr>
          <p:cNvSpPr>
            <a:spLocks noGrp="1" noChangeArrowheads="1"/>
          </p:cNvSpPr>
          <p:nvPr>
            <p:ph type="title"/>
          </p:nvPr>
        </p:nvSpPr>
        <p:spPr/>
        <p:txBody>
          <a:bodyPr/>
          <a:lstStyle/>
          <a:p>
            <a:r>
              <a:rPr lang="en-US" altLang="en-US" dirty="0"/>
              <a:t>Outline</a:t>
            </a:r>
          </a:p>
        </p:txBody>
      </p:sp>
      <p:sp>
        <p:nvSpPr>
          <p:cNvPr id="115715" name="Rectangle 3">
            <a:extLst>
              <a:ext uri="{FF2B5EF4-FFF2-40B4-BE49-F238E27FC236}">
                <a16:creationId xmlns:a16="http://schemas.microsoft.com/office/drawing/2014/main" id="{1D5EC0FE-3E63-4018-886C-1F70D2B2C36C}"/>
              </a:ext>
            </a:extLst>
          </p:cNvPr>
          <p:cNvSpPr>
            <a:spLocks noGrp="1" noChangeArrowheads="1"/>
          </p:cNvSpPr>
          <p:nvPr>
            <p:ph type="body" idx="1"/>
          </p:nvPr>
        </p:nvSpPr>
        <p:spPr/>
        <p:txBody>
          <a:bodyPr/>
          <a:lstStyle/>
          <a:p>
            <a:r>
              <a:rPr lang="tr-TR" altLang="en-US" dirty="0">
                <a:solidFill>
                  <a:srgbClr val="0000FF"/>
                </a:solidFill>
              </a:rPr>
              <a:t>Trees</a:t>
            </a:r>
            <a:endParaRPr lang="en-US" altLang="en-US" dirty="0">
              <a:solidFill>
                <a:srgbClr val="0000FF"/>
              </a:solidFill>
            </a:endParaRPr>
          </a:p>
          <a:p>
            <a:r>
              <a:rPr lang="en-US" altLang="en-US" dirty="0">
                <a:solidFill>
                  <a:srgbClr val="0000FF"/>
                </a:solidFill>
              </a:rPr>
              <a:t>Definitions</a:t>
            </a:r>
          </a:p>
          <a:p>
            <a:r>
              <a:rPr lang="tr-TR" altLang="en-US" dirty="0">
                <a:solidFill>
                  <a:srgbClr val="0000FF"/>
                </a:solidFill>
              </a:rPr>
              <a:t>Implementation of Trees</a:t>
            </a:r>
            <a:endParaRPr lang="en-US" altLang="en-US" dirty="0">
              <a:solidFill>
                <a:srgbClr val="0000FF"/>
              </a:solidFill>
            </a:endParaRPr>
          </a:p>
          <a:p>
            <a:r>
              <a:rPr lang="en-US" altLang="en-US" dirty="0">
                <a:solidFill>
                  <a:srgbClr val="0000FF"/>
                </a:solidFill>
              </a:rPr>
              <a:t>Binary Trees</a:t>
            </a:r>
          </a:p>
          <a:p>
            <a:r>
              <a:rPr lang="en-US" altLang="en-US" dirty="0">
                <a:solidFill>
                  <a:srgbClr val="0000FF"/>
                </a:solidFill>
              </a:rPr>
              <a:t>Tree Traversals &amp; Expression Trees</a:t>
            </a:r>
          </a:p>
          <a:p>
            <a:r>
              <a:rPr lang="en-US" altLang="en-US" dirty="0">
                <a:solidFill>
                  <a:srgbClr val="0000FF"/>
                </a:solidFill>
              </a:rPr>
              <a:t>Binary Search Trees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Veri Yer Tutucusu 3">
            <a:extLst>
              <a:ext uri="{FF2B5EF4-FFF2-40B4-BE49-F238E27FC236}">
                <a16:creationId xmlns:a16="http://schemas.microsoft.com/office/drawing/2014/main" id="{010BBCF8-4D32-4870-B3B6-CAA4A15731FA}"/>
              </a:ext>
            </a:extLst>
          </p:cNvPr>
          <p:cNvSpPr>
            <a:spLocks noGrp="1"/>
          </p:cNvSpPr>
          <p:nvPr>
            <p:ph type="dt" sz="half" idx="10"/>
          </p:nvPr>
        </p:nvSpPr>
        <p:spPr/>
        <p:txBody>
          <a:bodyPr/>
          <a:lstStyle/>
          <a:p>
            <a:fld id="{80A4040A-DD5D-48C8-AC9D-AB72425F4AC2}" type="datetime4">
              <a:rPr lang="en-US" altLang="en-US"/>
              <a:pPr/>
              <a:t>November 7, 2024</a:t>
            </a:fld>
            <a:endParaRPr lang="en-US" altLang="en-US" dirty="0"/>
          </a:p>
        </p:txBody>
      </p:sp>
      <p:sp>
        <p:nvSpPr>
          <p:cNvPr id="32" name="Alt Bilgi Yer Tutucusu 4">
            <a:extLst>
              <a:ext uri="{FF2B5EF4-FFF2-40B4-BE49-F238E27FC236}">
                <a16:creationId xmlns:a16="http://schemas.microsoft.com/office/drawing/2014/main" id="{72D4B059-F8D8-40F3-9808-3E6C05027508}"/>
              </a:ext>
            </a:extLst>
          </p:cNvPr>
          <p:cNvSpPr>
            <a:spLocks noGrp="1"/>
          </p:cNvSpPr>
          <p:nvPr>
            <p:ph type="ftr" sz="quarter" idx="11"/>
          </p:nvPr>
        </p:nvSpPr>
        <p:spPr/>
        <p:txBody>
          <a:bodyPr/>
          <a:lstStyle/>
          <a:p>
            <a:r>
              <a:rPr lang="en-US" altLang="en-US" dirty="0"/>
              <a:t>Borahan Tümer, Ph.D.                                                                                                                                                                          </a:t>
            </a:r>
          </a:p>
        </p:txBody>
      </p:sp>
      <p:sp>
        <p:nvSpPr>
          <p:cNvPr id="33" name="Slayt Numarası Yer Tutucusu 5">
            <a:extLst>
              <a:ext uri="{FF2B5EF4-FFF2-40B4-BE49-F238E27FC236}">
                <a16:creationId xmlns:a16="http://schemas.microsoft.com/office/drawing/2014/main" id="{141D73B7-5843-4919-BE6B-E19B1CDF4410}"/>
              </a:ext>
            </a:extLst>
          </p:cNvPr>
          <p:cNvSpPr>
            <a:spLocks noGrp="1"/>
          </p:cNvSpPr>
          <p:nvPr>
            <p:ph type="sldNum" sz="quarter" idx="12"/>
          </p:nvPr>
        </p:nvSpPr>
        <p:spPr/>
        <p:txBody>
          <a:bodyPr/>
          <a:lstStyle/>
          <a:p>
            <a:fld id="{3EEC4488-B793-4C38-9D90-A0752062BAF8}" type="slidenum">
              <a:rPr lang="en-US" altLang="en-US"/>
              <a:pPr/>
              <a:t>40</a:t>
            </a:fld>
            <a:endParaRPr lang="en-US" altLang="en-US" dirty="0"/>
          </a:p>
        </p:txBody>
      </p:sp>
      <p:sp>
        <p:nvSpPr>
          <p:cNvPr id="274434" name="Rectangle 2">
            <a:extLst>
              <a:ext uri="{FF2B5EF4-FFF2-40B4-BE49-F238E27FC236}">
                <a16:creationId xmlns:a16="http://schemas.microsoft.com/office/drawing/2014/main" id="{11CCB371-887F-417F-8F97-4D196099EE1E}"/>
              </a:ext>
            </a:extLst>
          </p:cNvPr>
          <p:cNvSpPr>
            <a:spLocks noGrp="1" noChangeArrowheads="1"/>
          </p:cNvSpPr>
          <p:nvPr>
            <p:ph type="title"/>
          </p:nvPr>
        </p:nvSpPr>
        <p:spPr/>
        <p:txBody>
          <a:bodyPr/>
          <a:lstStyle/>
          <a:p>
            <a:r>
              <a:rPr lang="en-US" altLang="en-US" dirty="0"/>
              <a:t>A Binary Search Tree Example</a:t>
            </a:r>
          </a:p>
        </p:txBody>
      </p:sp>
      <p:grpSp>
        <p:nvGrpSpPr>
          <p:cNvPr id="274435" name="Group 3">
            <a:extLst>
              <a:ext uri="{FF2B5EF4-FFF2-40B4-BE49-F238E27FC236}">
                <a16:creationId xmlns:a16="http://schemas.microsoft.com/office/drawing/2014/main" id="{4849C29E-2CE1-4357-B2A0-EDA4D2EB008F}"/>
              </a:ext>
            </a:extLst>
          </p:cNvPr>
          <p:cNvGrpSpPr>
            <a:grpSpLocks/>
          </p:cNvGrpSpPr>
          <p:nvPr/>
        </p:nvGrpSpPr>
        <p:grpSpPr bwMode="auto">
          <a:xfrm>
            <a:off x="323850" y="1196975"/>
            <a:ext cx="8623300" cy="504825"/>
            <a:chOff x="204" y="845"/>
            <a:chExt cx="5432" cy="318"/>
          </a:xfrm>
        </p:grpSpPr>
        <p:grpSp>
          <p:nvGrpSpPr>
            <p:cNvPr id="274436" name="Group 4">
              <a:extLst>
                <a:ext uri="{FF2B5EF4-FFF2-40B4-BE49-F238E27FC236}">
                  <a16:creationId xmlns:a16="http://schemas.microsoft.com/office/drawing/2014/main" id="{D38B99E1-DE0B-46E5-8774-B130EA6B356C}"/>
                </a:ext>
              </a:extLst>
            </p:cNvPr>
            <p:cNvGrpSpPr>
              <a:grpSpLocks/>
            </p:cNvGrpSpPr>
            <p:nvPr/>
          </p:nvGrpSpPr>
          <p:grpSpPr bwMode="auto">
            <a:xfrm>
              <a:off x="204" y="845"/>
              <a:ext cx="572" cy="318"/>
              <a:chOff x="612" y="1026"/>
              <a:chExt cx="636" cy="318"/>
            </a:xfrm>
          </p:grpSpPr>
          <p:sp>
            <p:nvSpPr>
              <p:cNvPr id="274437" name="Rectangle 5">
                <a:extLst>
                  <a:ext uri="{FF2B5EF4-FFF2-40B4-BE49-F238E27FC236}">
                    <a16:creationId xmlns:a16="http://schemas.microsoft.com/office/drawing/2014/main" id="{C97BBE7C-4222-4C2D-8498-59D7B6162F6A}"/>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4438" name="Rectangle 6">
                <a:extLst>
                  <a:ext uri="{FF2B5EF4-FFF2-40B4-BE49-F238E27FC236}">
                    <a16:creationId xmlns:a16="http://schemas.microsoft.com/office/drawing/2014/main" id="{4E03FCB9-F7AC-4C3E-AA10-D3EE45CDA85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4439" name="Group 7">
              <a:extLst>
                <a:ext uri="{FF2B5EF4-FFF2-40B4-BE49-F238E27FC236}">
                  <a16:creationId xmlns:a16="http://schemas.microsoft.com/office/drawing/2014/main" id="{4595671D-AEA5-45A2-9A9E-64FF5F728109}"/>
                </a:ext>
              </a:extLst>
            </p:cNvPr>
            <p:cNvGrpSpPr>
              <a:grpSpLocks/>
            </p:cNvGrpSpPr>
            <p:nvPr/>
          </p:nvGrpSpPr>
          <p:grpSpPr bwMode="auto">
            <a:xfrm>
              <a:off x="776" y="845"/>
              <a:ext cx="572" cy="318"/>
              <a:chOff x="612" y="1026"/>
              <a:chExt cx="636" cy="318"/>
            </a:xfrm>
          </p:grpSpPr>
          <p:sp>
            <p:nvSpPr>
              <p:cNvPr id="274440" name="Rectangle 8">
                <a:extLst>
                  <a:ext uri="{FF2B5EF4-FFF2-40B4-BE49-F238E27FC236}">
                    <a16:creationId xmlns:a16="http://schemas.microsoft.com/office/drawing/2014/main" id="{2D0C90D6-3D4C-41B0-BA67-9FDF920ECF4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4441" name="Rectangle 9">
                <a:extLst>
                  <a:ext uri="{FF2B5EF4-FFF2-40B4-BE49-F238E27FC236}">
                    <a16:creationId xmlns:a16="http://schemas.microsoft.com/office/drawing/2014/main" id="{03470C3B-8878-4459-AEF5-4CFAD89CA84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4442" name="Group 10">
              <a:extLst>
                <a:ext uri="{FF2B5EF4-FFF2-40B4-BE49-F238E27FC236}">
                  <a16:creationId xmlns:a16="http://schemas.microsoft.com/office/drawing/2014/main" id="{5EAE064C-A17D-4C1A-A313-EEE67F5998FE}"/>
                </a:ext>
              </a:extLst>
            </p:cNvPr>
            <p:cNvGrpSpPr>
              <a:grpSpLocks/>
            </p:cNvGrpSpPr>
            <p:nvPr/>
          </p:nvGrpSpPr>
          <p:grpSpPr bwMode="auto">
            <a:xfrm>
              <a:off x="1347" y="845"/>
              <a:ext cx="572" cy="318"/>
              <a:chOff x="612" y="1026"/>
              <a:chExt cx="636" cy="318"/>
            </a:xfrm>
          </p:grpSpPr>
          <p:sp>
            <p:nvSpPr>
              <p:cNvPr id="274443" name="Rectangle 11">
                <a:extLst>
                  <a:ext uri="{FF2B5EF4-FFF2-40B4-BE49-F238E27FC236}">
                    <a16:creationId xmlns:a16="http://schemas.microsoft.com/office/drawing/2014/main" id="{06CB3882-F9ED-4B90-A177-FDADAE62EB2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4444" name="Rectangle 12">
                <a:extLst>
                  <a:ext uri="{FF2B5EF4-FFF2-40B4-BE49-F238E27FC236}">
                    <a16:creationId xmlns:a16="http://schemas.microsoft.com/office/drawing/2014/main" id="{086925E2-3BC0-4454-884D-A3601335EB9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4445" name="Group 13">
              <a:extLst>
                <a:ext uri="{FF2B5EF4-FFF2-40B4-BE49-F238E27FC236}">
                  <a16:creationId xmlns:a16="http://schemas.microsoft.com/office/drawing/2014/main" id="{8AA9A5A7-6FC8-416B-BF56-2F6BF874DAED}"/>
                </a:ext>
              </a:extLst>
            </p:cNvPr>
            <p:cNvGrpSpPr>
              <a:grpSpLocks/>
            </p:cNvGrpSpPr>
            <p:nvPr/>
          </p:nvGrpSpPr>
          <p:grpSpPr bwMode="auto">
            <a:xfrm>
              <a:off x="1919" y="845"/>
              <a:ext cx="572" cy="318"/>
              <a:chOff x="612" y="1026"/>
              <a:chExt cx="636" cy="318"/>
            </a:xfrm>
          </p:grpSpPr>
          <p:sp>
            <p:nvSpPr>
              <p:cNvPr id="274446" name="Rectangle 14">
                <a:extLst>
                  <a:ext uri="{FF2B5EF4-FFF2-40B4-BE49-F238E27FC236}">
                    <a16:creationId xmlns:a16="http://schemas.microsoft.com/office/drawing/2014/main" id="{6CE6A32A-C301-49B1-AE67-63EA26BDA1B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4447" name="Rectangle 15">
                <a:extLst>
                  <a:ext uri="{FF2B5EF4-FFF2-40B4-BE49-F238E27FC236}">
                    <a16:creationId xmlns:a16="http://schemas.microsoft.com/office/drawing/2014/main" id="{399B0AE3-ECE3-4B65-9411-403C52D87E5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4448" name="Rectangle 16">
              <a:extLst>
                <a:ext uri="{FF2B5EF4-FFF2-40B4-BE49-F238E27FC236}">
                  <a16:creationId xmlns:a16="http://schemas.microsoft.com/office/drawing/2014/main" id="{980E9B88-E54F-477E-9D02-C530F67E7E7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4449" name="Rectangle 17">
              <a:extLst>
                <a:ext uri="{FF2B5EF4-FFF2-40B4-BE49-F238E27FC236}">
                  <a16:creationId xmlns:a16="http://schemas.microsoft.com/office/drawing/2014/main" id="{19A1BA07-B3A2-4094-8B67-89242757D016}"/>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4450" name="Rectangle 18">
              <a:extLst>
                <a:ext uri="{FF2B5EF4-FFF2-40B4-BE49-F238E27FC236}">
                  <a16:creationId xmlns:a16="http://schemas.microsoft.com/office/drawing/2014/main" id="{211E0EAE-629E-462A-AA33-6FCC17103478}"/>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4451" name="Rectangle 19">
              <a:extLst>
                <a:ext uri="{FF2B5EF4-FFF2-40B4-BE49-F238E27FC236}">
                  <a16:creationId xmlns:a16="http://schemas.microsoft.com/office/drawing/2014/main" id="{FC204634-65C7-4BBD-8844-5F67AD307CFE}"/>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4452" name="Rectangle 20">
              <a:extLst>
                <a:ext uri="{FF2B5EF4-FFF2-40B4-BE49-F238E27FC236}">
                  <a16:creationId xmlns:a16="http://schemas.microsoft.com/office/drawing/2014/main" id="{0388BCED-B271-4190-9D2E-119FA1C3DC22}"/>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4453" name="Rectangle 21">
              <a:extLst>
                <a:ext uri="{FF2B5EF4-FFF2-40B4-BE49-F238E27FC236}">
                  <a16:creationId xmlns:a16="http://schemas.microsoft.com/office/drawing/2014/main" id="{0A0C4486-1BBD-4498-B44D-20FADC93AF85}"/>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4454" name="Rectangle 22">
              <a:extLst>
                <a:ext uri="{FF2B5EF4-FFF2-40B4-BE49-F238E27FC236}">
                  <a16:creationId xmlns:a16="http://schemas.microsoft.com/office/drawing/2014/main" id="{7888C7FB-F0D3-4957-8650-ECA4293A34D3}"/>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4455" name="Rectangle 23">
              <a:extLst>
                <a:ext uri="{FF2B5EF4-FFF2-40B4-BE49-F238E27FC236}">
                  <a16:creationId xmlns:a16="http://schemas.microsoft.com/office/drawing/2014/main" id="{8498DEEA-39C3-46CE-9998-C79F6EEC11C2}"/>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4456" name="Rectangle 24">
              <a:extLst>
                <a:ext uri="{FF2B5EF4-FFF2-40B4-BE49-F238E27FC236}">
                  <a16:creationId xmlns:a16="http://schemas.microsoft.com/office/drawing/2014/main" id="{186CB488-7540-40BB-A8D3-B1BD77238671}"/>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4457" name="Rectangle 25">
              <a:extLst>
                <a:ext uri="{FF2B5EF4-FFF2-40B4-BE49-F238E27FC236}">
                  <a16:creationId xmlns:a16="http://schemas.microsoft.com/office/drawing/2014/main" id="{1D0F09A2-C91C-455A-A7CD-3658762BC0E7}"/>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4458" name="Rectangle 26">
              <a:extLst>
                <a:ext uri="{FF2B5EF4-FFF2-40B4-BE49-F238E27FC236}">
                  <a16:creationId xmlns:a16="http://schemas.microsoft.com/office/drawing/2014/main" id="{62A4B244-AE64-438B-BAA9-6894E3A81874}"/>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4459" name="Oval 27">
            <a:extLst>
              <a:ext uri="{FF2B5EF4-FFF2-40B4-BE49-F238E27FC236}">
                <a16:creationId xmlns:a16="http://schemas.microsoft.com/office/drawing/2014/main" id="{F1BA777F-C4CD-4FD8-862F-E640DBE34496}"/>
              </a:ext>
            </a:extLst>
          </p:cNvPr>
          <p:cNvSpPr>
            <a:spLocks noChangeAspect="1" noChangeArrowheads="1"/>
          </p:cNvSpPr>
          <p:nvPr/>
        </p:nvSpPr>
        <p:spPr bwMode="auto">
          <a:xfrm>
            <a:off x="71913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4460" name="Text Box 28">
            <a:extLst>
              <a:ext uri="{FF2B5EF4-FFF2-40B4-BE49-F238E27FC236}">
                <a16:creationId xmlns:a16="http://schemas.microsoft.com/office/drawing/2014/main" id="{681DA423-6AAB-48ED-A1C6-0135526DD773}"/>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4461" name="Text Box 29">
            <a:extLst>
              <a:ext uri="{FF2B5EF4-FFF2-40B4-BE49-F238E27FC236}">
                <a16:creationId xmlns:a16="http://schemas.microsoft.com/office/drawing/2014/main" id="{72D3C99C-C69A-4730-A8E0-D94BF42D4796}"/>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4462" name="AutoShape 30">
            <a:extLst>
              <a:ext uri="{FF2B5EF4-FFF2-40B4-BE49-F238E27FC236}">
                <a16:creationId xmlns:a16="http://schemas.microsoft.com/office/drawing/2014/main" id="{F8BF3A59-5427-466F-AF9A-4A4ECAC056B9}"/>
              </a:ext>
            </a:extLst>
          </p:cNvPr>
          <p:cNvCxnSpPr>
            <a:cxnSpLocks noChangeShapeType="1"/>
            <a:stCxn id="274461" idx="0"/>
            <a:endCxn id="274460"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4459"/>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74461"/>
                                        </p:tgtEl>
                                        <p:attrNameLst>
                                          <p:attrName>style.visibility</p:attrName>
                                        </p:attrNameLst>
                                      </p:cBhvr>
                                      <p:to>
                                        <p:strVal val="visible"/>
                                      </p:to>
                                    </p:set>
                                    <p:anim calcmode="lin" valueType="num">
                                      <p:cBhvr additive="base">
                                        <p:cTn id="10" dur="500" fill="hold"/>
                                        <p:tgtEl>
                                          <p:spTgt spid="274461"/>
                                        </p:tgtEl>
                                        <p:attrNameLst>
                                          <p:attrName>ppt_x</p:attrName>
                                        </p:attrNameLst>
                                      </p:cBhvr>
                                      <p:tavLst>
                                        <p:tav tm="0">
                                          <p:val>
                                            <p:strVal val="0-#ppt_w/2"/>
                                          </p:val>
                                        </p:tav>
                                        <p:tav tm="100000">
                                          <p:val>
                                            <p:strVal val="#ppt_x"/>
                                          </p:val>
                                        </p:tav>
                                      </p:tavLst>
                                    </p:anim>
                                    <p:anim calcmode="lin" valueType="num">
                                      <p:cBhvr additive="base">
                                        <p:cTn id="11" dur="500" fill="hold"/>
                                        <p:tgtEl>
                                          <p:spTgt spid="27446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4462"/>
                                        </p:tgtEl>
                                        <p:attrNameLst>
                                          <p:attrName>style.visibility</p:attrName>
                                        </p:attrNameLst>
                                      </p:cBhvr>
                                      <p:to>
                                        <p:strVal val="visible"/>
                                      </p:to>
                                    </p:set>
                                    <p:animEffect transition="in" filter="blinds(horizontal)">
                                      <p:cBhvr>
                                        <p:cTn id="15" dur="500"/>
                                        <p:tgtEl>
                                          <p:spTgt spid="274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Veri Yer Tutucusu 3">
            <a:extLst>
              <a:ext uri="{FF2B5EF4-FFF2-40B4-BE49-F238E27FC236}">
                <a16:creationId xmlns:a16="http://schemas.microsoft.com/office/drawing/2014/main" id="{388A9D04-252B-4924-B5CD-0FEA0EC47492}"/>
              </a:ext>
            </a:extLst>
          </p:cNvPr>
          <p:cNvSpPr>
            <a:spLocks noGrp="1"/>
          </p:cNvSpPr>
          <p:nvPr>
            <p:ph type="dt" sz="half" idx="10"/>
          </p:nvPr>
        </p:nvSpPr>
        <p:spPr/>
        <p:txBody>
          <a:bodyPr/>
          <a:lstStyle/>
          <a:p>
            <a:fld id="{6A63FE94-2B13-4E24-9C45-C9B690B4D7E1}" type="datetime4">
              <a:rPr lang="en-US" altLang="en-US"/>
              <a:pPr/>
              <a:t>November 7, 2024</a:t>
            </a:fld>
            <a:endParaRPr lang="en-US" altLang="en-US" dirty="0"/>
          </a:p>
        </p:txBody>
      </p:sp>
      <p:sp>
        <p:nvSpPr>
          <p:cNvPr id="34" name="Alt Bilgi Yer Tutucusu 4">
            <a:extLst>
              <a:ext uri="{FF2B5EF4-FFF2-40B4-BE49-F238E27FC236}">
                <a16:creationId xmlns:a16="http://schemas.microsoft.com/office/drawing/2014/main" id="{8BDA8ADB-FD47-4DD3-9889-91127B2AF138}"/>
              </a:ext>
            </a:extLst>
          </p:cNvPr>
          <p:cNvSpPr>
            <a:spLocks noGrp="1"/>
          </p:cNvSpPr>
          <p:nvPr>
            <p:ph type="ftr" sz="quarter" idx="11"/>
          </p:nvPr>
        </p:nvSpPr>
        <p:spPr/>
        <p:txBody>
          <a:bodyPr/>
          <a:lstStyle/>
          <a:p>
            <a:r>
              <a:rPr lang="en-US" altLang="en-US" dirty="0"/>
              <a:t>Borahan Tümer, Ph.D.                                                                                                                                                                          </a:t>
            </a:r>
          </a:p>
        </p:txBody>
      </p:sp>
      <p:sp>
        <p:nvSpPr>
          <p:cNvPr id="35" name="Slayt Numarası Yer Tutucusu 5">
            <a:extLst>
              <a:ext uri="{FF2B5EF4-FFF2-40B4-BE49-F238E27FC236}">
                <a16:creationId xmlns:a16="http://schemas.microsoft.com/office/drawing/2014/main" id="{20523E99-86DD-4177-B8C5-9837234E607E}"/>
              </a:ext>
            </a:extLst>
          </p:cNvPr>
          <p:cNvSpPr>
            <a:spLocks noGrp="1"/>
          </p:cNvSpPr>
          <p:nvPr>
            <p:ph type="sldNum" sz="quarter" idx="12"/>
          </p:nvPr>
        </p:nvSpPr>
        <p:spPr/>
        <p:txBody>
          <a:bodyPr/>
          <a:lstStyle/>
          <a:p>
            <a:fld id="{ED491729-EC67-4F03-B7A5-B3B864F691A9}" type="slidenum">
              <a:rPr lang="en-US" altLang="en-US"/>
              <a:pPr/>
              <a:t>41</a:t>
            </a:fld>
            <a:endParaRPr lang="en-US" altLang="en-US" dirty="0"/>
          </a:p>
        </p:txBody>
      </p:sp>
      <p:sp>
        <p:nvSpPr>
          <p:cNvPr id="275458" name="Rectangle 2">
            <a:extLst>
              <a:ext uri="{FF2B5EF4-FFF2-40B4-BE49-F238E27FC236}">
                <a16:creationId xmlns:a16="http://schemas.microsoft.com/office/drawing/2014/main" id="{B2708C68-57B4-43CA-89CE-C836E6DD0B0F}"/>
              </a:ext>
            </a:extLst>
          </p:cNvPr>
          <p:cNvSpPr>
            <a:spLocks noGrp="1" noChangeArrowheads="1"/>
          </p:cNvSpPr>
          <p:nvPr>
            <p:ph type="title"/>
          </p:nvPr>
        </p:nvSpPr>
        <p:spPr/>
        <p:txBody>
          <a:bodyPr/>
          <a:lstStyle/>
          <a:p>
            <a:r>
              <a:rPr lang="en-US" altLang="en-US" dirty="0"/>
              <a:t>A Binary Search Tree Example</a:t>
            </a:r>
          </a:p>
        </p:txBody>
      </p:sp>
      <p:grpSp>
        <p:nvGrpSpPr>
          <p:cNvPr id="275459" name="Group 3">
            <a:extLst>
              <a:ext uri="{FF2B5EF4-FFF2-40B4-BE49-F238E27FC236}">
                <a16:creationId xmlns:a16="http://schemas.microsoft.com/office/drawing/2014/main" id="{A0026A40-57C7-409F-965F-6976B3509D84}"/>
              </a:ext>
            </a:extLst>
          </p:cNvPr>
          <p:cNvGrpSpPr>
            <a:grpSpLocks/>
          </p:cNvGrpSpPr>
          <p:nvPr/>
        </p:nvGrpSpPr>
        <p:grpSpPr bwMode="auto">
          <a:xfrm>
            <a:off x="323850" y="1196975"/>
            <a:ext cx="8623300" cy="504825"/>
            <a:chOff x="204" y="845"/>
            <a:chExt cx="5432" cy="318"/>
          </a:xfrm>
        </p:grpSpPr>
        <p:grpSp>
          <p:nvGrpSpPr>
            <p:cNvPr id="275460" name="Group 4">
              <a:extLst>
                <a:ext uri="{FF2B5EF4-FFF2-40B4-BE49-F238E27FC236}">
                  <a16:creationId xmlns:a16="http://schemas.microsoft.com/office/drawing/2014/main" id="{E070C691-812B-4BEF-AE70-E68D2AF56E3B}"/>
                </a:ext>
              </a:extLst>
            </p:cNvPr>
            <p:cNvGrpSpPr>
              <a:grpSpLocks/>
            </p:cNvGrpSpPr>
            <p:nvPr/>
          </p:nvGrpSpPr>
          <p:grpSpPr bwMode="auto">
            <a:xfrm>
              <a:off x="204" y="845"/>
              <a:ext cx="572" cy="318"/>
              <a:chOff x="612" y="1026"/>
              <a:chExt cx="636" cy="318"/>
            </a:xfrm>
          </p:grpSpPr>
          <p:sp>
            <p:nvSpPr>
              <p:cNvPr id="275461" name="Rectangle 5">
                <a:extLst>
                  <a:ext uri="{FF2B5EF4-FFF2-40B4-BE49-F238E27FC236}">
                    <a16:creationId xmlns:a16="http://schemas.microsoft.com/office/drawing/2014/main" id="{3930F465-363F-45FF-B08B-774BF274C27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5462" name="Rectangle 6">
                <a:extLst>
                  <a:ext uri="{FF2B5EF4-FFF2-40B4-BE49-F238E27FC236}">
                    <a16:creationId xmlns:a16="http://schemas.microsoft.com/office/drawing/2014/main" id="{C7CE3372-7FD6-47FE-9257-B1D681A2E1F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5463" name="Group 7">
              <a:extLst>
                <a:ext uri="{FF2B5EF4-FFF2-40B4-BE49-F238E27FC236}">
                  <a16:creationId xmlns:a16="http://schemas.microsoft.com/office/drawing/2014/main" id="{D639B712-FC38-44B1-9960-3F191396B3BE}"/>
                </a:ext>
              </a:extLst>
            </p:cNvPr>
            <p:cNvGrpSpPr>
              <a:grpSpLocks/>
            </p:cNvGrpSpPr>
            <p:nvPr/>
          </p:nvGrpSpPr>
          <p:grpSpPr bwMode="auto">
            <a:xfrm>
              <a:off x="776" y="845"/>
              <a:ext cx="572" cy="318"/>
              <a:chOff x="612" y="1026"/>
              <a:chExt cx="636" cy="318"/>
            </a:xfrm>
          </p:grpSpPr>
          <p:sp>
            <p:nvSpPr>
              <p:cNvPr id="275464" name="Rectangle 8">
                <a:extLst>
                  <a:ext uri="{FF2B5EF4-FFF2-40B4-BE49-F238E27FC236}">
                    <a16:creationId xmlns:a16="http://schemas.microsoft.com/office/drawing/2014/main" id="{A9CD1E63-E698-49E3-A138-424B7D7D98B2}"/>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5465" name="Rectangle 9">
                <a:extLst>
                  <a:ext uri="{FF2B5EF4-FFF2-40B4-BE49-F238E27FC236}">
                    <a16:creationId xmlns:a16="http://schemas.microsoft.com/office/drawing/2014/main" id="{16C5D94D-F762-41F1-8573-911C8BA289C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5466" name="Group 10">
              <a:extLst>
                <a:ext uri="{FF2B5EF4-FFF2-40B4-BE49-F238E27FC236}">
                  <a16:creationId xmlns:a16="http://schemas.microsoft.com/office/drawing/2014/main" id="{B94C8E4D-CACC-4945-B962-3F6DC35B12A1}"/>
                </a:ext>
              </a:extLst>
            </p:cNvPr>
            <p:cNvGrpSpPr>
              <a:grpSpLocks/>
            </p:cNvGrpSpPr>
            <p:nvPr/>
          </p:nvGrpSpPr>
          <p:grpSpPr bwMode="auto">
            <a:xfrm>
              <a:off x="1347" y="845"/>
              <a:ext cx="572" cy="318"/>
              <a:chOff x="612" y="1026"/>
              <a:chExt cx="636" cy="318"/>
            </a:xfrm>
          </p:grpSpPr>
          <p:sp>
            <p:nvSpPr>
              <p:cNvPr id="275467" name="Rectangle 11">
                <a:extLst>
                  <a:ext uri="{FF2B5EF4-FFF2-40B4-BE49-F238E27FC236}">
                    <a16:creationId xmlns:a16="http://schemas.microsoft.com/office/drawing/2014/main" id="{BD7F5FC1-C426-4DFE-96E7-3BF7CF99784E}"/>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5468" name="Rectangle 12">
                <a:extLst>
                  <a:ext uri="{FF2B5EF4-FFF2-40B4-BE49-F238E27FC236}">
                    <a16:creationId xmlns:a16="http://schemas.microsoft.com/office/drawing/2014/main" id="{2E6A82F4-90BA-4658-BA10-A1BDA46ABDE8}"/>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5469" name="Group 13">
              <a:extLst>
                <a:ext uri="{FF2B5EF4-FFF2-40B4-BE49-F238E27FC236}">
                  <a16:creationId xmlns:a16="http://schemas.microsoft.com/office/drawing/2014/main" id="{638C6BAB-24B8-4510-AD21-477E50C1C9AF}"/>
                </a:ext>
              </a:extLst>
            </p:cNvPr>
            <p:cNvGrpSpPr>
              <a:grpSpLocks/>
            </p:cNvGrpSpPr>
            <p:nvPr/>
          </p:nvGrpSpPr>
          <p:grpSpPr bwMode="auto">
            <a:xfrm>
              <a:off x="1919" y="845"/>
              <a:ext cx="572" cy="318"/>
              <a:chOff x="612" y="1026"/>
              <a:chExt cx="636" cy="318"/>
            </a:xfrm>
          </p:grpSpPr>
          <p:sp>
            <p:nvSpPr>
              <p:cNvPr id="275470" name="Rectangle 14">
                <a:extLst>
                  <a:ext uri="{FF2B5EF4-FFF2-40B4-BE49-F238E27FC236}">
                    <a16:creationId xmlns:a16="http://schemas.microsoft.com/office/drawing/2014/main" id="{216FC7AA-CC9B-4460-9581-A693A205D3E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5471" name="Rectangle 15">
                <a:extLst>
                  <a:ext uri="{FF2B5EF4-FFF2-40B4-BE49-F238E27FC236}">
                    <a16:creationId xmlns:a16="http://schemas.microsoft.com/office/drawing/2014/main" id="{A5169691-C233-456F-99A1-5ED4B79C9DE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5472" name="Rectangle 16">
              <a:extLst>
                <a:ext uri="{FF2B5EF4-FFF2-40B4-BE49-F238E27FC236}">
                  <a16:creationId xmlns:a16="http://schemas.microsoft.com/office/drawing/2014/main" id="{D5EF8B0D-B47A-412E-BB2D-3696AB979819}"/>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5473" name="Rectangle 17">
              <a:extLst>
                <a:ext uri="{FF2B5EF4-FFF2-40B4-BE49-F238E27FC236}">
                  <a16:creationId xmlns:a16="http://schemas.microsoft.com/office/drawing/2014/main" id="{D0CBBC91-0F83-4979-86CF-F2F1EC1139CF}"/>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5474" name="Rectangle 18">
              <a:extLst>
                <a:ext uri="{FF2B5EF4-FFF2-40B4-BE49-F238E27FC236}">
                  <a16:creationId xmlns:a16="http://schemas.microsoft.com/office/drawing/2014/main" id="{B9A20D03-9541-4162-9500-D5823BF9E56D}"/>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5475" name="Rectangle 19">
              <a:extLst>
                <a:ext uri="{FF2B5EF4-FFF2-40B4-BE49-F238E27FC236}">
                  <a16:creationId xmlns:a16="http://schemas.microsoft.com/office/drawing/2014/main" id="{E23137C6-C81D-4292-800B-0B1C3318EF5D}"/>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5476" name="Rectangle 20">
              <a:extLst>
                <a:ext uri="{FF2B5EF4-FFF2-40B4-BE49-F238E27FC236}">
                  <a16:creationId xmlns:a16="http://schemas.microsoft.com/office/drawing/2014/main" id="{20C7DD1B-57B8-4893-97BD-F125DDDC9F7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5477" name="Rectangle 21">
              <a:extLst>
                <a:ext uri="{FF2B5EF4-FFF2-40B4-BE49-F238E27FC236}">
                  <a16:creationId xmlns:a16="http://schemas.microsoft.com/office/drawing/2014/main" id="{C08D41D9-49E7-4FF1-B0B7-24640111F913}"/>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5478" name="Rectangle 22">
              <a:extLst>
                <a:ext uri="{FF2B5EF4-FFF2-40B4-BE49-F238E27FC236}">
                  <a16:creationId xmlns:a16="http://schemas.microsoft.com/office/drawing/2014/main" id="{303CF53A-AF7C-471B-AD3B-017BD51DB73D}"/>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5479" name="Rectangle 23">
              <a:extLst>
                <a:ext uri="{FF2B5EF4-FFF2-40B4-BE49-F238E27FC236}">
                  <a16:creationId xmlns:a16="http://schemas.microsoft.com/office/drawing/2014/main" id="{6A98667D-C91E-40CF-BFA9-AB4CC33C9151}"/>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5480" name="Rectangle 24">
              <a:extLst>
                <a:ext uri="{FF2B5EF4-FFF2-40B4-BE49-F238E27FC236}">
                  <a16:creationId xmlns:a16="http://schemas.microsoft.com/office/drawing/2014/main" id="{DEBFA9BA-C1B4-4942-A6AD-CF8E55BCFB4A}"/>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5481" name="Rectangle 25">
              <a:extLst>
                <a:ext uri="{FF2B5EF4-FFF2-40B4-BE49-F238E27FC236}">
                  <a16:creationId xmlns:a16="http://schemas.microsoft.com/office/drawing/2014/main" id="{5B23017D-8995-47D5-858E-F68C57856A80}"/>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5482" name="Rectangle 26">
              <a:extLst>
                <a:ext uri="{FF2B5EF4-FFF2-40B4-BE49-F238E27FC236}">
                  <a16:creationId xmlns:a16="http://schemas.microsoft.com/office/drawing/2014/main" id="{AD582A25-6CD1-437F-B2FC-16D7A513E079}"/>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5483" name="Oval 27">
            <a:extLst>
              <a:ext uri="{FF2B5EF4-FFF2-40B4-BE49-F238E27FC236}">
                <a16:creationId xmlns:a16="http://schemas.microsoft.com/office/drawing/2014/main" id="{195E2840-623E-42C6-80C6-86738CBE2FBD}"/>
              </a:ext>
            </a:extLst>
          </p:cNvPr>
          <p:cNvSpPr>
            <a:spLocks noChangeAspect="1" noChangeArrowheads="1"/>
          </p:cNvSpPr>
          <p:nvPr/>
        </p:nvSpPr>
        <p:spPr bwMode="auto">
          <a:xfrm>
            <a:off x="11874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5484" name="Text Box 28">
            <a:extLst>
              <a:ext uri="{FF2B5EF4-FFF2-40B4-BE49-F238E27FC236}">
                <a16:creationId xmlns:a16="http://schemas.microsoft.com/office/drawing/2014/main" id="{A77D6AB4-0815-4E7D-94B0-95CD1A052147}"/>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5485" name="Text Box 29">
            <a:extLst>
              <a:ext uri="{FF2B5EF4-FFF2-40B4-BE49-F238E27FC236}">
                <a16:creationId xmlns:a16="http://schemas.microsoft.com/office/drawing/2014/main" id="{06B6C668-0E22-4B66-8C32-3377C16BEF1E}"/>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5486" name="AutoShape 30">
            <a:extLst>
              <a:ext uri="{FF2B5EF4-FFF2-40B4-BE49-F238E27FC236}">
                <a16:creationId xmlns:a16="http://schemas.microsoft.com/office/drawing/2014/main" id="{793543C7-245A-4490-B7EB-72AFF7E08FBA}"/>
              </a:ext>
            </a:extLst>
          </p:cNvPr>
          <p:cNvCxnSpPr>
            <a:cxnSpLocks noChangeShapeType="1"/>
            <a:stCxn id="275485" idx="0"/>
            <a:endCxn id="275484"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488" name="Text Box 32">
            <a:extLst>
              <a:ext uri="{FF2B5EF4-FFF2-40B4-BE49-F238E27FC236}">
                <a16:creationId xmlns:a16="http://schemas.microsoft.com/office/drawing/2014/main" id="{679A25A4-A3A4-472B-8A42-466125F23D54}"/>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5489" name="AutoShape 33">
            <a:extLst>
              <a:ext uri="{FF2B5EF4-FFF2-40B4-BE49-F238E27FC236}">
                <a16:creationId xmlns:a16="http://schemas.microsoft.com/office/drawing/2014/main" id="{55D93E61-AFCB-4EB9-A332-90888138A052}"/>
              </a:ext>
            </a:extLst>
          </p:cNvPr>
          <p:cNvCxnSpPr>
            <a:cxnSpLocks noChangeShapeType="1"/>
            <a:stCxn id="275485" idx="2"/>
            <a:endCxn id="27548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548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1" nodeType="afterEffect">
                                  <p:stCondLst>
                                    <p:cond delay="0"/>
                                  </p:stCondLst>
                                  <p:childTnLst>
                                    <p:set>
                                      <p:cBhvr>
                                        <p:cTn id="9" dur="1" fill="hold">
                                          <p:stCondLst>
                                            <p:cond delay="0"/>
                                          </p:stCondLst>
                                        </p:cTn>
                                        <p:tgtEl>
                                          <p:spTgt spid="275488"/>
                                        </p:tgtEl>
                                        <p:attrNameLst>
                                          <p:attrName>style.visibility</p:attrName>
                                        </p:attrNameLst>
                                      </p:cBhvr>
                                      <p:to>
                                        <p:strVal val="visible"/>
                                      </p:to>
                                    </p:set>
                                    <p:anim calcmode="lin" valueType="num">
                                      <p:cBhvr additive="base">
                                        <p:cTn id="10" dur="500" fill="hold"/>
                                        <p:tgtEl>
                                          <p:spTgt spid="275488"/>
                                        </p:tgtEl>
                                        <p:attrNameLst>
                                          <p:attrName>ppt_x</p:attrName>
                                        </p:attrNameLst>
                                      </p:cBhvr>
                                      <p:tavLst>
                                        <p:tav tm="0">
                                          <p:val>
                                            <p:strVal val="1+#ppt_w/2"/>
                                          </p:val>
                                        </p:tav>
                                        <p:tav tm="100000">
                                          <p:val>
                                            <p:strVal val="#ppt_x"/>
                                          </p:val>
                                        </p:tav>
                                      </p:tavLst>
                                    </p:anim>
                                    <p:anim calcmode="lin" valueType="num">
                                      <p:cBhvr additive="base">
                                        <p:cTn id="11" dur="500" fill="hold"/>
                                        <p:tgtEl>
                                          <p:spTgt spid="27548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275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88" grpId="0"/>
      <p:bldP spid="27548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Veri Yer Tutucusu 3">
            <a:extLst>
              <a:ext uri="{FF2B5EF4-FFF2-40B4-BE49-F238E27FC236}">
                <a16:creationId xmlns:a16="http://schemas.microsoft.com/office/drawing/2014/main" id="{70ADDF3B-33FC-4931-BFF4-3DB76A1E27AA}"/>
              </a:ext>
            </a:extLst>
          </p:cNvPr>
          <p:cNvSpPr>
            <a:spLocks noGrp="1"/>
          </p:cNvSpPr>
          <p:nvPr>
            <p:ph type="dt" sz="half" idx="10"/>
          </p:nvPr>
        </p:nvSpPr>
        <p:spPr/>
        <p:txBody>
          <a:bodyPr/>
          <a:lstStyle/>
          <a:p>
            <a:fld id="{8C90245F-C7DD-44FB-ABCF-6702247E88FB}" type="datetime4">
              <a:rPr lang="en-US" altLang="en-US"/>
              <a:pPr/>
              <a:t>November 7, 2024</a:t>
            </a:fld>
            <a:endParaRPr lang="en-US" altLang="en-US" dirty="0"/>
          </a:p>
        </p:txBody>
      </p:sp>
      <p:sp>
        <p:nvSpPr>
          <p:cNvPr id="36" name="Alt Bilgi Yer Tutucusu 4">
            <a:extLst>
              <a:ext uri="{FF2B5EF4-FFF2-40B4-BE49-F238E27FC236}">
                <a16:creationId xmlns:a16="http://schemas.microsoft.com/office/drawing/2014/main" id="{1DEF8E81-B8D8-4BF0-BC53-51645FD265C7}"/>
              </a:ext>
            </a:extLst>
          </p:cNvPr>
          <p:cNvSpPr>
            <a:spLocks noGrp="1"/>
          </p:cNvSpPr>
          <p:nvPr>
            <p:ph type="ftr" sz="quarter" idx="11"/>
          </p:nvPr>
        </p:nvSpPr>
        <p:spPr/>
        <p:txBody>
          <a:bodyPr/>
          <a:lstStyle/>
          <a:p>
            <a:r>
              <a:rPr lang="en-US" altLang="en-US" dirty="0"/>
              <a:t>Borahan Tümer, Ph.D.                                                                                                                                                                          </a:t>
            </a:r>
          </a:p>
        </p:txBody>
      </p:sp>
      <p:sp>
        <p:nvSpPr>
          <p:cNvPr id="37" name="Slayt Numarası Yer Tutucusu 5">
            <a:extLst>
              <a:ext uri="{FF2B5EF4-FFF2-40B4-BE49-F238E27FC236}">
                <a16:creationId xmlns:a16="http://schemas.microsoft.com/office/drawing/2014/main" id="{7BE46F28-E2C6-4A77-9805-E20AF65C6762}"/>
              </a:ext>
            </a:extLst>
          </p:cNvPr>
          <p:cNvSpPr>
            <a:spLocks noGrp="1"/>
          </p:cNvSpPr>
          <p:nvPr>
            <p:ph type="sldNum" sz="quarter" idx="12"/>
          </p:nvPr>
        </p:nvSpPr>
        <p:spPr/>
        <p:txBody>
          <a:bodyPr/>
          <a:lstStyle/>
          <a:p>
            <a:fld id="{B3B4C2A7-A3E9-44E1-90F1-2DD1D5B47F0B}" type="slidenum">
              <a:rPr lang="en-US" altLang="en-US"/>
              <a:pPr/>
              <a:t>42</a:t>
            </a:fld>
            <a:endParaRPr lang="en-US" altLang="en-US" dirty="0"/>
          </a:p>
        </p:txBody>
      </p:sp>
      <p:sp>
        <p:nvSpPr>
          <p:cNvPr id="276482" name="Rectangle 2">
            <a:extLst>
              <a:ext uri="{FF2B5EF4-FFF2-40B4-BE49-F238E27FC236}">
                <a16:creationId xmlns:a16="http://schemas.microsoft.com/office/drawing/2014/main" id="{8FA818C1-782E-46E4-A760-32D4C1AA570F}"/>
              </a:ext>
            </a:extLst>
          </p:cNvPr>
          <p:cNvSpPr>
            <a:spLocks noGrp="1" noChangeArrowheads="1"/>
          </p:cNvSpPr>
          <p:nvPr>
            <p:ph type="title"/>
          </p:nvPr>
        </p:nvSpPr>
        <p:spPr/>
        <p:txBody>
          <a:bodyPr/>
          <a:lstStyle/>
          <a:p>
            <a:r>
              <a:rPr lang="en-US" altLang="en-US" dirty="0"/>
              <a:t>A Binary Search Tree Example</a:t>
            </a:r>
          </a:p>
        </p:txBody>
      </p:sp>
      <p:grpSp>
        <p:nvGrpSpPr>
          <p:cNvPr id="276483" name="Group 3">
            <a:extLst>
              <a:ext uri="{FF2B5EF4-FFF2-40B4-BE49-F238E27FC236}">
                <a16:creationId xmlns:a16="http://schemas.microsoft.com/office/drawing/2014/main" id="{9D23A5FB-7D33-468B-8C2F-B681B77002A8}"/>
              </a:ext>
            </a:extLst>
          </p:cNvPr>
          <p:cNvGrpSpPr>
            <a:grpSpLocks/>
          </p:cNvGrpSpPr>
          <p:nvPr/>
        </p:nvGrpSpPr>
        <p:grpSpPr bwMode="auto">
          <a:xfrm>
            <a:off x="323850" y="1196975"/>
            <a:ext cx="8623300" cy="504825"/>
            <a:chOff x="204" y="845"/>
            <a:chExt cx="5432" cy="318"/>
          </a:xfrm>
        </p:grpSpPr>
        <p:grpSp>
          <p:nvGrpSpPr>
            <p:cNvPr id="276484" name="Group 4">
              <a:extLst>
                <a:ext uri="{FF2B5EF4-FFF2-40B4-BE49-F238E27FC236}">
                  <a16:creationId xmlns:a16="http://schemas.microsoft.com/office/drawing/2014/main" id="{CDA5C334-D6F8-405E-BECD-45D7C7AF6CA0}"/>
                </a:ext>
              </a:extLst>
            </p:cNvPr>
            <p:cNvGrpSpPr>
              <a:grpSpLocks/>
            </p:cNvGrpSpPr>
            <p:nvPr/>
          </p:nvGrpSpPr>
          <p:grpSpPr bwMode="auto">
            <a:xfrm>
              <a:off x="204" y="845"/>
              <a:ext cx="572" cy="318"/>
              <a:chOff x="612" y="1026"/>
              <a:chExt cx="636" cy="318"/>
            </a:xfrm>
          </p:grpSpPr>
          <p:sp>
            <p:nvSpPr>
              <p:cNvPr id="276485" name="Rectangle 5">
                <a:extLst>
                  <a:ext uri="{FF2B5EF4-FFF2-40B4-BE49-F238E27FC236}">
                    <a16:creationId xmlns:a16="http://schemas.microsoft.com/office/drawing/2014/main" id="{CAA574D1-0387-4B9C-977D-83187362317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6486" name="Rectangle 6">
                <a:extLst>
                  <a:ext uri="{FF2B5EF4-FFF2-40B4-BE49-F238E27FC236}">
                    <a16:creationId xmlns:a16="http://schemas.microsoft.com/office/drawing/2014/main" id="{71A53071-F21F-4085-913B-CF48C90EEBE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6487" name="Group 7">
              <a:extLst>
                <a:ext uri="{FF2B5EF4-FFF2-40B4-BE49-F238E27FC236}">
                  <a16:creationId xmlns:a16="http://schemas.microsoft.com/office/drawing/2014/main" id="{F504B540-6C93-49F2-ADF9-8E31B71FDCE3}"/>
                </a:ext>
              </a:extLst>
            </p:cNvPr>
            <p:cNvGrpSpPr>
              <a:grpSpLocks/>
            </p:cNvGrpSpPr>
            <p:nvPr/>
          </p:nvGrpSpPr>
          <p:grpSpPr bwMode="auto">
            <a:xfrm>
              <a:off x="776" y="845"/>
              <a:ext cx="572" cy="318"/>
              <a:chOff x="612" y="1026"/>
              <a:chExt cx="636" cy="318"/>
            </a:xfrm>
          </p:grpSpPr>
          <p:sp>
            <p:nvSpPr>
              <p:cNvPr id="276488" name="Rectangle 8">
                <a:extLst>
                  <a:ext uri="{FF2B5EF4-FFF2-40B4-BE49-F238E27FC236}">
                    <a16:creationId xmlns:a16="http://schemas.microsoft.com/office/drawing/2014/main" id="{BD69054C-30A5-4758-86D5-E02E054168A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6489" name="Rectangle 9">
                <a:extLst>
                  <a:ext uri="{FF2B5EF4-FFF2-40B4-BE49-F238E27FC236}">
                    <a16:creationId xmlns:a16="http://schemas.microsoft.com/office/drawing/2014/main" id="{DF9EC758-CE79-4BD8-BE37-128E837D6E1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6490" name="Group 10">
              <a:extLst>
                <a:ext uri="{FF2B5EF4-FFF2-40B4-BE49-F238E27FC236}">
                  <a16:creationId xmlns:a16="http://schemas.microsoft.com/office/drawing/2014/main" id="{5A3280C2-A294-4F10-A2E6-E1331F16ABEA}"/>
                </a:ext>
              </a:extLst>
            </p:cNvPr>
            <p:cNvGrpSpPr>
              <a:grpSpLocks/>
            </p:cNvGrpSpPr>
            <p:nvPr/>
          </p:nvGrpSpPr>
          <p:grpSpPr bwMode="auto">
            <a:xfrm>
              <a:off x="1347" y="845"/>
              <a:ext cx="572" cy="318"/>
              <a:chOff x="612" y="1026"/>
              <a:chExt cx="636" cy="318"/>
            </a:xfrm>
          </p:grpSpPr>
          <p:sp>
            <p:nvSpPr>
              <p:cNvPr id="276491" name="Rectangle 11">
                <a:extLst>
                  <a:ext uri="{FF2B5EF4-FFF2-40B4-BE49-F238E27FC236}">
                    <a16:creationId xmlns:a16="http://schemas.microsoft.com/office/drawing/2014/main" id="{5C16392D-E2E9-44D5-964E-A769C411BD3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6492" name="Rectangle 12">
                <a:extLst>
                  <a:ext uri="{FF2B5EF4-FFF2-40B4-BE49-F238E27FC236}">
                    <a16:creationId xmlns:a16="http://schemas.microsoft.com/office/drawing/2014/main" id="{E21690E5-6001-4C4B-B167-43E158BE909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6493" name="Group 13">
              <a:extLst>
                <a:ext uri="{FF2B5EF4-FFF2-40B4-BE49-F238E27FC236}">
                  <a16:creationId xmlns:a16="http://schemas.microsoft.com/office/drawing/2014/main" id="{4371C070-3136-419A-B6FA-2EB29DDDCF3B}"/>
                </a:ext>
              </a:extLst>
            </p:cNvPr>
            <p:cNvGrpSpPr>
              <a:grpSpLocks/>
            </p:cNvGrpSpPr>
            <p:nvPr/>
          </p:nvGrpSpPr>
          <p:grpSpPr bwMode="auto">
            <a:xfrm>
              <a:off x="1919" y="845"/>
              <a:ext cx="572" cy="318"/>
              <a:chOff x="612" y="1026"/>
              <a:chExt cx="636" cy="318"/>
            </a:xfrm>
          </p:grpSpPr>
          <p:sp>
            <p:nvSpPr>
              <p:cNvPr id="276494" name="Rectangle 14">
                <a:extLst>
                  <a:ext uri="{FF2B5EF4-FFF2-40B4-BE49-F238E27FC236}">
                    <a16:creationId xmlns:a16="http://schemas.microsoft.com/office/drawing/2014/main" id="{E721B933-4B68-48DC-B9A6-B2733B158947}"/>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6495" name="Rectangle 15">
                <a:extLst>
                  <a:ext uri="{FF2B5EF4-FFF2-40B4-BE49-F238E27FC236}">
                    <a16:creationId xmlns:a16="http://schemas.microsoft.com/office/drawing/2014/main" id="{10EBE223-FAD9-4084-BD13-57DD2B50DDB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6496" name="Rectangle 16">
              <a:extLst>
                <a:ext uri="{FF2B5EF4-FFF2-40B4-BE49-F238E27FC236}">
                  <a16:creationId xmlns:a16="http://schemas.microsoft.com/office/drawing/2014/main" id="{64F6C3F8-094B-458E-B91A-0CEFCB38DC0E}"/>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6497" name="Rectangle 17">
              <a:extLst>
                <a:ext uri="{FF2B5EF4-FFF2-40B4-BE49-F238E27FC236}">
                  <a16:creationId xmlns:a16="http://schemas.microsoft.com/office/drawing/2014/main" id="{EF114AB8-9820-43B3-A092-31339C2F7A92}"/>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6498" name="Rectangle 18">
              <a:extLst>
                <a:ext uri="{FF2B5EF4-FFF2-40B4-BE49-F238E27FC236}">
                  <a16:creationId xmlns:a16="http://schemas.microsoft.com/office/drawing/2014/main" id="{C2E07D4D-E4B9-4E5F-AB2F-E82BABAAD61E}"/>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6499" name="Rectangle 19">
              <a:extLst>
                <a:ext uri="{FF2B5EF4-FFF2-40B4-BE49-F238E27FC236}">
                  <a16:creationId xmlns:a16="http://schemas.microsoft.com/office/drawing/2014/main" id="{8679054A-62DA-4BF4-9AB0-E502FDFD140B}"/>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6500" name="Rectangle 20">
              <a:extLst>
                <a:ext uri="{FF2B5EF4-FFF2-40B4-BE49-F238E27FC236}">
                  <a16:creationId xmlns:a16="http://schemas.microsoft.com/office/drawing/2014/main" id="{FBB2F675-1FD0-41C4-878D-86EFD185534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6501" name="Rectangle 21">
              <a:extLst>
                <a:ext uri="{FF2B5EF4-FFF2-40B4-BE49-F238E27FC236}">
                  <a16:creationId xmlns:a16="http://schemas.microsoft.com/office/drawing/2014/main" id="{5B1BB863-AFD2-4D4C-87FE-78A8F4850A20}"/>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6502" name="Rectangle 22">
              <a:extLst>
                <a:ext uri="{FF2B5EF4-FFF2-40B4-BE49-F238E27FC236}">
                  <a16:creationId xmlns:a16="http://schemas.microsoft.com/office/drawing/2014/main" id="{C748CDB7-9FC4-4DC1-94EE-13722D6949D2}"/>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6503" name="Rectangle 23">
              <a:extLst>
                <a:ext uri="{FF2B5EF4-FFF2-40B4-BE49-F238E27FC236}">
                  <a16:creationId xmlns:a16="http://schemas.microsoft.com/office/drawing/2014/main" id="{30655498-9DE5-4F19-8D16-F768127B6145}"/>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6504" name="Rectangle 24">
              <a:extLst>
                <a:ext uri="{FF2B5EF4-FFF2-40B4-BE49-F238E27FC236}">
                  <a16:creationId xmlns:a16="http://schemas.microsoft.com/office/drawing/2014/main" id="{7EB0CA1A-6241-4205-9E57-D61FEC145C41}"/>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6505" name="Rectangle 25">
              <a:extLst>
                <a:ext uri="{FF2B5EF4-FFF2-40B4-BE49-F238E27FC236}">
                  <a16:creationId xmlns:a16="http://schemas.microsoft.com/office/drawing/2014/main" id="{0DEA1E9F-C2EA-48D0-8DCA-570FD7C0D574}"/>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6506" name="Rectangle 26">
              <a:extLst>
                <a:ext uri="{FF2B5EF4-FFF2-40B4-BE49-F238E27FC236}">
                  <a16:creationId xmlns:a16="http://schemas.microsoft.com/office/drawing/2014/main" id="{47411E30-EC34-43F3-881F-6E2AF6D823F7}"/>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6508" name="Text Box 28">
            <a:extLst>
              <a:ext uri="{FF2B5EF4-FFF2-40B4-BE49-F238E27FC236}">
                <a16:creationId xmlns:a16="http://schemas.microsoft.com/office/drawing/2014/main" id="{7B88F330-B1FA-4B44-ADE4-5CB55804DC85}"/>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6509" name="Text Box 29">
            <a:extLst>
              <a:ext uri="{FF2B5EF4-FFF2-40B4-BE49-F238E27FC236}">
                <a16:creationId xmlns:a16="http://schemas.microsoft.com/office/drawing/2014/main" id="{47D6AF8B-B9A5-466C-97B2-6BBD7FE0644B}"/>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6510" name="AutoShape 30">
            <a:extLst>
              <a:ext uri="{FF2B5EF4-FFF2-40B4-BE49-F238E27FC236}">
                <a16:creationId xmlns:a16="http://schemas.microsoft.com/office/drawing/2014/main" id="{82D745E2-995F-4729-9FD7-A747BBC6A7A2}"/>
              </a:ext>
            </a:extLst>
          </p:cNvPr>
          <p:cNvCxnSpPr>
            <a:cxnSpLocks noChangeShapeType="1"/>
            <a:stCxn id="276509" idx="0"/>
            <a:endCxn id="276508"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11" name="Text Box 31">
            <a:extLst>
              <a:ext uri="{FF2B5EF4-FFF2-40B4-BE49-F238E27FC236}">
                <a16:creationId xmlns:a16="http://schemas.microsoft.com/office/drawing/2014/main" id="{AED9785F-A8AF-4A48-9986-443B51EE2A20}"/>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6512" name="AutoShape 32">
            <a:extLst>
              <a:ext uri="{FF2B5EF4-FFF2-40B4-BE49-F238E27FC236}">
                <a16:creationId xmlns:a16="http://schemas.microsoft.com/office/drawing/2014/main" id="{DFD74699-AB1A-43E2-BDCE-EA221A5AEB0B}"/>
              </a:ext>
            </a:extLst>
          </p:cNvPr>
          <p:cNvCxnSpPr>
            <a:cxnSpLocks noChangeShapeType="1"/>
            <a:stCxn id="276509" idx="2"/>
            <a:endCxn id="276511"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13" name="Oval 33">
            <a:extLst>
              <a:ext uri="{FF2B5EF4-FFF2-40B4-BE49-F238E27FC236}">
                <a16:creationId xmlns:a16="http://schemas.microsoft.com/office/drawing/2014/main" id="{31B7CC0F-6F7B-4CA9-B6FF-79387D724133}"/>
              </a:ext>
            </a:extLst>
          </p:cNvPr>
          <p:cNvSpPr>
            <a:spLocks noChangeAspect="1" noChangeArrowheads="1"/>
          </p:cNvSpPr>
          <p:nvPr/>
        </p:nvSpPr>
        <p:spPr bwMode="auto">
          <a:xfrm>
            <a:off x="16192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6514" name="Text Box 34">
            <a:extLst>
              <a:ext uri="{FF2B5EF4-FFF2-40B4-BE49-F238E27FC236}">
                <a16:creationId xmlns:a16="http://schemas.microsoft.com/office/drawing/2014/main" id="{A12222C9-2F4D-47EB-A77C-3FECDF5625FE}"/>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6515" name="AutoShape 35">
            <a:extLst>
              <a:ext uri="{FF2B5EF4-FFF2-40B4-BE49-F238E27FC236}">
                <a16:creationId xmlns:a16="http://schemas.microsoft.com/office/drawing/2014/main" id="{EEBAC813-335A-4978-87C1-E66E0209E464}"/>
              </a:ext>
            </a:extLst>
          </p:cNvPr>
          <p:cNvCxnSpPr>
            <a:cxnSpLocks noChangeShapeType="1"/>
            <a:stCxn id="276511" idx="2"/>
            <a:endCxn id="276514"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6513"/>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76514"/>
                                        </p:tgtEl>
                                        <p:attrNameLst>
                                          <p:attrName>style.visibility</p:attrName>
                                        </p:attrNameLst>
                                      </p:cBhvr>
                                      <p:to>
                                        <p:strVal val="visible"/>
                                      </p:to>
                                    </p:set>
                                    <p:anim calcmode="lin" valueType="num">
                                      <p:cBhvr additive="base">
                                        <p:cTn id="10" dur="500" fill="hold"/>
                                        <p:tgtEl>
                                          <p:spTgt spid="276514"/>
                                        </p:tgtEl>
                                        <p:attrNameLst>
                                          <p:attrName>ppt_x</p:attrName>
                                        </p:attrNameLst>
                                      </p:cBhvr>
                                      <p:tavLst>
                                        <p:tav tm="0">
                                          <p:val>
                                            <p:strVal val="0-#ppt_w/2"/>
                                          </p:val>
                                        </p:tav>
                                        <p:tav tm="100000">
                                          <p:val>
                                            <p:strVal val="#ppt_x"/>
                                          </p:val>
                                        </p:tav>
                                      </p:tavLst>
                                    </p:anim>
                                    <p:anim calcmode="lin" valueType="num">
                                      <p:cBhvr additive="base">
                                        <p:cTn id="11" dur="500" fill="hold"/>
                                        <p:tgtEl>
                                          <p:spTgt spid="27651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6515"/>
                                        </p:tgtEl>
                                        <p:attrNameLst>
                                          <p:attrName>style.visibility</p:attrName>
                                        </p:attrNameLst>
                                      </p:cBhvr>
                                      <p:to>
                                        <p:strVal val="visible"/>
                                      </p:to>
                                    </p:set>
                                    <p:animEffect transition="in" filter="blinds(horizontal)">
                                      <p:cBhvr>
                                        <p:cTn id="15" dur="500"/>
                                        <p:tgtEl>
                                          <p:spTgt spid="27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Veri Yer Tutucusu 3">
            <a:extLst>
              <a:ext uri="{FF2B5EF4-FFF2-40B4-BE49-F238E27FC236}">
                <a16:creationId xmlns:a16="http://schemas.microsoft.com/office/drawing/2014/main" id="{5CFB91FA-5FDE-4F7C-8536-86EFA5F09E85}"/>
              </a:ext>
            </a:extLst>
          </p:cNvPr>
          <p:cNvSpPr>
            <a:spLocks noGrp="1"/>
          </p:cNvSpPr>
          <p:nvPr>
            <p:ph type="dt" sz="half" idx="10"/>
          </p:nvPr>
        </p:nvSpPr>
        <p:spPr/>
        <p:txBody>
          <a:bodyPr/>
          <a:lstStyle/>
          <a:p>
            <a:fld id="{BEDCB956-4E5B-4C37-9B54-5C68FAD32072}" type="datetime4">
              <a:rPr lang="en-US" altLang="en-US"/>
              <a:pPr/>
              <a:t>November 7, 2024</a:t>
            </a:fld>
            <a:endParaRPr lang="en-US" altLang="en-US" dirty="0"/>
          </a:p>
        </p:txBody>
      </p:sp>
      <p:sp>
        <p:nvSpPr>
          <p:cNvPr id="38" name="Alt Bilgi Yer Tutucusu 4">
            <a:extLst>
              <a:ext uri="{FF2B5EF4-FFF2-40B4-BE49-F238E27FC236}">
                <a16:creationId xmlns:a16="http://schemas.microsoft.com/office/drawing/2014/main" id="{56CD5CB2-BFE5-4B2A-BAE9-4B70AE8E0A91}"/>
              </a:ext>
            </a:extLst>
          </p:cNvPr>
          <p:cNvSpPr>
            <a:spLocks noGrp="1"/>
          </p:cNvSpPr>
          <p:nvPr>
            <p:ph type="ftr" sz="quarter" idx="11"/>
          </p:nvPr>
        </p:nvSpPr>
        <p:spPr/>
        <p:txBody>
          <a:bodyPr/>
          <a:lstStyle/>
          <a:p>
            <a:r>
              <a:rPr lang="en-US" altLang="en-US" dirty="0"/>
              <a:t>Borahan Tümer, Ph.D.                                                                                                                                                                          </a:t>
            </a:r>
          </a:p>
        </p:txBody>
      </p:sp>
      <p:sp>
        <p:nvSpPr>
          <p:cNvPr id="39" name="Slayt Numarası Yer Tutucusu 5">
            <a:extLst>
              <a:ext uri="{FF2B5EF4-FFF2-40B4-BE49-F238E27FC236}">
                <a16:creationId xmlns:a16="http://schemas.microsoft.com/office/drawing/2014/main" id="{8C1874C2-FCA2-434B-B3B1-A239DF74F251}"/>
              </a:ext>
            </a:extLst>
          </p:cNvPr>
          <p:cNvSpPr>
            <a:spLocks noGrp="1"/>
          </p:cNvSpPr>
          <p:nvPr>
            <p:ph type="sldNum" sz="quarter" idx="12"/>
          </p:nvPr>
        </p:nvSpPr>
        <p:spPr/>
        <p:txBody>
          <a:bodyPr/>
          <a:lstStyle/>
          <a:p>
            <a:fld id="{97BCB2B5-8F5D-449A-97DE-7F716153E4EE}" type="slidenum">
              <a:rPr lang="en-US" altLang="en-US"/>
              <a:pPr/>
              <a:t>43</a:t>
            </a:fld>
            <a:endParaRPr lang="en-US" altLang="en-US" dirty="0"/>
          </a:p>
        </p:txBody>
      </p:sp>
      <p:sp>
        <p:nvSpPr>
          <p:cNvPr id="277506" name="Rectangle 2">
            <a:extLst>
              <a:ext uri="{FF2B5EF4-FFF2-40B4-BE49-F238E27FC236}">
                <a16:creationId xmlns:a16="http://schemas.microsoft.com/office/drawing/2014/main" id="{BEF53860-ED68-4163-ADCA-0BDC3C8C7D08}"/>
              </a:ext>
            </a:extLst>
          </p:cNvPr>
          <p:cNvSpPr>
            <a:spLocks noGrp="1" noChangeArrowheads="1"/>
          </p:cNvSpPr>
          <p:nvPr>
            <p:ph type="title"/>
          </p:nvPr>
        </p:nvSpPr>
        <p:spPr/>
        <p:txBody>
          <a:bodyPr/>
          <a:lstStyle/>
          <a:p>
            <a:r>
              <a:rPr lang="en-US" altLang="en-US" dirty="0"/>
              <a:t>A Binary Search Tree Example</a:t>
            </a:r>
          </a:p>
        </p:txBody>
      </p:sp>
      <p:grpSp>
        <p:nvGrpSpPr>
          <p:cNvPr id="277507" name="Group 3">
            <a:extLst>
              <a:ext uri="{FF2B5EF4-FFF2-40B4-BE49-F238E27FC236}">
                <a16:creationId xmlns:a16="http://schemas.microsoft.com/office/drawing/2014/main" id="{D4FFB8EA-F364-4B04-A429-D9E1503C8A13}"/>
              </a:ext>
            </a:extLst>
          </p:cNvPr>
          <p:cNvGrpSpPr>
            <a:grpSpLocks/>
          </p:cNvGrpSpPr>
          <p:nvPr/>
        </p:nvGrpSpPr>
        <p:grpSpPr bwMode="auto">
          <a:xfrm>
            <a:off x="323850" y="1196975"/>
            <a:ext cx="8623300" cy="504825"/>
            <a:chOff x="204" y="845"/>
            <a:chExt cx="5432" cy="318"/>
          </a:xfrm>
        </p:grpSpPr>
        <p:grpSp>
          <p:nvGrpSpPr>
            <p:cNvPr id="277508" name="Group 4">
              <a:extLst>
                <a:ext uri="{FF2B5EF4-FFF2-40B4-BE49-F238E27FC236}">
                  <a16:creationId xmlns:a16="http://schemas.microsoft.com/office/drawing/2014/main" id="{D6DE4834-56EC-4E2B-A12F-B809A13A85B0}"/>
                </a:ext>
              </a:extLst>
            </p:cNvPr>
            <p:cNvGrpSpPr>
              <a:grpSpLocks/>
            </p:cNvGrpSpPr>
            <p:nvPr/>
          </p:nvGrpSpPr>
          <p:grpSpPr bwMode="auto">
            <a:xfrm>
              <a:off x="204" y="845"/>
              <a:ext cx="572" cy="318"/>
              <a:chOff x="612" y="1026"/>
              <a:chExt cx="636" cy="318"/>
            </a:xfrm>
          </p:grpSpPr>
          <p:sp>
            <p:nvSpPr>
              <p:cNvPr id="277509" name="Rectangle 5">
                <a:extLst>
                  <a:ext uri="{FF2B5EF4-FFF2-40B4-BE49-F238E27FC236}">
                    <a16:creationId xmlns:a16="http://schemas.microsoft.com/office/drawing/2014/main" id="{844B3921-9737-4996-9E5F-FBC99479809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7510" name="Rectangle 6">
                <a:extLst>
                  <a:ext uri="{FF2B5EF4-FFF2-40B4-BE49-F238E27FC236}">
                    <a16:creationId xmlns:a16="http://schemas.microsoft.com/office/drawing/2014/main" id="{0E32FF32-649F-4696-9CD0-53C2511C12D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7511" name="Group 7">
              <a:extLst>
                <a:ext uri="{FF2B5EF4-FFF2-40B4-BE49-F238E27FC236}">
                  <a16:creationId xmlns:a16="http://schemas.microsoft.com/office/drawing/2014/main" id="{DD184363-B183-4F56-94F0-1FA2208DCB30}"/>
                </a:ext>
              </a:extLst>
            </p:cNvPr>
            <p:cNvGrpSpPr>
              <a:grpSpLocks/>
            </p:cNvGrpSpPr>
            <p:nvPr/>
          </p:nvGrpSpPr>
          <p:grpSpPr bwMode="auto">
            <a:xfrm>
              <a:off x="776" y="845"/>
              <a:ext cx="572" cy="318"/>
              <a:chOff x="612" y="1026"/>
              <a:chExt cx="636" cy="318"/>
            </a:xfrm>
          </p:grpSpPr>
          <p:sp>
            <p:nvSpPr>
              <p:cNvPr id="277512" name="Rectangle 8">
                <a:extLst>
                  <a:ext uri="{FF2B5EF4-FFF2-40B4-BE49-F238E27FC236}">
                    <a16:creationId xmlns:a16="http://schemas.microsoft.com/office/drawing/2014/main" id="{1CD3DC2B-43AE-4A2E-BBD6-159C0B39FC2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7513" name="Rectangle 9">
                <a:extLst>
                  <a:ext uri="{FF2B5EF4-FFF2-40B4-BE49-F238E27FC236}">
                    <a16:creationId xmlns:a16="http://schemas.microsoft.com/office/drawing/2014/main" id="{A1022F4C-62FC-471D-AC6B-96F582FD175C}"/>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7514" name="Group 10">
              <a:extLst>
                <a:ext uri="{FF2B5EF4-FFF2-40B4-BE49-F238E27FC236}">
                  <a16:creationId xmlns:a16="http://schemas.microsoft.com/office/drawing/2014/main" id="{3759F312-7964-4167-858A-347C7A99574D}"/>
                </a:ext>
              </a:extLst>
            </p:cNvPr>
            <p:cNvGrpSpPr>
              <a:grpSpLocks/>
            </p:cNvGrpSpPr>
            <p:nvPr/>
          </p:nvGrpSpPr>
          <p:grpSpPr bwMode="auto">
            <a:xfrm>
              <a:off x="1347" y="845"/>
              <a:ext cx="572" cy="318"/>
              <a:chOff x="612" y="1026"/>
              <a:chExt cx="636" cy="318"/>
            </a:xfrm>
          </p:grpSpPr>
          <p:sp>
            <p:nvSpPr>
              <p:cNvPr id="277515" name="Rectangle 11">
                <a:extLst>
                  <a:ext uri="{FF2B5EF4-FFF2-40B4-BE49-F238E27FC236}">
                    <a16:creationId xmlns:a16="http://schemas.microsoft.com/office/drawing/2014/main" id="{33D36ED2-CC1C-4BD9-8CEE-E4A29B498D8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7516" name="Rectangle 12">
                <a:extLst>
                  <a:ext uri="{FF2B5EF4-FFF2-40B4-BE49-F238E27FC236}">
                    <a16:creationId xmlns:a16="http://schemas.microsoft.com/office/drawing/2014/main" id="{A6329A02-B82F-4621-B15F-792375AF40A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7517" name="Group 13">
              <a:extLst>
                <a:ext uri="{FF2B5EF4-FFF2-40B4-BE49-F238E27FC236}">
                  <a16:creationId xmlns:a16="http://schemas.microsoft.com/office/drawing/2014/main" id="{91340BE9-3143-4AFD-BE19-59EF872E67E2}"/>
                </a:ext>
              </a:extLst>
            </p:cNvPr>
            <p:cNvGrpSpPr>
              <a:grpSpLocks/>
            </p:cNvGrpSpPr>
            <p:nvPr/>
          </p:nvGrpSpPr>
          <p:grpSpPr bwMode="auto">
            <a:xfrm>
              <a:off x="1919" y="845"/>
              <a:ext cx="572" cy="318"/>
              <a:chOff x="612" y="1026"/>
              <a:chExt cx="636" cy="318"/>
            </a:xfrm>
          </p:grpSpPr>
          <p:sp>
            <p:nvSpPr>
              <p:cNvPr id="277518" name="Rectangle 14">
                <a:extLst>
                  <a:ext uri="{FF2B5EF4-FFF2-40B4-BE49-F238E27FC236}">
                    <a16:creationId xmlns:a16="http://schemas.microsoft.com/office/drawing/2014/main" id="{6D638CD2-0F24-47DA-9611-579CE996EB4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7519" name="Rectangle 15">
                <a:extLst>
                  <a:ext uri="{FF2B5EF4-FFF2-40B4-BE49-F238E27FC236}">
                    <a16:creationId xmlns:a16="http://schemas.microsoft.com/office/drawing/2014/main" id="{381FF29D-0BBB-46E0-BE71-4FEC16C3B9E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7520" name="Rectangle 16">
              <a:extLst>
                <a:ext uri="{FF2B5EF4-FFF2-40B4-BE49-F238E27FC236}">
                  <a16:creationId xmlns:a16="http://schemas.microsoft.com/office/drawing/2014/main" id="{015C8F05-B7EE-475C-80F3-E2AF69B5B770}"/>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7521" name="Rectangle 17">
              <a:extLst>
                <a:ext uri="{FF2B5EF4-FFF2-40B4-BE49-F238E27FC236}">
                  <a16:creationId xmlns:a16="http://schemas.microsoft.com/office/drawing/2014/main" id="{F819844D-3A75-4CC1-99A0-8897818B0FEC}"/>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7522" name="Rectangle 18">
              <a:extLst>
                <a:ext uri="{FF2B5EF4-FFF2-40B4-BE49-F238E27FC236}">
                  <a16:creationId xmlns:a16="http://schemas.microsoft.com/office/drawing/2014/main" id="{31838425-CE26-4835-A841-42EDA2270AF6}"/>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7523" name="Rectangle 19">
              <a:extLst>
                <a:ext uri="{FF2B5EF4-FFF2-40B4-BE49-F238E27FC236}">
                  <a16:creationId xmlns:a16="http://schemas.microsoft.com/office/drawing/2014/main" id="{3E95FA6F-3CB6-461A-B284-4E226A62F24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7524" name="Rectangle 20">
              <a:extLst>
                <a:ext uri="{FF2B5EF4-FFF2-40B4-BE49-F238E27FC236}">
                  <a16:creationId xmlns:a16="http://schemas.microsoft.com/office/drawing/2014/main" id="{9097E5FA-32EB-40B2-9DE1-D550B7884BB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7525" name="Rectangle 21">
              <a:extLst>
                <a:ext uri="{FF2B5EF4-FFF2-40B4-BE49-F238E27FC236}">
                  <a16:creationId xmlns:a16="http://schemas.microsoft.com/office/drawing/2014/main" id="{196DC400-D456-404C-AFCA-5887DDCAA639}"/>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7526" name="Rectangle 22">
              <a:extLst>
                <a:ext uri="{FF2B5EF4-FFF2-40B4-BE49-F238E27FC236}">
                  <a16:creationId xmlns:a16="http://schemas.microsoft.com/office/drawing/2014/main" id="{0791437B-96C2-4BB5-9F2D-EBA0289E886D}"/>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7527" name="Rectangle 23">
              <a:extLst>
                <a:ext uri="{FF2B5EF4-FFF2-40B4-BE49-F238E27FC236}">
                  <a16:creationId xmlns:a16="http://schemas.microsoft.com/office/drawing/2014/main" id="{CB8CC33B-60A6-4CE2-94E1-9A6CF121FA43}"/>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7528" name="Rectangle 24">
              <a:extLst>
                <a:ext uri="{FF2B5EF4-FFF2-40B4-BE49-F238E27FC236}">
                  <a16:creationId xmlns:a16="http://schemas.microsoft.com/office/drawing/2014/main" id="{C1402ED7-1CA0-43F5-A85A-5E3732EDF08C}"/>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7529" name="Rectangle 25">
              <a:extLst>
                <a:ext uri="{FF2B5EF4-FFF2-40B4-BE49-F238E27FC236}">
                  <a16:creationId xmlns:a16="http://schemas.microsoft.com/office/drawing/2014/main" id="{62E8ED45-77F4-4E7C-A9F5-B2ADB3831725}"/>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7530" name="Rectangle 26">
              <a:extLst>
                <a:ext uri="{FF2B5EF4-FFF2-40B4-BE49-F238E27FC236}">
                  <a16:creationId xmlns:a16="http://schemas.microsoft.com/office/drawing/2014/main" id="{EC037D85-6720-4087-8A10-CFD95A2EF000}"/>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7531" name="Text Box 27">
            <a:extLst>
              <a:ext uri="{FF2B5EF4-FFF2-40B4-BE49-F238E27FC236}">
                <a16:creationId xmlns:a16="http://schemas.microsoft.com/office/drawing/2014/main" id="{60B277E8-1B2A-4198-AB02-A8336CBDA661}"/>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7532" name="Text Box 28">
            <a:extLst>
              <a:ext uri="{FF2B5EF4-FFF2-40B4-BE49-F238E27FC236}">
                <a16:creationId xmlns:a16="http://schemas.microsoft.com/office/drawing/2014/main" id="{2F9405BC-3F3D-453B-84CA-5187D32BF2ED}"/>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7533" name="AutoShape 29">
            <a:extLst>
              <a:ext uri="{FF2B5EF4-FFF2-40B4-BE49-F238E27FC236}">
                <a16:creationId xmlns:a16="http://schemas.microsoft.com/office/drawing/2014/main" id="{8871752F-8BEB-45CC-97B7-575B31B10A0D}"/>
              </a:ext>
            </a:extLst>
          </p:cNvPr>
          <p:cNvCxnSpPr>
            <a:cxnSpLocks noChangeShapeType="1"/>
            <a:stCxn id="277532" idx="0"/>
            <a:endCxn id="277531"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534" name="Text Box 30">
            <a:extLst>
              <a:ext uri="{FF2B5EF4-FFF2-40B4-BE49-F238E27FC236}">
                <a16:creationId xmlns:a16="http://schemas.microsoft.com/office/drawing/2014/main" id="{F1105DAC-C3FD-4B9D-BFD9-D003A8BD8644}"/>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7535" name="AutoShape 31">
            <a:extLst>
              <a:ext uri="{FF2B5EF4-FFF2-40B4-BE49-F238E27FC236}">
                <a16:creationId xmlns:a16="http://schemas.microsoft.com/office/drawing/2014/main" id="{6FEF9A63-98E2-4B10-BCC7-BFB5AB1F3E46}"/>
              </a:ext>
            </a:extLst>
          </p:cNvPr>
          <p:cNvCxnSpPr>
            <a:cxnSpLocks noChangeShapeType="1"/>
            <a:stCxn id="277532" idx="2"/>
            <a:endCxn id="277534"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536" name="Oval 32">
            <a:extLst>
              <a:ext uri="{FF2B5EF4-FFF2-40B4-BE49-F238E27FC236}">
                <a16:creationId xmlns:a16="http://schemas.microsoft.com/office/drawing/2014/main" id="{30769F0B-474D-43DD-BEF6-654E9598A341}"/>
              </a:ext>
            </a:extLst>
          </p:cNvPr>
          <p:cNvSpPr>
            <a:spLocks noChangeAspect="1" noChangeArrowheads="1"/>
          </p:cNvSpPr>
          <p:nvPr/>
        </p:nvSpPr>
        <p:spPr bwMode="auto">
          <a:xfrm>
            <a:off x="208597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7537" name="Text Box 33">
            <a:extLst>
              <a:ext uri="{FF2B5EF4-FFF2-40B4-BE49-F238E27FC236}">
                <a16:creationId xmlns:a16="http://schemas.microsoft.com/office/drawing/2014/main" id="{D5C451C9-EAC1-495B-9471-864DC3D2970A}"/>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7538" name="AutoShape 34">
            <a:extLst>
              <a:ext uri="{FF2B5EF4-FFF2-40B4-BE49-F238E27FC236}">
                <a16:creationId xmlns:a16="http://schemas.microsoft.com/office/drawing/2014/main" id="{FE478332-8B1D-4E5D-BA91-82F9761B14D4}"/>
              </a:ext>
            </a:extLst>
          </p:cNvPr>
          <p:cNvCxnSpPr>
            <a:cxnSpLocks noChangeShapeType="1"/>
            <a:stCxn id="277534" idx="2"/>
            <a:endCxn id="277537"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7539" name="Text Box 35">
            <a:extLst>
              <a:ext uri="{FF2B5EF4-FFF2-40B4-BE49-F238E27FC236}">
                <a16:creationId xmlns:a16="http://schemas.microsoft.com/office/drawing/2014/main" id="{607EB0C0-D4C6-413E-AEBE-1E00258789FD}"/>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77540" name="AutoShape 36">
            <a:extLst>
              <a:ext uri="{FF2B5EF4-FFF2-40B4-BE49-F238E27FC236}">
                <a16:creationId xmlns:a16="http://schemas.microsoft.com/office/drawing/2014/main" id="{D7DA8C93-9A25-4710-8035-2DA67610103D}"/>
              </a:ext>
            </a:extLst>
          </p:cNvPr>
          <p:cNvCxnSpPr>
            <a:cxnSpLocks noChangeShapeType="1"/>
            <a:stCxn id="277534" idx="2"/>
            <a:endCxn id="277539"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7536"/>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77539"/>
                                        </p:tgtEl>
                                        <p:attrNameLst>
                                          <p:attrName>style.visibility</p:attrName>
                                        </p:attrNameLst>
                                      </p:cBhvr>
                                      <p:to>
                                        <p:strVal val="visible"/>
                                      </p:to>
                                    </p:set>
                                    <p:anim calcmode="lin" valueType="num">
                                      <p:cBhvr additive="base">
                                        <p:cTn id="10" dur="500" fill="hold"/>
                                        <p:tgtEl>
                                          <p:spTgt spid="277539"/>
                                        </p:tgtEl>
                                        <p:attrNameLst>
                                          <p:attrName>ppt_x</p:attrName>
                                        </p:attrNameLst>
                                      </p:cBhvr>
                                      <p:tavLst>
                                        <p:tav tm="0">
                                          <p:val>
                                            <p:strVal val="1+#ppt_w/2"/>
                                          </p:val>
                                        </p:tav>
                                        <p:tav tm="100000">
                                          <p:val>
                                            <p:strVal val="#ppt_x"/>
                                          </p:val>
                                        </p:tav>
                                      </p:tavLst>
                                    </p:anim>
                                    <p:anim calcmode="lin" valueType="num">
                                      <p:cBhvr additive="base">
                                        <p:cTn id="11" dur="500" fill="hold"/>
                                        <p:tgtEl>
                                          <p:spTgt spid="277539"/>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7540"/>
                                        </p:tgtEl>
                                        <p:attrNameLst>
                                          <p:attrName>style.visibility</p:attrName>
                                        </p:attrNameLst>
                                      </p:cBhvr>
                                      <p:to>
                                        <p:strVal val="visible"/>
                                      </p:to>
                                    </p:set>
                                    <p:animEffect transition="in" filter="blinds(horizontal)">
                                      <p:cBhvr>
                                        <p:cTn id="15" dur="500"/>
                                        <p:tgtEl>
                                          <p:spTgt spid="277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3">
            <a:extLst>
              <a:ext uri="{FF2B5EF4-FFF2-40B4-BE49-F238E27FC236}">
                <a16:creationId xmlns:a16="http://schemas.microsoft.com/office/drawing/2014/main" id="{DB8BED48-57E7-4A81-91DC-06F8A5948DE7}"/>
              </a:ext>
            </a:extLst>
          </p:cNvPr>
          <p:cNvSpPr>
            <a:spLocks noGrp="1"/>
          </p:cNvSpPr>
          <p:nvPr>
            <p:ph type="dt" sz="half" idx="10"/>
          </p:nvPr>
        </p:nvSpPr>
        <p:spPr/>
        <p:txBody>
          <a:bodyPr/>
          <a:lstStyle/>
          <a:p>
            <a:fld id="{00BCAE61-EACB-44DF-916B-A6FA75311017}" type="datetime4">
              <a:rPr lang="en-US" altLang="en-US"/>
              <a:pPr/>
              <a:t>November 7, 2024</a:t>
            </a:fld>
            <a:endParaRPr lang="en-US" altLang="en-US" dirty="0"/>
          </a:p>
        </p:txBody>
      </p:sp>
      <p:sp>
        <p:nvSpPr>
          <p:cNvPr id="40" name="Alt Bilgi Yer Tutucusu 4">
            <a:extLst>
              <a:ext uri="{FF2B5EF4-FFF2-40B4-BE49-F238E27FC236}">
                <a16:creationId xmlns:a16="http://schemas.microsoft.com/office/drawing/2014/main" id="{497C8002-3C5A-42D5-8EC8-AA99264C92F5}"/>
              </a:ext>
            </a:extLst>
          </p:cNvPr>
          <p:cNvSpPr>
            <a:spLocks noGrp="1"/>
          </p:cNvSpPr>
          <p:nvPr>
            <p:ph type="ftr" sz="quarter" idx="11"/>
          </p:nvPr>
        </p:nvSpPr>
        <p:spPr/>
        <p:txBody>
          <a:bodyPr/>
          <a:lstStyle/>
          <a:p>
            <a:r>
              <a:rPr lang="en-US" altLang="en-US" dirty="0"/>
              <a:t>Borahan Tümer, Ph.D.                                                                                                                                                                          </a:t>
            </a:r>
          </a:p>
        </p:txBody>
      </p:sp>
      <p:sp>
        <p:nvSpPr>
          <p:cNvPr id="41" name="Slayt Numarası Yer Tutucusu 5">
            <a:extLst>
              <a:ext uri="{FF2B5EF4-FFF2-40B4-BE49-F238E27FC236}">
                <a16:creationId xmlns:a16="http://schemas.microsoft.com/office/drawing/2014/main" id="{DFE7C961-157E-499D-834B-C132C6BBF1C3}"/>
              </a:ext>
            </a:extLst>
          </p:cNvPr>
          <p:cNvSpPr>
            <a:spLocks noGrp="1"/>
          </p:cNvSpPr>
          <p:nvPr>
            <p:ph type="sldNum" sz="quarter" idx="12"/>
          </p:nvPr>
        </p:nvSpPr>
        <p:spPr/>
        <p:txBody>
          <a:bodyPr/>
          <a:lstStyle/>
          <a:p>
            <a:fld id="{94C336CB-62B2-489B-9E0C-E6167F1A6825}" type="slidenum">
              <a:rPr lang="en-US" altLang="en-US"/>
              <a:pPr/>
              <a:t>44</a:t>
            </a:fld>
            <a:endParaRPr lang="en-US" altLang="en-US" dirty="0"/>
          </a:p>
        </p:txBody>
      </p:sp>
      <p:sp>
        <p:nvSpPr>
          <p:cNvPr id="278530" name="Rectangle 2">
            <a:extLst>
              <a:ext uri="{FF2B5EF4-FFF2-40B4-BE49-F238E27FC236}">
                <a16:creationId xmlns:a16="http://schemas.microsoft.com/office/drawing/2014/main" id="{3B70191B-67A7-48E5-AD53-E7651C4FD79C}"/>
              </a:ext>
            </a:extLst>
          </p:cNvPr>
          <p:cNvSpPr>
            <a:spLocks noGrp="1" noChangeArrowheads="1"/>
          </p:cNvSpPr>
          <p:nvPr>
            <p:ph type="title"/>
          </p:nvPr>
        </p:nvSpPr>
        <p:spPr/>
        <p:txBody>
          <a:bodyPr/>
          <a:lstStyle/>
          <a:p>
            <a:r>
              <a:rPr lang="en-US" altLang="en-US" dirty="0"/>
              <a:t>A Binary Search Tree Example</a:t>
            </a:r>
          </a:p>
        </p:txBody>
      </p:sp>
      <p:grpSp>
        <p:nvGrpSpPr>
          <p:cNvPr id="278531" name="Group 3">
            <a:extLst>
              <a:ext uri="{FF2B5EF4-FFF2-40B4-BE49-F238E27FC236}">
                <a16:creationId xmlns:a16="http://schemas.microsoft.com/office/drawing/2014/main" id="{D91C9181-4CA8-4C9D-97F6-D2C179C119C4}"/>
              </a:ext>
            </a:extLst>
          </p:cNvPr>
          <p:cNvGrpSpPr>
            <a:grpSpLocks/>
          </p:cNvGrpSpPr>
          <p:nvPr/>
        </p:nvGrpSpPr>
        <p:grpSpPr bwMode="auto">
          <a:xfrm>
            <a:off x="323850" y="1196975"/>
            <a:ext cx="8623300" cy="504825"/>
            <a:chOff x="204" y="845"/>
            <a:chExt cx="5432" cy="318"/>
          </a:xfrm>
        </p:grpSpPr>
        <p:grpSp>
          <p:nvGrpSpPr>
            <p:cNvPr id="278532" name="Group 4">
              <a:extLst>
                <a:ext uri="{FF2B5EF4-FFF2-40B4-BE49-F238E27FC236}">
                  <a16:creationId xmlns:a16="http://schemas.microsoft.com/office/drawing/2014/main" id="{F294598A-6E28-486E-8D30-25A7A4F420BF}"/>
                </a:ext>
              </a:extLst>
            </p:cNvPr>
            <p:cNvGrpSpPr>
              <a:grpSpLocks/>
            </p:cNvGrpSpPr>
            <p:nvPr/>
          </p:nvGrpSpPr>
          <p:grpSpPr bwMode="auto">
            <a:xfrm>
              <a:off x="204" y="845"/>
              <a:ext cx="572" cy="318"/>
              <a:chOff x="612" y="1026"/>
              <a:chExt cx="636" cy="318"/>
            </a:xfrm>
          </p:grpSpPr>
          <p:sp>
            <p:nvSpPr>
              <p:cNvPr id="278533" name="Rectangle 5">
                <a:extLst>
                  <a:ext uri="{FF2B5EF4-FFF2-40B4-BE49-F238E27FC236}">
                    <a16:creationId xmlns:a16="http://schemas.microsoft.com/office/drawing/2014/main" id="{C4CF7696-D03A-4FEF-879D-3B9A7E0D1987}"/>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8534" name="Rectangle 6">
                <a:extLst>
                  <a:ext uri="{FF2B5EF4-FFF2-40B4-BE49-F238E27FC236}">
                    <a16:creationId xmlns:a16="http://schemas.microsoft.com/office/drawing/2014/main" id="{931B22EF-0759-4BC3-B545-1602551315B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8535" name="Group 7">
              <a:extLst>
                <a:ext uri="{FF2B5EF4-FFF2-40B4-BE49-F238E27FC236}">
                  <a16:creationId xmlns:a16="http://schemas.microsoft.com/office/drawing/2014/main" id="{DA89E885-B83B-4959-B855-D3EA668ABDAE}"/>
                </a:ext>
              </a:extLst>
            </p:cNvPr>
            <p:cNvGrpSpPr>
              <a:grpSpLocks/>
            </p:cNvGrpSpPr>
            <p:nvPr/>
          </p:nvGrpSpPr>
          <p:grpSpPr bwMode="auto">
            <a:xfrm>
              <a:off x="776" y="845"/>
              <a:ext cx="572" cy="318"/>
              <a:chOff x="612" y="1026"/>
              <a:chExt cx="636" cy="318"/>
            </a:xfrm>
          </p:grpSpPr>
          <p:sp>
            <p:nvSpPr>
              <p:cNvPr id="278536" name="Rectangle 8">
                <a:extLst>
                  <a:ext uri="{FF2B5EF4-FFF2-40B4-BE49-F238E27FC236}">
                    <a16:creationId xmlns:a16="http://schemas.microsoft.com/office/drawing/2014/main" id="{24492D45-73AD-47F4-BFC6-A0338EFDCEE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8537" name="Rectangle 9">
                <a:extLst>
                  <a:ext uri="{FF2B5EF4-FFF2-40B4-BE49-F238E27FC236}">
                    <a16:creationId xmlns:a16="http://schemas.microsoft.com/office/drawing/2014/main" id="{15088F4E-75C2-4E17-8ECF-CF18D949FEB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8538" name="Group 10">
              <a:extLst>
                <a:ext uri="{FF2B5EF4-FFF2-40B4-BE49-F238E27FC236}">
                  <a16:creationId xmlns:a16="http://schemas.microsoft.com/office/drawing/2014/main" id="{C228FA09-08AE-4889-B565-213139E7B7E4}"/>
                </a:ext>
              </a:extLst>
            </p:cNvPr>
            <p:cNvGrpSpPr>
              <a:grpSpLocks/>
            </p:cNvGrpSpPr>
            <p:nvPr/>
          </p:nvGrpSpPr>
          <p:grpSpPr bwMode="auto">
            <a:xfrm>
              <a:off x="1347" y="845"/>
              <a:ext cx="572" cy="318"/>
              <a:chOff x="612" y="1026"/>
              <a:chExt cx="636" cy="318"/>
            </a:xfrm>
          </p:grpSpPr>
          <p:sp>
            <p:nvSpPr>
              <p:cNvPr id="278539" name="Rectangle 11">
                <a:extLst>
                  <a:ext uri="{FF2B5EF4-FFF2-40B4-BE49-F238E27FC236}">
                    <a16:creationId xmlns:a16="http://schemas.microsoft.com/office/drawing/2014/main" id="{11991AEA-EE38-4E01-B373-39DD92DD22AE}"/>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8540" name="Rectangle 12">
                <a:extLst>
                  <a:ext uri="{FF2B5EF4-FFF2-40B4-BE49-F238E27FC236}">
                    <a16:creationId xmlns:a16="http://schemas.microsoft.com/office/drawing/2014/main" id="{3390EE37-B8D3-4BE9-BE7E-8688C1EC145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8541" name="Group 13">
              <a:extLst>
                <a:ext uri="{FF2B5EF4-FFF2-40B4-BE49-F238E27FC236}">
                  <a16:creationId xmlns:a16="http://schemas.microsoft.com/office/drawing/2014/main" id="{5F6075A8-602F-4F8A-94CB-9BFB8124C22B}"/>
                </a:ext>
              </a:extLst>
            </p:cNvPr>
            <p:cNvGrpSpPr>
              <a:grpSpLocks/>
            </p:cNvGrpSpPr>
            <p:nvPr/>
          </p:nvGrpSpPr>
          <p:grpSpPr bwMode="auto">
            <a:xfrm>
              <a:off x="1919" y="845"/>
              <a:ext cx="572" cy="318"/>
              <a:chOff x="612" y="1026"/>
              <a:chExt cx="636" cy="318"/>
            </a:xfrm>
          </p:grpSpPr>
          <p:sp>
            <p:nvSpPr>
              <p:cNvPr id="278542" name="Rectangle 14">
                <a:extLst>
                  <a:ext uri="{FF2B5EF4-FFF2-40B4-BE49-F238E27FC236}">
                    <a16:creationId xmlns:a16="http://schemas.microsoft.com/office/drawing/2014/main" id="{5CB0C216-FA33-49E4-9537-9F23FBCB109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8543" name="Rectangle 15">
                <a:extLst>
                  <a:ext uri="{FF2B5EF4-FFF2-40B4-BE49-F238E27FC236}">
                    <a16:creationId xmlns:a16="http://schemas.microsoft.com/office/drawing/2014/main" id="{FFB1BF68-FCB8-4B28-BD59-8C756B13B61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8544" name="Rectangle 16">
              <a:extLst>
                <a:ext uri="{FF2B5EF4-FFF2-40B4-BE49-F238E27FC236}">
                  <a16:creationId xmlns:a16="http://schemas.microsoft.com/office/drawing/2014/main" id="{9C963B31-D548-4347-A796-EE0735A52E1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8545" name="Rectangle 17">
              <a:extLst>
                <a:ext uri="{FF2B5EF4-FFF2-40B4-BE49-F238E27FC236}">
                  <a16:creationId xmlns:a16="http://schemas.microsoft.com/office/drawing/2014/main" id="{680FF746-B33B-450A-9DAB-942766EC26D8}"/>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8546" name="Rectangle 18">
              <a:extLst>
                <a:ext uri="{FF2B5EF4-FFF2-40B4-BE49-F238E27FC236}">
                  <a16:creationId xmlns:a16="http://schemas.microsoft.com/office/drawing/2014/main" id="{1F76AC42-5ECE-46A1-892B-501875127293}"/>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8547" name="Rectangle 19">
              <a:extLst>
                <a:ext uri="{FF2B5EF4-FFF2-40B4-BE49-F238E27FC236}">
                  <a16:creationId xmlns:a16="http://schemas.microsoft.com/office/drawing/2014/main" id="{62703F60-3DCB-4874-9271-5FDDCC995C28}"/>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8548" name="Rectangle 20">
              <a:extLst>
                <a:ext uri="{FF2B5EF4-FFF2-40B4-BE49-F238E27FC236}">
                  <a16:creationId xmlns:a16="http://schemas.microsoft.com/office/drawing/2014/main" id="{D8127886-3637-4774-B1EC-19FB71A0A83E}"/>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8549" name="Rectangle 21">
              <a:extLst>
                <a:ext uri="{FF2B5EF4-FFF2-40B4-BE49-F238E27FC236}">
                  <a16:creationId xmlns:a16="http://schemas.microsoft.com/office/drawing/2014/main" id="{750234A0-A73D-4F83-BC9F-74E7C6115230}"/>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8550" name="Rectangle 22">
              <a:extLst>
                <a:ext uri="{FF2B5EF4-FFF2-40B4-BE49-F238E27FC236}">
                  <a16:creationId xmlns:a16="http://schemas.microsoft.com/office/drawing/2014/main" id="{1D718BC5-5DB1-4E80-9B85-0A3F7E0300CD}"/>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8551" name="Rectangle 23">
              <a:extLst>
                <a:ext uri="{FF2B5EF4-FFF2-40B4-BE49-F238E27FC236}">
                  <a16:creationId xmlns:a16="http://schemas.microsoft.com/office/drawing/2014/main" id="{C2F0E03F-B97E-4B21-BCD9-C97C43283687}"/>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8552" name="Rectangle 24">
              <a:extLst>
                <a:ext uri="{FF2B5EF4-FFF2-40B4-BE49-F238E27FC236}">
                  <a16:creationId xmlns:a16="http://schemas.microsoft.com/office/drawing/2014/main" id="{72328767-5414-4A85-8855-CAE234595934}"/>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8553" name="Rectangle 25">
              <a:extLst>
                <a:ext uri="{FF2B5EF4-FFF2-40B4-BE49-F238E27FC236}">
                  <a16:creationId xmlns:a16="http://schemas.microsoft.com/office/drawing/2014/main" id="{83CE80A9-AFFE-4E39-B582-E59A44A2FF83}"/>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8554" name="Rectangle 26">
              <a:extLst>
                <a:ext uri="{FF2B5EF4-FFF2-40B4-BE49-F238E27FC236}">
                  <a16:creationId xmlns:a16="http://schemas.microsoft.com/office/drawing/2014/main" id="{5B983E7C-DBA4-4053-ACC3-0FA023FAD44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8555" name="Text Box 27">
            <a:extLst>
              <a:ext uri="{FF2B5EF4-FFF2-40B4-BE49-F238E27FC236}">
                <a16:creationId xmlns:a16="http://schemas.microsoft.com/office/drawing/2014/main" id="{E0B97B2F-6306-4E92-A4E2-44750C4A62B1}"/>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8556" name="Text Box 28">
            <a:extLst>
              <a:ext uri="{FF2B5EF4-FFF2-40B4-BE49-F238E27FC236}">
                <a16:creationId xmlns:a16="http://schemas.microsoft.com/office/drawing/2014/main" id="{9B8653F6-A8CC-4E72-A53C-4F9B21DB1052}"/>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8557" name="AutoShape 29">
            <a:extLst>
              <a:ext uri="{FF2B5EF4-FFF2-40B4-BE49-F238E27FC236}">
                <a16:creationId xmlns:a16="http://schemas.microsoft.com/office/drawing/2014/main" id="{6AB57D49-DED2-4340-9BB9-2C478CED2A73}"/>
              </a:ext>
            </a:extLst>
          </p:cNvPr>
          <p:cNvCxnSpPr>
            <a:cxnSpLocks noChangeShapeType="1"/>
            <a:stCxn id="278556" idx="0"/>
            <a:endCxn id="278555"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58" name="Text Box 30">
            <a:extLst>
              <a:ext uri="{FF2B5EF4-FFF2-40B4-BE49-F238E27FC236}">
                <a16:creationId xmlns:a16="http://schemas.microsoft.com/office/drawing/2014/main" id="{EC18EB4C-5B6A-43EB-BF6C-A1D8AE660685}"/>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8559" name="AutoShape 31">
            <a:extLst>
              <a:ext uri="{FF2B5EF4-FFF2-40B4-BE49-F238E27FC236}">
                <a16:creationId xmlns:a16="http://schemas.microsoft.com/office/drawing/2014/main" id="{DABD24D4-3F2D-48F5-AA58-9B4C37E23D88}"/>
              </a:ext>
            </a:extLst>
          </p:cNvPr>
          <p:cNvCxnSpPr>
            <a:cxnSpLocks noChangeShapeType="1"/>
            <a:stCxn id="278556" idx="2"/>
            <a:endCxn id="27855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60" name="Oval 32">
            <a:extLst>
              <a:ext uri="{FF2B5EF4-FFF2-40B4-BE49-F238E27FC236}">
                <a16:creationId xmlns:a16="http://schemas.microsoft.com/office/drawing/2014/main" id="{3B75A7E1-2338-4B1A-BE9D-15C0F9B61ED3}"/>
              </a:ext>
            </a:extLst>
          </p:cNvPr>
          <p:cNvSpPr>
            <a:spLocks noChangeAspect="1" noChangeArrowheads="1"/>
          </p:cNvSpPr>
          <p:nvPr/>
        </p:nvSpPr>
        <p:spPr bwMode="auto">
          <a:xfrm>
            <a:off x="253682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8561" name="Text Box 33">
            <a:extLst>
              <a:ext uri="{FF2B5EF4-FFF2-40B4-BE49-F238E27FC236}">
                <a16:creationId xmlns:a16="http://schemas.microsoft.com/office/drawing/2014/main" id="{1148E384-E040-449C-817C-F72EBBD4878F}"/>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8562" name="AutoShape 34">
            <a:extLst>
              <a:ext uri="{FF2B5EF4-FFF2-40B4-BE49-F238E27FC236}">
                <a16:creationId xmlns:a16="http://schemas.microsoft.com/office/drawing/2014/main" id="{47832538-72D9-4874-ACDC-017F6AA55F78}"/>
              </a:ext>
            </a:extLst>
          </p:cNvPr>
          <p:cNvCxnSpPr>
            <a:cxnSpLocks noChangeShapeType="1"/>
            <a:stCxn id="278558" idx="2"/>
            <a:endCxn id="278561"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63" name="Text Box 35">
            <a:extLst>
              <a:ext uri="{FF2B5EF4-FFF2-40B4-BE49-F238E27FC236}">
                <a16:creationId xmlns:a16="http://schemas.microsoft.com/office/drawing/2014/main" id="{7ACE3632-70AE-4EC9-A9D3-7744957732A5}"/>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78564" name="AutoShape 36">
            <a:extLst>
              <a:ext uri="{FF2B5EF4-FFF2-40B4-BE49-F238E27FC236}">
                <a16:creationId xmlns:a16="http://schemas.microsoft.com/office/drawing/2014/main" id="{76FDE26B-194D-4610-8BC5-DAFE87B10D83}"/>
              </a:ext>
            </a:extLst>
          </p:cNvPr>
          <p:cNvCxnSpPr>
            <a:cxnSpLocks noChangeShapeType="1"/>
            <a:stCxn id="278558" idx="2"/>
            <a:endCxn id="278563"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8565" name="Text Box 37">
            <a:extLst>
              <a:ext uri="{FF2B5EF4-FFF2-40B4-BE49-F238E27FC236}">
                <a16:creationId xmlns:a16="http://schemas.microsoft.com/office/drawing/2014/main" id="{F0FF0019-A941-4891-945C-FC3154F1CEC9}"/>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78566" name="AutoShape 38">
            <a:extLst>
              <a:ext uri="{FF2B5EF4-FFF2-40B4-BE49-F238E27FC236}">
                <a16:creationId xmlns:a16="http://schemas.microsoft.com/office/drawing/2014/main" id="{F9FB4C69-C583-4D33-8B3F-CDE62BEBAA33}"/>
              </a:ext>
            </a:extLst>
          </p:cNvPr>
          <p:cNvCxnSpPr>
            <a:cxnSpLocks noChangeShapeType="1"/>
            <a:stCxn id="278556" idx="2"/>
            <a:endCxn id="278565"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8560"/>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78565"/>
                                        </p:tgtEl>
                                        <p:attrNameLst>
                                          <p:attrName>style.visibility</p:attrName>
                                        </p:attrNameLst>
                                      </p:cBhvr>
                                      <p:to>
                                        <p:strVal val="visible"/>
                                      </p:to>
                                    </p:set>
                                    <p:anim calcmode="lin" valueType="num">
                                      <p:cBhvr additive="base">
                                        <p:cTn id="10" dur="500" fill="hold"/>
                                        <p:tgtEl>
                                          <p:spTgt spid="278565"/>
                                        </p:tgtEl>
                                        <p:attrNameLst>
                                          <p:attrName>ppt_x</p:attrName>
                                        </p:attrNameLst>
                                      </p:cBhvr>
                                      <p:tavLst>
                                        <p:tav tm="0">
                                          <p:val>
                                            <p:strVal val="0-#ppt_w/2"/>
                                          </p:val>
                                        </p:tav>
                                        <p:tav tm="100000">
                                          <p:val>
                                            <p:strVal val="#ppt_x"/>
                                          </p:val>
                                        </p:tav>
                                      </p:tavLst>
                                    </p:anim>
                                    <p:anim calcmode="lin" valueType="num">
                                      <p:cBhvr additive="base">
                                        <p:cTn id="11" dur="500" fill="hold"/>
                                        <p:tgtEl>
                                          <p:spTgt spid="278565"/>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8566"/>
                                        </p:tgtEl>
                                        <p:attrNameLst>
                                          <p:attrName>style.visibility</p:attrName>
                                        </p:attrNameLst>
                                      </p:cBhvr>
                                      <p:to>
                                        <p:strVal val="visible"/>
                                      </p:to>
                                    </p:set>
                                    <p:animEffect transition="in" filter="blinds(horizontal)">
                                      <p:cBhvr>
                                        <p:cTn id="15" dur="500"/>
                                        <p:tgtEl>
                                          <p:spTgt spid="278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6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Veri Yer Tutucusu 3">
            <a:extLst>
              <a:ext uri="{FF2B5EF4-FFF2-40B4-BE49-F238E27FC236}">
                <a16:creationId xmlns:a16="http://schemas.microsoft.com/office/drawing/2014/main" id="{366FA000-7BA5-4CF9-98AB-4DAF9E95935D}"/>
              </a:ext>
            </a:extLst>
          </p:cNvPr>
          <p:cNvSpPr>
            <a:spLocks noGrp="1"/>
          </p:cNvSpPr>
          <p:nvPr>
            <p:ph type="dt" sz="half" idx="10"/>
          </p:nvPr>
        </p:nvSpPr>
        <p:spPr/>
        <p:txBody>
          <a:bodyPr/>
          <a:lstStyle/>
          <a:p>
            <a:fld id="{6D35A20A-8C11-4CCD-8FAF-10BBC51A06EF}" type="datetime4">
              <a:rPr lang="en-US" altLang="en-US"/>
              <a:pPr/>
              <a:t>November 7, 2024</a:t>
            </a:fld>
            <a:endParaRPr lang="en-US" altLang="en-US" dirty="0"/>
          </a:p>
        </p:txBody>
      </p:sp>
      <p:sp>
        <p:nvSpPr>
          <p:cNvPr id="42" name="Alt Bilgi Yer Tutucusu 4">
            <a:extLst>
              <a:ext uri="{FF2B5EF4-FFF2-40B4-BE49-F238E27FC236}">
                <a16:creationId xmlns:a16="http://schemas.microsoft.com/office/drawing/2014/main" id="{D003ED5D-481A-46DC-8C33-05E410621DCF}"/>
              </a:ext>
            </a:extLst>
          </p:cNvPr>
          <p:cNvSpPr>
            <a:spLocks noGrp="1"/>
          </p:cNvSpPr>
          <p:nvPr>
            <p:ph type="ftr" sz="quarter" idx="11"/>
          </p:nvPr>
        </p:nvSpPr>
        <p:spPr/>
        <p:txBody>
          <a:bodyPr/>
          <a:lstStyle/>
          <a:p>
            <a:r>
              <a:rPr lang="en-US" altLang="en-US" dirty="0"/>
              <a:t>Borahan Tümer, Ph.D.                                                                                                                                                                          </a:t>
            </a:r>
          </a:p>
        </p:txBody>
      </p:sp>
      <p:sp>
        <p:nvSpPr>
          <p:cNvPr id="43" name="Slayt Numarası Yer Tutucusu 5">
            <a:extLst>
              <a:ext uri="{FF2B5EF4-FFF2-40B4-BE49-F238E27FC236}">
                <a16:creationId xmlns:a16="http://schemas.microsoft.com/office/drawing/2014/main" id="{3EDEF5CB-0399-408B-9844-53D6505D25AD}"/>
              </a:ext>
            </a:extLst>
          </p:cNvPr>
          <p:cNvSpPr>
            <a:spLocks noGrp="1"/>
          </p:cNvSpPr>
          <p:nvPr>
            <p:ph type="sldNum" sz="quarter" idx="12"/>
          </p:nvPr>
        </p:nvSpPr>
        <p:spPr/>
        <p:txBody>
          <a:bodyPr/>
          <a:lstStyle/>
          <a:p>
            <a:fld id="{825AE793-B4BA-4F6D-9B1B-66D85403D2FD}" type="slidenum">
              <a:rPr lang="en-US" altLang="en-US"/>
              <a:pPr/>
              <a:t>45</a:t>
            </a:fld>
            <a:endParaRPr lang="en-US" altLang="en-US" dirty="0"/>
          </a:p>
        </p:txBody>
      </p:sp>
      <p:sp>
        <p:nvSpPr>
          <p:cNvPr id="279554" name="Rectangle 2">
            <a:extLst>
              <a:ext uri="{FF2B5EF4-FFF2-40B4-BE49-F238E27FC236}">
                <a16:creationId xmlns:a16="http://schemas.microsoft.com/office/drawing/2014/main" id="{464F0404-AE84-4560-9357-517043FB3ECE}"/>
              </a:ext>
            </a:extLst>
          </p:cNvPr>
          <p:cNvSpPr>
            <a:spLocks noGrp="1" noChangeArrowheads="1"/>
          </p:cNvSpPr>
          <p:nvPr>
            <p:ph type="title"/>
          </p:nvPr>
        </p:nvSpPr>
        <p:spPr/>
        <p:txBody>
          <a:bodyPr/>
          <a:lstStyle/>
          <a:p>
            <a:r>
              <a:rPr lang="en-US" altLang="en-US" dirty="0"/>
              <a:t>A Binary Search Tree Example</a:t>
            </a:r>
          </a:p>
        </p:txBody>
      </p:sp>
      <p:grpSp>
        <p:nvGrpSpPr>
          <p:cNvPr id="279555" name="Group 3">
            <a:extLst>
              <a:ext uri="{FF2B5EF4-FFF2-40B4-BE49-F238E27FC236}">
                <a16:creationId xmlns:a16="http://schemas.microsoft.com/office/drawing/2014/main" id="{1016D29D-60CE-4E04-A587-1EEB1EB81F26}"/>
              </a:ext>
            </a:extLst>
          </p:cNvPr>
          <p:cNvGrpSpPr>
            <a:grpSpLocks/>
          </p:cNvGrpSpPr>
          <p:nvPr/>
        </p:nvGrpSpPr>
        <p:grpSpPr bwMode="auto">
          <a:xfrm>
            <a:off x="323850" y="1196975"/>
            <a:ext cx="8623300" cy="504825"/>
            <a:chOff x="204" y="845"/>
            <a:chExt cx="5432" cy="318"/>
          </a:xfrm>
        </p:grpSpPr>
        <p:grpSp>
          <p:nvGrpSpPr>
            <p:cNvPr id="279556" name="Group 4">
              <a:extLst>
                <a:ext uri="{FF2B5EF4-FFF2-40B4-BE49-F238E27FC236}">
                  <a16:creationId xmlns:a16="http://schemas.microsoft.com/office/drawing/2014/main" id="{1C404657-9735-4A8D-BEB1-9881673872C6}"/>
                </a:ext>
              </a:extLst>
            </p:cNvPr>
            <p:cNvGrpSpPr>
              <a:grpSpLocks/>
            </p:cNvGrpSpPr>
            <p:nvPr/>
          </p:nvGrpSpPr>
          <p:grpSpPr bwMode="auto">
            <a:xfrm>
              <a:off x="204" y="845"/>
              <a:ext cx="572" cy="318"/>
              <a:chOff x="612" y="1026"/>
              <a:chExt cx="636" cy="318"/>
            </a:xfrm>
          </p:grpSpPr>
          <p:sp>
            <p:nvSpPr>
              <p:cNvPr id="279557" name="Rectangle 5">
                <a:extLst>
                  <a:ext uri="{FF2B5EF4-FFF2-40B4-BE49-F238E27FC236}">
                    <a16:creationId xmlns:a16="http://schemas.microsoft.com/office/drawing/2014/main" id="{943179F2-7387-4015-B584-9B39CB0F9E9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79558" name="Rectangle 6">
                <a:extLst>
                  <a:ext uri="{FF2B5EF4-FFF2-40B4-BE49-F238E27FC236}">
                    <a16:creationId xmlns:a16="http://schemas.microsoft.com/office/drawing/2014/main" id="{ED79C4D3-8FBD-4F20-839A-698AD00D948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79559" name="Group 7">
              <a:extLst>
                <a:ext uri="{FF2B5EF4-FFF2-40B4-BE49-F238E27FC236}">
                  <a16:creationId xmlns:a16="http://schemas.microsoft.com/office/drawing/2014/main" id="{0FD52DD1-C520-43FA-B6D6-756FFC902096}"/>
                </a:ext>
              </a:extLst>
            </p:cNvPr>
            <p:cNvGrpSpPr>
              <a:grpSpLocks/>
            </p:cNvGrpSpPr>
            <p:nvPr/>
          </p:nvGrpSpPr>
          <p:grpSpPr bwMode="auto">
            <a:xfrm>
              <a:off x="776" y="845"/>
              <a:ext cx="572" cy="318"/>
              <a:chOff x="612" y="1026"/>
              <a:chExt cx="636" cy="318"/>
            </a:xfrm>
          </p:grpSpPr>
          <p:sp>
            <p:nvSpPr>
              <p:cNvPr id="279560" name="Rectangle 8">
                <a:extLst>
                  <a:ext uri="{FF2B5EF4-FFF2-40B4-BE49-F238E27FC236}">
                    <a16:creationId xmlns:a16="http://schemas.microsoft.com/office/drawing/2014/main" id="{DD37AAAC-2D78-4021-9850-BA20C0A4927A}"/>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79561" name="Rectangle 9">
                <a:extLst>
                  <a:ext uri="{FF2B5EF4-FFF2-40B4-BE49-F238E27FC236}">
                    <a16:creationId xmlns:a16="http://schemas.microsoft.com/office/drawing/2014/main" id="{2E5A840E-393B-4C31-8B91-7AD82986E61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79562" name="Group 10">
              <a:extLst>
                <a:ext uri="{FF2B5EF4-FFF2-40B4-BE49-F238E27FC236}">
                  <a16:creationId xmlns:a16="http://schemas.microsoft.com/office/drawing/2014/main" id="{F0B89CC2-C280-425C-852E-7F832896A71B}"/>
                </a:ext>
              </a:extLst>
            </p:cNvPr>
            <p:cNvGrpSpPr>
              <a:grpSpLocks/>
            </p:cNvGrpSpPr>
            <p:nvPr/>
          </p:nvGrpSpPr>
          <p:grpSpPr bwMode="auto">
            <a:xfrm>
              <a:off x="1347" y="845"/>
              <a:ext cx="572" cy="318"/>
              <a:chOff x="612" y="1026"/>
              <a:chExt cx="636" cy="318"/>
            </a:xfrm>
          </p:grpSpPr>
          <p:sp>
            <p:nvSpPr>
              <p:cNvPr id="279563" name="Rectangle 11">
                <a:extLst>
                  <a:ext uri="{FF2B5EF4-FFF2-40B4-BE49-F238E27FC236}">
                    <a16:creationId xmlns:a16="http://schemas.microsoft.com/office/drawing/2014/main" id="{515B82F8-327B-4CC4-9907-A4F571A3D7F2}"/>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79564" name="Rectangle 12">
                <a:extLst>
                  <a:ext uri="{FF2B5EF4-FFF2-40B4-BE49-F238E27FC236}">
                    <a16:creationId xmlns:a16="http://schemas.microsoft.com/office/drawing/2014/main" id="{ED9750FF-8C7D-4850-96C5-62563948794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79565" name="Group 13">
              <a:extLst>
                <a:ext uri="{FF2B5EF4-FFF2-40B4-BE49-F238E27FC236}">
                  <a16:creationId xmlns:a16="http://schemas.microsoft.com/office/drawing/2014/main" id="{6D584549-E2B3-4933-BAE3-C8752AAE489A}"/>
                </a:ext>
              </a:extLst>
            </p:cNvPr>
            <p:cNvGrpSpPr>
              <a:grpSpLocks/>
            </p:cNvGrpSpPr>
            <p:nvPr/>
          </p:nvGrpSpPr>
          <p:grpSpPr bwMode="auto">
            <a:xfrm>
              <a:off x="1919" y="845"/>
              <a:ext cx="572" cy="318"/>
              <a:chOff x="612" y="1026"/>
              <a:chExt cx="636" cy="318"/>
            </a:xfrm>
          </p:grpSpPr>
          <p:sp>
            <p:nvSpPr>
              <p:cNvPr id="279566" name="Rectangle 14">
                <a:extLst>
                  <a:ext uri="{FF2B5EF4-FFF2-40B4-BE49-F238E27FC236}">
                    <a16:creationId xmlns:a16="http://schemas.microsoft.com/office/drawing/2014/main" id="{537173A0-08FB-46A2-9126-BE1557FC07D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79567" name="Rectangle 15">
                <a:extLst>
                  <a:ext uri="{FF2B5EF4-FFF2-40B4-BE49-F238E27FC236}">
                    <a16:creationId xmlns:a16="http://schemas.microsoft.com/office/drawing/2014/main" id="{A9030D05-7397-4DFC-8B27-946D0277A77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79568" name="Rectangle 16">
              <a:extLst>
                <a:ext uri="{FF2B5EF4-FFF2-40B4-BE49-F238E27FC236}">
                  <a16:creationId xmlns:a16="http://schemas.microsoft.com/office/drawing/2014/main" id="{ACA85218-D619-46D0-B2DE-12A3C64E3A9B}"/>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79569" name="Rectangle 17">
              <a:extLst>
                <a:ext uri="{FF2B5EF4-FFF2-40B4-BE49-F238E27FC236}">
                  <a16:creationId xmlns:a16="http://schemas.microsoft.com/office/drawing/2014/main" id="{DF4965A3-FB22-41E8-944B-9C1320A0DB17}"/>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79570" name="Rectangle 18">
              <a:extLst>
                <a:ext uri="{FF2B5EF4-FFF2-40B4-BE49-F238E27FC236}">
                  <a16:creationId xmlns:a16="http://schemas.microsoft.com/office/drawing/2014/main" id="{EB7C0CB0-3B13-42EB-A3FF-2A874896D140}"/>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79571" name="Rectangle 19">
              <a:extLst>
                <a:ext uri="{FF2B5EF4-FFF2-40B4-BE49-F238E27FC236}">
                  <a16:creationId xmlns:a16="http://schemas.microsoft.com/office/drawing/2014/main" id="{2ADCF78A-998A-42E2-9CB9-9FD29673519E}"/>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79572" name="Rectangle 20">
              <a:extLst>
                <a:ext uri="{FF2B5EF4-FFF2-40B4-BE49-F238E27FC236}">
                  <a16:creationId xmlns:a16="http://schemas.microsoft.com/office/drawing/2014/main" id="{C2608AEC-5B42-4971-953D-FB23D61F335A}"/>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79573" name="Rectangle 21">
              <a:extLst>
                <a:ext uri="{FF2B5EF4-FFF2-40B4-BE49-F238E27FC236}">
                  <a16:creationId xmlns:a16="http://schemas.microsoft.com/office/drawing/2014/main" id="{8841481F-4E72-46BE-929A-0BF918CCAEFA}"/>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79574" name="Rectangle 22">
              <a:extLst>
                <a:ext uri="{FF2B5EF4-FFF2-40B4-BE49-F238E27FC236}">
                  <a16:creationId xmlns:a16="http://schemas.microsoft.com/office/drawing/2014/main" id="{DA737F2C-F0F3-48FB-9C08-267A06B67C9F}"/>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79575" name="Rectangle 23">
              <a:extLst>
                <a:ext uri="{FF2B5EF4-FFF2-40B4-BE49-F238E27FC236}">
                  <a16:creationId xmlns:a16="http://schemas.microsoft.com/office/drawing/2014/main" id="{D8CDF51F-08C4-472E-94A3-3CC1A90BA9BC}"/>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79576" name="Rectangle 24">
              <a:extLst>
                <a:ext uri="{FF2B5EF4-FFF2-40B4-BE49-F238E27FC236}">
                  <a16:creationId xmlns:a16="http://schemas.microsoft.com/office/drawing/2014/main" id="{18773D90-691E-455B-95AA-1F27A31DB20B}"/>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79577" name="Rectangle 25">
              <a:extLst>
                <a:ext uri="{FF2B5EF4-FFF2-40B4-BE49-F238E27FC236}">
                  <a16:creationId xmlns:a16="http://schemas.microsoft.com/office/drawing/2014/main" id="{E7DC8928-E40C-4B8D-8B71-AF2AA395CE1E}"/>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79578" name="Rectangle 26">
              <a:extLst>
                <a:ext uri="{FF2B5EF4-FFF2-40B4-BE49-F238E27FC236}">
                  <a16:creationId xmlns:a16="http://schemas.microsoft.com/office/drawing/2014/main" id="{2C4D6F32-EDA0-4337-87F1-3895A9AEF978}"/>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79579" name="Text Box 27">
            <a:extLst>
              <a:ext uri="{FF2B5EF4-FFF2-40B4-BE49-F238E27FC236}">
                <a16:creationId xmlns:a16="http://schemas.microsoft.com/office/drawing/2014/main" id="{61BE64E6-EAE2-4EB9-B4D5-D1020B85F07E}"/>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79580" name="Text Box 28">
            <a:extLst>
              <a:ext uri="{FF2B5EF4-FFF2-40B4-BE49-F238E27FC236}">
                <a16:creationId xmlns:a16="http://schemas.microsoft.com/office/drawing/2014/main" id="{D636BD1D-765A-4815-AD1C-6EE93568D0F0}"/>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79581" name="AutoShape 29">
            <a:extLst>
              <a:ext uri="{FF2B5EF4-FFF2-40B4-BE49-F238E27FC236}">
                <a16:creationId xmlns:a16="http://schemas.microsoft.com/office/drawing/2014/main" id="{117AE6F7-BE37-48A7-B412-304C29595C2B}"/>
              </a:ext>
            </a:extLst>
          </p:cNvPr>
          <p:cNvCxnSpPr>
            <a:cxnSpLocks noChangeShapeType="1"/>
            <a:stCxn id="279580" idx="0"/>
            <a:endCxn id="279579"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2" name="Text Box 30">
            <a:extLst>
              <a:ext uri="{FF2B5EF4-FFF2-40B4-BE49-F238E27FC236}">
                <a16:creationId xmlns:a16="http://schemas.microsoft.com/office/drawing/2014/main" id="{8A6A8977-FB99-4E39-A5BE-D3F24D138598}"/>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79583" name="AutoShape 31">
            <a:extLst>
              <a:ext uri="{FF2B5EF4-FFF2-40B4-BE49-F238E27FC236}">
                <a16:creationId xmlns:a16="http://schemas.microsoft.com/office/drawing/2014/main" id="{21975238-20C8-4DE7-85BC-3A9A8A1DE3A5}"/>
              </a:ext>
            </a:extLst>
          </p:cNvPr>
          <p:cNvCxnSpPr>
            <a:cxnSpLocks noChangeShapeType="1"/>
            <a:stCxn id="279580" idx="2"/>
            <a:endCxn id="279582"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4" name="Oval 32">
            <a:extLst>
              <a:ext uri="{FF2B5EF4-FFF2-40B4-BE49-F238E27FC236}">
                <a16:creationId xmlns:a16="http://schemas.microsoft.com/office/drawing/2014/main" id="{18FA7296-9A54-4B7D-B19C-7654E297ACC7}"/>
              </a:ext>
            </a:extLst>
          </p:cNvPr>
          <p:cNvSpPr>
            <a:spLocks noChangeAspect="1" noChangeArrowheads="1"/>
          </p:cNvSpPr>
          <p:nvPr/>
        </p:nvSpPr>
        <p:spPr bwMode="auto">
          <a:xfrm>
            <a:off x="30035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9585" name="Text Box 33">
            <a:extLst>
              <a:ext uri="{FF2B5EF4-FFF2-40B4-BE49-F238E27FC236}">
                <a16:creationId xmlns:a16="http://schemas.microsoft.com/office/drawing/2014/main" id="{35765A4F-9890-4E44-84B4-C3EAD426E98B}"/>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79586" name="AutoShape 34">
            <a:extLst>
              <a:ext uri="{FF2B5EF4-FFF2-40B4-BE49-F238E27FC236}">
                <a16:creationId xmlns:a16="http://schemas.microsoft.com/office/drawing/2014/main" id="{F55FEBB2-2412-4F9F-8169-6896EFA2241A}"/>
              </a:ext>
            </a:extLst>
          </p:cNvPr>
          <p:cNvCxnSpPr>
            <a:cxnSpLocks noChangeShapeType="1"/>
            <a:stCxn id="279582" idx="2"/>
            <a:endCxn id="279585"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7" name="Text Box 35">
            <a:extLst>
              <a:ext uri="{FF2B5EF4-FFF2-40B4-BE49-F238E27FC236}">
                <a16:creationId xmlns:a16="http://schemas.microsoft.com/office/drawing/2014/main" id="{76777654-1D97-4791-B2FA-3A1CABD03DC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79588" name="AutoShape 36">
            <a:extLst>
              <a:ext uri="{FF2B5EF4-FFF2-40B4-BE49-F238E27FC236}">
                <a16:creationId xmlns:a16="http://schemas.microsoft.com/office/drawing/2014/main" id="{E093EF2E-7709-4227-8312-8E097512538C}"/>
              </a:ext>
            </a:extLst>
          </p:cNvPr>
          <p:cNvCxnSpPr>
            <a:cxnSpLocks noChangeShapeType="1"/>
            <a:stCxn id="279582" idx="2"/>
            <a:endCxn id="279587"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89" name="Text Box 37">
            <a:extLst>
              <a:ext uri="{FF2B5EF4-FFF2-40B4-BE49-F238E27FC236}">
                <a16:creationId xmlns:a16="http://schemas.microsoft.com/office/drawing/2014/main" id="{7E5B9678-E6FA-4890-8C0B-3B795C83AB7F}"/>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79590" name="AutoShape 38">
            <a:extLst>
              <a:ext uri="{FF2B5EF4-FFF2-40B4-BE49-F238E27FC236}">
                <a16:creationId xmlns:a16="http://schemas.microsoft.com/office/drawing/2014/main" id="{1CFD868B-09A1-4E43-B6AA-955FD62430A0}"/>
              </a:ext>
            </a:extLst>
          </p:cNvPr>
          <p:cNvCxnSpPr>
            <a:cxnSpLocks noChangeShapeType="1"/>
            <a:stCxn id="279580" idx="2"/>
            <a:endCxn id="279589"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591" name="Text Box 39">
            <a:extLst>
              <a:ext uri="{FF2B5EF4-FFF2-40B4-BE49-F238E27FC236}">
                <a16:creationId xmlns:a16="http://schemas.microsoft.com/office/drawing/2014/main" id="{677D6D4F-1328-4998-A130-1C69676DA8C2}"/>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79592" name="AutoShape 40">
            <a:extLst>
              <a:ext uri="{FF2B5EF4-FFF2-40B4-BE49-F238E27FC236}">
                <a16:creationId xmlns:a16="http://schemas.microsoft.com/office/drawing/2014/main" id="{9F263840-DB27-4BC1-96E1-2F8982AD4DC1}"/>
              </a:ext>
            </a:extLst>
          </p:cNvPr>
          <p:cNvCxnSpPr>
            <a:cxnSpLocks noChangeShapeType="1"/>
            <a:stCxn id="279589" idx="2"/>
            <a:endCxn id="279591"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79584"/>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79591"/>
                                        </p:tgtEl>
                                        <p:attrNameLst>
                                          <p:attrName>style.visibility</p:attrName>
                                        </p:attrNameLst>
                                      </p:cBhvr>
                                      <p:to>
                                        <p:strVal val="visible"/>
                                      </p:to>
                                    </p:set>
                                    <p:anim calcmode="lin" valueType="num">
                                      <p:cBhvr additive="base">
                                        <p:cTn id="10" dur="500" fill="hold"/>
                                        <p:tgtEl>
                                          <p:spTgt spid="279591"/>
                                        </p:tgtEl>
                                        <p:attrNameLst>
                                          <p:attrName>ppt_x</p:attrName>
                                        </p:attrNameLst>
                                      </p:cBhvr>
                                      <p:tavLst>
                                        <p:tav tm="0">
                                          <p:val>
                                            <p:strVal val="1+#ppt_w/2"/>
                                          </p:val>
                                        </p:tav>
                                        <p:tav tm="100000">
                                          <p:val>
                                            <p:strVal val="#ppt_x"/>
                                          </p:val>
                                        </p:tav>
                                      </p:tavLst>
                                    </p:anim>
                                    <p:anim calcmode="lin" valueType="num">
                                      <p:cBhvr additive="base">
                                        <p:cTn id="11" dur="500" fill="hold"/>
                                        <p:tgtEl>
                                          <p:spTgt spid="27959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79592"/>
                                        </p:tgtEl>
                                        <p:attrNameLst>
                                          <p:attrName>style.visibility</p:attrName>
                                        </p:attrNameLst>
                                      </p:cBhvr>
                                      <p:to>
                                        <p:strVal val="visible"/>
                                      </p:to>
                                    </p:set>
                                    <p:animEffect transition="in" filter="blinds(horizontal)">
                                      <p:cBhvr>
                                        <p:cTn id="15" dur="500"/>
                                        <p:tgtEl>
                                          <p:spTgt spid="27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9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Veri Yer Tutucusu 3">
            <a:extLst>
              <a:ext uri="{FF2B5EF4-FFF2-40B4-BE49-F238E27FC236}">
                <a16:creationId xmlns:a16="http://schemas.microsoft.com/office/drawing/2014/main" id="{8A7FBEDF-E0A5-4651-A93B-FADC555E7253}"/>
              </a:ext>
            </a:extLst>
          </p:cNvPr>
          <p:cNvSpPr>
            <a:spLocks noGrp="1"/>
          </p:cNvSpPr>
          <p:nvPr>
            <p:ph type="dt" sz="half" idx="10"/>
          </p:nvPr>
        </p:nvSpPr>
        <p:spPr/>
        <p:txBody>
          <a:bodyPr/>
          <a:lstStyle/>
          <a:p>
            <a:fld id="{B4947A6D-DD9E-417D-B757-EC80A3977824}" type="datetime4">
              <a:rPr lang="en-US" altLang="en-US"/>
              <a:pPr/>
              <a:t>November 7, 2024</a:t>
            </a:fld>
            <a:endParaRPr lang="en-US" altLang="en-US" dirty="0"/>
          </a:p>
        </p:txBody>
      </p:sp>
      <p:sp>
        <p:nvSpPr>
          <p:cNvPr id="44" name="Alt Bilgi Yer Tutucusu 4">
            <a:extLst>
              <a:ext uri="{FF2B5EF4-FFF2-40B4-BE49-F238E27FC236}">
                <a16:creationId xmlns:a16="http://schemas.microsoft.com/office/drawing/2014/main" id="{7F62E039-2F51-4B77-9474-4ED94F310A8C}"/>
              </a:ext>
            </a:extLst>
          </p:cNvPr>
          <p:cNvSpPr>
            <a:spLocks noGrp="1"/>
          </p:cNvSpPr>
          <p:nvPr>
            <p:ph type="ftr" sz="quarter" idx="11"/>
          </p:nvPr>
        </p:nvSpPr>
        <p:spPr/>
        <p:txBody>
          <a:bodyPr/>
          <a:lstStyle/>
          <a:p>
            <a:r>
              <a:rPr lang="en-US" altLang="en-US" dirty="0"/>
              <a:t>Borahan Tümer, Ph.D.                                                                                                                                                                          </a:t>
            </a:r>
          </a:p>
        </p:txBody>
      </p:sp>
      <p:sp>
        <p:nvSpPr>
          <p:cNvPr id="45" name="Slayt Numarası Yer Tutucusu 5">
            <a:extLst>
              <a:ext uri="{FF2B5EF4-FFF2-40B4-BE49-F238E27FC236}">
                <a16:creationId xmlns:a16="http://schemas.microsoft.com/office/drawing/2014/main" id="{A58CCE50-874C-4E6C-AE1D-F6DF5E1AC931}"/>
              </a:ext>
            </a:extLst>
          </p:cNvPr>
          <p:cNvSpPr>
            <a:spLocks noGrp="1"/>
          </p:cNvSpPr>
          <p:nvPr>
            <p:ph type="sldNum" sz="quarter" idx="12"/>
          </p:nvPr>
        </p:nvSpPr>
        <p:spPr/>
        <p:txBody>
          <a:bodyPr/>
          <a:lstStyle/>
          <a:p>
            <a:fld id="{F88EBE8E-01C1-4355-A0A0-BA461D1ACB06}" type="slidenum">
              <a:rPr lang="en-US" altLang="en-US"/>
              <a:pPr/>
              <a:t>46</a:t>
            </a:fld>
            <a:endParaRPr lang="en-US" altLang="en-US" dirty="0"/>
          </a:p>
        </p:txBody>
      </p:sp>
      <p:sp>
        <p:nvSpPr>
          <p:cNvPr id="280578" name="Rectangle 2">
            <a:extLst>
              <a:ext uri="{FF2B5EF4-FFF2-40B4-BE49-F238E27FC236}">
                <a16:creationId xmlns:a16="http://schemas.microsoft.com/office/drawing/2014/main" id="{F28E9F25-36D0-464D-A2D3-DE782FC1F7D4}"/>
              </a:ext>
            </a:extLst>
          </p:cNvPr>
          <p:cNvSpPr>
            <a:spLocks noGrp="1" noChangeArrowheads="1"/>
          </p:cNvSpPr>
          <p:nvPr>
            <p:ph type="title"/>
          </p:nvPr>
        </p:nvSpPr>
        <p:spPr/>
        <p:txBody>
          <a:bodyPr/>
          <a:lstStyle/>
          <a:p>
            <a:r>
              <a:rPr lang="en-US" altLang="en-US" dirty="0"/>
              <a:t>A Binary Search Tree Example</a:t>
            </a:r>
          </a:p>
        </p:txBody>
      </p:sp>
      <p:grpSp>
        <p:nvGrpSpPr>
          <p:cNvPr id="280579" name="Group 3">
            <a:extLst>
              <a:ext uri="{FF2B5EF4-FFF2-40B4-BE49-F238E27FC236}">
                <a16:creationId xmlns:a16="http://schemas.microsoft.com/office/drawing/2014/main" id="{37829734-B396-4884-A2C3-0DE24A0A01BC}"/>
              </a:ext>
            </a:extLst>
          </p:cNvPr>
          <p:cNvGrpSpPr>
            <a:grpSpLocks/>
          </p:cNvGrpSpPr>
          <p:nvPr/>
        </p:nvGrpSpPr>
        <p:grpSpPr bwMode="auto">
          <a:xfrm>
            <a:off x="323850" y="1196975"/>
            <a:ext cx="8623300" cy="504825"/>
            <a:chOff x="204" y="845"/>
            <a:chExt cx="5432" cy="318"/>
          </a:xfrm>
        </p:grpSpPr>
        <p:grpSp>
          <p:nvGrpSpPr>
            <p:cNvPr id="280580" name="Group 4">
              <a:extLst>
                <a:ext uri="{FF2B5EF4-FFF2-40B4-BE49-F238E27FC236}">
                  <a16:creationId xmlns:a16="http://schemas.microsoft.com/office/drawing/2014/main" id="{AE4ECBEF-D64E-4F93-A6D3-EEB2FA9F9C68}"/>
                </a:ext>
              </a:extLst>
            </p:cNvPr>
            <p:cNvGrpSpPr>
              <a:grpSpLocks/>
            </p:cNvGrpSpPr>
            <p:nvPr/>
          </p:nvGrpSpPr>
          <p:grpSpPr bwMode="auto">
            <a:xfrm>
              <a:off x="204" y="845"/>
              <a:ext cx="572" cy="318"/>
              <a:chOff x="612" y="1026"/>
              <a:chExt cx="636" cy="318"/>
            </a:xfrm>
          </p:grpSpPr>
          <p:sp>
            <p:nvSpPr>
              <p:cNvPr id="280581" name="Rectangle 5">
                <a:extLst>
                  <a:ext uri="{FF2B5EF4-FFF2-40B4-BE49-F238E27FC236}">
                    <a16:creationId xmlns:a16="http://schemas.microsoft.com/office/drawing/2014/main" id="{7E3632EE-89ED-49C7-8668-6EE43A88348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0582" name="Rectangle 6">
                <a:extLst>
                  <a:ext uri="{FF2B5EF4-FFF2-40B4-BE49-F238E27FC236}">
                    <a16:creationId xmlns:a16="http://schemas.microsoft.com/office/drawing/2014/main" id="{A940D0A9-E252-426F-A96C-8A63880E4EA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0583" name="Group 7">
              <a:extLst>
                <a:ext uri="{FF2B5EF4-FFF2-40B4-BE49-F238E27FC236}">
                  <a16:creationId xmlns:a16="http://schemas.microsoft.com/office/drawing/2014/main" id="{408EC82F-232A-41BA-9DFD-23CD2DAA8E3A}"/>
                </a:ext>
              </a:extLst>
            </p:cNvPr>
            <p:cNvGrpSpPr>
              <a:grpSpLocks/>
            </p:cNvGrpSpPr>
            <p:nvPr/>
          </p:nvGrpSpPr>
          <p:grpSpPr bwMode="auto">
            <a:xfrm>
              <a:off x="776" y="845"/>
              <a:ext cx="572" cy="318"/>
              <a:chOff x="612" y="1026"/>
              <a:chExt cx="636" cy="318"/>
            </a:xfrm>
          </p:grpSpPr>
          <p:sp>
            <p:nvSpPr>
              <p:cNvPr id="280584" name="Rectangle 8">
                <a:extLst>
                  <a:ext uri="{FF2B5EF4-FFF2-40B4-BE49-F238E27FC236}">
                    <a16:creationId xmlns:a16="http://schemas.microsoft.com/office/drawing/2014/main" id="{AB8C2E35-8800-446F-A530-F5798F021C9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0585" name="Rectangle 9">
                <a:extLst>
                  <a:ext uri="{FF2B5EF4-FFF2-40B4-BE49-F238E27FC236}">
                    <a16:creationId xmlns:a16="http://schemas.microsoft.com/office/drawing/2014/main" id="{9C73D40A-1DF3-4244-B35D-75B2DB93337D}"/>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0586" name="Group 10">
              <a:extLst>
                <a:ext uri="{FF2B5EF4-FFF2-40B4-BE49-F238E27FC236}">
                  <a16:creationId xmlns:a16="http://schemas.microsoft.com/office/drawing/2014/main" id="{ABF9FC56-18E7-4DCD-BA54-61E563CBC207}"/>
                </a:ext>
              </a:extLst>
            </p:cNvPr>
            <p:cNvGrpSpPr>
              <a:grpSpLocks/>
            </p:cNvGrpSpPr>
            <p:nvPr/>
          </p:nvGrpSpPr>
          <p:grpSpPr bwMode="auto">
            <a:xfrm>
              <a:off x="1347" y="845"/>
              <a:ext cx="572" cy="318"/>
              <a:chOff x="612" y="1026"/>
              <a:chExt cx="636" cy="318"/>
            </a:xfrm>
          </p:grpSpPr>
          <p:sp>
            <p:nvSpPr>
              <p:cNvPr id="280587" name="Rectangle 11">
                <a:extLst>
                  <a:ext uri="{FF2B5EF4-FFF2-40B4-BE49-F238E27FC236}">
                    <a16:creationId xmlns:a16="http://schemas.microsoft.com/office/drawing/2014/main" id="{1CD78BAE-351A-4920-B35D-C83B677271A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0588" name="Rectangle 12">
                <a:extLst>
                  <a:ext uri="{FF2B5EF4-FFF2-40B4-BE49-F238E27FC236}">
                    <a16:creationId xmlns:a16="http://schemas.microsoft.com/office/drawing/2014/main" id="{B8FBDE82-9636-43EA-8315-B8E776DA342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0589" name="Group 13">
              <a:extLst>
                <a:ext uri="{FF2B5EF4-FFF2-40B4-BE49-F238E27FC236}">
                  <a16:creationId xmlns:a16="http://schemas.microsoft.com/office/drawing/2014/main" id="{C81ACB47-7B23-428E-AA58-01ECA5625FA7}"/>
                </a:ext>
              </a:extLst>
            </p:cNvPr>
            <p:cNvGrpSpPr>
              <a:grpSpLocks/>
            </p:cNvGrpSpPr>
            <p:nvPr/>
          </p:nvGrpSpPr>
          <p:grpSpPr bwMode="auto">
            <a:xfrm>
              <a:off x="1919" y="845"/>
              <a:ext cx="572" cy="318"/>
              <a:chOff x="612" y="1026"/>
              <a:chExt cx="636" cy="318"/>
            </a:xfrm>
          </p:grpSpPr>
          <p:sp>
            <p:nvSpPr>
              <p:cNvPr id="280590" name="Rectangle 14">
                <a:extLst>
                  <a:ext uri="{FF2B5EF4-FFF2-40B4-BE49-F238E27FC236}">
                    <a16:creationId xmlns:a16="http://schemas.microsoft.com/office/drawing/2014/main" id="{5C809B8A-9DD9-4722-B8C5-E4A90005C2DA}"/>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0591" name="Rectangle 15">
                <a:extLst>
                  <a:ext uri="{FF2B5EF4-FFF2-40B4-BE49-F238E27FC236}">
                    <a16:creationId xmlns:a16="http://schemas.microsoft.com/office/drawing/2014/main" id="{AEB17154-9E85-41D6-A3F0-5CF1E531A73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0592" name="Rectangle 16">
              <a:extLst>
                <a:ext uri="{FF2B5EF4-FFF2-40B4-BE49-F238E27FC236}">
                  <a16:creationId xmlns:a16="http://schemas.microsoft.com/office/drawing/2014/main" id="{B80147E2-811B-4102-8583-5EB6A18136CB}"/>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0593" name="Rectangle 17">
              <a:extLst>
                <a:ext uri="{FF2B5EF4-FFF2-40B4-BE49-F238E27FC236}">
                  <a16:creationId xmlns:a16="http://schemas.microsoft.com/office/drawing/2014/main" id="{51611225-C695-41AC-8373-A0CB9350611C}"/>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0594" name="Rectangle 18">
              <a:extLst>
                <a:ext uri="{FF2B5EF4-FFF2-40B4-BE49-F238E27FC236}">
                  <a16:creationId xmlns:a16="http://schemas.microsoft.com/office/drawing/2014/main" id="{B673AB89-C12D-4246-9845-7D0E41D5D1AE}"/>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0595" name="Rectangle 19">
              <a:extLst>
                <a:ext uri="{FF2B5EF4-FFF2-40B4-BE49-F238E27FC236}">
                  <a16:creationId xmlns:a16="http://schemas.microsoft.com/office/drawing/2014/main" id="{70C3A7F8-0685-4205-8230-C4AB57135511}"/>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0596" name="Rectangle 20">
              <a:extLst>
                <a:ext uri="{FF2B5EF4-FFF2-40B4-BE49-F238E27FC236}">
                  <a16:creationId xmlns:a16="http://schemas.microsoft.com/office/drawing/2014/main" id="{85F61133-1567-41E7-9C89-8162268EE2E7}"/>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0597" name="Rectangle 21">
              <a:extLst>
                <a:ext uri="{FF2B5EF4-FFF2-40B4-BE49-F238E27FC236}">
                  <a16:creationId xmlns:a16="http://schemas.microsoft.com/office/drawing/2014/main" id="{5988B977-1C84-4389-8C4A-B20DCA9BEA95}"/>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0598" name="Rectangle 22">
              <a:extLst>
                <a:ext uri="{FF2B5EF4-FFF2-40B4-BE49-F238E27FC236}">
                  <a16:creationId xmlns:a16="http://schemas.microsoft.com/office/drawing/2014/main" id="{3E020EB0-9892-4A0D-9C0A-AB279E56CD69}"/>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0599" name="Rectangle 23">
              <a:extLst>
                <a:ext uri="{FF2B5EF4-FFF2-40B4-BE49-F238E27FC236}">
                  <a16:creationId xmlns:a16="http://schemas.microsoft.com/office/drawing/2014/main" id="{8DC25E81-F29B-4BC4-845A-B9AA6764EEB9}"/>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0600" name="Rectangle 24">
              <a:extLst>
                <a:ext uri="{FF2B5EF4-FFF2-40B4-BE49-F238E27FC236}">
                  <a16:creationId xmlns:a16="http://schemas.microsoft.com/office/drawing/2014/main" id="{3D24D769-378A-42CE-B16D-FC137C74475E}"/>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0601" name="Rectangle 25">
              <a:extLst>
                <a:ext uri="{FF2B5EF4-FFF2-40B4-BE49-F238E27FC236}">
                  <a16:creationId xmlns:a16="http://schemas.microsoft.com/office/drawing/2014/main" id="{FB912948-A70F-4901-B905-1B8952D11331}"/>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0602" name="Rectangle 26">
              <a:extLst>
                <a:ext uri="{FF2B5EF4-FFF2-40B4-BE49-F238E27FC236}">
                  <a16:creationId xmlns:a16="http://schemas.microsoft.com/office/drawing/2014/main" id="{A015E10F-46CF-4199-AB0D-2EABF97004F3}"/>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0603" name="Text Box 27">
            <a:extLst>
              <a:ext uri="{FF2B5EF4-FFF2-40B4-BE49-F238E27FC236}">
                <a16:creationId xmlns:a16="http://schemas.microsoft.com/office/drawing/2014/main" id="{DDC3BB0F-5462-4B30-A47A-8AE8D75C114B}"/>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0604" name="Text Box 28">
            <a:extLst>
              <a:ext uri="{FF2B5EF4-FFF2-40B4-BE49-F238E27FC236}">
                <a16:creationId xmlns:a16="http://schemas.microsoft.com/office/drawing/2014/main" id="{3BF350A3-20FF-41F7-B2C4-063EC2E10C50}"/>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0605" name="AutoShape 29">
            <a:extLst>
              <a:ext uri="{FF2B5EF4-FFF2-40B4-BE49-F238E27FC236}">
                <a16:creationId xmlns:a16="http://schemas.microsoft.com/office/drawing/2014/main" id="{488B585A-F91E-44D5-8C31-84B29E488E4D}"/>
              </a:ext>
            </a:extLst>
          </p:cNvPr>
          <p:cNvCxnSpPr>
            <a:cxnSpLocks noChangeShapeType="1"/>
            <a:stCxn id="280604" idx="0"/>
            <a:endCxn id="280603"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06" name="Text Box 30">
            <a:extLst>
              <a:ext uri="{FF2B5EF4-FFF2-40B4-BE49-F238E27FC236}">
                <a16:creationId xmlns:a16="http://schemas.microsoft.com/office/drawing/2014/main" id="{ACCF5A24-35CA-46F7-994B-2CB7485BAC36}"/>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0607" name="AutoShape 31">
            <a:extLst>
              <a:ext uri="{FF2B5EF4-FFF2-40B4-BE49-F238E27FC236}">
                <a16:creationId xmlns:a16="http://schemas.microsoft.com/office/drawing/2014/main" id="{2EC8B09E-1885-420D-BA22-1F30B8C263BD}"/>
              </a:ext>
            </a:extLst>
          </p:cNvPr>
          <p:cNvCxnSpPr>
            <a:cxnSpLocks noChangeShapeType="1"/>
            <a:stCxn id="280604" idx="2"/>
            <a:endCxn id="280606"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08" name="Oval 32">
            <a:extLst>
              <a:ext uri="{FF2B5EF4-FFF2-40B4-BE49-F238E27FC236}">
                <a16:creationId xmlns:a16="http://schemas.microsoft.com/office/drawing/2014/main" id="{91BF1DA4-A96B-4E18-8451-CAA2BD22B1F7}"/>
              </a:ext>
            </a:extLst>
          </p:cNvPr>
          <p:cNvSpPr>
            <a:spLocks noChangeAspect="1" noChangeArrowheads="1"/>
          </p:cNvSpPr>
          <p:nvPr/>
        </p:nvSpPr>
        <p:spPr bwMode="auto">
          <a:xfrm>
            <a:off x="345440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0609" name="Text Box 33">
            <a:extLst>
              <a:ext uri="{FF2B5EF4-FFF2-40B4-BE49-F238E27FC236}">
                <a16:creationId xmlns:a16="http://schemas.microsoft.com/office/drawing/2014/main" id="{603FE3E8-BEAE-498A-B796-DE07921BD113}"/>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0610" name="AutoShape 34">
            <a:extLst>
              <a:ext uri="{FF2B5EF4-FFF2-40B4-BE49-F238E27FC236}">
                <a16:creationId xmlns:a16="http://schemas.microsoft.com/office/drawing/2014/main" id="{A05C4852-FB03-4F71-BDAF-1D33C45ABD81}"/>
              </a:ext>
            </a:extLst>
          </p:cNvPr>
          <p:cNvCxnSpPr>
            <a:cxnSpLocks noChangeShapeType="1"/>
            <a:stCxn id="280606" idx="2"/>
            <a:endCxn id="280609"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1" name="Text Box 35">
            <a:extLst>
              <a:ext uri="{FF2B5EF4-FFF2-40B4-BE49-F238E27FC236}">
                <a16:creationId xmlns:a16="http://schemas.microsoft.com/office/drawing/2014/main" id="{98A23BCC-E315-4C4C-9937-7F4B5C01ED80}"/>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0612" name="AutoShape 36">
            <a:extLst>
              <a:ext uri="{FF2B5EF4-FFF2-40B4-BE49-F238E27FC236}">
                <a16:creationId xmlns:a16="http://schemas.microsoft.com/office/drawing/2014/main" id="{6B8D8B98-0475-4B06-9862-408F547947AE}"/>
              </a:ext>
            </a:extLst>
          </p:cNvPr>
          <p:cNvCxnSpPr>
            <a:cxnSpLocks noChangeShapeType="1"/>
            <a:stCxn id="280606" idx="2"/>
            <a:endCxn id="280611"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3" name="Text Box 37">
            <a:extLst>
              <a:ext uri="{FF2B5EF4-FFF2-40B4-BE49-F238E27FC236}">
                <a16:creationId xmlns:a16="http://schemas.microsoft.com/office/drawing/2014/main" id="{F96ADB59-EF34-48FC-8801-F6A973A6C663}"/>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0614" name="AutoShape 38">
            <a:extLst>
              <a:ext uri="{FF2B5EF4-FFF2-40B4-BE49-F238E27FC236}">
                <a16:creationId xmlns:a16="http://schemas.microsoft.com/office/drawing/2014/main" id="{9543E924-494C-4CC2-A722-8EC4BCB9F18B}"/>
              </a:ext>
            </a:extLst>
          </p:cNvPr>
          <p:cNvCxnSpPr>
            <a:cxnSpLocks noChangeShapeType="1"/>
            <a:stCxn id="280604" idx="2"/>
            <a:endCxn id="280613"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5" name="Text Box 39">
            <a:extLst>
              <a:ext uri="{FF2B5EF4-FFF2-40B4-BE49-F238E27FC236}">
                <a16:creationId xmlns:a16="http://schemas.microsoft.com/office/drawing/2014/main" id="{B647CFF0-E598-48CF-B3BD-51A294F5274C}"/>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0616" name="AutoShape 40">
            <a:extLst>
              <a:ext uri="{FF2B5EF4-FFF2-40B4-BE49-F238E27FC236}">
                <a16:creationId xmlns:a16="http://schemas.microsoft.com/office/drawing/2014/main" id="{5E662534-B8E6-4242-917B-A397A4E4CC7A}"/>
              </a:ext>
            </a:extLst>
          </p:cNvPr>
          <p:cNvCxnSpPr>
            <a:cxnSpLocks noChangeShapeType="1"/>
            <a:stCxn id="280613" idx="2"/>
            <a:endCxn id="280615"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0617" name="Text Box 41">
            <a:extLst>
              <a:ext uri="{FF2B5EF4-FFF2-40B4-BE49-F238E27FC236}">
                <a16:creationId xmlns:a16="http://schemas.microsoft.com/office/drawing/2014/main" id="{E82C90BD-79C7-49B6-AAF2-F2896A4B2B96}"/>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0618" name="AutoShape 42">
            <a:extLst>
              <a:ext uri="{FF2B5EF4-FFF2-40B4-BE49-F238E27FC236}">
                <a16:creationId xmlns:a16="http://schemas.microsoft.com/office/drawing/2014/main" id="{FC790D11-75FA-44FA-8B55-442B0E2E6E45}"/>
              </a:ext>
            </a:extLst>
          </p:cNvPr>
          <p:cNvCxnSpPr>
            <a:cxnSpLocks noChangeShapeType="1"/>
            <a:stCxn id="280603" idx="2"/>
            <a:endCxn id="280617"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060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0617"/>
                                        </p:tgtEl>
                                        <p:attrNameLst>
                                          <p:attrName>style.visibility</p:attrName>
                                        </p:attrNameLst>
                                      </p:cBhvr>
                                      <p:to>
                                        <p:strVal val="visible"/>
                                      </p:to>
                                    </p:set>
                                    <p:anim calcmode="lin" valueType="num">
                                      <p:cBhvr additive="base">
                                        <p:cTn id="10" dur="500" fill="hold"/>
                                        <p:tgtEl>
                                          <p:spTgt spid="280617"/>
                                        </p:tgtEl>
                                        <p:attrNameLst>
                                          <p:attrName>ppt_x</p:attrName>
                                        </p:attrNameLst>
                                      </p:cBhvr>
                                      <p:tavLst>
                                        <p:tav tm="0">
                                          <p:val>
                                            <p:strVal val="1+#ppt_w/2"/>
                                          </p:val>
                                        </p:tav>
                                        <p:tav tm="100000">
                                          <p:val>
                                            <p:strVal val="#ppt_x"/>
                                          </p:val>
                                        </p:tav>
                                      </p:tavLst>
                                    </p:anim>
                                    <p:anim calcmode="lin" valueType="num">
                                      <p:cBhvr additive="base">
                                        <p:cTn id="11" dur="500" fill="hold"/>
                                        <p:tgtEl>
                                          <p:spTgt spid="28061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0618"/>
                                        </p:tgtEl>
                                        <p:attrNameLst>
                                          <p:attrName>style.visibility</p:attrName>
                                        </p:attrNameLst>
                                      </p:cBhvr>
                                      <p:to>
                                        <p:strVal val="visible"/>
                                      </p:to>
                                    </p:set>
                                    <p:animEffect transition="in" filter="blinds(horizontal)">
                                      <p:cBhvr>
                                        <p:cTn id="15" dur="500"/>
                                        <p:tgtEl>
                                          <p:spTgt spid="28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6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Veri Yer Tutucusu 3">
            <a:extLst>
              <a:ext uri="{FF2B5EF4-FFF2-40B4-BE49-F238E27FC236}">
                <a16:creationId xmlns:a16="http://schemas.microsoft.com/office/drawing/2014/main" id="{B987CCD0-000C-4E5B-98CC-EF861E1CC88D}"/>
              </a:ext>
            </a:extLst>
          </p:cNvPr>
          <p:cNvSpPr>
            <a:spLocks noGrp="1"/>
          </p:cNvSpPr>
          <p:nvPr>
            <p:ph type="dt" sz="half" idx="10"/>
          </p:nvPr>
        </p:nvSpPr>
        <p:spPr/>
        <p:txBody>
          <a:bodyPr/>
          <a:lstStyle/>
          <a:p>
            <a:fld id="{F5678B46-698E-4D5E-9A29-57FF87748B1D}" type="datetime4">
              <a:rPr lang="en-US" altLang="en-US"/>
              <a:pPr/>
              <a:t>November 7, 2024</a:t>
            </a:fld>
            <a:endParaRPr lang="en-US" altLang="en-US" dirty="0"/>
          </a:p>
        </p:txBody>
      </p:sp>
      <p:sp>
        <p:nvSpPr>
          <p:cNvPr id="46" name="Alt Bilgi Yer Tutucusu 4">
            <a:extLst>
              <a:ext uri="{FF2B5EF4-FFF2-40B4-BE49-F238E27FC236}">
                <a16:creationId xmlns:a16="http://schemas.microsoft.com/office/drawing/2014/main" id="{0130CEB6-43CD-49D2-B44B-422F691DF6CA}"/>
              </a:ext>
            </a:extLst>
          </p:cNvPr>
          <p:cNvSpPr>
            <a:spLocks noGrp="1"/>
          </p:cNvSpPr>
          <p:nvPr>
            <p:ph type="ftr" sz="quarter" idx="11"/>
          </p:nvPr>
        </p:nvSpPr>
        <p:spPr/>
        <p:txBody>
          <a:bodyPr/>
          <a:lstStyle/>
          <a:p>
            <a:r>
              <a:rPr lang="en-US" altLang="en-US" dirty="0"/>
              <a:t>Borahan Tümer, Ph.D.                                                                                                                                                                          </a:t>
            </a:r>
          </a:p>
        </p:txBody>
      </p:sp>
      <p:sp>
        <p:nvSpPr>
          <p:cNvPr id="47" name="Slayt Numarası Yer Tutucusu 5">
            <a:extLst>
              <a:ext uri="{FF2B5EF4-FFF2-40B4-BE49-F238E27FC236}">
                <a16:creationId xmlns:a16="http://schemas.microsoft.com/office/drawing/2014/main" id="{E53E7370-40A7-4383-97CE-B4A06C548607}"/>
              </a:ext>
            </a:extLst>
          </p:cNvPr>
          <p:cNvSpPr>
            <a:spLocks noGrp="1"/>
          </p:cNvSpPr>
          <p:nvPr>
            <p:ph type="sldNum" sz="quarter" idx="12"/>
          </p:nvPr>
        </p:nvSpPr>
        <p:spPr/>
        <p:txBody>
          <a:bodyPr/>
          <a:lstStyle/>
          <a:p>
            <a:fld id="{8A04D773-6E38-483C-ABB4-F6CC6F973634}" type="slidenum">
              <a:rPr lang="en-US" altLang="en-US"/>
              <a:pPr/>
              <a:t>47</a:t>
            </a:fld>
            <a:endParaRPr lang="en-US" altLang="en-US" dirty="0"/>
          </a:p>
        </p:txBody>
      </p:sp>
      <p:sp>
        <p:nvSpPr>
          <p:cNvPr id="281602" name="Rectangle 2">
            <a:extLst>
              <a:ext uri="{FF2B5EF4-FFF2-40B4-BE49-F238E27FC236}">
                <a16:creationId xmlns:a16="http://schemas.microsoft.com/office/drawing/2014/main" id="{C33C3DBF-4D0A-4ECA-B6E1-C5BA1BF3F969}"/>
              </a:ext>
            </a:extLst>
          </p:cNvPr>
          <p:cNvSpPr>
            <a:spLocks noGrp="1" noChangeArrowheads="1"/>
          </p:cNvSpPr>
          <p:nvPr>
            <p:ph type="title"/>
          </p:nvPr>
        </p:nvSpPr>
        <p:spPr/>
        <p:txBody>
          <a:bodyPr/>
          <a:lstStyle/>
          <a:p>
            <a:r>
              <a:rPr lang="en-US" altLang="en-US" dirty="0"/>
              <a:t>A Binary Search Tree Example</a:t>
            </a:r>
          </a:p>
        </p:txBody>
      </p:sp>
      <p:grpSp>
        <p:nvGrpSpPr>
          <p:cNvPr id="281603" name="Group 3">
            <a:extLst>
              <a:ext uri="{FF2B5EF4-FFF2-40B4-BE49-F238E27FC236}">
                <a16:creationId xmlns:a16="http://schemas.microsoft.com/office/drawing/2014/main" id="{155F70DD-FCC0-4549-8775-02377F297F9F}"/>
              </a:ext>
            </a:extLst>
          </p:cNvPr>
          <p:cNvGrpSpPr>
            <a:grpSpLocks/>
          </p:cNvGrpSpPr>
          <p:nvPr/>
        </p:nvGrpSpPr>
        <p:grpSpPr bwMode="auto">
          <a:xfrm>
            <a:off x="323850" y="1196975"/>
            <a:ext cx="8623300" cy="504825"/>
            <a:chOff x="204" y="845"/>
            <a:chExt cx="5432" cy="318"/>
          </a:xfrm>
        </p:grpSpPr>
        <p:grpSp>
          <p:nvGrpSpPr>
            <p:cNvPr id="281604" name="Group 4">
              <a:extLst>
                <a:ext uri="{FF2B5EF4-FFF2-40B4-BE49-F238E27FC236}">
                  <a16:creationId xmlns:a16="http://schemas.microsoft.com/office/drawing/2014/main" id="{3BF00223-65CC-49D0-90BB-2D5440035E6F}"/>
                </a:ext>
              </a:extLst>
            </p:cNvPr>
            <p:cNvGrpSpPr>
              <a:grpSpLocks/>
            </p:cNvGrpSpPr>
            <p:nvPr/>
          </p:nvGrpSpPr>
          <p:grpSpPr bwMode="auto">
            <a:xfrm>
              <a:off x="204" y="845"/>
              <a:ext cx="572" cy="318"/>
              <a:chOff x="612" y="1026"/>
              <a:chExt cx="636" cy="318"/>
            </a:xfrm>
          </p:grpSpPr>
          <p:sp>
            <p:nvSpPr>
              <p:cNvPr id="281605" name="Rectangle 5">
                <a:extLst>
                  <a:ext uri="{FF2B5EF4-FFF2-40B4-BE49-F238E27FC236}">
                    <a16:creationId xmlns:a16="http://schemas.microsoft.com/office/drawing/2014/main" id="{BFC102C3-9A33-4C65-BAEE-A394043DF2F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1606" name="Rectangle 6">
                <a:extLst>
                  <a:ext uri="{FF2B5EF4-FFF2-40B4-BE49-F238E27FC236}">
                    <a16:creationId xmlns:a16="http://schemas.microsoft.com/office/drawing/2014/main" id="{5EEA3C12-E4EE-4F3F-8B2A-FEFAA88D595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1607" name="Group 7">
              <a:extLst>
                <a:ext uri="{FF2B5EF4-FFF2-40B4-BE49-F238E27FC236}">
                  <a16:creationId xmlns:a16="http://schemas.microsoft.com/office/drawing/2014/main" id="{B2DD7B57-490B-4F20-8F3E-48627FD9E47B}"/>
                </a:ext>
              </a:extLst>
            </p:cNvPr>
            <p:cNvGrpSpPr>
              <a:grpSpLocks/>
            </p:cNvGrpSpPr>
            <p:nvPr/>
          </p:nvGrpSpPr>
          <p:grpSpPr bwMode="auto">
            <a:xfrm>
              <a:off x="776" y="845"/>
              <a:ext cx="572" cy="318"/>
              <a:chOff x="612" y="1026"/>
              <a:chExt cx="636" cy="318"/>
            </a:xfrm>
          </p:grpSpPr>
          <p:sp>
            <p:nvSpPr>
              <p:cNvPr id="281608" name="Rectangle 8">
                <a:extLst>
                  <a:ext uri="{FF2B5EF4-FFF2-40B4-BE49-F238E27FC236}">
                    <a16:creationId xmlns:a16="http://schemas.microsoft.com/office/drawing/2014/main" id="{58DE22E5-C4E0-4A4C-AAAD-2098C6F5C55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1609" name="Rectangle 9">
                <a:extLst>
                  <a:ext uri="{FF2B5EF4-FFF2-40B4-BE49-F238E27FC236}">
                    <a16:creationId xmlns:a16="http://schemas.microsoft.com/office/drawing/2014/main" id="{CA2CA4A5-575C-43E5-9BF0-E2441F988A2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1610" name="Group 10">
              <a:extLst>
                <a:ext uri="{FF2B5EF4-FFF2-40B4-BE49-F238E27FC236}">
                  <a16:creationId xmlns:a16="http://schemas.microsoft.com/office/drawing/2014/main" id="{D6252518-0FA7-41BF-976C-27C8CDD301F4}"/>
                </a:ext>
              </a:extLst>
            </p:cNvPr>
            <p:cNvGrpSpPr>
              <a:grpSpLocks/>
            </p:cNvGrpSpPr>
            <p:nvPr/>
          </p:nvGrpSpPr>
          <p:grpSpPr bwMode="auto">
            <a:xfrm>
              <a:off x="1347" y="845"/>
              <a:ext cx="572" cy="318"/>
              <a:chOff x="612" y="1026"/>
              <a:chExt cx="636" cy="318"/>
            </a:xfrm>
          </p:grpSpPr>
          <p:sp>
            <p:nvSpPr>
              <p:cNvPr id="281611" name="Rectangle 11">
                <a:extLst>
                  <a:ext uri="{FF2B5EF4-FFF2-40B4-BE49-F238E27FC236}">
                    <a16:creationId xmlns:a16="http://schemas.microsoft.com/office/drawing/2014/main" id="{98B1A5A9-8514-45FF-81E0-3FCB16F1511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1612" name="Rectangle 12">
                <a:extLst>
                  <a:ext uri="{FF2B5EF4-FFF2-40B4-BE49-F238E27FC236}">
                    <a16:creationId xmlns:a16="http://schemas.microsoft.com/office/drawing/2014/main" id="{448B5E2D-7110-4DC4-ABC8-B846E199E80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1613" name="Group 13">
              <a:extLst>
                <a:ext uri="{FF2B5EF4-FFF2-40B4-BE49-F238E27FC236}">
                  <a16:creationId xmlns:a16="http://schemas.microsoft.com/office/drawing/2014/main" id="{463753C1-26DE-47E9-BE91-334340DA6E34}"/>
                </a:ext>
              </a:extLst>
            </p:cNvPr>
            <p:cNvGrpSpPr>
              <a:grpSpLocks/>
            </p:cNvGrpSpPr>
            <p:nvPr/>
          </p:nvGrpSpPr>
          <p:grpSpPr bwMode="auto">
            <a:xfrm>
              <a:off x="1919" y="845"/>
              <a:ext cx="572" cy="318"/>
              <a:chOff x="612" y="1026"/>
              <a:chExt cx="636" cy="318"/>
            </a:xfrm>
          </p:grpSpPr>
          <p:sp>
            <p:nvSpPr>
              <p:cNvPr id="281614" name="Rectangle 14">
                <a:extLst>
                  <a:ext uri="{FF2B5EF4-FFF2-40B4-BE49-F238E27FC236}">
                    <a16:creationId xmlns:a16="http://schemas.microsoft.com/office/drawing/2014/main" id="{B17124D4-B874-472C-91A2-143BA1089F1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1615" name="Rectangle 15">
                <a:extLst>
                  <a:ext uri="{FF2B5EF4-FFF2-40B4-BE49-F238E27FC236}">
                    <a16:creationId xmlns:a16="http://schemas.microsoft.com/office/drawing/2014/main" id="{2212CEAB-FD63-4C47-B4A0-3F1A0802ECB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1616" name="Rectangle 16">
              <a:extLst>
                <a:ext uri="{FF2B5EF4-FFF2-40B4-BE49-F238E27FC236}">
                  <a16:creationId xmlns:a16="http://schemas.microsoft.com/office/drawing/2014/main" id="{5B0CB460-C7F9-45C2-B5CD-D04D77CB9A06}"/>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1617" name="Rectangle 17">
              <a:extLst>
                <a:ext uri="{FF2B5EF4-FFF2-40B4-BE49-F238E27FC236}">
                  <a16:creationId xmlns:a16="http://schemas.microsoft.com/office/drawing/2014/main" id="{9D2F5AE4-306E-42BD-A3FB-C3A9CFD98443}"/>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1618" name="Rectangle 18">
              <a:extLst>
                <a:ext uri="{FF2B5EF4-FFF2-40B4-BE49-F238E27FC236}">
                  <a16:creationId xmlns:a16="http://schemas.microsoft.com/office/drawing/2014/main" id="{89A19A82-796D-4560-8234-E55123FE326A}"/>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1619" name="Rectangle 19">
              <a:extLst>
                <a:ext uri="{FF2B5EF4-FFF2-40B4-BE49-F238E27FC236}">
                  <a16:creationId xmlns:a16="http://schemas.microsoft.com/office/drawing/2014/main" id="{C6C76D34-FFAF-4A13-8A6D-15B29714ADDB}"/>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1620" name="Rectangle 20">
              <a:extLst>
                <a:ext uri="{FF2B5EF4-FFF2-40B4-BE49-F238E27FC236}">
                  <a16:creationId xmlns:a16="http://schemas.microsoft.com/office/drawing/2014/main" id="{F93B8801-D52C-4652-A633-2EB9FD7F422D}"/>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1621" name="Rectangle 21">
              <a:extLst>
                <a:ext uri="{FF2B5EF4-FFF2-40B4-BE49-F238E27FC236}">
                  <a16:creationId xmlns:a16="http://schemas.microsoft.com/office/drawing/2014/main" id="{EC2E687C-C2A4-47C6-99CD-F2A982194B2E}"/>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1622" name="Rectangle 22">
              <a:extLst>
                <a:ext uri="{FF2B5EF4-FFF2-40B4-BE49-F238E27FC236}">
                  <a16:creationId xmlns:a16="http://schemas.microsoft.com/office/drawing/2014/main" id="{8795DB47-C257-4A39-9A65-1E4463F50BF4}"/>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1623" name="Rectangle 23">
              <a:extLst>
                <a:ext uri="{FF2B5EF4-FFF2-40B4-BE49-F238E27FC236}">
                  <a16:creationId xmlns:a16="http://schemas.microsoft.com/office/drawing/2014/main" id="{89C53511-2666-42E6-841D-5341C54182FB}"/>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1624" name="Rectangle 24">
              <a:extLst>
                <a:ext uri="{FF2B5EF4-FFF2-40B4-BE49-F238E27FC236}">
                  <a16:creationId xmlns:a16="http://schemas.microsoft.com/office/drawing/2014/main" id="{21D06CB0-4285-4610-823C-5E6D1386E735}"/>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1625" name="Rectangle 25">
              <a:extLst>
                <a:ext uri="{FF2B5EF4-FFF2-40B4-BE49-F238E27FC236}">
                  <a16:creationId xmlns:a16="http://schemas.microsoft.com/office/drawing/2014/main" id="{4F00E086-E639-4863-92C8-16263B532524}"/>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1626" name="Rectangle 26">
              <a:extLst>
                <a:ext uri="{FF2B5EF4-FFF2-40B4-BE49-F238E27FC236}">
                  <a16:creationId xmlns:a16="http://schemas.microsoft.com/office/drawing/2014/main" id="{2D50FC10-CB16-448A-AF44-AF65605950AC}"/>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1627" name="Text Box 27">
            <a:extLst>
              <a:ext uri="{FF2B5EF4-FFF2-40B4-BE49-F238E27FC236}">
                <a16:creationId xmlns:a16="http://schemas.microsoft.com/office/drawing/2014/main" id="{CA569865-5E55-40A1-B45C-8428F8A1D522}"/>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1628" name="Text Box 28">
            <a:extLst>
              <a:ext uri="{FF2B5EF4-FFF2-40B4-BE49-F238E27FC236}">
                <a16:creationId xmlns:a16="http://schemas.microsoft.com/office/drawing/2014/main" id="{563D67FB-AA56-42DB-890B-4546A43E2CD4}"/>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1629" name="AutoShape 29">
            <a:extLst>
              <a:ext uri="{FF2B5EF4-FFF2-40B4-BE49-F238E27FC236}">
                <a16:creationId xmlns:a16="http://schemas.microsoft.com/office/drawing/2014/main" id="{158D2D79-EEDD-41B3-8944-C6C87292BE5D}"/>
              </a:ext>
            </a:extLst>
          </p:cNvPr>
          <p:cNvCxnSpPr>
            <a:cxnSpLocks noChangeShapeType="1"/>
            <a:stCxn id="281628" idx="0"/>
            <a:endCxn id="281627"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0" name="Text Box 30">
            <a:extLst>
              <a:ext uri="{FF2B5EF4-FFF2-40B4-BE49-F238E27FC236}">
                <a16:creationId xmlns:a16="http://schemas.microsoft.com/office/drawing/2014/main" id="{D476255F-1C0F-4E77-A415-4C895BD514EB}"/>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1631" name="AutoShape 31">
            <a:extLst>
              <a:ext uri="{FF2B5EF4-FFF2-40B4-BE49-F238E27FC236}">
                <a16:creationId xmlns:a16="http://schemas.microsoft.com/office/drawing/2014/main" id="{91A323BC-FCC4-4444-A2C4-EE00726F8A69}"/>
              </a:ext>
            </a:extLst>
          </p:cNvPr>
          <p:cNvCxnSpPr>
            <a:cxnSpLocks noChangeShapeType="1"/>
            <a:stCxn id="281628" idx="2"/>
            <a:endCxn id="281630"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2" name="Oval 32">
            <a:extLst>
              <a:ext uri="{FF2B5EF4-FFF2-40B4-BE49-F238E27FC236}">
                <a16:creationId xmlns:a16="http://schemas.microsoft.com/office/drawing/2014/main" id="{B10AFF71-3813-41D6-891C-F05FD4B2D30E}"/>
              </a:ext>
            </a:extLst>
          </p:cNvPr>
          <p:cNvSpPr>
            <a:spLocks noChangeAspect="1" noChangeArrowheads="1"/>
          </p:cNvSpPr>
          <p:nvPr/>
        </p:nvSpPr>
        <p:spPr bwMode="auto">
          <a:xfrm>
            <a:off x="390366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1633" name="Text Box 33">
            <a:extLst>
              <a:ext uri="{FF2B5EF4-FFF2-40B4-BE49-F238E27FC236}">
                <a16:creationId xmlns:a16="http://schemas.microsoft.com/office/drawing/2014/main" id="{4DDB730B-C1E6-4435-BD06-0B184BA55B86}"/>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1634" name="AutoShape 34">
            <a:extLst>
              <a:ext uri="{FF2B5EF4-FFF2-40B4-BE49-F238E27FC236}">
                <a16:creationId xmlns:a16="http://schemas.microsoft.com/office/drawing/2014/main" id="{8A1277B0-BFA5-4302-A02C-000F201EEA10}"/>
              </a:ext>
            </a:extLst>
          </p:cNvPr>
          <p:cNvCxnSpPr>
            <a:cxnSpLocks noChangeShapeType="1"/>
            <a:stCxn id="281630" idx="2"/>
            <a:endCxn id="281633"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5" name="Text Box 35">
            <a:extLst>
              <a:ext uri="{FF2B5EF4-FFF2-40B4-BE49-F238E27FC236}">
                <a16:creationId xmlns:a16="http://schemas.microsoft.com/office/drawing/2014/main" id="{DF39F490-3F81-40CA-BB7F-F102835E5C8E}"/>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1636" name="AutoShape 36">
            <a:extLst>
              <a:ext uri="{FF2B5EF4-FFF2-40B4-BE49-F238E27FC236}">
                <a16:creationId xmlns:a16="http://schemas.microsoft.com/office/drawing/2014/main" id="{89048580-AB1C-4931-B78C-CCA6C849AEAC}"/>
              </a:ext>
            </a:extLst>
          </p:cNvPr>
          <p:cNvCxnSpPr>
            <a:cxnSpLocks noChangeShapeType="1"/>
            <a:stCxn id="281630" idx="2"/>
            <a:endCxn id="281635"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7" name="Text Box 37">
            <a:extLst>
              <a:ext uri="{FF2B5EF4-FFF2-40B4-BE49-F238E27FC236}">
                <a16:creationId xmlns:a16="http://schemas.microsoft.com/office/drawing/2014/main" id="{63B32826-060E-4A17-A8D5-534C96EE85F7}"/>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1638" name="AutoShape 38">
            <a:extLst>
              <a:ext uri="{FF2B5EF4-FFF2-40B4-BE49-F238E27FC236}">
                <a16:creationId xmlns:a16="http://schemas.microsoft.com/office/drawing/2014/main" id="{6CCA3DBB-DE2D-462C-8EC3-D8881F279213}"/>
              </a:ext>
            </a:extLst>
          </p:cNvPr>
          <p:cNvCxnSpPr>
            <a:cxnSpLocks noChangeShapeType="1"/>
            <a:stCxn id="281628" idx="2"/>
            <a:endCxn id="281637"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39" name="Text Box 39">
            <a:extLst>
              <a:ext uri="{FF2B5EF4-FFF2-40B4-BE49-F238E27FC236}">
                <a16:creationId xmlns:a16="http://schemas.microsoft.com/office/drawing/2014/main" id="{2D6F95AC-7681-4FA8-9BA4-00A06B06226C}"/>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1640" name="AutoShape 40">
            <a:extLst>
              <a:ext uri="{FF2B5EF4-FFF2-40B4-BE49-F238E27FC236}">
                <a16:creationId xmlns:a16="http://schemas.microsoft.com/office/drawing/2014/main" id="{82A0DD48-1260-4312-ADB5-2B66CF37C7D4}"/>
              </a:ext>
            </a:extLst>
          </p:cNvPr>
          <p:cNvCxnSpPr>
            <a:cxnSpLocks noChangeShapeType="1"/>
            <a:stCxn id="281637" idx="2"/>
            <a:endCxn id="281639"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41" name="Text Box 41">
            <a:extLst>
              <a:ext uri="{FF2B5EF4-FFF2-40B4-BE49-F238E27FC236}">
                <a16:creationId xmlns:a16="http://schemas.microsoft.com/office/drawing/2014/main" id="{1EE58615-EADE-4022-88AC-30265C4EB187}"/>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1642" name="AutoShape 42">
            <a:extLst>
              <a:ext uri="{FF2B5EF4-FFF2-40B4-BE49-F238E27FC236}">
                <a16:creationId xmlns:a16="http://schemas.microsoft.com/office/drawing/2014/main" id="{F18C14A3-1547-4B41-AF65-0166A08AEDD2}"/>
              </a:ext>
            </a:extLst>
          </p:cNvPr>
          <p:cNvCxnSpPr>
            <a:cxnSpLocks noChangeShapeType="1"/>
            <a:stCxn id="281627" idx="2"/>
            <a:endCxn id="281641"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643" name="Text Box 43">
            <a:extLst>
              <a:ext uri="{FF2B5EF4-FFF2-40B4-BE49-F238E27FC236}">
                <a16:creationId xmlns:a16="http://schemas.microsoft.com/office/drawing/2014/main" id="{B666C660-C49B-4595-A1FB-A889867CE625}"/>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1644" name="AutoShape 44">
            <a:extLst>
              <a:ext uri="{FF2B5EF4-FFF2-40B4-BE49-F238E27FC236}">
                <a16:creationId xmlns:a16="http://schemas.microsoft.com/office/drawing/2014/main" id="{0858E2BE-526C-49CF-B616-517CE88C4BD1}"/>
              </a:ext>
            </a:extLst>
          </p:cNvPr>
          <p:cNvCxnSpPr>
            <a:cxnSpLocks noChangeShapeType="1"/>
            <a:stCxn id="281641" idx="2"/>
            <a:endCxn id="281643"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1632"/>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1643"/>
                                        </p:tgtEl>
                                        <p:attrNameLst>
                                          <p:attrName>style.visibility</p:attrName>
                                        </p:attrNameLst>
                                      </p:cBhvr>
                                      <p:to>
                                        <p:strVal val="visible"/>
                                      </p:to>
                                    </p:set>
                                    <p:anim calcmode="lin" valueType="num">
                                      <p:cBhvr additive="base">
                                        <p:cTn id="10" dur="500" fill="hold"/>
                                        <p:tgtEl>
                                          <p:spTgt spid="281643"/>
                                        </p:tgtEl>
                                        <p:attrNameLst>
                                          <p:attrName>ppt_x</p:attrName>
                                        </p:attrNameLst>
                                      </p:cBhvr>
                                      <p:tavLst>
                                        <p:tav tm="0">
                                          <p:val>
                                            <p:strVal val="1+#ppt_w/2"/>
                                          </p:val>
                                        </p:tav>
                                        <p:tav tm="100000">
                                          <p:val>
                                            <p:strVal val="#ppt_x"/>
                                          </p:val>
                                        </p:tav>
                                      </p:tavLst>
                                    </p:anim>
                                    <p:anim calcmode="lin" valueType="num">
                                      <p:cBhvr additive="base">
                                        <p:cTn id="11" dur="500" fill="hold"/>
                                        <p:tgtEl>
                                          <p:spTgt spid="281643"/>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1644"/>
                                        </p:tgtEl>
                                        <p:attrNameLst>
                                          <p:attrName>style.visibility</p:attrName>
                                        </p:attrNameLst>
                                      </p:cBhvr>
                                      <p:to>
                                        <p:strVal val="visible"/>
                                      </p:to>
                                    </p:set>
                                    <p:animEffect transition="in" filter="blinds(horizontal)">
                                      <p:cBhvr>
                                        <p:cTn id="15" dur="500"/>
                                        <p:tgtEl>
                                          <p:spTgt spid="28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Veri Yer Tutucusu 3">
            <a:extLst>
              <a:ext uri="{FF2B5EF4-FFF2-40B4-BE49-F238E27FC236}">
                <a16:creationId xmlns:a16="http://schemas.microsoft.com/office/drawing/2014/main" id="{8DCCD005-C58D-4858-BC30-6B283FBA385C}"/>
              </a:ext>
            </a:extLst>
          </p:cNvPr>
          <p:cNvSpPr>
            <a:spLocks noGrp="1"/>
          </p:cNvSpPr>
          <p:nvPr>
            <p:ph type="dt" sz="half" idx="10"/>
          </p:nvPr>
        </p:nvSpPr>
        <p:spPr/>
        <p:txBody>
          <a:bodyPr/>
          <a:lstStyle/>
          <a:p>
            <a:fld id="{5743196E-90FB-43C3-8F63-258C673C0C44}" type="datetime4">
              <a:rPr lang="en-US" altLang="en-US"/>
              <a:pPr/>
              <a:t>November 7, 2024</a:t>
            </a:fld>
            <a:endParaRPr lang="en-US" altLang="en-US" dirty="0"/>
          </a:p>
        </p:txBody>
      </p:sp>
      <p:sp>
        <p:nvSpPr>
          <p:cNvPr id="48" name="Alt Bilgi Yer Tutucusu 4">
            <a:extLst>
              <a:ext uri="{FF2B5EF4-FFF2-40B4-BE49-F238E27FC236}">
                <a16:creationId xmlns:a16="http://schemas.microsoft.com/office/drawing/2014/main" id="{DB6708D7-C655-4E9D-BC88-AE7B2EC02D2E}"/>
              </a:ext>
            </a:extLst>
          </p:cNvPr>
          <p:cNvSpPr>
            <a:spLocks noGrp="1"/>
          </p:cNvSpPr>
          <p:nvPr>
            <p:ph type="ftr" sz="quarter" idx="11"/>
          </p:nvPr>
        </p:nvSpPr>
        <p:spPr/>
        <p:txBody>
          <a:bodyPr/>
          <a:lstStyle/>
          <a:p>
            <a:r>
              <a:rPr lang="en-US" altLang="en-US" dirty="0"/>
              <a:t>Borahan Tümer, Ph.D.                                                                                                                                                                          </a:t>
            </a:r>
          </a:p>
        </p:txBody>
      </p:sp>
      <p:sp>
        <p:nvSpPr>
          <p:cNvPr id="49" name="Slayt Numarası Yer Tutucusu 5">
            <a:extLst>
              <a:ext uri="{FF2B5EF4-FFF2-40B4-BE49-F238E27FC236}">
                <a16:creationId xmlns:a16="http://schemas.microsoft.com/office/drawing/2014/main" id="{25C2A04C-57B9-4DD1-A72B-BDE320A7EA4C}"/>
              </a:ext>
            </a:extLst>
          </p:cNvPr>
          <p:cNvSpPr>
            <a:spLocks noGrp="1"/>
          </p:cNvSpPr>
          <p:nvPr>
            <p:ph type="sldNum" sz="quarter" idx="12"/>
          </p:nvPr>
        </p:nvSpPr>
        <p:spPr/>
        <p:txBody>
          <a:bodyPr/>
          <a:lstStyle/>
          <a:p>
            <a:fld id="{B0371701-2604-4BC5-A05F-D526EC87265D}" type="slidenum">
              <a:rPr lang="en-US" altLang="en-US"/>
              <a:pPr/>
              <a:t>48</a:t>
            </a:fld>
            <a:endParaRPr lang="en-US" altLang="en-US" dirty="0"/>
          </a:p>
        </p:txBody>
      </p:sp>
      <p:sp>
        <p:nvSpPr>
          <p:cNvPr id="282626" name="Rectangle 2">
            <a:extLst>
              <a:ext uri="{FF2B5EF4-FFF2-40B4-BE49-F238E27FC236}">
                <a16:creationId xmlns:a16="http://schemas.microsoft.com/office/drawing/2014/main" id="{0365FDDE-1BB2-44F6-84C0-81F63119B307}"/>
              </a:ext>
            </a:extLst>
          </p:cNvPr>
          <p:cNvSpPr>
            <a:spLocks noGrp="1" noChangeArrowheads="1"/>
          </p:cNvSpPr>
          <p:nvPr>
            <p:ph type="title"/>
          </p:nvPr>
        </p:nvSpPr>
        <p:spPr/>
        <p:txBody>
          <a:bodyPr/>
          <a:lstStyle/>
          <a:p>
            <a:r>
              <a:rPr lang="en-US" altLang="en-US" dirty="0"/>
              <a:t>A Binary Search Tree Example</a:t>
            </a:r>
          </a:p>
        </p:txBody>
      </p:sp>
      <p:grpSp>
        <p:nvGrpSpPr>
          <p:cNvPr id="282627" name="Group 3">
            <a:extLst>
              <a:ext uri="{FF2B5EF4-FFF2-40B4-BE49-F238E27FC236}">
                <a16:creationId xmlns:a16="http://schemas.microsoft.com/office/drawing/2014/main" id="{A6248179-86FB-44E9-80F7-CB77725A7178}"/>
              </a:ext>
            </a:extLst>
          </p:cNvPr>
          <p:cNvGrpSpPr>
            <a:grpSpLocks/>
          </p:cNvGrpSpPr>
          <p:nvPr/>
        </p:nvGrpSpPr>
        <p:grpSpPr bwMode="auto">
          <a:xfrm>
            <a:off x="323850" y="1196975"/>
            <a:ext cx="8623300" cy="504825"/>
            <a:chOff x="204" y="845"/>
            <a:chExt cx="5432" cy="318"/>
          </a:xfrm>
        </p:grpSpPr>
        <p:grpSp>
          <p:nvGrpSpPr>
            <p:cNvPr id="282628" name="Group 4">
              <a:extLst>
                <a:ext uri="{FF2B5EF4-FFF2-40B4-BE49-F238E27FC236}">
                  <a16:creationId xmlns:a16="http://schemas.microsoft.com/office/drawing/2014/main" id="{FEAAE314-79FE-4C37-B603-82004E093F30}"/>
                </a:ext>
              </a:extLst>
            </p:cNvPr>
            <p:cNvGrpSpPr>
              <a:grpSpLocks/>
            </p:cNvGrpSpPr>
            <p:nvPr/>
          </p:nvGrpSpPr>
          <p:grpSpPr bwMode="auto">
            <a:xfrm>
              <a:off x="204" y="845"/>
              <a:ext cx="572" cy="318"/>
              <a:chOff x="612" y="1026"/>
              <a:chExt cx="636" cy="318"/>
            </a:xfrm>
          </p:grpSpPr>
          <p:sp>
            <p:nvSpPr>
              <p:cNvPr id="282629" name="Rectangle 5">
                <a:extLst>
                  <a:ext uri="{FF2B5EF4-FFF2-40B4-BE49-F238E27FC236}">
                    <a16:creationId xmlns:a16="http://schemas.microsoft.com/office/drawing/2014/main" id="{E97E1934-A402-4EE8-986D-15AB349A003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2630" name="Rectangle 6">
                <a:extLst>
                  <a:ext uri="{FF2B5EF4-FFF2-40B4-BE49-F238E27FC236}">
                    <a16:creationId xmlns:a16="http://schemas.microsoft.com/office/drawing/2014/main" id="{E2A716EB-A6E2-46F6-80C2-EFD6A5A1317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2631" name="Group 7">
              <a:extLst>
                <a:ext uri="{FF2B5EF4-FFF2-40B4-BE49-F238E27FC236}">
                  <a16:creationId xmlns:a16="http://schemas.microsoft.com/office/drawing/2014/main" id="{4359FE57-84AA-4D8F-BE0E-3D1D7EBB9D69}"/>
                </a:ext>
              </a:extLst>
            </p:cNvPr>
            <p:cNvGrpSpPr>
              <a:grpSpLocks/>
            </p:cNvGrpSpPr>
            <p:nvPr/>
          </p:nvGrpSpPr>
          <p:grpSpPr bwMode="auto">
            <a:xfrm>
              <a:off x="776" y="845"/>
              <a:ext cx="572" cy="318"/>
              <a:chOff x="612" y="1026"/>
              <a:chExt cx="636" cy="318"/>
            </a:xfrm>
          </p:grpSpPr>
          <p:sp>
            <p:nvSpPr>
              <p:cNvPr id="282632" name="Rectangle 8">
                <a:extLst>
                  <a:ext uri="{FF2B5EF4-FFF2-40B4-BE49-F238E27FC236}">
                    <a16:creationId xmlns:a16="http://schemas.microsoft.com/office/drawing/2014/main" id="{52E66CC0-6142-4D44-8A74-2903B0CA1B7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2633" name="Rectangle 9">
                <a:extLst>
                  <a:ext uri="{FF2B5EF4-FFF2-40B4-BE49-F238E27FC236}">
                    <a16:creationId xmlns:a16="http://schemas.microsoft.com/office/drawing/2014/main" id="{AAECB63D-2978-4C05-B0A4-44A478CEDE9C}"/>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2634" name="Group 10">
              <a:extLst>
                <a:ext uri="{FF2B5EF4-FFF2-40B4-BE49-F238E27FC236}">
                  <a16:creationId xmlns:a16="http://schemas.microsoft.com/office/drawing/2014/main" id="{C4CE70D0-040B-4116-9BBF-DBE1BBC0613D}"/>
                </a:ext>
              </a:extLst>
            </p:cNvPr>
            <p:cNvGrpSpPr>
              <a:grpSpLocks/>
            </p:cNvGrpSpPr>
            <p:nvPr/>
          </p:nvGrpSpPr>
          <p:grpSpPr bwMode="auto">
            <a:xfrm>
              <a:off x="1347" y="845"/>
              <a:ext cx="572" cy="318"/>
              <a:chOff x="612" y="1026"/>
              <a:chExt cx="636" cy="318"/>
            </a:xfrm>
          </p:grpSpPr>
          <p:sp>
            <p:nvSpPr>
              <p:cNvPr id="282635" name="Rectangle 11">
                <a:extLst>
                  <a:ext uri="{FF2B5EF4-FFF2-40B4-BE49-F238E27FC236}">
                    <a16:creationId xmlns:a16="http://schemas.microsoft.com/office/drawing/2014/main" id="{FA02DD43-8F72-454B-B757-4B51B6AC828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2636" name="Rectangle 12">
                <a:extLst>
                  <a:ext uri="{FF2B5EF4-FFF2-40B4-BE49-F238E27FC236}">
                    <a16:creationId xmlns:a16="http://schemas.microsoft.com/office/drawing/2014/main" id="{379763F7-1DDB-4A9F-AA78-A2976433FA5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2637" name="Group 13">
              <a:extLst>
                <a:ext uri="{FF2B5EF4-FFF2-40B4-BE49-F238E27FC236}">
                  <a16:creationId xmlns:a16="http://schemas.microsoft.com/office/drawing/2014/main" id="{06FCD2FA-86C7-4CAC-AF9C-F90DEAD5B54C}"/>
                </a:ext>
              </a:extLst>
            </p:cNvPr>
            <p:cNvGrpSpPr>
              <a:grpSpLocks/>
            </p:cNvGrpSpPr>
            <p:nvPr/>
          </p:nvGrpSpPr>
          <p:grpSpPr bwMode="auto">
            <a:xfrm>
              <a:off x="1919" y="845"/>
              <a:ext cx="572" cy="318"/>
              <a:chOff x="612" y="1026"/>
              <a:chExt cx="636" cy="318"/>
            </a:xfrm>
          </p:grpSpPr>
          <p:sp>
            <p:nvSpPr>
              <p:cNvPr id="282638" name="Rectangle 14">
                <a:extLst>
                  <a:ext uri="{FF2B5EF4-FFF2-40B4-BE49-F238E27FC236}">
                    <a16:creationId xmlns:a16="http://schemas.microsoft.com/office/drawing/2014/main" id="{E2F34603-23AE-4034-B7AC-828E058A962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2639" name="Rectangle 15">
                <a:extLst>
                  <a:ext uri="{FF2B5EF4-FFF2-40B4-BE49-F238E27FC236}">
                    <a16:creationId xmlns:a16="http://schemas.microsoft.com/office/drawing/2014/main" id="{29C42B1B-AE79-4FD0-B9C7-8D8D5AE80C5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2640" name="Rectangle 16">
              <a:extLst>
                <a:ext uri="{FF2B5EF4-FFF2-40B4-BE49-F238E27FC236}">
                  <a16:creationId xmlns:a16="http://schemas.microsoft.com/office/drawing/2014/main" id="{1D609CE3-ACB0-447C-AA67-C08778B7F898}"/>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2641" name="Rectangle 17">
              <a:extLst>
                <a:ext uri="{FF2B5EF4-FFF2-40B4-BE49-F238E27FC236}">
                  <a16:creationId xmlns:a16="http://schemas.microsoft.com/office/drawing/2014/main" id="{A327058C-1616-4935-A7F6-084550C39CF3}"/>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2642" name="Rectangle 18">
              <a:extLst>
                <a:ext uri="{FF2B5EF4-FFF2-40B4-BE49-F238E27FC236}">
                  <a16:creationId xmlns:a16="http://schemas.microsoft.com/office/drawing/2014/main" id="{DDE9A41B-DE45-431D-B46B-F25FBD0F7FF0}"/>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2643" name="Rectangle 19">
              <a:extLst>
                <a:ext uri="{FF2B5EF4-FFF2-40B4-BE49-F238E27FC236}">
                  <a16:creationId xmlns:a16="http://schemas.microsoft.com/office/drawing/2014/main" id="{09E0BB59-738B-4456-A66C-5644C5C3D429}"/>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2644" name="Rectangle 20">
              <a:extLst>
                <a:ext uri="{FF2B5EF4-FFF2-40B4-BE49-F238E27FC236}">
                  <a16:creationId xmlns:a16="http://schemas.microsoft.com/office/drawing/2014/main" id="{23E2DF40-7086-4800-B26B-8BD747A789E3}"/>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2645" name="Rectangle 21">
              <a:extLst>
                <a:ext uri="{FF2B5EF4-FFF2-40B4-BE49-F238E27FC236}">
                  <a16:creationId xmlns:a16="http://schemas.microsoft.com/office/drawing/2014/main" id="{E657D33C-3349-4C16-8E6F-8C0AEFD6269F}"/>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2646" name="Rectangle 22">
              <a:extLst>
                <a:ext uri="{FF2B5EF4-FFF2-40B4-BE49-F238E27FC236}">
                  <a16:creationId xmlns:a16="http://schemas.microsoft.com/office/drawing/2014/main" id="{E18A9D41-8D7A-4BE3-9A31-75CAB87A896B}"/>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2647" name="Rectangle 23">
              <a:extLst>
                <a:ext uri="{FF2B5EF4-FFF2-40B4-BE49-F238E27FC236}">
                  <a16:creationId xmlns:a16="http://schemas.microsoft.com/office/drawing/2014/main" id="{56BE13A6-0CD3-4611-A454-B1D443FC259A}"/>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2648" name="Rectangle 24">
              <a:extLst>
                <a:ext uri="{FF2B5EF4-FFF2-40B4-BE49-F238E27FC236}">
                  <a16:creationId xmlns:a16="http://schemas.microsoft.com/office/drawing/2014/main" id="{157912FC-2C0E-4D7B-A32C-7B4E8C9F8C97}"/>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2649" name="Rectangle 25">
              <a:extLst>
                <a:ext uri="{FF2B5EF4-FFF2-40B4-BE49-F238E27FC236}">
                  <a16:creationId xmlns:a16="http://schemas.microsoft.com/office/drawing/2014/main" id="{605B3E31-27A3-4D7C-81C8-0B91F681676F}"/>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2650" name="Rectangle 26">
              <a:extLst>
                <a:ext uri="{FF2B5EF4-FFF2-40B4-BE49-F238E27FC236}">
                  <a16:creationId xmlns:a16="http://schemas.microsoft.com/office/drawing/2014/main" id="{5C11B410-244B-4CA9-8E51-D6D4F417270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2651" name="Text Box 27">
            <a:extLst>
              <a:ext uri="{FF2B5EF4-FFF2-40B4-BE49-F238E27FC236}">
                <a16:creationId xmlns:a16="http://schemas.microsoft.com/office/drawing/2014/main" id="{4A42353A-C60B-4D5C-9491-EFD3B4F57706}"/>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2652" name="Text Box 28">
            <a:extLst>
              <a:ext uri="{FF2B5EF4-FFF2-40B4-BE49-F238E27FC236}">
                <a16:creationId xmlns:a16="http://schemas.microsoft.com/office/drawing/2014/main" id="{A4CEDE64-3894-48A3-8265-6E8C1490E708}"/>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2653" name="AutoShape 29">
            <a:extLst>
              <a:ext uri="{FF2B5EF4-FFF2-40B4-BE49-F238E27FC236}">
                <a16:creationId xmlns:a16="http://schemas.microsoft.com/office/drawing/2014/main" id="{306D3D92-DE7E-409B-B99A-C8FA2DDDD633}"/>
              </a:ext>
            </a:extLst>
          </p:cNvPr>
          <p:cNvCxnSpPr>
            <a:cxnSpLocks noChangeShapeType="1"/>
            <a:stCxn id="282652" idx="0"/>
            <a:endCxn id="282651"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54" name="Text Box 30">
            <a:extLst>
              <a:ext uri="{FF2B5EF4-FFF2-40B4-BE49-F238E27FC236}">
                <a16:creationId xmlns:a16="http://schemas.microsoft.com/office/drawing/2014/main" id="{1BE52CAB-0B1C-4365-9346-44807F0BF4DA}"/>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2655" name="AutoShape 31">
            <a:extLst>
              <a:ext uri="{FF2B5EF4-FFF2-40B4-BE49-F238E27FC236}">
                <a16:creationId xmlns:a16="http://schemas.microsoft.com/office/drawing/2014/main" id="{DE25B0FC-8290-45BB-A2D5-7E93B3C11221}"/>
              </a:ext>
            </a:extLst>
          </p:cNvPr>
          <p:cNvCxnSpPr>
            <a:cxnSpLocks noChangeShapeType="1"/>
            <a:stCxn id="282652" idx="2"/>
            <a:endCxn id="282654"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56" name="Oval 32">
            <a:extLst>
              <a:ext uri="{FF2B5EF4-FFF2-40B4-BE49-F238E27FC236}">
                <a16:creationId xmlns:a16="http://schemas.microsoft.com/office/drawing/2014/main" id="{6E29D387-C1DE-45F2-8198-D710E2CDF016}"/>
              </a:ext>
            </a:extLst>
          </p:cNvPr>
          <p:cNvSpPr>
            <a:spLocks noChangeAspect="1" noChangeArrowheads="1"/>
          </p:cNvSpPr>
          <p:nvPr/>
        </p:nvSpPr>
        <p:spPr bwMode="auto">
          <a:xfrm>
            <a:off x="435451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2657" name="Text Box 33">
            <a:extLst>
              <a:ext uri="{FF2B5EF4-FFF2-40B4-BE49-F238E27FC236}">
                <a16:creationId xmlns:a16="http://schemas.microsoft.com/office/drawing/2014/main" id="{B8EC856D-615E-4177-8AD2-6F9DABD50E04}"/>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2658" name="AutoShape 34">
            <a:extLst>
              <a:ext uri="{FF2B5EF4-FFF2-40B4-BE49-F238E27FC236}">
                <a16:creationId xmlns:a16="http://schemas.microsoft.com/office/drawing/2014/main" id="{EC012D12-6DEF-4807-AC33-AD3CC75CA914}"/>
              </a:ext>
            </a:extLst>
          </p:cNvPr>
          <p:cNvCxnSpPr>
            <a:cxnSpLocks noChangeShapeType="1"/>
            <a:stCxn id="282654" idx="2"/>
            <a:endCxn id="282657"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59" name="Text Box 35">
            <a:extLst>
              <a:ext uri="{FF2B5EF4-FFF2-40B4-BE49-F238E27FC236}">
                <a16:creationId xmlns:a16="http://schemas.microsoft.com/office/drawing/2014/main" id="{9AF95042-1FC9-4DED-9A03-AD509BBA739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2660" name="AutoShape 36">
            <a:extLst>
              <a:ext uri="{FF2B5EF4-FFF2-40B4-BE49-F238E27FC236}">
                <a16:creationId xmlns:a16="http://schemas.microsoft.com/office/drawing/2014/main" id="{B397276A-2FD1-4D9B-8A09-8E5AEA4B7E57}"/>
              </a:ext>
            </a:extLst>
          </p:cNvPr>
          <p:cNvCxnSpPr>
            <a:cxnSpLocks noChangeShapeType="1"/>
            <a:stCxn id="282654" idx="2"/>
            <a:endCxn id="282659"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1" name="Text Box 37">
            <a:extLst>
              <a:ext uri="{FF2B5EF4-FFF2-40B4-BE49-F238E27FC236}">
                <a16:creationId xmlns:a16="http://schemas.microsoft.com/office/drawing/2014/main" id="{B3733182-C06E-46B2-A51E-C69648C83A4F}"/>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2662" name="AutoShape 38">
            <a:extLst>
              <a:ext uri="{FF2B5EF4-FFF2-40B4-BE49-F238E27FC236}">
                <a16:creationId xmlns:a16="http://schemas.microsoft.com/office/drawing/2014/main" id="{29ACD482-0F2D-4492-A799-5B4CA5C1EB1A}"/>
              </a:ext>
            </a:extLst>
          </p:cNvPr>
          <p:cNvCxnSpPr>
            <a:cxnSpLocks noChangeShapeType="1"/>
            <a:stCxn id="282652" idx="2"/>
            <a:endCxn id="282661"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3" name="Text Box 39">
            <a:extLst>
              <a:ext uri="{FF2B5EF4-FFF2-40B4-BE49-F238E27FC236}">
                <a16:creationId xmlns:a16="http://schemas.microsoft.com/office/drawing/2014/main" id="{5E72CD4C-B7B5-43A9-B3F3-3802BCACF959}"/>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2664" name="AutoShape 40">
            <a:extLst>
              <a:ext uri="{FF2B5EF4-FFF2-40B4-BE49-F238E27FC236}">
                <a16:creationId xmlns:a16="http://schemas.microsoft.com/office/drawing/2014/main" id="{080DBE22-1775-46CF-B848-42FA0F60CA4A}"/>
              </a:ext>
            </a:extLst>
          </p:cNvPr>
          <p:cNvCxnSpPr>
            <a:cxnSpLocks noChangeShapeType="1"/>
            <a:stCxn id="282661" idx="2"/>
            <a:endCxn id="282663"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5" name="Text Box 41">
            <a:extLst>
              <a:ext uri="{FF2B5EF4-FFF2-40B4-BE49-F238E27FC236}">
                <a16:creationId xmlns:a16="http://schemas.microsoft.com/office/drawing/2014/main" id="{CFCB4973-B0FF-4600-99E9-EE4377CA370E}"/>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2666" name="AutoShape 42">
            <a:extLst>
              <a:ext uri="{FF2B5EF4-FFF2-40B4-BE49-F238E27FC236}">
                <a16:creationId xmlns:a16="http://schemas.microsoft.com/office/drawing/2014/main" id="{A429DEC4-FAF8-4722-B3AE-B8B4318FD7D4}"/>
              </a:ext>
            </a:extLst>
          </p:cNvPr>
          <p:cNvCxnSpPr>
            <a:cxnSpLocks noChangeShapeType="1"/>
            <a:stCxn id="282651" idx="2"/>
            <a:endCxn id="282665"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7" name="Text Box 43">
            <a:extLst>
              <a:ext uri="{FF2B5EF4-FFF2-40B4-BE49-F238E27FC236}">
                <a16:creationId xmlns:a16="http://schemas.microsoft.com/office/drawing/2014/main" id="{513B3C56-8125-4479-A90E-4CCA80C69E08}"/>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2668" name="AutoShape 44">
            <a:extLst>
              <a:ext uri="{FF2B5EF4-FFF2-40B4-BE49-F238E27FC236}">
                <a16:creationId xmlns:a16="http://schemas.microsoft.com/office/drawing/2014/main" id="{97769109-4A1F-4A90-AB46-7B58EA876090}"/>
              </a:ext>
            </a:extLst>
          </p:cNvPr>
          <p:cNvCxnSpPr>
            <a:cxnSpLocks noChangeShapeType="1"/>
            <a:stCxn id="282665" idx="2"/>
            <a:endCxn id="282667"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2669" name="Text Box 45">
            <a:extLst>
              <a:ext uri="{FF2B5EF4-FFF2-40B4-BE49-F238E27FC236}">
                <a16:creationId xmlns:a16="http://schemas.microsoft.com/office/drawing/2014/main" id="{C66E5DE5-54D8-4762-BE23-D8C14239AC8F}"/>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2670" name="AutoShape 46">
            <a:extLst>
              <a:ext uri="{FF2B5EF4-FFF2-40B4-BE49-F238E27FC236}">
                <a16:creationId xmlns:a16="http://schemas.microsoft.com/office/drawing/2014/main" id="{17B261CA-8B87-400A-BAC3-59DE3926E83C}"/>
              </a:ext>
            </a:extLst>
          </p:cNvPr>
          <p:cNvCxnSpPr>
            <a:cxnSpLocks noChangeShapeType="1"/>
            <a:stCxn id="282657" idx="2"/>
            <a:endCxn id="282669"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2656"/>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2669"/>
                                        </p:tgtEl>
                                        <p:attrNameLst>
                                          <p:attrName>style.visibility</p:attrName>
                                        </p:attrNameLst>
                                      </p:cBhvr>
                                      <p:to>
                                        <p:strVal val="visible"/>
                                      </p:to>
                                    </p:set>
                                    <p:anim calcmode="lin" valueType="num">
                                      <p:cBhvr additive="base">
                                        <p:cTn id="10" dur="500" fill="hold"/>
                                        <p:tgtEl>
                                          <p:spTgt spid="282669"/>
                                        </p:tgtEl>
                                        <p:attrNameLst>
                                          <p:attrName>ppt_x</p:attrName>
                                        </p:attrNameLst>
                                      </p:cBhvr>
                                      <p:tavLst>
                                        <p:tav tm="0">
                                          <p:val>
                                            <p:strVal val="0-#ppt_w/2"/>
                                          </p:val>
                                        </p:tav>
                                        <p:tav tm="100000">
                                          <p:val>
                                            <p:strVal val="#ppt_x"/>
                                          </p:val>
                                        </p:tav>
                                      </p:tavLst>
                                    </p:anim>
                                    <p:anim calcmode="lin" valueType="num">
                                      <p:cBhvr additive="base">
                                        <p:cTn id="11" dur="500" fill="hold"/>
                                        <p:tgtEl>
                                          <p:spTgt spid="282669"/>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2670"/>
                                        </p:tgtEl>
                                        <p:attrNameLst>
                                          <p:attrName>style.visibility</p:attrName>
                                        </p:attrNameLst>
                                      </p:cBhvr>
                                      <p:to>
                                        <p:strVal val="visible"/>
                                      </p:to>
                                    </p:set>
                                    <p:animEffect transition="in" filter="blinds(horizontal)">
                                      <p:cBhvr>
                                        <p:cTn id="15" dur="500"/>
                                        <p:tgtEl>
                                          <p:spTgt spid="282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6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eri Yer Tutucusu 3">
            <a:extLst>
              <a:ext uri="{FF2B5EF4-FFF2-40B4-BE49-F238E27FC236}">
                <a16:creationId xmlns:a16="http://schemas.microsoft.com/office/drawing/2014/main" id="{07CDA28E-3CCC-4204-BEE8-A34E68BBA5A7}"/>
              </a:ext>
            </a:extLst>
          </p:cNvPr>
          <p:cNvSpPr>
            <a:spLocks noGrp="1"/>
          </p:cNvSpPr>
          <p:nvPr>
            <p:ph type="dt" sz="half" idx="10"/>
          </p:nvPr>
        </p:nvSpPr>
        <p:spPr/>
        <p:txBody>
          <a:bodyPr/>
          <a:lstStyle/>
          <a:p>
            <a:fld id="{C412BC9E-6FD4-47F8-B16E-3AE862FFE824}" type="datetime4">
              <a:rPr lang="en-US" altLang="en-US"/>
              <a:pPr/>
              <a:t>November 7, 2024</a:t>
            </a:fld>
            <a:endParaRPr lang="en-US" altLang="en-US" dirty="0"/>
          </a:p>
        </p:txBody>
      </p:sp>
      <p:sp>
        <p:nvSpPr>
          <p:cNvPr id="50" name="Alt Bilgi Yer Tutucusu 4">
            <a:extLst>
              <a:ext uri="{FF2B5EF4-FFF2-40B4-BE49-F238E27FC236}">
                <a16:creationId xmlns:a16="http://schemas.microsoft.com/office/drawing/2014/main" id="{9D6FAC5F-ECDA-4591-8006-E0519EEB738E}"/>
              </a:ext>
            </a:extLst>
          </p:cNvPr>
          <p:cNvSpPr>
            <a:spLocks noGrp="1"/>
          </p:cNvSpPr>
          <p:nvPr>
            <p:ph type="ftr" sz="quarter" idx="11"/>
          </p:nvPr>
        </p:nvSpPr>
        <p:spPr/>
        <p:txBody>
          <a:bodyPr/>
          <a:lstStyle/>
          <a:p>
            <a:r>
              <a:rPr lang="en-US" altLang="en-US" dirty="0"/>
              <a:t>Borahan Tümer, Ph.D.                                                                                                                                                                          </a:t>
            </a:r>
          </a:p>
        </p:txBody>
      </p:sp>
      <p:sp>
        <p:nvSpPr>
          <p:cNvPr id="51" name="Slayt Numarası Yer Tutucusu 5">
            <a:extLst>
              <a:ext uri="{FF2B5EF4-FFF2-40B4-BE49-F238E27FC236}">
                <a16:creationId xmlns:a16="http://schemas.microsoft.com/office/drawing/2014/main" id="{E1659CA7-156C-43FE-9770-8679188F37CA}"/>
              </a:ext>
            </a:extLst>
          </p:cNvPr>
          <p:cNvSpPr>
            <a:spLocks noGrp="1"/>
          </p:cNvSpPr>
          <p:nvPr>
            <p:ph type="sldNum" sz="quarter" idx="12"/>
          </p:nvPr>
        </p:nvSpPr>
        <p:spPr/>
        <p:txBody>
          <a:bodyPr/>
          <a:lstStyle/>
          <a:p>
            <a:fld id="{756AC543-CE46-4B99-A8B2-FB8A5A5A4D1D}" type="slidenum">
              <a:rPr lang="en-US" altLang="en-US"/>
              <a:pPr/>
              <a:t>49</a:t>
            </a:fld>
            <a:endParaRPr lang="en-US" altLang="en-US" dirty="0"/>
          </a:p>
        </p:txBody>
      </p:sp>
      <p:sp>
        <p:nvSpPr>
          <p:cNvPr id="283650" name="Rectangle 2">
            <a:extLst>
              <a:ext uri="{FF2B5EF4-FFF2-40B4-BE49-F238E27FC236}">
                <a16:creationId xmlns:a16="http://schemas.microsoft.com/office/drawing/2014/main" id="{8D3AC977-E2CD-4E94-B94D-40EFC6F631C8}"/>
              </a:ext>
            </a:extLst>
          </p:cNvPr>
          <p:cNvSpPr>
            <a:spLocks noGrp="1" noChangeArrowheads="1"/>
          </p:cNvSpPr>
          <p:nvPr>
            <p:ph type="title"/>
          </p:nvPr>
        </p:nvSpPr>
        <p:spPr/>
        <p:txBody>
          <a:bodyPr/>
          <a:lstStyle/>
          <a:p>
            <a:r>
              <a:rPr lang="en-US" altLang="en-US" dirty="0"/>
              <a:t>A Binary Search Tree Example</a:t>
            </a:r>
          </a:p>
        </p:txBody>
      </p:sp>
      <p:grpSp>
        <p:nvGrpSpPr>
          <p:cNvPr id="283651" name="Group 3">
            <a:extLst>
              <a:ext uri="{FF2B5EF4-FFF2-40B4-BE49-F238E27FC236}">
                <a16:creationId xmlns:a16="http://schemas.microsoft.com/office/drawing/2014/main" id="{0C0AA866-C353-424F-9B1B-48B321B7C561}"/>
              </a:ext>
            </a:extLst>
          </p:cNvPr>
          <p:cNvGrpSpPr>
            <a:grpSpLocks/>
          </p:cNvGrpSpPr>
          <p:nvPr/>
        </p:nvGrpSpPr>
        <p:grpSpPr bwMode="auto">
          <a:xfrm>
            <a:off x="323850" y="1196975"/>
            <a:ext cx="8623300" cy="504825"/>
            <a:chOff x="204" y="845"/>
            <a:chExt cx="5432" cy="318"/>
          </a:xfrm>
        </p:grpSpPr>
        <p:grpSp>
          <p:nvGrpSpPr>
            <p:cNvPr id="283652" name="Group 4">
              <a:extLst>
                <a:ext uri="{FF2B5EF4-FFF2-40B4-BE49-F238E27FC236}">
                  <a16:creationId xmlns:a16="http://schemas.microsoft.com/office/drawing/2014/main" id="{3729BFFD-7436-447B-A41A-C15A157D3F5F}"/>
                </a:ext>
              </a:extLst>
            </p:cNvPr>
            <p:cNvGrpSpPr>
              <a:grpSpLocks/>
            </p:cNvGrpSpPr>
            <p:nvPr/>
          </p:nvGrpSpPr>
          <p:grpSpPr bwMode="auto">
            <a:xfrm>
              <a:off x="204" y="845"/>
              <a:ext cx="572" cy="318"/>
              <a:chOff x="612" y="1026"/>
              <a:chExt cx="636" cy="318"/>
            </a:xfrm>
          </p:grpSpPr>
          <p:sp>
            <p:nvSpPr>
              <p:cNvPr id="283653" name="Rectangle 5">
                <a:extLst>
                  <a:ext uri="{FF2B5EF4-FFF2-40B4-BE49-F238E27FC236}">
                    <a16:creationId xmlns:a16="http://schemas.microsoft.com/office/drawing/2014/main" id="{D9E34BBD-BFC1-4428-B11F-131320DC7BF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3654" name="Rectangle 6">
                <a:extLst>
                  <a:ext uri="{FF2B5EF4-FFF2-40B4-BE49-F238E27FC236}">
                    <a16:creationId xmlns:a16="http://schemas.microsoft.com/office/drawing/2014/main" id="{D8EEF95F-CA5F-4F5B-9136-A267A63E29D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3655" name="Group 7">
              <a:extLst>
                <a:ext uri="{FF2B5EF4-FFF2-40B4-BE49-F238E27FC236}">
                  <a16:creationId xmlns:a16="http://schemas.microsoft.com/office/drawing/2014/main" id="{A54FEA52-9EB1-4281-BE3D-06300BC12578}"/>
                </a:ext>
              </a:extLst>
            </p:cNvPr>
            <p:cNvGrpSpPr>
              <a:grpSpLocks/>
            </p:cNvGrpSpPr>
            <p:nvPr/>
          </p:nvGrpSpPr>
          <p:grpSpPr bwMode="auto">
            <a:xfrm>
              <a:off x="776" y="845"/>
              <a:ext cx="572" cy="318"/>
              <a:chOff x="612" y="1026"/>
              <a:chExt cx="636" cy="318"/>
            </a:xfrm>
          </p:grpSpPr>
          <p:sp>
            <p:nvSpPr>
              <p:cNvPr id="283656" name="Rectangle 8">
                <a:extLst>
                  <a:ext uri="{FF2B5EF4-FFF2-40B4-BE49-F238E27FC236}">
                    <a16:creationId xmlns:a16="http://schemas.microsoft.com/office/drawing/2014/main" id="{03EE632F-801B-4939-90B9-997071B904B8}"/>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3657" name="Rectangle 9">
                <a:extLst>
                  <a:ext uri="{FF2B5EF4-FFF2-40B4-BE49-F238E27FC236}">
                    <a16:creationId xmlns:a16="http://schemas.microsoft.com/office/drawing/2014/main" id="{910519A0-DEB1-4142-98A9-E9C29839A25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3658" name="Group 10">
              <a:extLst>
                <a:ext uri="{FF2B5EF4-FFF2-40B4-BE49-F238E27FC236}">
                  <a16:creationId xmlns:a16="http://schemas.microsoft.com/office/drawing/2014/main" id="{76D52704-509B-43BF-9510-DBB177D0732F}"/>
                </a:ext>
              </a:extLst>
            </p:cNvPr>
            <p:cNvGrpSpPr>
              <a:grpSpLocks/>
            </p:cNvGrpSpPr>
            <p:nvPr/>
          </p:nvGrpSpPr>
          <p:grpSpPr bwMode="auto">
            <a:xfrm>
              <a:off x="1347" y="845"/>
              <a:ext cx="572" cy="318"/>
              <a:chOff x="612" y="1026"/>
              <a:chExt cx="636" cy="318"/>
            </a:xfrm>
          </p:grpSpPr>
          <p:sp>
            <p:nvSpPr>
              <p:cNvPr id="283659" name="Rectangle 11">
                <a:extLst>
                  <a:ext uri="{FF2B5EF4-FFF2-40B4-BE49-F238E27FC236}">
                    <a16:creationId xmlns:a16="http://schemas.microsoft.com/office/drawing/2014/main" id="{ED16BBED-DD50-4BC4-A034-0A5B45260E6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3660" name="Rectangle 12">
                <a:extLst>
                  <a:ext uri="{FF2B5EF4-FFF2-40B4-BE49-F238E27FC236}">
                    <a16:creationId xmlns:a16="http://schemas.microsoft.com/office/drawing/2014/main" id="{EDCC3534-6CA4-4CB9-B87E-55D00059A17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3661" name="Group 13">
              <a:extLst>
                <a:ext uri="{FF2B5EF4-FFF2-40B4-BE49-F238E27FC236}">
                  <a16:creationId xmlns:a16="http://schemas.microsoft.com/office/drawing/2014/main" id="{3CB8F62C-EFC4-4320-B30B-DAA8EF0C9FE9}"/>
                </a:ext>
              </a:extLst>
            </p:cNvPr>
            <p:cNvGrpSpPr>
              <a:grpSpLocks/>
            </p:cNvGrpSpPr>
            <p:nvPr/>
          </p:nvGrpSpPr>
          <p:grpSpPr bwMode="auto">
            <a:xfrm>
              <a:off x="1919" y="845"/>
              <a:ext cx="572" cy="318"/>
              <a:chOff x="612" y="1026"/>
              <a:chExt cx="636" cy="318"/>
            </a:xfrm>
          </p:grpSpPr>
          <p:sp>
            <p:nvSpPr>
              <p:cNvPr id="283662" name="Rectangle 14">
                <a:extLst>
                  <a:ext uri="{FF2B5EF4-FFF2-40B4-BE49-F238E27FC236}">
                    <a16:creationId xmlns:a16="http://schemas.microsoft.com/office/drawing/2014/main" id="{28356B1F-1439-44B9-AE82-618832A8CAD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3663" name="Rectangle 15">
                <a:extLst>
                  <a:ext uri="{FF2B5EF4-FFF2-40B4-BE49-F238E27FC236}">
                    <a16:creationId xmlns:a16="http://schemas.microsoft.com/office/drawing/2014/main" id="{CCA49592-08C0-4DA0-AABA-BDDE325140E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3664" name="Rectangle 16">
              <a:extLst>
                <a:ext uri="{FF2B5EF4-FFF2-40B4-BE49-F238E27FC236}">
                  <a16:creationId xmlns:a16="http://schemas.microsoft.com/office/drawing/2014/main" id="{49CEB484-9041-4D94-9E09-943A0F208DF5}"/>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3665" name="Rectangle 17">
              <a:extLst>
                <a:ext uri="{FF2B5EF4-FFF2-40B4-BE49-F238E27FC236}">
                  <a16:creationId xmlns:a16="http://schemas.microsoft.com/office/drawing/2014/main" id="{02264855-0E31-4CD0-94BA-1F9DB97D90CF}"/>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3666" name="Rectangle 18">
              <a:extLst>
                <a:ext uri="{FF2B5EF4-FFF2-40B4-BE49-F238E27FC236}">
                  <a16:creationId xmlns:a16="http://schemas.microsoft.com/office/drawing/2014/main" id="{8C330B03-07E7-46C5-9BC0-08F574F9C934}"/>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3667" name="Rectangle 19">
              <a:extLst>
                <a:ext uri="{FF2B5EF4-FFF2-40B4-BE49-F238E27FC236}">
                  <a16:creationId xmlns:a16="http://schemas.microsoft.com/office/drawing/2014/main" id="{A69E097C-A3D7-4DDA-8B33-9A727DC8CEC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3668" name="Rectangle 20">
              <a:extLst>
                <a:ext uri="{FF2B5EF4-FFF2-40B4-BE49-F238E27FC236}">
                  <a16:creationId xmlns:a16="http://schemas.microsoft.com/office/drawing/2014/main" id="{432C1D22-F245-46DC-A5EB-0008D9137DB0}"/>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3669" name="Rectangle 21">
              <a:extLst>
                <a:ext uri="{FF2B5EF4-FFF2-40B4-BE49-F238E27FC236}">
                  <a16:creationId xmlns:a16="http://schemas.microsoft.com/office/drawing/2014/main" id="{8A4B314A-6B56-4BAA-871D-6976DC4AA62A}"/>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3670" name="Rectangle 22">
              <a:extLst>
                <a:ext uri="{FF2B5EF4-FFF2-40B4-BE49-F238E27FC236}">
                  <a16:creationId xmlns:a16="http://schemas.microsoft.com/office/drawing/2014/main" id="{A6F870A2-3DB9-4FC5-867C-29CDFF329D17}"/>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3671" name="Rectangle 23">
              <a:extLst>
                <a:ext uri="{FF2B5EF4-FFF2-40B4-BE49-F238E27FC236}">
                  <a16:creationId xmlns:a16="http://schemas.microsoft.com/office/drawing/2014/main" id="{0A223079-9EAB-4366-BF25-86445D179867}"/>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3672" name="Rectangle 24">
              <a:extLst>
                <a:ext uri="{FF2B5EF4-FFF2-40B4-BE49-F238E27FC236}">
                  <a16:creationId xmlns:a16="http://schemas.microsoft.com/office/drawing/2014/main" id="{08AF1CBA-B51C-4D1A-9F6F-C802924AC83C}"/>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3673" name="Rectangle 25">
              <a:extLst>
                <a:ext uri="{FF2B5EF4-FFF2-40B4-BE49-F238E27FC236}">
                  <a16:creationId xmlns:a16="http://schemas.microsoft.com/office/drawing/2014/main" id="{ED7233A1-8074-4277-849F-55E813417D47}"/>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3674" name="Rectangle 26">
              <a:extLst>
                <a:ext uri="{FF2B5EF4-FFF2-40B4-BE49-F238E27FC236}">
                  <a16:creationId xmlns:a16="http://schemas.microsoft.com/office/drawing/2014/main" id="{AA757A52-9538-4CED-94FC-BB38CC40C10F}"/>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3675" name="Text Box 27">
            <a:extLst>
              <a:ext uri="{FF2B5EF4-FFF2-40B4-BE49-F238E27FC236}">
                <a16:creationId xmlns:a16="http://schemas.microsoft.com/office/drawing/2014/main" id="{3A6CB2D6-1810-4305-9B71-A5F6A9FA2079}"/>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3676" name="Text Box 28">
            <a:extLst>
              <a:ext uri="{FF2B5EF4-FFF2-40B4-BE49-F238E27FC236}">
                <a16:creationId xmlns:a16="http://schemas.microsoft.com/office/drawing/2014/main" id="{D9A86F0B-F04E-4AB0-80A5-DCFA0248FE44}"/>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3677" name="AutoShape 29">
            <a:extLst>
              <a:ext uri="{FF2B5EF4-FFF2-40B4-BE49-F238E27FC236}">
                <a16:creationId xmlns:a16="http://schemas.microsoft.com/office/drawing/2014/main" id="{8D43251A-3F4A-4D8F-8213-8C419BB50E44}"/>
              </a:ext>
            </a:extLst>
          </p:cNvPr>
          <p:cNvCxnSpPr>
            <a:cxnSpLocks noChangeShapeType="1"/>
            <a:stCxn id="283676" idx="0"/>
            <a:endCxn id="283675"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78" name="Text Box 30">
            <a:extLst>
              <a:ext uri="{FF2B5EF4-FFF2-40B4-BE49-F238E27FC236}">
                <a16:creationId xmlns:a16="http://schemas.microsoft.com/office/drawing/2014/main" id="{BAEDEE5D-81AC-46BB-B281-BF68BEA4DC63}"/>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3679" name="AutoShape 31">
            <a:extLst>
              <a:ext uri="{FF2B5EF4-FFF2-40B4-BE49-F238E27FC236}">
                <a16:creationId xmlns:a16="http://schemas.microsoft.com/office/drawing/2014/main" id="{4EB71486-A7FF-4E86-9108-13A618AA0386}"/>
              </a:ext>
            </a:extLst>
          </p:cNvPr>
          <p:cNvCxnSpPr>
            <a:cxnSpLocks noChangeShapeType="1"/>
            <a:stCxn id="283676" idx="2"/>
            <a:endCxn id="28367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0" name="Oval 32">
            <a:extLst>
              <a:ext uri="{FF2B5EF4-FFF2-40B4-BE49-F238E27FC236}">
                <a16:creationId xmlns:a16="http://schemas.microsoft.com/office/drawing/2014/main" id="{BCDB6FEB-D90F-4A2B-8DF7-E7657C472601}"/>
              </a:ext>
            </a:extLst>
          </p:cNvPr>
          <p:cNvSpPr>
            <a:spLocks noChangeAspect="1" noChangeArrowheads="1"/>
          </p:cNvSpPr>
          <p:nvPr/>
        </p:nvSpPr>
        <p:spPr bwMode="auto">
          <a:xfrm>
            <a:off x="4803775"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3681" name="Text Box 33">
            <a:extLst>
              <a:ext uri="{FF2B5EF4-FFF2-40B4-BE49-F238E27FC236}">
                <a16:creationId xmlns:a16="http://schemas.microsoft.com/office/drawing/2014/main" id="{0D507751-07EC-4BBE-A4CF-37826AFE81F2}"/>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3682" name="AutoShape 34">
            <a:extLst>
              <a:ext uri="{FF2B5EF4-FFF2-40B4-BE49-F238E27FC236}">
                <a16:creationId xmlns:a16="http://schemas.microsoft.com/office/drawing/2014/main" id="{92BD1F01-BFF0-4223-BEEB-7C80A66D5933}"/>
              </a:ext>
            </a:extLst>
          </p:cNvPr>
          <p:cNvCxnSpPr>
            <a:cxnSpLocks noChangeShapeType="1"/>
            <a:stCxn id="283678" idx="2"/>
            <a:endCxn id="283681"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3" name="Text Box 35">
            <a:extLst>
              <a:ext uri="{FF2B5EF4-FFF2-40B4-BE49-F238E27FC236}">
                <a16:creationId xmlns:a16="http://schemas.microsoft.com/office/drawing/2014/main" id="{F0296BBE-6A0C-4E46-97FE-A2279E9FC662}"/>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3684" name="AutoShape 36">
            <a:extLst>
              <a:ext uri="{FF2B5EF4-FFF2-40B4-BE49-F238E27FC236}">
                <a16:creationId xmlns:a16="http://schemas.microsoft.com/office/drawing/2014/main" id="{018AA7E8-7040-486E-83FE-4087747EC8EA}"/>
              </a:ext>
            </a:extLst>
          </p:cNvPr>
          <p:cNvCxnSpPr>
            <a:cxnSpLocks noChangeShapeType="1"/>
            <a:stCxn id="283678" idx="2"/>
            <a:endCxn id="283683"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5" name="Text Box 37">
            <a:extLst>
              <a:ext uri="{FF2B5EF4-FFF2-40B4-BE49-F238E27FC236}">
                <a16:creationId xmlns:a16="http://schemas.microsoft.com/office/drawing/2014/main" id="{F50D39AE-DF1F-4F5C-BE19-3C2358DF0456}"/>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3686" name="AutoShape 38">
            <a:extLst>
              <a:ext uri="{FF2B5EF4-FFF2-40B4-BE49-F238E27FC236}">
                <a16:creationId xmlns:a16="http://schemas.microsoft.com/office/drawing/2014/main" id="{2B1BC156-EA5C-4CD8-919B-08BD7B36BE70}"/>
              </a:ext>
            </a:extLst>
          </p:cNvPr>
          <p:cNvCxnSpPr>
            <a:cxnSpLocks noChangeShapeType="1"/>
            <a:stCxn id="283676" idx="2"/>
            <a:endCxn id="283685"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7" name="Text Box 39">
            <a:extLst>
              <a:ext uri="{FF2B5EF4-FFF2-40B4-BE49-F238E27FC236}">
                <a16:creationId xmlns:a16="http://schemas.microsoft.com/office/drawing/2014/main" id="{BB1EFAD5-B15D-423D-8B0F-BF7BC203C8B8}"/>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3688" name="AutoShape 40">
            <a:extLst>
              <a:ext uri="{FF2B5EF4-FFF2-40B4-BE49-F238E27FC236}">
                <a16:creationId xmlns:a16="http://schemas.microsoft.com/office/drawing/2014/main" id="{9344304F-853E-4DCF-A7CA-7DA43D82B534}"/>
              </a:ext>
            </a:extLst>
          </p:cNvPr>
          <p:cNvCxnSpPr>
            <a:cxnSpLocks noChangeShapeType="1"/>
            <a:stCxn id="283685" idx="2"/>
            <a:endCxn id="283687"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89" name="Text Box 41">
            <a:extLst>
              <a:ext uri="{FF2B5EF4-FFF2-40B4-BE49-F238E27FC236}">
                <a16:creationId xmlns:a16="http://schemas.microsoft.com/office/drawing/2014/main" id="{DEA7BAC1-D045-4B47-80B3-254FEE562529}"/>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3690" name="AutoShape 42">
            <a:extLst>
              <a:ext uri="{FF2B5EF4-FFF2-40B4-BE49-F238E27FC236}">
                <a16:creationId xmlns:a16="http://schemas.microsoft.com/office/drawing/2014/main" id="{622BC268-616E-411C-A7A9-67A96402127F}"/>
              </a:ext>
            </a:extLst>
          </p:cNvPr>
          <p:cNvCxnSpPr>
            <a:cxnSpLocks noChangeShapeType="1"/>
            <a:stCxn id="283675" idx="2"/>
            <a:endCxn id="283689"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91" name="Text Box 43">
            <a:extLst>
              <a:ext uri="{FF2B5EF4-FFF2-40B4-BE49-F238E27FC236}">
                <a16:creationId xmlns:a16="http://schemas.microsoft.com/office/drawing/2014/main" id="{F0F5DCF9-098A-4BB6-BA76-520BAC8D12F4}"/>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3692" name="AutoShape 44">
            <a:extLst>
              <a:ext uri="{FF2B5EF4-FFF2-40B4-BE49-F238E27FC236}">
                <a16:creationId xmlns:a16="http://schemas.microsoft.com/office/drawing/2014/main" id="{831627C9-08A2-4B34-844C-D81BD1CE3601}"/>
              </a:ext>
            </a:extLst>
          </p:cNvPr>
          <p:cNvCxnSpPr>
            <a:cxnSpLocks noChangeShapeType="1"/>
            <a:stCxn id="283689" idx="2"/>
            <a:endCxn id="283691"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93" name="Text Box 45">
            <a:extLst>
              <a:ext uri="{FF2B5EF4-FFF2-40B4-BE49-F238E27FC236}">
                <a16:creationId xmlns:a16="http://schemas.microsoft.com/office/drawing/2014/main" id="{EED64843-92DF-447D-AE64-123A62B8E9D3}"/>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3694" name="AutoShape 46">
            <a:extLst>
              <a:ext uri="{FF2B5EF4-FFF2-40B4-BE49-F238E27FC236}">
                <a16:creationId xmlns:a16="http://schemas.microsoft.com/office/drawing/2014/main" id="{807B460C-6834-4817-86CA-5203206C2B32}"/>
              </a:ext>
            </a:extLst>
          </p:cNvPr>
          <p:cNvCxnSpPr>
            <a:cxnSpLocks noChangeShapeType="1"/>
            <a:stCxn id="283681" idx="2"/>
            <a:endCxn id="283693"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3695" name="Text Box 47">
            <a:extLst>
              <a:ext uri="{FF2B5EF4-FFF2-40B4-BE49-F238E27FC236}">
                <a16:creationId xmlns:a16="http://schemas.microsoft.com/office/drawing/2014/main" id="{8B186B8A-F99F-42F2-A723-13EB11842D80}"/>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3696" name="AutoShape 48">
            <a:extLst>
              <a:ext uri="{FF2B5EF4-FFF2-40B4-BE49-F238E27FC236}">
                <a16:creationId xmlns:a16="http://schemas.microsoft.com/office/drawing/2014/main" id="{974B6130-65EC-4E63-802E-D74E595D1E4E}"/>
              </a:ext>
            </a:extLst>
          </p:cNvPr>
          <p:cNvCxnSpPr>
            <a:cxnSpLocks noChangeShapeType="1"/>
            <a:stCxn id="283691" idx="2"/>
            <a:endCxn id="283695"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3680"/>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3695"/>
                                        </p:tgtEl>
                                        <p:attrNameLst>
                                          <p:attrName>style.visibility</p:attrName>
                                        </p:attrNameLst>
                                      </p:cBhvr>
                                      <p:to>
                                        <p:strVal val="visible"/>
                                      </p:to>
                                    </p:set>
                                    <p:anim calcmode="lin" valueType="num">
                                      <p:cBhvr additive="base">
                                        <p:cTn id="10" dur="500" fill="hold"/>
                                        <p:tgtEl>
                                          <p:spTgt spid="283695"/>
                                        </p:tgtEl>
                                        <p:attrNameLst>
                                          <p:attrName>ppt_x</p:attrName>
                                        </p:attrNameLst>
                                      </p:cBhvr>
                                      <p:tavLst>
                                        <p:tav tm="0">
                                          <p:val>
                                            <p:strVal val="1+#ppt_w/2"/>
                                          </p:val>
                                        </p:tav>
                                        <p:tav tm="100000">
                                          <p:val>
                                            <p:strVal val="#ppt_x"/>
                                          </p:val>
                                        </p:tav>
                                      </p:tavLst>
                                    </p:anim>
                                    <p:anim calcmode="lin" valueType="num">
                                      <p:cBhvr additive="base">
                                        <p:cTn id="11" dur="500" fill="hold"/>
                                        <p:tgtEl>
                                          <p:spTgt spid="283695"/>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3696"/>
                                        </p:tgtEl>
                                        <p:attrNameLst>
                                          <p:attrName>style.visibility</p:attrName>
                                        </p:attrNameLst>
                                      </p:cBhvr>
                                      <p:to>
                                        <p:strVal val="visible"/>
                                      </p:to>
                                    </p:set>
                                    <p:animEffect transition="in" filter="blinds(horizontal)">
                                      <p:cBhvr>
                                        <p:cTn id="15" dur="500"/>
                                        <p:tgtEl>
                                          <p:spTgt spid="283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8EF4E01B-5437-4F19-BC78-2F34A3586195}"/>
              </a:ext>
            </a:extLst>
          </p:cNvPr>
          <p:cNvSpPr>
            <a:spLocks noGrp="1"/>
          </p:cNvSpPr>
          <p:nvPr>
            <p:ph type="dt" sz="half" idx="10"/>
          </p:nvPr>
        </p:nvSpPr>
        <p:spPr/>
        <p:txBody>
          <a:bodyPr/>
          <a:lstStyle/>
          <a:p>
            <a:fld id="{E9FD46DA-5A31-43CE-9D95-FAFBF5919A55}"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E9AC81C6-2CD0-4A71-9716-373C9BDCD86F}"/>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048FEAA-CD1F-438D-A5A8-C453A85D83D2}"/>
              </a:ext>
            </a:extLst>
          </p:cNvPr>
          <p:cNvSpPr>
            <a:spLocks noGrp="1"/>
          </p:cNvSpPr>
          <p:nvPr>
            <p:ph type="sldNum" sz="quarter" idx="12"/>
          </p:nvPr>
        </p:nvSpPr>
        <p:spPr/>
        <p:txBody>
          <a:bodyPr/>
          <a:lstStyle/>
          <a:p>
            <a:fld id="{707B5F6A-1BBE-4168-8D7A-2E2F564F43ED}" type="slidenum">
              <a:rPr lang="en-US" altLang="en-US"/>
              <a:pPr/>
              <a:t>5</a:t>
            </a:fld>
            <a:endParaRPr lang="en-US" altLang="en-US" dirty="0"/>
          </a:p>
        </p:txBody>
      </p:sp>
      <p:sp>
        <p:nvSpPr>
          <p:cNvPr id="184322" name="Rectangle 2">
            <a:extLst>
              <a:ext uri="{FF2B5EF4-FFF2-40B4-BE49-F238E27FC236}">
                <a16:creationId xmlns:a16="http://schemas.microsoft.com/office/drawing/2014/main" id="{00D046EA-E14E-436C-A314-5771B8B063A8}"/>
              </a:ext>
            </a:extLst>
          </p:cNvPr>
          <p:cNvSpPr>
            <a:spLocks noGrp="1" noChangeArrowheads="1"/>
          </p:cNvSpPr>
          <p:nvPr>
            <p:ph type="title"/>
          </p:nvPr>
        </p:nvSpPr>
        <p:spPr/>
        <p:txBody>
          <a:bodyPr/>
          <a:lstStyle/>
          <a:p>
            <a:r>
              <a:rPr lang="tr-TR" altLang="en-US" dirty="0"/>
              <a:t>Definition of a Tree</a:t>
            </a:r>
            <a:endParaRPr lang="en-US" altLang="en-US" dirty="0"/>
          </a:p>
        </p:txBody>
      </p:sp>
      <p:sp>
        <p:nvSpPr>
          <p:cNvPr id="184323" name="Rectangle 3">
            <a:extLst>
              <a:ext uri="{FF2B5EF4-FFF2-40B4-BE49-F238E27FC236}">
                <a16:creationId xmlns:a16="http://schemas.microsoft.com/office/drawing/2014/main" id="{B202D03A-A620-45A6-9622-6B031CDD8D0D}"/>
              </a:ext>
            </a:extLst>
          </p:cNvPr>
          <p:cNvSpPr>
            <a:spLocks noGrp="1" noChangeArrowheads="1"/>
          </p:cNvSpPr>
          <p:nvPr>
            <p:ph type="body" idx="1"/>
          </p:nvPr>
        </p:nvSpPr>
        <p:spPr/>
        <p:txBody>
          <a:bodyPr/>
          <a:lstStyle/>
          <a:p>
            <a:pPr marL="355600" indent="-355600"/>
            <a:r>
              <a:rPr lang="tr-TR" altLang="en-US" dirty="0"/>
              <a:t>Definition:</a:t>
            </a:r>
          </a:p>
          <a:p>
            <a:pPr marL="355600" indent="-355600">
              <a:buFontTx/>
              <a:buNone/>
            </a:pPr>
            <a:r>
              <a:rPr lang="tr-TR" altLang="en-US" dirty="0"/>
              <a:t>	</a:t>
            </a:r>
            <a:r>
              <a:rPr lang="en-US" altLang="en-US" dirty="0"/>
              <a:t>A </a:t>
            </a:r>
            <a:r>
              <a:rPr lang="en-US" altLang="en-US" b="1" i="1" dirty="0">
                <a:solidFill>
                  <a:srgbClr val="FF0000"/>
                </a:solidFill>
              </a:rPr>
              <a:t>tree</a:t>
            </a:r>
            <a:r>
              <a:rPr lang="en-US" altLang="en-US" dirty="0"/>
              <a:t> is a collection of nodes</a:t>
            </a:r>
            <a:r>
              <a:rPr lang="tr-TR" altLang="en-US" dirty="0"/>
              <a:t> (vertices)</a:t>
            </a:r>
            <a:r>
              <a:rPr lang="en-US" altLang="en-US" dirty="0"/>
              <a:t> where the collection may be empty.  </a:t>
            </a:r>
            <a:r>
              <a:rPr lang="tr-TR" altLang="en-US" dirty="0"/>
              <a:t>O</a:t>
            </a:r>
            <a:r>
              <a:rPr lang="en-US" altLang="en-US" dirty="0"/>
              <a:t>therwise, the collection consists of a distinguished node </a:t>
            </a:r>
            <a:r>
              <a:rPr lang="en-US" altLang="en-US" i="1" dirty="0"/>
              <a:t>r</a:t>
            </a:r>
            <a:r>
              <a:rPr lang="en-US" altLang="en-US" dirty="0"/>
              <a:t>, called the </a:t>
            </a:r>
            <a:r>
              <a:rPr lang="en-US" altLang="en-US" b="1" i="1" dirty="0">
                <a:solidFill>
                  <a:srgbClr val="FF0000"/>
                </a:solidFill>
              </a:rPr>
              <a:t>root</a:t>
            </a:r>
            <a:r>
              <a:rPr lang="en-US" altLang="en-US" dirty="0"/>
              <a:t>, and zero or more non</a:t>
            </a:r>
            <a:r>
              <a:rPr lang="tr-TR" altLang="en-US" dirty="0"/>
              <a:t>-</a:t>
            </a:r>
            <a:r>
              <a:rPr lang="en-US" altLang="en-US" dirty="0"/>
              <a:t>empty (sub)trees T</a:t>
            </a:r>
            <a:r>
              <a:rPr lang="en-US" altLang="en-US" baseline="-25000" dirty="0"/>
              <a:t>1</a:t>
            </a:r>
            <a:r>
              <a:rPr lang="en-US" altLang="en-US" dirty="0"/>
              <a:t>, …, T</a:t>
            </a:r>
            <a:r>
              <a:rPr lang="en-US" altLang="en-US" baseline="-25000" dirty="0"/>
              <a:t>k</a:t>
            </a:r>
            <a:r>
              <a:rPr lang="en-US" altLang="en-US" dirty="0"/>
              <a:t>, each of whose roots are connected by a </a:t>
            </a:r>
            <a:r>
              <a:rPr lang="en-US" altLang="en-US" i="1" u="sng" dirty="0"/>
              <a:t>direct</a:t>
            </a:r>
            <a:r>
              <a:rPr lang="tr-TR" altLang="en-US" i="1" u="sng" dirty="0"/>
              <a:t>ed</a:t>
            </a:r>
            <a:r>
              <a:rPr lang="en-US" altLang="en-US" i="1" u="sng" dirty="0"/>
              <a:t> edge</a:t>
            </a:r>
            <a:r>
              <a:rPr lang="en-US" altLang="en-US" dirty="0"/>
              <a:t> </a:t>
            </a:r>
            <a:r>
              <a:rPr lang="tr-TR" altLang="en-US" dirty="0"/>
              <a:t>to</a:t>
            </a:r>
            <a:r>
              <a:rPr lang="en-US" altLang="en-US" dirty="0"/>
              <a:t> </a:t>
            </a:r>
            <a:r>
              <a:rPr lang="en-US" altLang="en-US" i="1" dirty="0"/>
              <a:t>r</a:t>
            </a:r>
            <a:r>
              <a:rPr lang="en-US" altLang="en-US" dirty="0"/>
              <a:t>. </a:t>
            </a:r>
            <a:endParaRPr lang="tr-TR" altLang="en-US" dirty="0"/>
          </a:p>
          <a:p>
            <a:pPr marL="355600" indent="-355600"/>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Veri Yer Tutucusu 3">
            <a:extLst>
              <a:ext uri="{FF2B5EF4-FFF2-40B4-BE49-F238E27FC236}">
                <a16:creationId xmlns:a16="http://schemas.microsoft.com/office/drawing/2014/main" id="{5401A4CD-C25F-4212-9573-58E9BEAF8C7D}"/>
              </a:ext>
            </a:extLst>
          </p:cNvPr>
          <p:cNvSpPr>
            <a:spLocks noGrp="1"/>
          </p:cNvSpPr>
          <p:nvPr>
            <p:ph type="dt" sz="half" idx="10"/>
          </p:nvPr>
        </p:nvSpPr>
        <p:spPr/>
        <p:txBody>
          <a:bodyPr/>
          <a:lstStyle/>
          <a:p>
            <a:fld id="{ED6905E1-786F-49D3-95DA-A64F16CB6483}" type="datetime4">
              <a:rPr lang="en-US" altLang="en-US"/>
              <a:pPr/>
              <a:t>November 7, 2024</a:t>
            </a:fld>
            <a:endParaRPr lang="en-US" altLang="en-US" dirty="0"/>
          </a:p>
        </p:txBody>
      </p:sp>
      <p:sp>
        <p:nvSpPr>
          <p:cNvPr id="52" name="Alt Bilgi Yer Tutucusu 4">
            <a:extLst>
              <a:ext uri="{FF2B5EF4-FFF2-40B4-BE49-F238E27FC236}">
                <a16:creationId xmlns:a16="http://schemas.microsoft.com/office/drawing/2014/main" id="{E3AB4EBC-39A1-4C3F-BD6A-5E5634A591FB}"/>
              </a:ext>
            </a:extLst>
          </p:cNvPr>
          <p:cNvSpPr>
            <a:spLocks noGrp="1"/>
          </p:cNvSpPr>
          <p:nvPr>
            <p:ph type="ftr" sz="quarter" idx="11"/>
          </p:nvPr>
        </p:nvSpPr>
        <p:spPr/>
        <p:txBody>
          <a:bodyPr/>
          <a:lstStyle/>
          <a:p>
            <a:r>
              <a:rPr lang="en-US" altLang="en-US" dirty="0"/>
              <a:t>Borahan Tümer, Ph.D.                                                                                                                                                                          </a:t>
            </a:r>
          </a:p>
        </p:txBody>
      </p:sp>
      <p:sp>
        <p:nvSpPr>
          <p:cNvPr id="53" name="Slayt Numarası Yer Tutucusu 5">
            <a:extLst>
              <a:ext uri="{FF2B5EF4-FFF2-40B4-BE49-F238E27FC236}">
                <a16:creationId xmlns:a16="http://schemas.microsoft.com/office/drawing/2014/main" id="{5CAD3461-BA16-4751-BFD8-E311FBCCA5E0}"/>
              </a:ext>
            </a:extLst>
          </p:cNvPr>
          <p:cNvSpPr>
            <a:spLocks noGrp="1"/>
          </p:cNvSpPr>
          <p:nvPr>
            <p:ph type="sldNum" sz="quarter" idx="12"/>
          </p:nvPr>
        </p:nvSpPr>
        <p:spPr/>
        <p:txBody>
          <a:bodyPr/>
          <a:lstStyle/>
          <a:p>
            <a:fld id="{DFCE2038-FC54-4C79-9149-26782B9F6E0F}" type="slidenum">
              <a:rPr lang="en-US" altLang="en-US"/>
              <a:pPr/>
              <a:t>50</a:t>
            </a:fld>
            <a:endParaRPr lang="en-US" altLang="en-US" dirty="0"/>
          </a:p>
        </p:txBody>
      </p:sp>
      <p:sp>
        <p:nvSpPr>
          <p:cNvPr id="284674" name="Rectangle 2">
            <a:extLst>
              <a:ext uri="{FF2B5EF4-FFF2-40B4-BE49-F238E27FC236}">
                <a16:creationId xmlns:a16="http://schemas.microsoft.com/office/drawing/2014/main" id="{3CBC44B0-CD21-4165-A765-953CDD263E35}"/>
              </a:ext>
            </a:extLst>
          </p:cNvPr>
          <p:cNvSpPr>
            <a:spLocks noGrp="1" noChangeArrowheads="1"/>
          </p:cNvSpPr>
          <p:nvPr>
            <p:ph type="title"/>
          </p:nvPr>
        </p:nvSpPr>
        <p:spPr/>
        <p:txBody>
          <a:bodyPr/>
          <a:lstStyle/>
          <a:p>
            <a:r>
              <a:rPr lang="en-US" altLang="en-US" dirty="0"/>
              <a:t>A Binary Search Tree Example</a:t>
            </a:r>
          </a:p>
        </p:txBody>
      </p:sp>
      <p:grpSp>
        <p:nvGrpSpPr>
          <p:cNvPr id="284675" name="Group 3">
            <a:extLst>
              <a:ext uri="{FF2B5EF4-FFF2-40B4-BE49-F238E27FC236}">
                <a16:creationId xmlns:a16="http://schemas.microsoft.com/office/drawing/2014/main" id="{AD6DC134-93F7-43FA-9F7E-8AA9A3639CE6}"/>
              </a:ext>
            </a:extLst>
          </p:cNvPr>
          <p:cNvGrpSpPr>
            <a:grpSpLocks/>
          </p:cNvGrpSpPr>
          <p:nvPr/>
        </p:nvGrpSpPr>
        <p:grpSpPr bwMode="auto">
          <a:xfrm>
            <a:off x="323850" y="1196975"/>
            <a:ext cx="8623300" cy="504825"/>
            <a:chOff x="204" y="845"/>
            <a:chExt cx="5432" cy="318"/>
          </a:xfrm>
        </p:grpSpPr>
        <p:grpSp>
          <p:nvGrpSpPr>
            <p:cNvPr id="284676" name="Group 4">
              <a:extLst>
                <a:ext uri="{FF2B5EF4-FFF2-40B4-BE49-F238E27FC236}">
                  <a16:creationId xmlns:a16="http://schemas.microsoft.com/office/drawing/2014/main" id="{674C5907-7DFE-44C3-9C62-724589780457}"/>
                </a:ext>
              </a:extLst>
            </p:cNvPr>
            <p:cNvGrpSpPr>
              <a:grpSpLocks/>
            </p:cNvGrpSpPr>
            <p:nvPr/>
          </p:nvGrpSpPr>
          <p:grpSpPr bwMode="auto">
            <a:xfrm>
              <a:off x="204" y="845"/>
              <a:ext cx="572" cy="318"/>
              <a:chOff x="612" y="1026"/>
              <a:chExt cx="636" cy="318"/>
            </a:xfrm>
          </p:grpSpPr>
          <p:sp>
            <p:nvSpPr>
              <p:cNvPr id="284677" name="Rectangle 5">
                <a:extLst>
                  <a:ext uri="{FF2B5EF4-FFF2-40B4-BE49-F238E27FC236}">
                    <a16:creationId xmlns:a16="http://schemas.microsoft.com/office/drawing/2014/main" id="{E4C4D89F-153D-4AAD-9EAD-60DF4B4553C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4678" name="Rectangle 6">
                <a:extLst>
                  <a:ext uri="{FF2B5EF4-FFF2-40B4-BE49-F238E27FC236}">
                    <a16:creationId xmlns:a16="http://schemas.microsoft.com/office/drawing/2014/main" id="{60EE324D-3FA5-402E-848B-0F9021F7DFB7}"/>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4679" name="Group 7">
              <a:extLst>
                <a:ext uri="{FF2B5EF4-FFF2-40B4-BE49-F238E27FC236}">
                  <a16:creationId xmlns:a16="http://schemas.microsoft.com/office/drawing/2014/main" id="{C93109F9-0F72-4648-98A1-58C8C934DCD9}"/>
                </a:ext>
              </a:extLst>
            </p:cNvPr>
            <p:cNvGrpSpPr>
              <a:grpSpLocks/>
            </p:cNvGrpSpPr>
            <p:nvPr/>
          </p:nvGrpSpPr>
          <p:grpSpPr bwMode="auto">
            <a:xfrm>
              <a:off x="776" y="845"/>
              <a:ext cx="572" cy="318"/>
              <a:chOff x="612" y="1026"/>
              <a:chExt cx="636" cy="318"/>
            </a:xfrm>
          </p:grpSpPr>
          <p:sp>
            <p:nvSpPr>
              <p:cNvPr id="284680" name="Rectangle 8">
                <a:extLst>
                  <a:ext uri="{FF2B5EF4-FFF2-40B4-BE49-F238E27FC236}">
                    <a16:creationId xmlns:a16="http://schemas.microsoft.com/office/drawing/2014/main" id="{780FBD99-A27D-4C08-B41A-627FD75B4C5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4681" name="Rectangle 9">
                <a:extLst>
                  <a:ext uri="{FF2B5EF4-FFF2-40B4-BE49-F238E27FC236}">
                    <a16:creationId xmlns:a16="http://schemas.microsoft.com/office/drawing/2014/main" id="{BACD8490-D827-48F4-A850-BA325D713DA8}"/>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4682" name="Group 10">
              <a:extLst>
                <a:ext uri="{FF2B5EF4-FFF2-40B4-BE49-F238E27FC236}">
                  <a16:creationId xmlns:a16="http://schemas.microsoft.com/office/drawing/2014/main" id="{54D4B1D6-A6B7-4B7A-8F3F-ACF51FE15513}"/>
                </a:ext>
              </a:extLst>
            </p:cNvPr>
            <p:cNvGrpSpPr>
              <a:grpSpLocks/>
            </p:cNvGrpSpPr>
            <p:nvPr/>
          </p:nvGrpSpPr>
          <p:grpSpPr bwMode="auto">
            <a:xfrm>
              <a:off x="1347" y="845"/>
              <a:ext cx="572" cy="318"/>
              <a:chOff x="612" y="1026"/>
              <a:chExt cx="636" cy="318"/>
            </a:xfrm>
          </p:grpSpPr>
          <p:sp>
            <p:nvSpPr>
              <p:cNvPr id="284683" name="Rectangle 11">
                <a:extLst>
                  <a:ext uri="{FF2B5EF4-FFF2-40B4-BE49-F238E27FC236}">
                    <a16:creationId xmlns:a16="http://schemas.microsoft.com/office/drawing/2014/main" id="{86FD0890-C429-4472-8BC6-2CF46076C18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4684" name="Rectangle 12">
                <a:extLst>
                  <a:ext uri="{FF2B5EF4-FFF2-40B4-BE49-F238E27FC236}">
                    <a16:creationId xmlns:a16="http://schemas.microsoft.com/office/drawing/2014/main" id="{70CA6AFA-5F4A-4A91-8EAB-E90BF01B0CD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4685" name="Group 13">
              <a:extLst>
                <a:ext uri="{FF2B5EF4-FFF2-40B4-BE49-F238E27FC236}">
                  <a16:creationId xmlns:a16="http://schemas.microsoft.com/office/drawing/2014/main" id="{4C5EFD33-FB6C-4F08-BF3C-F0B520D5D40C}"/>
                </a:ext>
              </a:extLst>
            </p:cNvPr>
            <p:cNvGrpSpPr>
              <a:grpSpLocks/>
            </p:cNvGrpSpPr>
            <p:nvPr/>
          </p:nvGrpSpPr>
          <p:grpSpPr bwMode="auto">
            <a:xfrm>
              <a:off x="1919" y="845"/>
              <a:ext cx="572" cy="318"/>
              <a:chOff x="612" y="1026"/>
              <a:chExt cx="636" cy="318"/>
            </a:xfrm>
          </p:grpSpPr>
          <p:sp>
            <p:nvSpPr>
              <p:cNvPr id="284686" name="Rectangle 14">
                <a:extLst>
                  <a:ext uri="{FF2B5EF4-FFF2-40B4-BE49-F238E27FC236}">
                    <a16:creationId xmlns:a16="http://schemas.microsoft.com/office/drawing/2014/main" id="{2E5B4A23-36F5-40F6-B56B-C04F2205769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4687" name="Rectangle 15">
                <a:extLst>
                  <a:ext uri="{FF2B5EF4-FFF2-40B4-BE49-F238E27FC236}">
                    <a16:creationId xmlns:a16="http://schemas.microsoft.com/office/drawing/2014/main" id="{9B64AD10-625B-4220-BE33-0BA369BD950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4688" name="Rectangle 16">
              <a:extLst>
                <a:ext uri="{FF2B5EF4-FFF2-40B4-BE49-F238E27FC236}">
                  <a16:creationId xmlns:a16="http://schemas.microsoft.com/office/drawing/2014/main" id="{0BCBE5FA-97E8-4BBA-9AFE-73BAF80FA72E}"/>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4689" name="Rectangle 17">
              <a:extLst>
                <a:ext uri="{FF2B5EF4-FFF2-40B4-BE49-F238E27FC236}">
                  <a16:creationId xmlns:a16="http://schemas.microsoft.com/office/drawing/2014/main" id="{3931B240-7B9B-47CA-A68F-5BF0AAD7F9C8}"/>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4690" name="Rectangle 18">
              <a:extLst>
                <a:ext uri="{FF2B5EF4-FFF2-40B4-BE49-F238E27FC236}">
                  <a16:creationId xmlns:a16="http://schemas.microsoft.com/office/drawing/2014/main" id="{9DF07538-FD75-4C41-AF4C-7EE0050204D7}"/>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4691" name="Rectangle 19">
              <a:extLst>
                <a:ext uri="{FF2B5EF4-FFF2-40B4-BE49-F238E27FC236}">
                  <a16:creationId xmlns:a16="http://schemas.microsoft.com/office/drawing/2014/main" id="{0B2F6961-D78E-4495-AF45-B5D71409B79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4692" name="Rectangle 20">
              <a:extLst>
                <a:ext uri="{FF2B5EF4-FFF2-40B4-BE49-F238E27FC236}">
                  <a16:creationId xmlns:a16="http://schemas.microsoft.com/office/drawing/2014/main" id="{E3144232-4C9A-4DF3-999F-642C514B54F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4693" name="Rectangle 21">
              <a:extLst>
                <a:ext uri="{FF2B5EF4-FFF2-40B4-BE49-F238E27FC236}">
                  <a16:creationId xmlns:a16="http://schemas.microsoft.com/office/drawing/2014/main" id="{EE3A6511-A0BA-4708-B51A-D5F085043C6F}"/>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4694" name="Rectangle 22">
              <a:extLst>
                <a:ext uri="{FF2B5EF4-FFF2-40B4-BE49-F238E27FC236}">
                  <a16:creationId xmlns:a16="http://schemas.microsoft.com/office/drawing/2014/main" id="{6C83607E-609B-4347-95CF-0404E9A32FC4}"/>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4695" name="Rectangle 23">
              <a:extLst>
                <a:ext uri="{FF2B5EF4-FFF2-40B4-BE49-F238E27FC236}">
                  <a16:creationId xmlns:a16="http://schemas.microsoft.com/office/drawing/2014/main" id="{D44478E3-E5F6-446E-80F8-9A5FD9DDB473}"/>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4696" name="Rectangle 24">
              <a:extLst>
                <a:ext uri="{FF2B5EF4-FFF2-40B4-BE49-F238E27FC236}">
                  <a16:creationId xmlns:a16="http://schemas.microsoft.com/office/drawing/2014/main" id="{507A61BE-6413-4CD1-BE5A-F2DA5A89D4F6}"/>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4697" name="Rectangle 25">
              <a:extLst>
                <a:ext uri="{FF2B5EF4-FFF2-40B4-BE49-F238E27FC236}">
                  <a16:creationId xmlns:a16="http://schemas.microsoft.com/office/drawing/2014/main" id="{D73F940A-CC98-48CE-AD1E-AEE21B2B6133}"/>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4698" name="Rectangle 26">
              <a:extLst>
                <a:ext uri="{FF2B5EF4-FFF2-40B4-BE49-F238E27FC236}">
                  <a16:creationId xmlns:a16="http://schemas.microsoft.com/office/drawing/2014/main" id="{E6D1F5D7-53F2-404A-8C0A-3FFE3CECF5FB}"/>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4699" name="Text Box 27">
            <a:extLst>
              <a:ext uri="{FF2B5EF4-FFF2-40B4-BE49-F238E27FC236}">
                <a16:creationId xmlns:a16="http://schemas.microsoft.com/office/drawing/2014/main" id="{472FABAF-8F4B-4510-A26C-CB9F7B30728D}"/>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4700" name="Text Box 28">
            <a:extLst>
              <a:ext uri="{FF2B5EF4-FFF2-40B4-BE49-F238E27FC236}">
                <a16:creationId xmlns:a16="http://schemas.microsoft.com/office/drawing/2014/main" id="{8D9B1E56-B737-4649-9FE7-86856D5D1208}"/>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4701" name="AutoShape 29">
            <a:extLst>
              <a:ext uri="{FF2B5EF4-FFF2-40B4-BE49-F238E27FC236}">
                <a16:creationId xmlns:a16="http://schemas.microsoft.com/office/drawing/2014/main" id="{7C54970D-9E4B-4911-BA28-D4C76FC9B4FE}"/>
              </a:ext>
            </a:extLst>
          </p:cNvPr>
          <p:cNvCxnSpPr>
            <a:cxnSpLocks noChangeShapeType="1"/>
            <a:stCxn id="284700" idx="0"/>
            <a:endCxn id="284699"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2" name="Text Box 30">
            <a:extLst>
              <a:ext uri="{FF2B5EF4-FFF2-40B4-BE49-F238E27FC236}">
                <a16:creationId xmlns:a16="http://schemas.microsoft.com/office/drawing/2014/main" id="{CEF69735-0883-43D9-94EA-04E26E1DA8CD}"/>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4703" name="AutoShape 31">
            <a:extLst>
              <a:ext uri="{FF2B5EF4-FFF2-40B4-BE49-F238E27FC236}">
                <a16:creationId xmlns:a16="http://schemas.microsoft.com/office/drawing/2014/main" id="{29589A98-E012-4A02-ACF5-5B2B7EDF58D1}"/>
              </a:ext>
            </a:extLst>
          </p:cNvPr>
          <p:cNvCxnSpPr>
            <a:cxnSpLocks noChangeShapeType="1"/>
            <a:stCxn id="284700" idx="2"/>
            <a:endCxn id="284702"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4" name="Oval 32">
            <a:extLst>
              <a:ext uri="{FF2B5EF4-FFF2-40B4-BE49-F238E27FC236}">
                <a16:creationId xmlns:a16="http://schemas.microsoft.com/office/drawing/2014/main" id="{776CFBD1-2169-4D06-A844-49A0FB2C1BB9}"/>
              </a:ext>
            </a:extLst>
          </p:cNvPr>
          <p:cNvSpPr>
            <a:spLocks noChangeAspect="1" noChangeArrowheads="1"/>
          </p:cNvSpPr>
          <p:nvPr/>
        </p:nvSpPr>
        <p:spPr bwMode="auto">
          <a:xfrm>
            <a:off x="52720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4705" name="Text Box 33">
            <a:extLst>
              <a:ext uri="{FF2B5EF4-FFF2-40B4-BE49-F238E27FC236}">
                <a16:creationId xmlns:a16="http://schemas.microsoft.com/office/drawing/2014/main" id="{514659AA-D77A-4E34-B253-392AC9E4DD75}"/>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4706" name="AutoShape 34">
            <a:extLst>
              <a:ext uri="{FF2B5EF4-FFF2-40B4-BE49-F238E27FC236}">
                <a16:creationId xmlns:a16="http://schemas.microsoft.com/office/drawing/2014/main" id="{B7B86FE7-12F2-4D36-A548-BEBDD62977BB}"/>
              </a:ext>
            </a:extLst>
          </p:cNvPr>
          <p:cNvCxnSpPr>
            <a:cxnSpLocks noChangeShapeType="1"/>
            <a:stCxn id="284702" idx="2"/>
            <a:endCxn id="284705"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7" name="Text Box 35">
            <a:extLst>
              <a:ext uri="{FF2B5EF4-FFF2-40B4-BE49-F238E27FC236}">
                <a16:creationId xmlns:a16="http://schemas.microsoft.com/office/drawing/2014/main" id="{4A44B982-D61F-4837-88C2-70E16F2B8412}"/>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4708" name="AutoShape 36">
            <a:extLst>
              <a:ext uri="{FF2B5EF4-FFF2-40B4-BE49-F238E27FC236}">
                <a16:creationId xmlns:a16="http://schemas.microsoft.com/office/drawing/2014/main" id="{6D2817DF-6A04-41D9-8F1A-6BEEB506216E}"/>
              </a:ext>
            </a:extLst>
          </p:cNvPr>
          <p:cNvCxnSpPr>
            <a:cxnSpLocks noChangeShapeType="1"/>
            <a:stCxn id="284702" idx="2"/>
            <a:endCxn id="284707"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09" name="Text Box 37">
            <a:extLst>
              <a:ext uri="{FF2B5EF4-FFF2-40B4-BE49-F238E27FC236}">
                <a16:creationId xmlns:a16="http://schemas.microsoft.com/office/drawing/2014/main" id="{A5176542-8078-4AC5-AA2B-FA4FB10FC78C}"/>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4710" name="AutoShape 38">
            <a:extLst>
              <a:ext uri="{FF2B5EF4-FFF2-40B4-BE49-F238E27FC236}">
                <a16:creationId xmlns:a16="http://schemas.microsoft.com/office/drawing/2014/main" id="{67E30C5C-C983-4310-9F67-653A4C136505}"/>
              </a:ext>
            </a:extLst>
          </p:cNvPr>
          <p:cNvCxnSpPr>
            <a:cxnSpLocks noChangeShapeType="1"/>
            <a:stCxn id="284700" idx="2"/>
            <a:endCxn id="284709"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1" name="Text Box 39">
            <a:extLst>
              <a:ext uri="{FF2B5EF4-FFF2-40B4-BE49-F238E27FC236}">
                <a16:creationId xmlns:a16="http://schemas.microsoft.com/office/drawing/2014/main" id="{3E4FB8AD-D67B-42A8-87C6-39E76728664A}"/>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4712" name="AutoShape 40">
            <a:extLst>
              <a:ext uri="{FF2B5EF4-FFF2-40B4-BE49-F238E27FC236}">
                <a16:creationId xmlns:a16="http://schemas.microsoft.com/office/drawing/2014/main" id="{35359E07-DC9F-4370-B1EB-CF664AE2EFB3}"/>
              </a:ext>
            </a:extLst>
          </p:cNvPr>
          <p:cNvCxnSpPr>
            <a:cxnSpLocks noChangeShapeType="1"/>
            <a:stCxn id="284709" idx="2"/>
            <a:endCxn id="284711"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3" name="Text Box 41">
            <a:extLst>
              <a:ext uri="{FF2B5EF4-FFF2-40B4-BE49-F238E27FC236}">
                <a16:creationId xmlns:a16="http://schemas.microsoft.com/office/drawing/2014/main" id="{ADEC9C3A-61A9-4A6C-B9A3-4FD3957452C4}"/>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4714" name="AutoShape 42">
            <a:extLst>
              <a:ext uri="{FF2B5EF4-FFF2-40B4-BE49-F238E27FC236}">
                <a16:creationId xmlns:a16="http://schemas.microsoft.com/office/drawing/2014/main" id="{02414A1E-4931-44A8-8B90-52EE6B098318}"/>
              </a:ext>
            </a:extLst>
          </p:cNvPr>
          <p:cNvCxnSpPr>
            <a:cxnSpLocks noChangeShapeType="1"/>
            <a:stCxn id="284699" idx="2"/>
            <a:endCxn id="284713"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5" name="Text Box 43">
            <a:extLst>
              <a:ext uri="{FF2B5EF4-FFF2-40B4-BE49-F238E27FC236}">
                <a16:creationId xmlns:a16="http://schemas.microsoft.com/office/drawing/2014/main" id="{5ECF0619-862E-41BB-B351-A17730805365}"/>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4716" name="AutoShape 44">
            <a:extLst>
              <a:ext uri="{FF2B5EF4-FFF2-40B4-BE49-F238E27FC236}">
                <a16:creationId xmlns:a16="http://schemas.microsoft.com/office/drawing/2014/main" id="{728710A9-D6DC-400D-9FE6-E7CC455774CB}"/>
              </a:ext>
            </a:extLst>
          </p:cNvPr>
          <p:cNvCxnSpPr>
            <a:cxnSpLocks noChangeShapeType="1"/>
            <a:stCxn id="284713" idx="2"/>
            <a:endCxn id="284715"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7" name="Text Box 45">
            <a:extLst>
              <a:ext uri="{FF2B5EF4-FFF2-40B4-BE49-F238E27FC236}">
                <a16:creationId xmlns:a16="http://schemas.microsoft.com/office/drawing/2014/main" id="{30BAD0AF-B486-4CF4-844A-9BF9EAE5F098}"/>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4718" name="AutoShape 46">
            <a:extLst>
              <a:ext uri="{FF2B5EF4-FFF2-40B4-BE49-F238E27FC236}">
                <a16:creationId xmlns:a16="http://schemas.microsoft.com/office/drawing/2014/main" id="{BF042328-49D1-47A4-8322-7BF33F988EAD}"/>
              </a:ext>
            </a:extLst>
          </p:cNvPr>
          <p:cNvCxnSpPr>
            <a:cxnSpLocks noChangeShapeType="1"/>
            <a:stCxn id="284705" idx="2"/>
            <a:endCxn id="284717"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19" name="Text Box 47">
            <a:extLst>
              <a:ext uri="{FF2B5EF4-FFF2-40B4-BE49-F238E27FC236}">
                <a16:creationId xmlns:a16="http://schemas.microsoft.com/office/drawing/2014/main" id="{E05174C1-EE90-4004-9D07-FDC33D34E22B}"/>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4720" name="AutoShape 48">
            <a:extLst>
              <a:ext uri="{FF2B5EF4-FFF2-40B4-BE49-F238E27FC236}">
                <a16:creationId xmlns:a16="http://schemas.microsoft.com/office/drawing/2014/main" id="{533BA737-EEB1-4A59-B376-7F7BA7E00DD7}"/>
              </a:ext>
            </a:extLst>
          </p:cNvPr>
          <p:cNvCxnSpPr>
            <a:cxnSpLocks noChangeShapeType="1"/>
            <a:stCxn id="284715" idx="2"/>
            <a:endCxn id="284719"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4721" name="Text Box 49">
            <a:extLst>
              <a:ext uri="{FF2B5EF4-FFF2-40B4-BE49-F238E27FC236}">
                <a16:creationId xmlns:a16="http://schemas.microsoft.com/office/drawing/2014/main" id="{26F841CA-C74E-46F9-85B2-B73495AA17FB}"/>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4722" name="AutoShape 50">
            <a:extLst>
              <a:ext uri="{FF2B5EF4-FFF2-40B4-BE49-F238E27FC236}">
                <a16:creationId xmlns:a16="http://schemas.microsoft.com/office/drawing/2014/main" id="{FDD133A6-73F4-4D83-8F64-7E184A185DC2}"/>
              </a:ext>
            </a:extLst>
          </p:cNvPr>
          <p:cNvCxnSpPr>
            <a:cxnSpLocks noChangeShapeType="1"/>
            <a:stCxn id="284715" idx="2"/>
            <a:endCxn id="284721"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4704"/>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4721"/>
                                        </p:tgtEl>
                                        <p:attrNameLst>
                                          <p:attrName>style.visibility</p:attrName>
                                        </p:attrNameLst>
                                      </p:cBhvr>
                                      <p:to>
                                        <p:strVal val="visible"/>
                                      </p:to>
                                    </p:set>
                                    <p:anim calcmode="lin" valueType="num">
                                      <p:cBhvr additive="base">
                                        <p:cTn id="10" dur="500" fill="hold"/>
                                        <p:tgtEl>
                                          <p:spTgt spid="284721"/>
                                        </p:tgtEl>
                                        <p:attrNameLst>
                                          <p:attrName>ppt_x</p:attrName>
                                        </p:attrNameLst>
                                      </p:cBhvr>
                                      <p:tavLst>
                                        <p:tav tm="0">
                                          <p:val>
                                            <p:strVal val="0-#ppt_w/2"/>
                                          </p:val>
                                        </p:tav>
                                        <p:tav tm="100000">
                                          <p:val>
                                            <p:strVal val="#ppt_x"/>
                                          </p:val>
                                        </p:tav>
                                      </p:tavLst>
                                    </p:anim>
                                    <p:anim calcmode="lin" valueType="num">
                                      <p:cBhvr additive="base">
                                        <p:cTn id="11" dur="500" fill="hold"/>
                                        <p:tgtEl>
                                          <p:spTgt spid="28472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4722"/>
                                        </p:tgtEl>
                                        <p:attrNameLst>
                                          <p:attrName>style.visibility</p:attrName>
                                        </p:attrNameLst>
                                      </p:cBhvr>
                                      <p:to>
                                        <p:strVal val="visible"/>
                                      </p:to>
                                    </p:set>
                                    <p:animEffect transition="in" filter="blinds(horizontal)">
                                      <p:cBhvr>
                                        <p:cTn id="15" dur="500"/>
                                        <p:tgtEl>
                                          <p:spTgt spid="284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Veri Yer Tutucusu 3">
            <a:extLst>
              <a:ext uri="{FF2B5EF4-FFF2-40B4-BE49-F238E27FC236}">
                <a16:creationId xmlns:a16="http://schemas.microsoft.com/office/drawing/2014/main" id="{1920A528-A938-4B04-97C9-B22460822EB5}"/>
              </a:ext>
            </a:extLst>
          </p:cNvPr>
          <p:cNvSpPr>
            <a:spLocks noGrp="1"/>
          </p:cNvSpPr>
          <p:nvPr>
            <p:ph type="dt" sz="half" idx="10"/>
          </p:nvPr>
        </p:nvSpPr>
        <p:spPr/>
        <p:txBody>
          <a:bodyPr/>
          <a:lstStyle/>
          <a:p>
            <a:fld id="{B194AD3E-26DD-4571-BB60-8361A0F35D13}" type="datetime4">
              <a:rPr lang="en-US" altLang="en-US"/>
              <a:pPr/>
              <a:t>November 7, 2024</a:t>
            </a:fld>
            <a:endParaRPr lang="en-US" altLang="en-US" dirty="0"/>
          </a:p>
        </p:txBody>
      </p:sp>
      <p:sp>
        <p:nvSpPr>
          <p:cNvPr id="54" name="Alt Bilgi Yer Tutucusu 4">
            <a:extLst>
              <a:ext uri="{FF2B5EF4-FFF2-40B4-BE49-F238E27FC236}">
                <a16:creationId xmlns:a16="http://schemas.microsoft.com/office/drawing/2014/main" id="{C61A50A5-29DD-4DD8-8442-ED3A4C0B3D09}"/>
              </a:ext>
            </a:extLst>
          </p:cNvPr>
          <p:cNvSpPr>
            <a:spLocks noGrp="1"/>
          </p:cNvSpPr>
          <p:nvPr>
            <p:ph type="ftr" sz="quarter" idx="11"/>
          </p:nvPr>
        </p:nvSpPr>
        <p:spPr/>
        <p:txBody>
          <a:bodyPr/>
          <a:lstStyle/>
          <a:p>
            <a:r>
              <a:rPr lang="en-US" altLang="en-US" dirty="0"/>
              <a:t>Borahan Tümer, Ph.D.                                                                                                                                                                          </a:t>
            </a:r>
          </a:p>
        </p:txBody>
      </p:sp>
      <p:sp>
        <p:nvSpPr>
          <p:cNvPr id="55" name="Slayt Numarası Yer Tutucusu 5">
            <a:extLst>
              <a:ext uri="{FF2B5EF4-FFF2-40B4-BE49-F238E27FC236}">
                <a16:creationId xmlns:a16="http://schemas.microsoft.com/office/drawing/2014/main" id="{5508F7F4-61B1-4D62-83C7-90761716FE82}"/>
              </a:ext>
            </a:extLst>
          </p:cNvPr>
          <p:cNvSpPr>
            <a:spLocks noGrp="1"/>
          </p:cNvSpPr>
          <p:nvPr>
            <p:ph type="sldNum" sz="quarter" idx="12"/>
          </p:nvPr>
        </p:nvSpPr>
        <p:spPr/>
        <p:txBody>
          <a:bodyPr/>
          <a:lstStyle/>
          <a:p>
            <a:fld id="{FBD6278B-3CB6-41EA-A1A7-D6163E468F2F}" type="slidenum">
              <a:rPr lang="en-US" altLang="en-US"/>
              <a:pPr/>
              <a:t>51</a:t>
            </a:fld>
            <a:endParaRPr lang="en-US" altLang="en-US" dirty="0"/>
          </a:p>
        </p:txBody>
      </p:sp>
      <p:sp>
        <p:nvSpPr>
          <p:cNvPr id="285698" name="Rectangle 2">
            <a:extLst>
              <a:ext uri="{FF2B5EF4-FFF2-40B4-BE49-F238E27FC236}">
                <a16:creationId xmlns:a16="http://schemas.microsoft.com/office/drawing/2014/main" id="{B081DF92-4304-4473-90B2-A90AC930FF72}"/>
              </a:ext>
            </a:extLst>
          </p:cNvPr>
          <p:cNvSpPr>
            <a:spLocks noGrp="1" noChangeArrowheads="1"/>
          </p:cNvSpPr>
          <p:nvPr>
            <p:ph type="title"/>
          </p:nvPr>
        </p:nvSpPr>
        <p:spPr/>
        <p:txBody>
          <a:bodyPr/>
          <a:lstStyle/>
          <a:p>
            <a:r>
              <a:rPr lang="en-US" altLang="en-US" dirty="0"/>
              <a:t>A Binary Search Tree Example</a:t>
            </a:r>
          </a:p>
        </p:txBody>
      </p:sp>
      <p:grpSp>
        <p:nvGrpSpPr>
          <p:cNvPr id="285699" name="Group 3">
            <a:extLst>
              <a:ext uri="{FF2B5EF4-FFF2-40B4-BE49-F238E27FC236}">
                <a16:creationId xmlns:a16="http://schemas.microsoft.com/office/drawing/2014/main" id="{6C3E604A-E6F8-4B59-A2F3-E4489C528751}"/>
              </a:ext>
            </a:extLst>
          </p:cNvPr>
          <p:cNvGrpSpPr>
            <a:grpSpLocks/>
          </p:cNvGrpSpPr>
          <p:nvPr/>
        </p:nvGrpSpPr>
        <p:grpSpPr bwMode="auto">
          <a:xfrm>
            <a:off x="323850" y="1196975"/>
            <a:ext cx="8623300" cy="504825"/>
            <a:chOff x="204" y="845"/>
            <a:chExt cx="5432" cy="318"/>
          </a:xfrm>
        </p:grpSpPr>
        <p:grpSp>
          <p:nvGrpSpPr>
            <p:cNvPr id="285700" name="Group 4">
              <a:extLst>
                <a:ext uri="{FF2B5EF4-FFF2-40B4-BE49-F238E27FC236}">
                  <a16:creationId xmlns:a16="http://schemas.microsoft.com/office/drawing/2014/main" id="{6E8EDF41-2095-4AD3-8D55-AB6FC808597F}"/>
                </a:ext>
              </a:extLst>
            </p:cNvPr>
            <p:cNvGrpSpPr>
              <a:grpSpLocks/>
            </p:cNvGrpSpPr>
            <p:nvPr/>
          </p:nvGrpSpPr>
          <p:grpSpPr bwMode="auto">
            <a:xfrm>
              <a:off x="204" y="845"/>
              <a:ext cx="572" cy="318"/>
              <a:chOff x="612" y="1026"/>
              <a:chExt cx="636" cy="318"/>
            </a:xfrm>
          </p:grpSpPr>
          <p:sp>
            <p:nvSpPr>
              <p:cNvPr id="285701" name="Rectangle 5">
                <a:extLst>
                  <a:ext uri="{FF2B5EF4-FFF2-40B4-BE49-F238E27FC236}">
                    <a16:creationId xmlns:a16="http://schemas.microsoft.com/office/drawing/2014/main" id="{853E6402-7A84-4E19-A23C-C81B256B78B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5702" name="Rectangle 6">
                <a:extLst>
                  <a:ext uri="{FF2B5EF4-FFF2-40B4-BE49-F238E27FC236}">
                    <a16:creationId xmlns:a16="http://schemas.microsoft.com/office/drawing/2014/main" id="{0692A139-EC82-4518-B80C-3A7556DBD5B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5703" name="Group 7">
              <a:extLst>
                <a:ext uri="{FF2B5EF4-FFF2-40B4-BE49-F238E27FC236}">
                  <a16:creationId xmlns:a16="http://schemas.microsoft.com/office/drawing/2014/main" id="{F5098C03-E93D-427F-9C57-F7B32587A150}"/>
                </a:ext>
              </a:extLst>
            </p:cNvPr>
            <p:cNvGrpSpPr>
              <a:grpSpLocks/>
            </p:cNvGrpSpPr>
            <p:nvPr/>
          </p:nvGrpSpPr>
          <p:grpSpPr bwMode="auto">
            <a:xfrm>
              <a:off x="776" y="845"/>
              <a:ext cx="572" cy="318"/>
              <a:chOff x="612" y="1026"/>
              <a:chExt cx="636" cy="318"/>
            </a:xfrm>
          </p:grpSpPr>
          <p:sp>
            <p:nvSpPr>
              <p:cNvPr id="285704" name="Rectangle 8">
                <a:extLst>
                  <a:ext uri="{FF2B5EF4-FFF2-40B4-BE49-F238E27FC236}">
                    <a16:creationId xmlns:a16="http://schemas.microsoft.com/office/drawing/2014/main" id="{21043F96-E672-4B9C-ABEB-711416A6358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5705" name="Rectangle 9">
                <a:extLst>
                  <a:ext uri="{FF2B5EF4-FFF2-40B4-BE49-F238E27FC236}">
                    <a16:creationId xmlns:a16="http://schemas.microsoft.com/office/drawing/2014/main" id="{69540F2C-9885-4FA4-8367-7C2C809119CD}"/>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5706" name="Group 10">
              <a:extLst>
                <a:ext uri="{FF2B5EF4-FFF2-40B4-BE49-F238E27FC236}">
                  <a16:creationId xmlns:a16="http://schemas.microsoft.com/office/drawing/2014/main" id="{69CB4D05-4666-4B23-BF94-DAA67C538872}"/>
                </a:ext>
              </a:extLst>
            </p:cNvPr>
            <p:cNvGrpSpPr>
              <a:grpSpLocks/>
            </p:cNvGrpSpPr>
            <p:nvPr/>
          </p:nvGrpSpPr>
          <p:grpSpPr bwMode="auto">
            <a:xfrm>
              <a:off x="1347" y="845"/>
              <a:ext cx="572" cy="318"/>
              <a:chOff x="612" y="1026"/>
              <a:chExt cx="636" cy="318"/>
            </a:xfrm>
          </p:grpSpPr>
          <p:sp>
            <p:nvSpPr>
              <p:cNvPr id="285707" name="Rectangle 11">
                <a:extLst>
                  <a:ext uri="{FF2B5EF4-FFF2-40B4-BE49-F238E27FC236}">
                    <a16:creationId xmlns:a16="http://schemas.microsoft.com/office/drawing/2014/main" id="{A56A6742-7C08-4E0F-BA4F-C0C4B41884C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5708" name="Rectangle 12">
                <a:extLst>
                  <a:ext uri="{FF2B5EF4-FFF2-40B4-BE49-F238E27FC236}">
                    <a16:creationId xmlns:a16="http://schemas.microsoft.com/office/drawing/2014/main" id="{86559B82-1B75-463F-A461-79645A62E04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5709" name="Group 13">
              <a:extLst>
                <a:ext uri="{FF2B5EF4-FFF2-40B4-BE49-F238E27FC236}">
                  <a16:creationId xmlns:a16="http://schemas.microsoft.com/office/drawing/2014/main" id="{95843130-9C5B-484C-B433-96CDF230FBFB}"/>
                </a:ext>
              </a:extLst>
            </p:cNvPr>
            <p:cNvGrpSpPr>
              <a:grpSpLocks/>
            </p:cNvGrpSpPr>
            <p:nvPr/>
          </p:nvGrpSpPr>
          <p:grpSpPr bwMode="auto">
            <a:xfrm>
              <a:off x="1919" y="845"/>
              <a:ext cx="572" cy="318"/>
              <a:chOff x="612" y="1026"/>
              <a:chExt cx="636" cy="318"/>
            </a:xfrm>
          </p:grpSpPr>
          <p:sp>
            <p:nvSpPr>
              <p:cNvPr id="285710" name="Rectangle 14">
                <a:extLst>
                  <a:ext uri="{FF2B5EF4-FFF2-40B4-BE49-F238E27FC236}">
                    <a16:creationId xmlns:a16="http://schemas.microsoft.com/office/drawing/2014/main" id="{24EE0537-5D8A-40BC-BC1F-C1ED02CBC60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5711" name="Rectangle 15">
                <a:extLst>
                  <a:ext uri="{FF2B5EF4-FFF2-40B4-BE49-F238E27FC236}">
                    <a16:creationId xmlns:a16="http://schemas.microsoft.com/office/drawing/2014/main" id="{FB415302-980C-41A7-92D0-3274D51BA102}"/>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5712" name="Rectangle 16">
              <a:extLst>
                <a:ext uri="{FF2B5EF4-FFF2-40B4-BE49-F238E27FC236}">
                  <a16:creationId xmlns:a16="http://schemas.microsoft.com/office/drawing/2014/main" id="{751F1039-21B2-41C1-B108-19633BD7677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5713" name="Rectangle 17">
              <a:extLst>
                <a:ext uri="{FF2B5EF4-FFF2-40B4-BE49-F238E27FC236}">
                  <a16:creationId xmlns:a16="http://schemas.microsoft.com/office/drawing/2014/main" id="{649DE8DD-8EE6-4368-BD06-32C75BB779C9}"/>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5714" name="Rectangle 18">
              <a:extLst>
                <a:ext uri="{FF2B5EF4-FFF2-40B4-BE49-F238E27FC236}">
                  <a16:creationId xmlns:a16="http://schemas.microsoft.com/office/drawing/2014/main" id="{91D771F8-13E3-435E-A485-821F55B1EBB7}"/>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5715" name="Rectangle 19">
              <a:extLst>
                <a:ext uri="{FF2B5EF4-FFF2-40B4-BE49-F238E27FC236}">
                  <a16:creationId xmlns:a16="http://schemas.microsoft.com/office/drawing/2014/main" id="{78AF2F1F-59ED-4F9B-9EC7-497E01AD9EF1}"/>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5716" name="Rectangle 20">
              <a:extLst>
                <a:ext uri="{FF2B5EF4-FFF2-40B4-BE49-F238E27FC236}">
                  <a16:creationId xmlns:a16="http://schemas.microsoft.com/office/drawing/2014/main" id="{A185A89C-22FA-42F0-9E0C-C26648FC03C8}"/>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5717" name="Rectangle 21">
              <a:extLst>
                <a:ext uri="{FF2B5EF4-FFF2-40B4-BE49-F238E27FC236}">
                  <a16:creationId xmlns:a16="http://schemas.microsoft.com/office/drawing/2014/main" id="{0AAE7F9F-F1B0-4A24-AE2D-8E6BE005D339}"/>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5718" name="Rectangle 22">
              <a:extLst>
                <a:ext uri="{FF2B5EF4-FFF2-40B4-BE49-F238E27FC236}">
                  <a16:creationId xmlns:a16="http://schemas.microsoft.com/office/drawing/2014/main" id="{B7E69F17-2689-4A77-A1F6-FB6F574856BB}"/>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5719" name="Rectangle 23">
              <a:extLst>
                <a:ext uri="{FF2B5EF4-FFF2-40B4-BE49-F238E27FC236}">
                  <a16:creationId xmlns:a16="http://schemas.microsoft.com/office/drawing/2014/main" id="{857CF688-ACF8-47ED-AEC5-04C3A7A04E0A}"/>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5720" name="Rectangle 24">
              <a:extLst>
                <a:ext uri="{FF2B5EF4-FFF2-40B4-BE49-F238E27FC236}">
                  <a16:creationId xmlns:a16="http://schemas.microsoft.com/office/drawing/2014/main" id="{3BB8EA2E-570C-4B2C-B5CC-39A7C589CDDA}"/>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5721" name="Rectangle 25">
              <a:extLst>
                <a:ext uri="{FF2B5EF4-FFF2-40B4-BE49-F238E27FC236}">
                  <a16:creationId xmlns:a16="http://schemas.microsoft.com/office/drawing/2014/main" id="{FD695249-05BD-48AA-B6C2-E8D3112D415C}"/>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5722" name="Rectangle 26">
              <a:extLst>
                <a:ext uri="{FF2B5EF4-FFF2-40B4-BE49-F238E27FC236}">
                  <a16:creationId xmlns:a16="http://schemas.microsoft.com/office/drawing/2014/main" id="{1536D6DB-5235-4042-B0D1-A63B3376E019}"/>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5723" name="Text Box 27">
            <a:extLst>
              <a:ext uri="{FF2B5EF4-FFF2-40B4-BE49-F238E27FC236}">
                <a16:creationId xmlns:a16="http://schemas.microsoft.com/office/drawing/2014/main" id="{115878D0-155F-43F1-8A98-91A101089448}"/>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5724" name="Text Box 28">
            <a:extLst>
              <a:ext uri="{FF2B5EF4-FFF2-40B4-BE49-F238E27FC236}">
                <a16:creationId xmlns:a16="http://schemas.microsoft.com/office/drawing/2014/main" id="{DCC6F12B-DA20-4331-9B2C-4A698B8175D8}"/>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5725" name="AutoShape 29">
            <a:extLst>
              <a:ext uri="{FF2B5EF4-FFF2-40B4-BE49-F238E27FC236}">
                <a16:creationId xmlns:a16="http://schemas.microsoft.com/office/drawing/2014/main" id="{7ED41E97-9DEA-4DDF-8EDF-9654634A6562}"/>
              </a:ext>
            </a:extLst>
          </p:cNvPr>
          <p:cNvCxnSpPr>
            <a:cxnSpLocks noChangeShapeType="1"/>
            <a:stCxn id="285724" idx="0"/>
            <a:endCxn id="285723"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26" name="Text Box 30">
            <a:extLst>
              <a:ext uri="{FF2B5EF4-FFF2-40B4-BE49-F238E27FC236}">
                <a16:creationId xmlns:a16="http://schemas.microsoft.com/office/drawing/2014/main" id="{3A309795-E3E4-46DC-ABB7-615FB8964A18}"/>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5727" name="AutoShape 31">
            <a:extLst>
              <a:ext uri="{FF2B5EF4-FFF2-40B4-BE49-F238E27FC236}">
                <a16:creationId xmlns:a16="http://schemas.microsoft.com/office/drawing/2014/main" id="{F28F05B3-D81E-42B9-AC90-AFAAF3EC5D25}"/>
              </a:ext>
            </a:extLst>
          </p:cNvPr>
          <p:cNvCxnSpPr>
            <a:cxnSpLocks noChangeShapeType="1"/>
            <a:stCxn id="285724" idx="2"/>
            <a:endCxn id="285726"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28" name="Oval 32">
            <a:extLst>
              <a:ext uri="{FF2B5EF4-FFF2-40B4-BE49-F238E27FC236}">
                <a16:creationId xmlns:a16="http://schemas.microsoft.com/office/drawing/2014/main" id="{E69EFA0D-9BD4-4780-B572-AAC8A26193A9}"/>
              </a:ext>
            </a:extLst>
          </p:cNvPr>
          <p:cNvSpPr>
            <a:spLocks noChangeAspect="1" noChangeArrowheads="1"/>
          </p:cNvSpPr>
          <p:nvPr/>
        </p:nvSpPr>
        <p:spPr bwMode="auto">
          <a:xfrm>
            <a:off x="5721350"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5729" name="Text Box 33">
            <a:extLst>
              <a:ext uri="{FF2B5EF4-FFF2-40B4-BE49-F238E27FC236}">
                <a16:creationId xmlns:a16="http://schemas.microsoft.com/office/drawing/2014/main" id="{34DA838D-9825-4DC0-9CBE-176B05B57171}"/>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5730" name="AutoShape 34">
            <a:extLst>
              <a:ext uri="{FF2B5EF4-FFF2-40B4-BE49-F238E27FC236}">
                <a16:creationId xmlns:a16="http://schemas.microsoft.com/office/drawing/2014/main" id="{0F3D6A59-FF8B-4118-A71B-B67FDBF39238}"/>
              </a:ext>
            </a:extLst>
          </p:cNvPr>
          <p:cNvCxnSpPr>
            <a:cxnSpLocks noChangeShapeType="1"/>
            <a:stCxn id="285726" idx="2"/>
            <a:endCxn id="285729"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1" name="Text Box 35">
            <a:extLst>
              <a:ext uri="{FF2B5EF4-FFF2-40B4-BE49-F238E27FC236}">
                <a16:creationId xmlns:a16="http://schemas.microsoft.com/office/drawing/2014/main" id="{63478862-8F4B-4BD4-9586-EAB151A57E4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5732" name="AutoShape 36">
            <a:extLst>
              <a:ext uri="{FF2B5EF4-FFF2-40B4-BE49-F238E27FC236}">
                <a16:creationId xmlns:a16="http://schemas.microsoft.com/office/drawing/2014/main" id="{2692B2F8-79B5-4D70-9BD8-67FF3D68C298}"/>
              </a:ext>
            </a:extLst>
          </p:cNvPr>
          <p:cNvCxnSpPr>
            <a:cxnSpLocks noChangeShapeType="1"/>
            <a:stCxn id="285726" idx="2"/>
            <a:endCxn id="285731"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3" name="Text Box 37">
            <a:extLst>
              <a:ext uri="{FF2B5EF4-FFF2-40B4-BE49-F238E27FC236}">
                <a16:creationId xmlns:a16="http://schemas.microsoft.com/office/drawing/2014/main" id="{BA4BB892-07FC-4D4E-807C-FCE10C572585}"/>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5734" name="AutoShape 38">
            <a:extLst>
              <a:ext uri="{FF2B5EF4-FFF2-40B4-BE49-F238E27FC236}">
                <a16:creationId xmlns:a16="http://schemas.microsoft.com/office/drawing/2014/main" id="{F2F5791B-F0DD-42A4-B826-C3DD61ED1FE9}"/>
              </a:ext>
            </a:extLst>
          </p:cNvPr>
          <p:cNvCxnSpPr>
            <a:cxnSpLocks noChangeShapeType="1"/>
            <a:stCxn id="285724" idx="2"/>
            <a:endCxn id="285733"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5" name="Text Box 39">
            <a:extLst>
              <a:ext uri="{FF2B5EF4-FFF2-40B4-BE49-F238E27FC236}">
                <a16:creationId xmlns:a16="http://schemas.microsoft.com/office/drawing/2014/main" id="{3BD65950-8868-473B-B1F5-B2AC29E11857}"/>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5736" name="AutoShape 40">
            <a:extLst>
              <a:ext uri="{FF2B5EF4-FFF2-40B4-BE49-F238E27FC236}">
                <a16:creationId xmlns:a16="http://schemas.microsoft.com/office/drawing/2014/main" id="{69B7A02A-CBAE-4373-8D4A-2788B5881B72}"/>
              </a:ext>
            </a:extLst>
          </p:cNvPr>
          <p:cNvCxnSpPr>
            <a:cxnSpLocks noChangeShapeType="1"/>
            <a:stCxn id="285733" idx="2"/>
            <a:endCxn id="285735"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7" name="Text Box 41">
            <a:extLst>
              <a:ext uri="{FF2B5EF4-FFF2-40B4-BE49-F238E27FC236}">
                <a16:creationId xmlns:a16="http://schemas.microsoft.com/office/drawing/2014/main" id="{80120BA8-9F07-4B12-A6E6-F14B906EE608}"/>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5738" name="AutoShape 42">
            <a:extLst>
              <a:ext uri="{FF2B5EF4-FFF2-40B4-BE49-F238E27FC236}">
                <a16:creationId xmlns:a16="http://schemas.microsoft.com/office/drawing/2014/main" id="{BE2FB6DD-D394-4E51-BD2A-ED5924072D44}"/>
              </a:ext>
            </a:extLst>
          </p:cNvPr>
          <p:cNvCxnSpPr>
            <a:cxnSpLocks noChangeShapeType="1"/>
            <a:stCxn id="285723" idx="2"/>
            <a:endCxn id="285737"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39" name="Text Box 43">
            <a:extLst>
              <a:ext uri="{FF2B5EF4-FFF2-40B4-BE49-F238E27FC236}">
                <a16:creationId xmlns:a16="http://schemas.microsoft.com/office/drawing/2014/main" id="{0E5A23A1-32B5-48B4-95BD-233030E2918E}"/>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5740" name="AutoShape 44">
            <a:extLst>
              <a:ext uri="{FF2B5EF4-FFF2-40B4-BE49-F238E27FC236}">
                <a16:creationId xmlns:a16="http://schemas.microsoft.com/office/drawing/2014/main" id="{463656B6-A8D9-418A-AD03-046E70B1052F}"/>
              </a:ext>
            </a:extLst>
          </p:cNvPr>
          <p:cNvCxnSpPr>
            <a:cxnSpLocks noChangeShapeType="1"/>
            <a:stCxn id="285737" idx="2"/>
            <a:endCxn id="285739"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1" name="Text Box 45">
            <a:extLst>
              <a:ext uri="{FF2B5EF4-FFF2-40B4-BE49-F238E27FC236}">
                <a16:creationId xmlns:a16="http://schemas.microsoft.com/office/drawing/2014/main" id="{B7DD850F-11CB-42E9-876F-6D7EAF3279B4}"/>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5742" name="AutoShape 46">
            <a:extLst>
              <a:ext uri="{FF2B5EF4-FFF2-40B4-BE49-F238E27FC236}">
                <a16:creationId xmlns:a16="http://schemas.microsoft.com/office/drawing/2014/main" id="{5393A6B1-5D20-407C-8F98-C2706F0F75E1}"/>
              </a:ext>
            </a:extLst>
          </p:cNvPr>
          <p:cNvCxnSpPr>
            <a:cxnSpLocks noChangeShapeType="1"/>
            <a:stCxn id="285729" idx="2"/>
            <a:endCxn id="285741"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3" name="Text Box 47">
            <a:extLst>
              <a:ext uri="{FF2B5EF4-FFF2-40B4-BE49-F238E27FC236}">
                <a16:creationId xmlns:a16="http://schemas.microsoft.com/office/drawing/2014/main" id="{26503379-FAB4-41DB-8346-54F7029F8753}"/>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5744" name="AutoShape 48">
            <a:extLst>
              <a:ext uri="{FF2B5EF4-FFF2-40B4-BE49-F238E27FC236}">
                <a16:creationId xmlns:a16="http://schemas.microsoft.com/office/drawing/2014/main" id="{36C3FCC1-9035-4F7D-910B-9C1C28374A41}"/>
              </a:ext>
            </a:extLst>
          </p:cNvPr>
          <p:cNvCxnSpPr>
            <a:cxnSpLocks noChangeShapeType="1"/>
            <a:stCxn id="285739" idx="2"/>
            <a:endCxn id="285743"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5" name="Text Box 49">
            <a:extLst>
              <a:ext uri="{FF2B5EF4-FFF2-40B4-BE49-F238E27FC236}">
                <a16:creationId xmlns:a16="http://schemas.microsoft.com/office/drawing/2014/main" id="{F49FB64A-F601-4A1C-9117-F30BC269BF55}"/>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5746" name="AutoShape 50">
            <a:extLst>
              <a:ext uri="{FF2B5EF4-FFF2-40B4-BE49-F238E27FC236}">
                <a16:creationId xmlns:a16="http://schemas.microsoft.com/office/drawing/2014/main" id="{C4E7BFB8-046C-43B9-A412-60534107995F}"/>
              </a:ext>
            </a:extLst>
          </p:cNvPr>
          <p:cNvCxnSpPr>
            <a:cxnSpLocks noChangeShapeType="1"/>
            <a:stCxn id="285739" idx="2"/>
            <a:endCxn id="285745"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5747" name="Text Box 51">
            <a:extLst>
              <a:ext uri="{FF2B5EF4-FFF2-40B4-BE49-F238E27FC236}">
                <a16:creationId xmlns:a16="http://schemas.microsoft.com/office/drawing/2014/main" id="{ED3E586F-DAFF-478B-9CB6-DB76AF8DBF06}"/>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5748" name="AutoShape 52">
            <a:extLst>
              <a:ext uri="{FF2B5EF4-FFF2-40B4-BE49-F238E27FC236}">
                <a16:creationId xmlns:a16="http://schemas.microsoft.com/office/drawing/2014/main" id="{9107CD0C-208F-4F65-A8A4-B39B5809DEAC}"/>
              </a:ext>
            </a:extLst>
          </p:cNvPr>
          <p:cNvCxnSpPr>
            <a:cxnSpLocks noChangeShapeType="1"/>
            <a:stCxn id="285741" idx="2"/>
            <a:endCxn id="285747"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572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5747"/>
                                        </p:tgtEl>
                                        <p:attrNameLst>
                                          <p:attrName>style.visibility</p:attrName>
                                        </p:attrNameLst>
                                      </p:cBhvr>
                                      <p:to>
                                        <p:strVal val="visible"/>
                                      </p:to>
                                    </p:set>
                                    <p:anim calcmode="lin" valueType="num">
                                      <p:cBhvr additive="base">
                                        <p:cTn id="10" dur="500" fill="hold"/>
                                        <p:tgtEl>
                                          <p:spTgt spid="285747"/>
                                        </p:tgtEl>
                                        <p:attrNameLst>
                                          <p:attrName>ppt_x</p:attrName>
                                        </p:attrNameLst>
                                      </p:cBhvr>
                                      <p:tavLst>
                                        <p:tav tm="0">
                                          <p:val>
                                            <p:strVal val="0-#ppt_w/2"/>
                                          </p:val>
                                        </p:tav>
                                        <p:tav tm="100000">
                                          <p:val>
                                            <p:strVal val="#ppt_x"/>
                                          </p:val>
                                        </p:tav>
                                      </p:tavLst>
                                    </p:anim>
                                    <p:anim calcmode="lin" valueType="num">
                                      <p:cBhvr additive="base">
                                        <p:cTn id="11" dur="500" fill="hold"/>
                                        <p:tgtEl>
                                          <p:spTgt spid="28574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5748"/>
                                        </p:tgtEl>
                                        <p:attrNameLst>
                                          <p:attrName>style.visibility</p:attrName>
                                        </p:attrNameLst>
                                      </p:cBhvr>
                                      <p:to>
                                        <p:strVal val="visible"/>
                                      </p:to>
                                    </p:set>
                                    <p:animEffect transition="in" filter="blinds(horizontal)">
                                      <p:cBhvr>
                                        <p:cTn id="15" dur="500"/>
                                        <p:tgtEl>
                                          <p:spTgt spid="285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4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Veri Yer Tutucusu 3">
            <a:extLst>
              <a:ext uri="{FF2B5EF4-FFF2-40B4-BE49-F238E27FC236}">
                <a16:creationId xmlns:a16="http://schemas.microsoft.com/office/drawing/2014/main" id="{14263911-D32A-416B-9B3A-0A4C37EB3865}"/>
              </a:ext>
            </a:extLst>
          </p:cNvPr>
          <p:cNvSpPr>
            <a:spLocks noGrp="1"/>
          </p:cNvSpPr>
          <p:nvPr>
            <p:ph type="dt" sz="half" idx="10"/>
          </p:nvPr>
        </p:nvSpPr>
        <p:spPr/>
        <p:txBody>
          <a:bodyPr/>
          <a:lstStyle/>
          <a:p>
            <a:fld id="{2A4958E3-8663-45BC-B782-BA6195861C8E}" type="datetime4">
              <a:rPr lang="en-US" altLang="en-US"/>
              <a:pPr/>
              <a:t>November 7, 2024</a:t>
            </a:fld>
            <a:endParaRPr lang="en-US" altLang="en-US" dirty="0"/>
          </a:p>
        </p:txBody>
      </p:sp>
      <p:sp>
        <p:nvSpPr>
          <p:cNvPr id="56" name="Alt Bilgi Yer Tutucusu 4">
            <a:extLst>
              <a:ext uri="{FF2B5EF4-FFF2-40B4-BE49-F238E27FC236}">
                <a16:creationId xmlns:a16="http://schemas.microsoft.com/office/drawing/2014/main" id="{97FF659A-BC91-4390-82CF-45C57503F1B1}"/>
              </a:ext>
            </a:extLst>
          </p:cNvPr>
          <p:cNvSpPr>
            <a:spLocks noGrp="1"/>
          </p:cNvSpPr>
          <p:nvPr>
            <p:ph type="ftr" sz="quarter" idx="11"/>
          </p:nvPr>
        </p:nvSpPr>
        <p:spPr/>
        <p:txBody>
          <a:bodyPr/>
          <a:lstStyle/>
          <a:p>
            <a:r>
              <a:rPr lang="en-US" altLang="en-US" dirty="0"/>
              <a:t>Borahan Tümer, Ph.D.                                                                                                                                                                          </a:t>
            </a:r>
          </a:p>
        </p:txBody>
      </p:sp>
      <p:sp>
        <p:nvSpPr>
          <p:cNvPr id="57" name="Slayt Numarası Yer Tutucusu 5">
            <a:extLst>
              <a:ext uri="{FF2B5EF4-FFF2-40B4-BE49-F238E27FC236}">
                <a16:creationId xmlns:a16="http://schemas.microsoft.com/office/drawing/2014/main" id="{7A0F0D97-235C-4EB2-A53F-967AAE87A9D6}"/>
              </a:ext>
            </a:extLst>
          </p:cNvPr>
          <p:cNvSpPr>
            <a:spLocks noGrp="1"/>
          </p:cNvSpPr>
          <p:nvPr>
            <p:ph type="sldNum" sz="quarter" idx="12"/>
          </p:nvPr>
        </p:nvSpPr>
        <p:spPr/>
        <p:txBody>
          <a:bodyPr/>
          <a:lstStyle/>
          <a:p>
            <a:fld id="{A32B6EDF-8666-4ABA-880E-9A9C7B97CD03}" type="slidenum">
              <a:rPr lang="en-US" altLang="en-US"/>
              <a:pPr/>
              <a:t>52</a:t>
            </a:fld>
            <a:endParaRPr lang="en-US" altLang="en-US" dirty="0"/>
          </a:p>
        </p:txBody>
      </p:sp>
      <p:sp>
        <p:nvSpPr>
          <p:cNvPr id="286722" name="Rectangle 2">
            <a:extLst>
              <a:ext uri="{FF2B5EF4-FFF2-40B4-BE49-F238E27FC236}">
                <a16:creationId xmlns:a16="http://schemas.microsoft.com/office/drawing/2014/main" id="{BCB32C87-9083-460D-AA05-A4ECD30D5A79}"/>
              </a:ext>
            </a:extLst>
          </p:cNvPr>
          <p:cNvSpPr>
            <a:spLocks noGrp="1" noChangeArrowheads="1"/>
          </p:cNvSpPr>
          <p:nvPr>
            <p:ph type="title"/>
          </p:nvPr>
        </p:nvSpPr>
        <p:spPr/>
        <p:txBody>
          <a:bodyPr/>
          <a:lstStyle/>
          <a:p>
            <a:r>
              <a:rPr lang="en-US" altLang="en-US" dirty="0"/>
              <a:t>A Binary Search Tree Example</a:t>
            </a:r>
          </a:p>
        </p:txBody>
      </p:sp>
      <p:grpSp>
        <p:nvGrpSpPr>
          <p:cNvPr id="286723" name="Group 3">
            <a:extLst>
              <a:ext uri="{FF2B5EF4-FFF2-40B4-BE49-F238E27FC236}">
                <a16:creationId xmlns:a16="http://schemas.microsoft.com/office/drawing/2014/main" id="{84BF96EA-6F2F-40DB-BFDD-E22CC7B2D5CB}"/>
              </a:ext>
            </a:extLst>
          </p:cNvPr>
          <p:cNvGrpSpPr>
            <a:grpSpLocks/>
          </p:cNvGrpSpPr>
          <p:nvPr/>
        </p:nvGrpSpPr>
        <p:grpSpPr bwMode="auto">
          <a:xfrm>
            <a:off x="323850" y="1196975"/>
            <a:ext cx="8623300" cy="504825"/>
            <a:chOff x="204" y="845"/>
            <a:chExt cx="5432" cy="318"/>
          </a:xfrm>
        </p:grpSpPr>
        <p:grpSp>
          <p:nvGrpSpPr>
            <p:cNvPr id="286724" name="Group 4">
              <a:extLst>
                <a:ext uri="{FF2B5EF4-FFF2-40B4-BE49-F238E27FC236}">
                  <a16:creationId xmlns:a16="http://schemas.microsoft.com/office/drawing/2014/main" id="{3F2C8DB8-7973-420B-A8AD-A37DCD2B6592}"/>
                </a:ext>
              </a:extLst>
            </p:cNvPr>
            <p:cNvGrpSpPr>
              <a:grpSpLocks/>
            </p:cNvGrpSpPr>
            <p:nvPr/>
          </p:nvGrpSpPr>
          <p:grpSpPr bwMode="auto">
            <a:xfrm>
              <a:off x="204" y="845"/>
              <a:ext cx="572" cy="318"/>
              <a:chOff x="612" y="1026"/>
              <a:chExt cx="636" cy="318"/>
            </a:xfrm>
          </p:grpSpPr>
          <p:sp>
            <p:nvSpPr>
              <p:cNvPr id="286725" name="Rectangle 5">
                <a:extLst>
                  <a:ext uri="{FF2B5EF4-FFF2-40B4-BE49-F238E27FC236}">
                    <a16:creationId xmlns:a16="http://schemas.microsoft.com/office/drawing/2014/main" id="{231AF8A9-3916-4DF5-8FBD-BFD874C31F5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6726" name="Rectangle 6">
                <a:extLst>
                  <a:ext uri="{FF2B5EF4-FFF2-40B4-BE49-F238E27FC236}">
                    <a16:creationId xmlns:a16="http://schemas.microsoft.com/office/drawing/2014/main" id="{397B251F-0447-4E76-98F9-3646DFFA886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6727" name="Group 7">
              <a:extLst>
                <a:ext uri="{FF2B5EF4-FFF2-40B4-BE49-F238E27FC236}">
                  <a16:creationId xmlns:a16="http://schemas.microsoft.com/office/drawing/2014/main" id="{4225DB6E-0135-4B40-9710-CE8B4C553252}"/>
                </a:ext>
              </a:extLst>
            </p:cNvPr>
            <p:cNvGrpSpPr>
              <a:grpSpLocks/>
            </p:cNvGrpSpPr>
            <p:nvPr/>
          </p:nvGrpSpPr>
          <p:grpSpPr bwMode="auto">
            <a:xfrm>
              <a:off x="776" y="845"/>
              <a:ext cx="572" cy="318"/>
              <a:chOff x="612" y="1026"/>
              <a:chExt cx="636" cy="318"/>
            </a:xfrm>
          </p:grpSpPr>
          <p:sp>
            <p:nvSpPr>
              <p:cNvPr id="286728" name="Rectangle 8">
                <a:extLst>
                  <a:ext uri="{FF2B5EF4-FFF2-40B4-BE49-F238E27FC236}">
                    <a16:creationId xmlns:a16="http://schemas.microsoft.com/office/drawing/2014/main" id="{38FDC881-3E20-4923-9420-EE97AB2C119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6729" name="Rectangle 9">
                <a:extLst>
                  <a:ext uri="{FF2B5EF4-FFF2-40B4-BE49-F238E27FC236}">
                    <a16:creationId xmlns:a16="http://schemas.microsoft.com/office/drawing/2014/main" id="{FDF54392-C69F-468F-81B1-3FD915C7C90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6730" name="Group 10">
              <a:extLst>
                <a:ext uri="{FF2B5EF4-FFF2-40B4-BE49-F238E27FC236}">
                  <a16:creationId xmlns:a16="http://schemas.microsoft.com/office/drawing/2014/main" id="{E46FB44D-9EDF-4DE9-9AA7-71BAFD7652DA}"/>
                </a:ext>
              </a:extLst>
            </p:cNvPr>
            <p:cNvGrpSpPr>
              <a:grpSpLocks/>
            </p:cNvGrpSpPr>
            <p:nvPr/>
          </p:nvGrpSpPr>
          <p:grpSpPr bwMode="auto">
            <a:xfrm>
              <a:off x="1347" y="845"/>
              <a:ext cx="572" cy="318"/>
              <a:chOff x="612" y="1026"/>
              <a:chExt cx="636" cy="318"/>
            </a:xfrm>
          </p:grpSpPr>
          <p:sp>
            <p:nvSpPr>
              <p:cNvPr id="286731" name="Rectangle 11">
                <a:extLst>
                  <a:ext uri="{FF2B5EF4-FFF2-40B4-BE49-F238E27FC236}">
                    <a16:creationId xmlns:a16="http://schemas.microsoft.com/office/drawing/2014/main" id="{4A2BC061-2DBA-4258-9D45-FC4D257A351B}"/>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6732" name="Rectangle 12">
                <a:extLst>
                  <a:ext uri="{FF2B5EF4-FFF2-40B4-BE49-F238E27FC236}">
                    <a16:creationId xmlns:a16="http://schemas.microsoft.com/office/drawing/2014/main" id="{C68994DF-0F4F-4FB3-92FD-4A02E93F7F8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6733" name="Group 13">
              <a:extLst>
                <a:ext uri="{FF2B5EF4-FFF2-40B4-BE49-F238E27FC236}">
                  <a16:creationId xmlns:a16="http://schemas.microsoft.com/office/drawing/2014/main" id="{366401B9-E60D-4A0F-BE5C-FF19BA38DA6D}"/>
                </a:ext>
              </a:extLst>
            </p:cNvPr>
            <p:cNvGrpSpPr>
              <a:grpSpLocks/>
            </p:cNvGrpSpPr>
            <p:nvPr/>
          </p:nvGrpSpPr>
          <p:grpSpPr bwMode="auto">
            <a:xfrm>
              <a:off x="1919" y="845"/>
              <a:ext cx="572" cy="318"/>
              <a:chOff x="612" y="1026"/>
              <a:chExt cx="636" cy="318"/>
            </a:xfrm>
          </p:grpSpPr>
          <p:sp>
            <p:nvSpPr>
              <p:cNvPr id="286734" name="Rectangle 14">
                <a:extLst>
                  <a:ext uri="{FF2B5EF4-FFF2-40B4-BE49-F238E27FC236}">
                    <a16:creationId xmlns:a16="http://schemas.microsoft.com/office/drawing/2014/main" id="{43B9E3CB-75FA-43CB-A0B3-9A0EB2184F7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6735" name="Rectangle 15">
                <a:extLst>
                  <a:ext uri="{FF2B5EF4-FFF2-40B4-BE49-F238E27FC236}">
                    <a16:creationId xmlns:a16="http://schemas.microsoft.com/office/drawing/2014/main" id="{240DA5A2-29AB-4A38-B063-004DE7AF8573}"/>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6736" name="Rectangle 16">
              <a:extLst>
                <a:ext uri="{FF2B5EF4-FFF2-40B4-BE49-F238E27FC236}">
                  <a16:creationId xmlns:a16="http://schemas.microsoft.com/office/drawing/2014/main" id="{1D53D447-7FBB-4EBE-A8B5-561AE433CDBE}"/>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6737" name="Rectangle 17">
              <a:extLst>
                <a:ext uri="{FF2B5EF4-FFF2-40B4-BE49-F238E27FC236}">
                  <a16:creationId xmlns:a16="http://schemas.microsoft.com/office/drawing/2014/main" id="{EEF49872-6348-4D99-B99D-A75B1A146E64}"/>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6738" name="Rectangle 18">
              <a:extLst>
                <a:ext uri="{FF2B5EF4-FFF2-40B4-BE49-F238E27FC236}">
                  <a16:creationId xmlns:a16="http://schemas.microsoft.com/office/drawing/2014/main" id="{4CE0CA2A-FC50-442B-9B90-A8FD83A3F6D5}"/>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6739" name="Rectangle 19">
              <a:extLst>
                <a:ext uri="{FF2B5EF4-FFF2-40B4-BE49-F238E27FC236}">
                  <a16:creationId xmlns:a16="http://schemas.microsoft.com/office/drawing/2014/main" id="{D62A7FC0-9EE6-4609-A42E-703BEA963839}"/>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6740" name="Rectangle 20">
              <a:extLst>
                <a:ext uri="{FF2B5EF4-FFF2-40B4-BE49-F238E27FC236}">
                  <a16:creationId xmlns:a16="http://schemas.microsoft.com/office/drawing/2014/main" id="{97934AB5-7156-43F0-AACA-7F31FD9F67F0}"/>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6741" name="Rectangle 21">
              <a:extLst>
                <a:ext uri="{FF2B5EF4-FFF2-40B4-BE49-F238E27FC236}">
                  <a16:creationId xmlns:a16="http://schemas.microsoft.com/office/drawing/2014/main" id="{03D0C2AC-5C80-4D22-9AC4-817138E11AFE}"/>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6742" name="Rectangle 22">
              <a:extLst>
                <a:ext uri="{FF2B5EF4-FFF2-40B4-BE49-F238E27FC236}">
                  <a16:creationId xmlns:a16="http://schemas.microsoft.com/office/drawing/2014/main" id="{8EA5374E-2BC7-4393-B4A4-F2433B8F4B8A}"/>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6743" name="Rectangle 23">
              <a:extLst>
                <a:ext uri="{FF2B5EF4-FFF2-40B4-BE49-F238E27FC236}">
                  <a16:creationId xmlns:a16="http://schemas.microsoft.com/office/drawing/2014/main" id="{D9A623B3-049E-48E3-9AF0-4C2D4E52C390}"/>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6744" name="Rectangle 24">
              <a:extLst>
                <a:ext uri="{FF2B5EF4-FFF2-40B4-BE49-F238E27FC236}">
                  <a16:creationId xmlns:a16="http://schemas.microsoft.com/office/drawing/2014/main" id="{4E174C37-5E12-4CA8-AE96-883F3AF0DCEF}"/>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6745" name="Rectangle 25">
              <a:extLst>
                <a:ext uri="{FF2B5EF4-FFF2-40B4-BE49-F238E27FC236}">
                  <a16:creationId xmlns:a16="http://schemas.microsoft.com/office/drawing/2014/main" id="{1758F10B-706E-4ADE-9FB7-7F289859CF8A}"/>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6746" name="Rectangle 26">
              <a:extLst>
                <a:ext uri="{FF2B5EF4-FFF2-40B4-BE49-F238E27FC236}">
                  <a16:creationId xmlns:a16="http://schemas.microsoft.com/office/drawing/2014/main" id="{5FC4BC9E-7B78-430C-B88C-ADC7705C4F73}"/>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6747" name="Text Box 27">
            <a:extLst>
              <a:ext uri="{FF2B5EF4-FFF2-40B4-BE49-F238E27FC236}">
                <a16:creationId xmlns:a16="http://schemas.microsoft.com/office/drawing/2014/main" id="{A4711628-45B0-49CD-BC29-5F002380227E}"/>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6748" name="Text Box 28">
            <a:extLst>
              <a:ext uri="{FF2B5EF4-FFF2-40B4-BE49-F238E27FC236}">
                <a16:creationId xmlns:a16="http://schemas.microsoft.com/office/drawing/2014/main" id="{361B9551-834F-4C29-9F04-2548D9A742F1}"/>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6749" name="AutoShape 29">
            <a:extLst>
              <a:ext uri="{FF2B5EF4-FFF2-40B4-BE49-F238E27FC236}">
                <a16:creationId xmlns:a16="http://schemas.microsoft.com/office/drawing/2014/main" id="{D3A7B14F-4D7D-46CE-820E-B4FCB3D834BF}"/>
              </a:ext>
            </a:extLst>
          </p:cNvPr>
          <p:cNvCxnSpPr>
            <a:cxnSpLocks noChangeShapeType="1"/>
            <a:stCxn id="286748" idx="0"/>
            <a:endCxn id="286747"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0" name="Text Box 30">
            <a:extLst>
              <a:ext uri="{FF2B5EF4-FFF2-40B4-BE49-F238E27FC236}">
                <a16:creationId xmlns:a16="http://schemas.microsoft.com/office/drawing/2014/main" id="{FCD9161F-A02F-4A3C-9264-2E88035FF68B}"/>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6751" name="AutoShape 31">
            <a:extLst>
              <a:ext uri="{FF2B5EF4-FFF2-40B4-BE49-F238E27FC236}">
                <a16:creationId xmlns:a16="http://schemas.microsoft.com/office/drawing/2014/main" id="{5811FED9-6B64-40FD-AE57-1F362B4877A1}"/>
              </a:ext>
            </a:extLst>
          </p:cNvPr>
          <p:cNvCxnSpPr>
            <a:cxnSpLocks noChangeShapeType="1"/>
            <a:stCxn id="286748" idx="2"/>
            <a:endCxn id="286750"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2" name="Oval 32">
            <a:extLst>
              <a:ext uri="{FF2B5EF4-FFF2-40B4-BE49-F238E27FC236}">
                <a16:creationId xmlns:a16="http://schemas.microsoft.com/office/drawing/2014/main" id="{980A0A9C-F47D-4FB0-B0A2-AB6D22889570}"/>
              </a:ext>
            </a:extLst>
          </p:cNvPr>
          <p:cNvSpPr>
            <a:spLocks noChangeAspect="1" noChangeArrowheads="1"/>
          </p:cNvSpPr>
          <p:nvPr/>
        </p:nvSpPr>
        <p:spPr bwMode="auto">
          <a:xfrm>
            <a:off x="617061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6753" name="Text Box 33">
            <a:extLst>
              <a:ext uri="{FF2B5EF4-FFF2-40B4-BE49-F238E27FC236}">
                <a16:creationId xmlns:a16="http://schemas.microsoft.com/office/drawing/2014/main" id="{3C785C30-DA77-400E-AF68-BFA395202BEF}"/>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6754" name="AutoShape 34">
            <a:extLst>
              <a:ext uri="{FF2B5EF4-FFF2-40B4-BE49-F238E27FC236}">
                <a16:creationId xmlns:a16="http://schemas.microsoft.com/office/drawing/2014/main" id="{F2C88EB6-0834-457C-ABF8-40E0EDB2AB57}"/>
              </a:ext>
            </a:extLst>
          </p:cNvPr>
          <p:cNvCxnSpPr>
            <a:cxnSpLocks noChangeShapeType="1"/>
            <a:stCxn id="286750" idx="2"/>
            <a:endCxn id="286753"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5" name="Text Box 35">
            <a:extLst>
              <a:ext uri="{FF2B5EF4-FFF2-40B4-BE49-F238E27FC236}">
                <a16:creationId xmlns:a16="http://schemas.microsoft.com/office/drawing/2014/main" id="{76F140F4-DC05-436F-9D5F-1196C149F188}"/>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6756" name="AutoShape 36">
            <a:extLst>
              <a:ext uri="{FF2B5EF4-FFF2-40B4-BE49-F238E27FC236}">
                <a16:creationId xmlns:a16="http://schemas.microsoft.com/office/drawing/2014/main" id="{A3C8831A-9A8B-4673-ACFF-4E887F147630}"/>
              </a:ext>
            </a:extLst>
          </p:cNvPr>
          <p:cNvCxnSpPr>
            <a:cxnSpLocks noChangeShapeType="1"/>
            <a:stCxn id="286750" idx="2"/>
            <a:endCxn id="286755"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7" name="Text Box 37">
            <a:extLst>
              <a:ext uri="{FF2B5EF4-FFF2-40B4-BE49-F238E27FC236}">
                <a16:creationId xmlns:a16="http://schemas.microsoft.com/office/drawing/2014/main" id="{3F8CA8DF-D49C-407F-AAD9-360C9B5DE3A3}"/>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6758" name="AutoShape 38">
            <a:extLst>
              <a:ext uri="{FF2B5EF4-FFF2-40B4-BE49-F238E27FC236}">
                <a16:creationId xmlns:a16="http://schemas.microsoft.com/office/drawing/2014/main" id="{63D3907B-81F8-49CB-96C7-7AAC44DB34BE}"/>
              </a:ext>
            </a:extLst>
          </p:cNvPr>
          <p:cNvCxnSpPr>
            <a:cxnSpLocks noChangeShapeType="1"/>
            <a:stCxn id="286748" idx="2"/>
            <a:endCxn id="286757"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59" name="Text Box 39">
            <a:extLst>
              <a:ext uri="{FF2B5EF4-FFF2-40B4-BE49-F238E27FC236}">
                <a16:creationId xmlns:a16="http://schemas.microsoft.com/office/drawing/2014/main" id="{A28E4C4A-4F68-499A-840F-E5FC71A97A66}"/>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6760" name="AutoShape 40">
            <a:extLst>
              <a:ext uri="{FF2B5EF4-FFF2-40B4-BE49-F238E27FC236}">
                <a16:creationId xmlns:a16="http://schemas.microsoft.com/office/drawing/2014/main" id="{2A065095-9770-4017-8814-DC602A1EBFF7}"/>
              </a:ext>
            </a:extLst>
          </p:cNvPr>
          <p:cNvCxnSpPr>
            <a:cxnSpLocks noChangeShapeType="1"/>
            <a:stCxn id="286757" idx="2"/>
            <a:endCxn id="286759"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1" name="Text Box 41">
            <a:extLst>
              <a:ext uri="{FF2B5EF4-FFF2-40B4-BE49-F238E27FC236}">
                <a16:creationId xmlns:a16="http://schemas.microsoft.com/office/drawing/2014/main" id="{BAF4556F-A51D-4B64-88A4-D486240A88AC}"/>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6762" name="AutoShape 42">
            <a:extLst>
              <a:ext uri="{FF2B5EF4-FFF2-40B4-BE49-F238E27FC236}">
                <a16:creationId xmlns:a16="http://schemas.microsoft.com/office/drawing/2014/main" id="{7D87E2DF-3DEA-4464-ACAD-43FF2CA68393}"/>
              </a:ext>
            </a:extLst>
          </p:cNvPr>
          <p:cNvCxnSpPr>
            <a:cxnSpLocks noChangeShapeType="1"/>
            <a:stCxn id="286747" idx="2"/>
            <a:endCxn id="286761"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3" name="Text Box 43">
            <a:extLst>
              <a:ext uri="{FF2B5EF4-FFF2-40B4-BE49-F238E27FC236}">
                <a16:creationId xmlns:a16="http://schemas.microsoft.com/office/drawing/2014/main" id="{C1BD501B-80CF-4EE2-8EEB-E5FF671E090B}"/>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6764" name="AutoShape 44">
            <a:extLst>
              <a:ext uri="{FF2B5EF4-FFF2-40B4-BE49-F238E27FC236}">
                <a16:creationId xmlns:a16="http://schemas.microsoft.com/office/drawing/2014/main" id="{3319EC42-D832-4F43-83BA-FA939990BCDB}"/>
              </a:ext>
            </a:extLst>
          </p:cNvPr>
          <p:cNvCxnSpPr>
            <a:cxnSpLocks noChangeShapeType="1"/>
            <a:stCxn id="286761" idx="2"/>
            <a:endCxn id="286763"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5" name="Text Box 45">
            <a:extLst>
              <a:ext uri="{FF2B5EF4-FFF2-40B4-BE49-F238E27FC236}">
                <a16:creationId xmlns:a16="http://schemas.microsoft.com/office/drawing/2014/main" id="{CBD74735-2702-45EC-9DEA-49E2F6798E2B}"/>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6766" name="AutoShape 46">
            <a:extLst>
              <a:ext uri="{FF2B5EF4-FFF2-40B4-BE49-F238E27FC236}">
                <a16:creationId xmlns:a16="http://schemas.microsoft.com/office/drawing/2014/main" id="{BD12E398-C6B4-41B1-82EF-3ABCE51D0195}"/>
              </a:ext>
            </a:extLst>
          </p:cNvPr>
          <p:cNvCxnSpPr>
            <a:cxnSpLocks noChangeShapeType="1"/>
            <a:stCxn id="286753" idx="2"/>
            <a:endCxn id="286765"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7" name="Text Box 47">
            <a:extLst>
              <a:ext uri="{FF2B5EF4-FFF2-40B4-BE49-F238E27FC236}">
                <a16:creationId xmlns:a16="http://schemas.microsoft.com/office/drawing/2014/main" id="{84A9B332-EDF2-452F-8164-A3678EA485F8}"/>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6768" name="AutoShape 48">
            <a:extLst>
              <a:ext uri="{FF2B5EF4-FFF2-40B4-BE49-F238E27FC236}">
                <a16:creationId xmlns:a16="http://schemas.microsoft.com/office/drawing/2014/main" id="{2EC62AF8-83C8-41C2-930C-AB28D6CE5CB9}"/>
              </a:ext>
            </a:extLst>
          </p:cNvPr>
          <p:cNvCxnSpPr>
            <a:cxnSpLocks noChangeShapeType="1"/>
            <a:stCxn id="286763" idx="2"/>
            <a:endCxn id="286767"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9" name="Text Box 49">
            <a:extLst>
              <a:ext uri="{FF2B5EF4-FFF2-40B4-BE49-F238E27FC236}">
                <a16:creationId xmlns:a16="http://schemas.microsoft.com/office/drawing/2014/main" id="{1D492B82-A6C8-4DD3-94D9-896B311BD167}"/>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6770" name="AutoShape 50">
            <a:extLst>
              <a:ext uri="{FF2B5EF4-FFF2-40B4-BE49-F238E27FC236}">
                <a16:creationId xmlns:a16="http://schemas.microsoft.com/office/drawing/2014/main" id="{CBD747CB-22EF-4762-8910-2D6C5E2C43FD}"/>
              </a:ext>
            </a:extLst>
          </p:cNvPr>
          <p:cNvCxnSpPr>
            <a:cxnSpLocks noChangeShapeType="1"/>
            <a:stCxn id="286763" idx="2"/>
            <a:endCxn id="286769"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71" name="Text Box 51">
            <a:extLst>
              <a:ext uri="{FF2B5EF4-FFF2-40B4-BE49-F238E27FC236}">
                <a16:creationId xmlns:a16="http://schemas.microsoft.com/office/drawing/2014/main" id="{97BC9804-9BEB-4D26-ADC0-FAB4F6CEF840}"/>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6772" name="AutoShape 52">
            <a:extLst>
              <a:ext uri="{FF2B5EF4-FFF2-40B4-BE49-F238E27FC236}">
                <a16:creationId xmlns:a16="http://schemas.microsoft.com/office/drawing/2014/main" id="{C4B6FB2A-F084-4B76-86FA-D4260EE1282F}"/>
              </a:ext>
            </a:extLst>
          </p:cNvPr>
          <p:cNvCxnSpPr>
            <a:cxnSpLocks noChangeShapeType="1"/>
            <a:stCxn id="286765" idx="2"/>
            <a:endCxn id="286771"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73" name="Text Box 53">
            <a:extLst>
              <a:ext uri="{FF2B5EF4-FFF2-40B4-BE49-F238E27FC236}">
                <a16:creationId xmlns:a16="http://schemas.microsoft.com/office/drawing/2014/main" id="{695723E7-4660-4FB9-B333-61DB307E04D6}"/>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6774" name="AutoShape 54">
            <a:extLst>
              <a:ext uri="{FF2B5EF4-FFF2-40B4-BE49-F238E27FC236}">
                <a16:creationId xmlns:a16="http://schemas.microsoft.com/office/drawing/2014/main" id="{E2C538AF-9007-4441-98A4-8A87B1F127C6}"/>
              </a:ext>
            </a:extLst>
          </p:cNvPr>
          <p:cNvCxnSpPr>
            <a:cxnSpLocks noChangeShapeType="1"/>
            <a:stCxn id="286769" idx="2"/>
            <a:endCxn id="286773"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6752"/>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6773"/>
                                        </p:tgtEl>
                                        <p:attrNameLst>
                                          <p:attrName>style.visibility</p:attrName>
                                        </p:attrNameLst>
                                      </p:cBhvr>
                                      <p:to>
                                        <p:strVal val="visible"/>
                                      </p:to>
                                    </p:set>
                                    <p:anim calcmode="lin" valueType="num">
                                      <p:cBhvr additive="base">
                                        <p:cTn id="10" dur="500" fill="hold"/>
                                        <p:tgtEl>
                                          <p:spTgt spid="286773"/>
                                        </p:tgtEl>
                                        <p:attrNameLst>
                                          <p:attrName>ppt_x</p:attrName>
                                        </p:attrNameLst>
                                      </p:cBhvr>
                                      <p:tavLst>
                                        <p:tav tm="0">
                                          <p:val>
                                            <p:strVal val="0-#ppt_w/2"/>
                                          </p:val>
                                        </p:tav>
                                        <p:tav tm="100000">
                                          <p:val>
                                            <p:strVal val="#ppt_x"/>
                                          </p:val>
                                        </p:tav>
                                      </p:tavLst>
                                    </p:anim>
                                    <p:anim calcmode="lin" valueType="num">
                                      <p:cBhvr additive="base">
                                        <p:cTn id="11" dur="500" fill="hold"/>
                                        <p:tgtEl>
                                          <p:spTgt spid="286773"/>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6774"/>
                                        </p:tgtEl>
                                        <p:attrNameLst>
                                          <p:attrName>style.visibility</p:attrName>
                                        </p:attrNameLst>
                                      </p:cBhvr>
                                      <p:to>
                                        <p:strVal val="visible"/>
                                      </p:to>
                                    </p:set>
                                    <p:animEffect transition="in" filter="blinds(horizontal)">
                                      <p:cBhvr>
                                        <p:cTn id="15" dur="500"/>
                                        <p:tgtEl>
                                          <p:spTgt spid="286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Veri Yer Tutucusu 3">
            <a:extLst>
              <a:ext uri="{FF2B5EF4-FFF2-40B4-BE49-F238E27FC236}">
                <a16:creationId xmlns:a16="http://schemas.microsoft.com/office/drawing/2014/main" id="{D4934E67-BEAB-47FC-A592-8BFC782D47CF}"/>
              </a:ext>
            </a:extLst>
          </p:cNvPr>
          <p:cNvSpPr>
            <a:spLocks noGrp="1"/>
          </p:cNvSpPr>
          <p:nvPr>
            <p:ph type="dt" sz="half" idx="10"/>
          </p:nvPr>
        </p:nvSpPr>
        <p:spPr/>
        <p:txBody>
          <a:bodyPr/>
          <a:lstStyle/>
          <a:p>
            <a:fld id="{F7361C31-63FC-4D0F-8976-799085172E7B}" type="datetime4">
              <a:rPr lang="en-US" altLang="en-US"/>
              <a:pPr/>
              <a:t>November 7, 2024</a:t>
            </a:fld>
            <a:endParaRPr lang="en-US" altLang="en-US" dirty="0"/>
          </a:p>
        </p:txBody>
      </p:sp>
      <p:sp>
        <p:nvSpPr>
          <p:cNvPr id="58" name="Alt Bilgi Yer Tutucusu 4">
            <a:extLst>
              <a:ext uri="{FF2B5EF4-FFF2-40B4-BE49-F238E27FC236}">
                <a16:creationId xmlns:a16="http://schemas.microsoft.com/office/drawing/2014/main" id="{B2109D39-431B-4B6F-98E2-682F3C1B902B}"/>
              </a:ext>
            </a:extLst>
          </p:cNvPr>
          <p:cNvSpPr>
            <a:spLocks noGrp="1"/>
          </p:cNvSpPr>
          <p:nvPr>
            <p:ph type="ftr" sz="quarter" idx="11"/>
          </p:nvPr>
        </p:nvSpPr>
        <p:spPr/>
        <p:txBody>
          <a:bodyPr/>
          <a:lstStyle/>
          <a:p>
            <a:r>
              <a:rPr lang="en-US" altLang="en-US" dirty="0"/>
              <a:t>Borahan Tümer, Ph.D.                                                                                                                                                                          </a:t>
            </a:r>
          </a:p>
        </p:txBody>
      </p:sp>
      <p:sp>
        <p:nvSpPr>
          <p:cNvPr id="59" name="Slayt Numarası Yer Tutucusu 5">
            <a:extLst>
              <a:ext uri="{FF2B5EF4-FFF2-40B4-BE49-F238E27FC236}">
                <a16:creationId xmlns:a16="http://schemas.microsoft.com/office/drawing/2014/main" id="{92DA9345-A0AF-4F64-A6CB-11CBD1922B0B}"/>
              </a:ext>
            </a:extLst>
          </p:cNvPr>
          <p:cNvSpPr>
            <a:spLocks noGrp="1"/>
          </p:cNvSpPr>
          <p:nvPr>
            <p:ph type="sldNum" sz="quarter" idx="12"/>
          </p:nvPr>
        </p:nvSpPr>
        <p:spPr/>
        <p:txBody>
          <a:bodyPr/>
          <a:lstStyle/>
          <a:p>
            <a:fld id="{EE0C909F-EA77-434F-8B64-BC6D1DA72841}" type="slidenum">
              <a:rPr lang="en-US" altLang="en-US"/>
              <a:pPr/>
              <a:t>53</a:t>
            </a:fld>
            <a:endParaRPr lang="en-US" altLang="en-US" dirty="0"/>
          </a:p>
        </p:txBody>
      </p:sp>
      <p:sp>
        <p:nvSpPr>
          <p:cNvPr id="287746" name="Rectangle 2">
            <a:extLst>
              <a:ext uri="{FF2B5EF4-FFF2-40B4-BE49-F238E27FC236}">
                <a16:creationId xmlns:a16="http://schemas.microsoft.com/office/drawing/2014/main" id="{E455E31E-FE25-46F1-A1A9-92BDACEAEB3B}"/>
              </a:ext>
            </a:extLst>
          </p:cNvPr>
          <p:cNvSpPr>
            <a:spLocks noGrp="1" noChangeArrowheads="1"/>
          </p:cNvSpPr>
          <p:nvPr>
            <p:ph type="title"/>
          </p:nvPr>
        </p:nvSpPr>
        <p:spPr/>
        <p:txBody>
          <a:bodyPr/>
          <a:lstStyle/>
          <a:p>
            <a:r>
              <a:rPr lang="en-US" altLang="en-US" dirty="0"/>
              <a:t>A Binary Search Tree Example</a:t>
            </a:r>
          </a:p>
        </p:txBody>
      </p:sp>
      <p:grpSp>
        <p:nvGrpSpPr>
          <p:cNvPr id="287747" name="Group 3">
            <a:extLst>
              <a:ext uri="{FF2B5EF4-FFF2-40B4-BE49-F238E27FC236}">
                <a16:creationId xmlns:a16="http://schemas.microsoft.com/office/drawing/2014/main" id="{57663B8E-4455-446B-912C-496930F0CFF2}"/>
              </a:ext>
            </a:extLst>
          </p:cNvPr>
          <p:cNvGrpSpPr>
            <a:grpSpLocks/>
          </p:cNvGrpSpPr>
          <p:nvPr/>
        </p:nvGrpSpPr>
        <p:grpSpPr bwMode="auto">
          <a:xfrm>
            <a:off x="323850" y="1196975"/>
            <a:ext cx="8623300" cy="504825"/>
            <a:chOff x="204" y="845"/>
            <a:chExt cx="5432" cy="318"/>
          </a:xfrm>
        </p:grpSpPr>
        <p:grpSp>
          <p:nvGrpSpPr>
            <p:cNvPr id="287748" name="Group 4">
              <a:extLst>
                <a:ext uri="{FF2B5EF4-FFF2-40B4-BE49-F238E27FC236}">
                  <a16:creationId xmlns:a16="http://schemas.microsoft.com/office/drawing/2014/main" id="{739B694A-3AA1-4522-96BD-5131186B2966}"/>
                </a:ext>
              </a:extLst>
            </p:cNvPr>
            <p:cNvGrpSpPr>
              <a:grpSpLocks/>
            </p:cNvGrpSpPr>
            <p:nvPr/>
          </p:nvGrpSpPr>
          <p:grpSpPr bwMode="auto">
            <a:xfrm>
              <a:off x="204" y="845"/>
              <a:ext cx="572" cy="318"/>
              <a:chOff x="612" y="1026"/>
              <a:chExt cx="636" cy="318"/>
            </a:xfrm>
          </p:grpSpPr>
          <p:sp>
            <p:nvSpPr>
              <p:cNvPr id="287749" name="Rectangle 5">
                <a:extLst>
                  <a:ext uri="{FF2B5EF4-FFF2-40B4-BE49-F238E27FC236}">
                    <a16:creationId xmlns:a16="http://schemas.microsoft.com/office/drawing/2014/main" id="{1DBB6185-2150-40D8-9A5C-90D78A3906EC}"/>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7750" name="Rectangle 6">
                <a:extLst>
                  <a:ext uri="{FF2B5EF4-FFF2-40B4-BE49-F238E27FC236}">
                    <a16:creationId xmlns:a16="http://schemas.microsoft.com/office/drawing/2014/main" id="{E5318A62-80BA-42D8-B740-211ADCD30A2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7751" name="Group 7">
              <a:extLst>
                <a:ext uri="{FF2B5EF4-FFF2-40B4-BE49-F238E27FC236}">
                  <a16:creationId xmlns:a16="http://schemas.microsoft.com/office/drawing/2014/main" id="{ADEADF16-49F0-47F8-8BD3-442597C6C620}"/>
                </a:ext>
              </a:extLst>
            </p:cNvPr>
            <p:cNvGrpSpPr>
              <a:grpSpLocks/>
            </p:cNvGrpSpPr>
            <p:nvPr/>
          </p:nvGrpSpPr>
          <p:grpSpPr bwMode="auto">
            <a:xfrm>
              <a:off x="776" y="845"/>
              <a:ext cx="572" cy="318"/>
              <a:chOff x="612" y="1026"/>
              <a:chExt cx="636" cy="318"/>
            </a:xfrm>
          </p:grpSpPr>
          <p:sp>
            <p:nvSpPr>
              <p:cNvPr id="287752" name="Rectangle 8">
                <a:extLst>
                  <a:ext uri="{FF2B5EF4-FFF2-40B4-BE49-F238E27FC236}">
                    <a16:creationId xmlns:a16="http://schemas.microsoft.com/office/drawing/2014/main" id="{012767EA-47CB-4543-86CD-EE81E71DCF7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7753" name="Rectangle 9">
                <a:extLst>
                  <a:ext uri="{FF2B5EF4-FFF2-40B4-BE49-F238E27FC236}">
                    <a16:creationId xmlns:a16="http://schemas.microsoft.com/office/drawing/2014/main" id="{57AE35F5-0863-4C91-9F01-64F17DE61E2D}"/>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7754" name="Group 10">
              <a:extLst>
                <a:ext uri="{FF2B5EF4-FFF2-40B4-BE49-F238E27FC236}">
                  <a16:creationId xmlns:a16="http://schemas.microsoft.com/office/drawing/2014/main" id="{C606D3A7-2BA8-4F4F-A365-B9376D24082E}"/>
                </a:ext>
              </a:extLst>
            </p:cNvPr>
            <p:cNvGrpSpPr>
              <a:grpSpLocks/>
            </p:cNvGrpSpPr>
            <p:nvPr/>
          </p:nvGrpSpPr>
          <p:grpSpPr bwMode="auto">
            <a:xfrm>
              <a:off x="1347" y="845"/>
              <a:ext cx="572" cy="318"/>
              <a:chOff x="612" y="1026"/>
              <a:chExt cx="636" cy="318"/>
            </a:xfrm>
          </p:grpSpPr>
          <p:sp>
            <p:nvSpPr>
              <p:cNvPr id="287755" name="Rectangle 11">
                <a:extLst>
                  <a:ext uri="{FF2B5EF4-FFF2-40B4-BE49-F238E27FC236}">
                    <a16:creationId xmlns:a16="http://schemas.microsoft.com/office/drawing/2014/main" id="{D47782F6-C7B6-4A77-8A93-75A2431A74EE}"/>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7756" name="Rectangle 12">
                <a:extLst>
                  <a:ext uri="{FF2B5EF4-FFF2-40B4-BE49-F238E27FC236}">
                    <a16:creationId xmlns:a16="http://schemas.microsoft.com/office/drawing/2014/main" id="{FF5588C0-6896-4697-8998-E91F9BF9536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7757" name="Group 13">
              <a:extLst>
                <a:ext uri="{FF2B5EF4-FFF2-40B4-BE49-F238E27FC236}">
                  <a16:creationId xmlns:a16="http://schemas.microsoft.com/office/drawing/2014/main" id="{9A175C0C-BC61-42D2-8300-2F1708C3734A}"/>
                </a:ext>
              </a:extLst>
            </p:cNvPr>
            <p:cNvGrpSpPr>
              <a:grpSpLocks/>
            </p:cNvGrpSpPr>
            <p:nvPr/>
          </p:nvGrpSpPr>
          <p:grpSpPr bwMode="auto">
            <a:xfrm>
              <a:off x="1919" y="845"/>
              <a:ext cx="572" cy="318"/>
              <a:chOff x="612" y="1026"/>
              <a:chExt cx="636" cy="318"/>
            </a:xfrm>
          </p:grpSpPr>
          <p:sp>
            <p:nvSpPr>
              <p:cNvPr id="287758" name="Rectangle 14">
                <a:extLst>
                  <a:ext uri="{FF2B5EF4-FFF2-40B4-BE49-F238E27FC236}">
                    <a16:creationId xmlns:a16="http://schemas.microsoft.com/office/drawing/2014/main" id="{7F26F3CC-6234-437B-8523-C2B5CA997640}"/>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7759" name="Rectangle 15">
                <a:extLst>
                  <a:ext uri="{FF2B5EF4-FFF2-40B4-BE49-F238E27FC236}">
                    <a16:creationId xmlns:a16="http://schemas.microsoft.com/office/drawing/2014/main" id="{E2EE5367-6CB3-4465-941E-132BE42AF4FC}"/>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7760" name="Rectangle 16">
              <a:extLst>
                <a:ext uri="{FF2B5EF4-FFF2-40B4-BE49-F238E27FC236}">
                  <a16:creationId xmlns:a16="http://schemas.microsoft.com/office/drawing/2014/main" id="{1DF6E599-93B1-47E4-BB8C-0F358E846F05}"/>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7761" name="Rectangle 17">
              <a:extLst>
                <a:ext uri="{FF2B5EF4-FFF2-40B4-BE49-F238E27FC236}">
                  <a16:creationId xmlns:a16="http://schemas.microsoft.com/office/drawing/2014/main" id="{724A1426-FA43-41D4-A90C-0541AA1D9F42}"/>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7762" name="Rectangle 18">
              <a:extLst>
                <a:ext uri="{FF2B5EF4-FFF2-40B4-BE49-F238E27FC236}">
                  <a16:creationId xmlns:a16="http://schemas.microsoft.com/office/drawing/2014/main" id="{5CE74D31-9D11-403C-BC7E-07FFB8436B10}"/>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7763" name="Rectangle 19">
              <a:extLst>
                <a:ext uri="{FF2B5EF4-FFF2-40B4-BE49-F238E27FC236}">
                  <a16:creationId xmlns:a16="http://schemas.microsoft.com/office/drawing/2014/main" id="{294BCC34-A3F9-4AD9-A5E2-C9A78977495C}"/>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7764" name="Rectangle 20">
              <a:extLst>
                <a:ext uri="{FF2B5EF4-FFF2-40B4-BE49-F238E27FC236}">
                  <a16:creationId xmlns:a16="http://schemas.microsoft.com/office/drawing/2014/main" id="{AF088373-AFD2-4BF9-86EB-1BA7608C5B0F}"/>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7765" name="Rectangle 21">
              <a:extLst>
                <a:ext uri="{FF2B5EF4-FFF2-40B4-BE49-F238E27FC236}">
                  <a16:creationId xmlns:a16="http://schemas.microsoft.com/office/drawing/2014/main" id="{5760714B-C81E-4AB2-8FD7-B915AE661A8D}"/>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7766" name="Rectangle 22">
              <a:extLst>
                <a:ext uri="{FF2B5EF4-FFF2-40B4-BE49-F238E27FC236}">
                  <a16:creationId xmlns:a16="http://schemas.microsoft.com/office/drawing/2014/main" id="{290BB013-DF1E-49CA-B4D5-FA81B48D7222}"/>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7767" name="Rectangle 23">
              <a:extLst>
                <a:ext uri="{FF2B5EF4-FFF2-40B4-BE49-F238E27FC236}">
                  <a16:creationId xmlns:a16="http://schemas.microsoft.com/office/drawing/2014/main" id="{35F29FC6-5F32-4AF6-9022-94EA049732D8}"/>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7768" name="Rectangle 24">
              <a:extLst>
                <a:ext uri="{FF2B5EF4-FFF2-40B4-BE49-F238E27FC236}">
                  <a16:creationId xmlns:a16="http://schemas.microsoft.com/office/drawing/2014/main" id="{93C34EFE-4465-454A-8CB2-194EDB6F1A65}"/>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7769" name="Rectangle 25">
              <a:extLst>
                <a:ext uri="{FF2B5EF4-FFF2-40B4-BE49-F238E27FC236}">
                  <a16:creationId xmlns:a16="http://schemas.microsoft.com/office/drawing/2014/main" id="{F16D769F-9C1F-48E6-BDCF-40A4B09EA075}"/>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7770" name="Rectangle 26">
              <a:extLst>
                <a:ext uri="{FF2B5EF4-FFF2-40B4-BE49-F238E27FC236}">
                  <a16:creationId xmlns:a16="http://schemas.microsoft.com/office/drawing/2014/main" id="{BDE7361C-22B8-478B-A682-D746A0D293F1}"/>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7771" name="Text Box 27">
            <a:extLst>
              <a:ext uri="{FF2B5EF4-FFF2-40B4-BE49-F238E27FC236}">
                <a16:creationId xmlns:a16="http://schemas.microsoft.com/office/drawing/2014/main" id="{00815EAD-16FC-4CC0-BD97-76682610D9AE}"/>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7772" name="Text Box 28">
            <a:extLst>
              <a:ext uri="{FF2B5EF4-FFF2-40B4-BE49-F238E27FC236}">
                <a16:creationId xmlns:a16="http://schemas.microsoft.com/office/drawing/2014/main" id="{6C028F4B-74EF-4696-99F1-802BBB2FE586}"/>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7773" name="AutoShape 29">
            <a:extLst>
              <a:ext uri="{FF2B5EF4-FFF2-40B4-BE49-F238E27FC236}">
                <a16:creationId xmlns:a16="http://schemas.microsoft.com/office/drawing/2014/main" id="{15B41C4E-43C7-41FD-8361-2E8BC5666B75}"/>
              </a:ext>
            </a:extLst>
          </p:cNvPr>
          <p:cNvCxnSpPr>
            <a:cxnSpLocks noChangeShapeType="1"/>
            <a:stCxn id="287772" idx="0"/>
            <a:endCxn id="287771"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74" name="Text Box 30">
            <a:extLst>
              <a:ext uri="{FF2B5EF4-FFF2-40B4-BE49-F238E27FC236}">
                <a16:creationId xmlns:a16="http://schemas.microsoft.com/office/drawing/2014/main" id="{7B268E7A-02B3-499B-ABFF-C0CAFFE76E6D}"/>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7775" name="AutoShape 31">
            <a:extLst>
              <a:ext uri="{FF2B5EF4-FFF2-40B4-BE49-F238E27FC236}">
                <a16:creationId xmlns:a16="http://schemas.microsoft.com/office/drawing/2014/main" id="{2C74D034-5B89-45B9-92F0-3140BC7A1F9E}"/>
              </a:ext>
            </a:extLst>
          </p:cNvPr>
          <p:cNvCxnSpPr>
            <a:cxnSpLocks noChangeShapeType="1"/>
            <a:stCxn id="287772" idx="2"/>
            <a:endCxn id="287774"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76" name="Oval 32">
            <a:extLst>
              <a:ext uri="{FF2B5EF4-FFF2-40B4-BE49-F238E27FC236}">
                <a16:creationId xmlns:a16="http://schemas.microsoft.com/office/drawing/2014/main" id="{22A001FF-44C8-43D6-AAD3-03C470E736D1}"/>
              </a:ext>
            </a:extLst>
          </p:cNvPr>
          <p:cNvSpPr>
            <a:spLocks noChangeAspect="1" noChangeArrowheads="1"/>
          </p:cNvSpPr>
          <p:nvPr/>
        </p:nvSpPr>
        <p:spPr bwMode="auto">
          <a:xfrm>
            <a:off x="662146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7777" name="Text Box 33">
            <a:extLst>
              <a:ext uri="{FF2B5EF4-FFF2-40B4-BE49-F238E27FC236}">
                <a16:creationId xmlns:a16="http://schemas.microsoft.com/office/drawing/2014/main" id="{6F29C4C1-9CF8-43A7-B555-0908C589C468}"/>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7778" name="AutoShape 34">
            <a:extLst>
              <a:ext uri="{FF2B5EF4-FFF2-40B4-BE49-F238E27FC236}">
                <a16:creationId xmlns:a16="http://schemas.microsoft.com/office/drawing/2014/main" id="{A8B878BC-7533-44CE-A597-21581AA12C7A}"/>
              </a:ext>
            </a:extLst>
          </p:cNvPr>
          <p:cNvCxnSpPr>
            <a:cxnSpLocks noChangeShapeType="1"/>
            <a:stCxn id="287774" idx="2"/>
            <a:endCxn id="287777"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79" name="Text Box 35">
            <a:extLst>
              <a:ext uri="{FF2B5EF4-FFF2-40B4-BE49-F238E27FC236}">
                <a16:creationId xmlns:a16="http://schemas.microsoft.com/office/drawing/2014/main" id="{52255608-64C6-44E7-8EAC-281AD798D441}"/>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7780" name="AutoShape 36">
            <a:extLst>
              <a:ext uri="{FF2B5EF4-FFF2-40B4-BE49-F238E27FC236}">
                <a16:creationId xmlns:a16="http://schemas.microsoft.com/office/drawing/2014/main" id="{E4AF1449-A38A-4614-ACCF-48C6D92861D2}"/>
              </a:ext>
            </a:extLst>
          </p:cNvPr>
          <p:cNvCxnSpPr>
            <a:cxnSpLocks noChangeShapeType="1"/>
            <a:stCxn id="287774" idx="2"/>
            <a:endCxn id="287779"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1" name="Text Box 37">
            <a:extLst>
              <a:ext uri="{FF2B5EF4-FFF2-40B4-BE49-F238E27FC236}">
                <a16:creationId xmlns:a16="http://schemas.microsoft.com/office/drawing/2014/main" id="{18F27122-3931-4AF7-BCC3-59F0DCA90B6D}"/>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7782" name="AutoShape 38">
            <a:extLst>
              <a:ext uri="{FF2B5EF4-FFF2-40B4-BE49-F238E27FC236}">
                <a16:creationId xmlns:a16="http://schemas.microsoft.com/office/drawing/2014/main" id="{D606C568-680F-40E1-8D89-B87AAE8B07A4}"/>
              </a:ext>
            </a:extLst>
          </p:cNvPr>
          <p:cNvCxnSpPr>
            <a:cxnSpLocks noChangeShapeType="1"/>
            <a:stCxn id="287772" idx="2"/>
            <a:endCxn id="287781"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3" name="Text Box 39">
            <a:extLst>
              <a:ext uri="{FF2B5EF4-FFF2-40B4-BE49-F238E27FC236}">
                <a16:creationId xmlns:a16="http://schemas.microsoft.com/office/drawing/2014/main" id="{9DDFFD03-F924-4D15-BACF-B8CB5876FC0F}"/>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7784" name="AutoShape 40">
            <a:extLst>
              <a:ext uri="{FF2B5EF4-FFF2-40B4-BE49-F238E27FC236}">
                <a16:creationId xmlns:a16="http://schemas.microsoft.com/office/drawing/2014/main" id="{981057BA-4765-43D9-9D5F-72B6B5C60F92}"/>
              </a:ext>
            </a:extLst>
          </p:cNvPr>
          <p:cNvCxnSpPr>
            <a:cxnSpLocks noChangeShapeType="1"/>
            <a:stCxn id="287781" idx="2"/>
            <a:endCxn id="287783"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5" name="Text Box 41">
            <a:extLst>
              <a:ext uri="{FF2B5EF4-FFF2-40B4-BE49-F238E27FC236}">
                <a16:creationId xmlns:a16="http://schemas.microsoft.com/office/drawing/2014/main" id="{65351B36-0BCC-4D41-ADD2-5B974E9607F5}"/>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7786" name="AutoShape 42">
            <a:extLst>
              <a:ext uri="{FF2B5EF4-FFF2-40B4-BE49-F238E27FC236}">
                <a16:creationId xmlns:a16="http://schemas.microsoft.com/office/drawing/2014/main" id="{CFC98E8A-54CC-4BA2-B71B-022FE0F609B7}"/>
              </a:ext>
            </a:extLst>
          </p:cNvPr>
          <p:cNvCxnSpPr>
            <a:cxnSpLocks noChangeShapeType="1"/>
            <a:stCxn id="287771" idx="2"/>
            <a:endCxn id="287785"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7" name="Text Box 43">
            <a:extLst>
              <a:ext uri="{FF2B5EF4-FFF2-40B4-BE49-F238E27FC236}">
                <a16:creationId xmlns:a16="http://schemas.microsoft.com/office/drawing/2014/main" id="{0419412D-6C59-435F-8D01-2DDEEFC07F2E}"/>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7788" name="AutoShape 44">
            <a:extLst>
              <a:ext uri="{FF2B5EF4-FFF2-40B4-BE49-F238E27FC236}">
                <a16:creationId xmlns:a16="http://schemas.microsoft.com/office/drawing/2014/main" id="{1A6D50A1-7743-4521-8C11-7A1478813CB1}"/>
              </a:ext>
            </a:extLst>
          </p:cNvPr>
          <p:cNvCxnSpPr>
            <a:cxnSpLocks noChangeShapeType="1"/>
            <a:stCxn id="287785" idx="2"/>
            <a:endCxn id="287787"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89" name="Text Box 45">
            <a:extLst>
              <a:ext uri="{FF2B5EF4-FFF2-40B4-BE49-F238E27FC236}">
                <a16:creationId xmlns:a16="http://schemas.microsoft.com/office/drawing/2014/main" id="{EB97B8CE-2AA3-46CC-BA69-51E74220428E}"/>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7790" name="AutoShape 46">
            <a:extLst>
              <a:ext uri="{FF2B5EF4-FFF2-40B4-BE49-F238E27FC236}">
                <a16:creationId xmlns:a16="http://schemas.microsoft.com/office/drawing/2014/main" id="{E512EE35-D8C7-4DEF-B427-5723FA2FFA53}"/>
              </a:ext>
            </a:extLst>
          </p:cNvPr>
          <p:cNvCxnSpPr>
            <a:cxnSpLocks noChangeShapeType="1"/>
            <a:stCxn id="287777" idx="2"/>
            <a:endCxn id="287789"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1" name="Text Box 47">
            <a:extLst>
              <a:ext uri="{FF2B5EF4-FFF2-40B4-BE49-F238E27FC236}">
                <a16:creationId xmlns:a16="http://schemas.microsoft.com/office/drawing/2014/main" id="{AC9BB600-5976-4751-AD16-544055609971}"/>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7792" name="AutoShape 48">
            <a:extLst>
              <a:ext uri="{FF2B5EF4-FFF2-40B4-BE49-F238E27FC236}">
                <a16:creationId xmlns:a16="http://schemas.microsoft.com/office/drawing/2014/main" id="{A87413DC-55D0-4EA3-92B0-5F8F6AD11092}"/>
              </a:ext>
            </a:extLst>
          </p:cNvPr>
          <p:cNvCxnSpPr>
            <a:cxnSpLocks noChangeShapeType="1"/>
            <a:stCxn id="287787" idx="2"/>
            <a:endCxn id="287791"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3" name="Text Box 49">
            <a:extLst>
              <a:ext uri="{FF2B5EF4-FFF2-40B4-BE49-F238E27FC236}">
                <a16:creationId xmlns:a16="http://schemas.microsoft.com/office/drawing/2014/main" id="{4B430639-E303-4651-8FA3-55D249FDB043}"/>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7794" name="AutoShape 50">
            <a:extLst>
              <a:ext uri="{FF2B5EF4-FFF2-40B4-BE49-F238E27FC236}">
                <a16:creationId xmlns:a16="http://schemas.microsoft.com/office/drawing/2014/main" id="{82303AE4-F527-498E-B8AC-2E31C7BBB36E}"/>
              </a:ext>
            </a:extLst>
          </p:cNvPr>
          <p:cNvCxnSpPr>
            <a:cxnSpLocks noChangeShapeType="1"/>
            <a:stCxn id="287787" idx="2"/>
            <a:endCxn id="287793"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5" name="Text Box 51">
            <a:extLst>
              <a:ext uri="{FF2B5EF4-FFF2-40B4-BE49-F238E27FC236}">
                <a16:creationId xmlns:a16="http://schemas.microsoft.com/office/drawing/2014/main" id="{04D35793-D31F-46D4-9194-26C14242589C}"/>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7796" name="AutoShape 52">
            <a:extLst>
              <a:ext uri="{FF2B5EF4-FFF2-40B4-BE49-F238E27FC236}">
                <a16:creationId xmlns:a16="http://schemas.microsoft.com/office/drawing/2014/main" id="{9F351FF0-5047-4C25-88C7-840294010E4C}"/>
              </a:ext>
            </a:extLst>
          </p:cNvPr>
          <p:cNvCxnSpPr>
            <a:cxnSpLocks noChangeShapeType="1"/>
            <a:stCxn id="287789" idx="2"/>
            <a:endCxn id="287795"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7" name="Text Box 53">
            <a:extLst>
              <a:ext uri="{FF2B5EF4-FFF2-40B4-BE49-F238E27FC236}">
                <a16:creationId xmlns:a16="http://schemas.microsoft.com/office/drawing/2014/main" id="{A557C75C-FC34-432D-AABC-90D7ABCFC34F}"/>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7798" name="AutoShape 54">
            <a:extLst>
              <a:ext uri="{FF2B5EF4-FFF2-40B4-BE49-F238E27FC236}">
                <a16:creationId xmlns:a16="http://schemas.microsoft.com/office/drawing/2014/main" id="{4690461F-9217-4907-90FE-54624C03F000}"/>
              </a:ext>
            </a:extLst>
          </p:cNvPr>
          <p:cNvCxnSpPr>
            <a:cxnSpLocks noChangeShapeType="1"/>
            <a:stCxn id="287793" idx="2"/>
            <a:endCxn id="287797"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7799" name="Text Box 55">
            <a:extLst>
              <a:ext uri="{FF2B5EF4-FFF2-40B4-BE49-F238E27FC236}">
                <a16:creationId xmlns:a16="http://schemas.microsoft.com/office/drawing/2014/main" id="{39357719-9A6B-4F23-95E9-29D72009A57B}"/>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87800" name="AutoShape 56">
            <a:extLst>
              <a:ext uri="{FF2B5EF4-FFF2-40B4-BE49-F238E27FC236}">
                <a16:creationId xmlns:a16="http://schemas.microsoft.com/office/drawing/2014/main" id="{98D2C306-05ED-4677-8A60-8F3DD21BA3AD}"/>
              </a:ext>
            </a:extLst>
          </p:cNvPr>
          <p:cNvCxnSpPr>
            <a:cxnSpLocks noChangeShapeType="1"/>
            <a:stCxn id="287791" idx="2"/>
            <a:endCxn id="287799"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7776"/>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7799"/>
                                        </p:tgtEl>
                                        <p:attrNameLst>
                                          <p:attrName>style.visibility</p:attrName>
                                        </p:attrNameLst>
                                      </p:cBhvr>
                                      <p:to>
                                        <p:strVal val="visible"/>
                                      </p:to>
                                    </p:set>
                                    <p:anim calcmode="lin" valueType="num">
                                      <p:cBhvr additive="base">
                                        <p:cTn id="10" dur="500" fill="hold"/>
                                        <p:tgtEl>
                                          <p:spTgt spid="287799"/>
                                        </p:tgtEl>
                                        <p:attrNameLst>
                                          <p:attrName>ppt_x</p:attrName>
                                        </p:attrNameLst>
                                      </p:cBhvr>
                                      <p:tavLst>
                                        <p:tav tm="0">
                                          <p:val>
                                            <p:strVal val="1+#ppt_w/2"/>
                                          </p:val>
                                        </p:tav>
                                        <p:tav tm="100000">
                                          <p:val>
                                            <p:strVal val="#ppt_x"/>
                                          </p:val>
                                        </p:tav>
                                      </p:tavLst>
                                    </p:anim>
                                    <p:anim calcmode="lin" valueType="num">
                                      <p:cBhvr additive="base">
                                        <p:cTn id="11" dur="500" fill="hold"/>
                                        <p:tgtEl>
                                          <p:spTgt spid="287799"/>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7800"/>
                                        </p:tgtEl>
                                        <p:attrNameLst>
                                          <p:attrName>style.visibility</p:attrName>
                                        </p:attrNameLst>
                                      </p:cBhvr>
                                      <p:to>
                                        <p:strVal val="visible"/>
                                      </p:to>
                                    </p:set>
                                    <p:animEffect transition="in" filter="blinds(horizontal)">
                                      <p:cBhvr>
                                        <p:cTn id="15" dur="5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9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Veri Yer Tutucusu 3">
            <a:extLst>
              <a:ext uri="{FF2B5EF4-FFF2-40B4-BE49-F238E27FC236}">
                <a16:creationId xmlns:a16="http://schemas.microsoft.com/office/drawing/2014/main" id="{4C78BCE9-F29C-4D49-B477-65889320399F}"/>
              </a:ext>
            </a:extLst>
          </p:cNvPr>
          <p:cNvSpPr>
            <a:spLocks noGrp="1"/>
          </p:cNvSpPr>
          <p:nvPr>
            <p:ph type="dt" sz="half" idx="10"/>
          </p:nvPr>
        </p:nvSpPr>
        <p:spPr/>
        <p:txBody>
          <a:bodyPr/>
          <a:lstStyle/>
          <a:p>
            <a:fld id="{7A4FF582-5FD3-464C-9A4A-429078AA92D7}" type="datetime4">
              <a:rPr lang="en-US" altLang="en-US"/>
              <a:pPr/>
              <a:t>November 7, 2024</a:t>
            </a:fld>
            <a:endParaRPr lang="en-US" altLang="en-US" dirty="0"/>
          </a:p>
        </p:txBody>
      </p:sp>
      <p:sp>
        <p:nvSpPr>
          <p:cNvPr id="60" name="Alt Bilgi Yer Tutucusu 4">
            <a:extLst>
              <a:ext uri="{FF2B5EF4-FFF2-40B4-BE49-F238E27FC236}">
                <a16:creationId xmlns:a16="http://schemas.microsoft.com/office/drawing/2014/main" id="{DA3F2463-D4D2-400D-93AF-6C27F167E608}"/>
              </a:ext>
            </a:extLst>
          </p:cNvPr>
          <p:cNvSpPr>
            <a:spLocks noGrp="1"/>
          </p:cNvSpPr>
          <p:nvPr>
            <p:ph type="ftr" sz="quarter" idx="11"/>
          </p:nvPr>
        </p:nvSpPr>
        <p:spPr/>
        <p:txBody>
          <a:bodyPr/>
          <a:lstStyle/>
          <a:p>
            <a:r>
              <a:rPr lang="en-US" altLang="en-US" dirty="0"/>
              <a:t>Borahan Tümer, Ph.D.                                                                                                                                                                          </a:t>
            </a:r>
          </a:p>
        </p:txBody>
      </p:sp>
      <p:sp>
        <p:nvSpPr>
          <p:cNvPr id="61" name="Slayt Numarası Yer Tutucusu 5">
            <a:extLst>
              <a:ext uri="{FF2B5EF4-FFF2-40B4-BE49-F238E27FC236}">
                <a16:creationId xmlns:a16="http://schemas.microsoft.com/office/drawing/2014/main" id="{E6C90015-CA82-4E47-BDE5-39F08F3535F3}"/>
              </a:ext>
            </a:extLst>
          </p:cNvPr>
          <p:cNvSpPr>
            <a:spLocks noGrp="1"/>
          </p:cNvSpPr>
          <p:nvPr>
            <p:ph type="sldNum" sz="quarter" idx="12"/>
          </p:nvPr>
        </p:nvSpPr>
        <p:spPr/>
        <p:txBody>
          <a:bodyPr/>
          <a:lstStyle/>
          <a:p>
            <a:fld id="{8908516C-FC1A-4ABC-ACFA-72703A019445}" type="slidenum">
              <a:rPr lang="en-US" altLang="en-US"/>
              <a:pPr/>
              <a:t>54</a:t>
            </a:fld>
            <a:endParaRPr lang="en-US" altLang="en-US" dirty="0"/>
          </a:p>
        </p:txBody>
      </p:sp>
      <p:sp>
        <p:nvSpPr>
          <p:cNvPr id="288770" name="Rectangle 2">
            <a:extLst>
              <a:ext uri="{FF2B5EF4-FFF2-40B4-BE49-F238E27FC236}">
                <a16:creationId xmlns:a16="http://schemas.microsoft.com/office/drawing/2014/main" id="{D6EBE77E-8EB6-4989-B738-CF16E99BE79E}"/>
              </a:ext>
            </a:extLst>
          </p:cNvPr>
          <p:cNvSpPr>
            <a:spLocks noGrp="1" noChangeArrowheads="1"/>
          </p:cNvSpPr>
          <p:nvPr>
            <p:ph type="title"/>
          </p:nvPr>
        </p:nvSpPr>
        <p:spPr/>
        <p:txBody>
          <a:bodyPr/>
          <a:lstStyle/>
          <a:p>
            <a:r>
              <a:rPr lang="en-US" altLang="en-US" dirty="0"/>
              <a:t>A Binary Search Tree Example</a:t>
            </a:r>
          </a:p>
        </p:txBody>
      </p:sp>
      <p:grpSp>
        <p:nvGrpSpPr>
          <p:cNvPr id="288771" name="Group 3">
            <a:extLst>
              <a:ext uri="{FF2B5EF4-FFF2-40B4-BE49-F238E27FC236}">
                <a16:creationId xmlns:a16="http://schemas.microsoft.com/office/drawing/2014/main" id="{A68E1E45-0C0D-4D80-B6DB-8B15CF6DC445}"/>
              </a:ext>
            </a:extLst>
          </p:cNvPr>
          <p:cNvGrpSpPr>
            <a:grpSpLocks/>
          </p:cNvGrpSpPr>
          <p:nvPr/>
        </p:nvGrpSpPr>
        <p:grpSpPr bwMode="auto">
          <a:xfrm>
            <a:off x="323850" y="1196975"/>
            <a:ext cx="8623300" cy="504825"/>
            <a:chOff x="204" y="845"/>
            <a:chExt cx="5432" cy="318"/>
          </a:xfrm>
        </p:grpSpPr>
        <p:grpSp>
          <p:nvGrpSpPr>
            <p:cNvPr id="288772" name="Group 4">
              <a:extLst>
                <a:ext uri="{FF2B5EF4-FFF2-40B4-BE49-F238E27FC236}">
                  <a16:creationId xmlns:a16="http://schemas.microsoft.com/office/drawing/2014/main" id="{6F9221AD-1F82-443B-BC63-9ABF2AA07F09}"/>
                </a:ext>
              </a:extLst>
            </p:cNvPr>
            <p:cNvGrpSpPr>
              <a:grpSpLocks/>
            </p:cNvGrpSpPr>
            <p:nvPr/>
          </p:nvGrpSpPr>
          <p:grpSpPr bwMode="auto">
            <a:xfrm>
              <a:off x="204" y="845"/>
              <a:ext cx="572" cy="318"/>
              <a:chOff x="612" y="1026"/>
              <a:chExt cx="636" cy="318"/>
            </a:xfrm>
          </p:grpSpPr>
          <p:sp>
            <p:nvSpPr>
              <p:cNvPr id="288773" name="Rectangle 5">
                <a:extLst>
                  <a:ext uri="{FF2B5EF4-FFF2-40B4-BE49-F238E27FC236}">
                    <a16:creationId xmlns:a16="http://schemas.microsoft.com/office/drawing/2014/main" id="{DF3ACDF4-1A3E-479F-9723-852B762A445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8774" name="Rectangle 6">
                <a:extLst>
                  <a:ext uri="{FF2B5EF4-FFF2-40B4-BE49-F238E27FC236}">
                    <a16:creationId xmlns:a16="http://schemas.microsoft.com/office/drawing/2014/main" id="{968A8D33-EC6F-42D4-82DF-C0E92D50799F}"/>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8775" name="Group 7">
              <a:extLst>
                <a:ext uri="{FF2B5EF4-FFF2-40B4-BE49-F238E27FC236}">
                  <a16:creationId xmlns:a16="http://schemas.microsoft.com/office/drawing/2014/main" id="{0233F664-7CAD-4B7C-9065-A3E1347B5C73}"/>
                </a:ext>
              </a:extLst>
            </p:cNvPr>
            <p:cNvGrpSpPr>
              <a:grpSpLocks/>
            </p:cNvGrpSpPr>
            <p:nvPr/>
          </p:nvGrpSpPr>
          <p:grpSpPr bwMode="auto">
            <a:xfrm>
              <a:off x="776" y="845"/>
              <a:ext cx="572" cy="318"/>
              <a:chOff x="612" y="1026"/>
              <a:chExt cx="636" cy="318"/>
            </a:xfrm>
          </p:grpSpPr>
          <p:sp>
            <p:nvSpPr>
              <p:cNvPr id="288776" name="Rectangle 8">
                <a:extLst>
                  <a:ext uri="{FF2B5EF4-FFF2-40B4-BE49-F238E27FC236}">
                    <a16:creationId xmlns:a16="http://schemas.microsoft.com/office/drawing/2014/main" id="{CC3C9FC5-E368-4EB5-90D6-68AD9632E21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8777" name="Rectangle 9">
                <a:extLst>
                  <a:ext uri="{FF2B5EF4-FFF2-40B4-BE49-F238E27FC236}">
                    <a16:creationId xmlns:a16="http://schemas.microsoft.com/office/drawing/2014/main" id="{85BB7903-0602-49D1-A788-AD097B4ED4E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8778" name="Group 10">
              <a:extLst>
                <a:ext uri="{FF2B5EF4-FFF2-40B4-BE49-F238E27FC236}">
                  <a16:creationId xmlns:a16="http://schemas.microsoft.com/office/drawing/2014/main" id="{57C5897D-75EC-46EB-9BE0-979AEB9BF2C4}"/>
                </a:ext>
              </a:extLst>
            </p:cNvPr>
            <p:cNvGrpSpPr>
              <a:grpSpLocks/>
            </p:cNvGrpSpPr>
            <p:nvPr/>
          </p:nvGrpSpPr>
          <p:grpSpPr bwMode="auto">
            <a:xfrm>
              <a:off x="1347" y="845"/>
              <a:ext cx="572" cy="318"/>
              <a:chOff x="612" y="1026"/>
              <a:chExt cx="636" cy="318"/>
            </a:xfrm>
          </p:grpSpPr>
          <p:sp>
            <p:nvSpPr>
              <p:cNvPr id="288779" name="Rectangle 11">
                <a:extLst>
                  <a:ext uri="{FF2B5EF4-FFF2-40B4-BE49-F238E27FC236}">
                    <a16:creationId xmlns:a16="http://schemas.microsoft.com/office/drawing/2014/main" id="{71020ED4-2448-431D-AA30-09F5AB364066}"/>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8780" name="Rectangle 12">
                <a:extLst>
                  <a:ext uri="{FF2B5EF4-FFF2-40B4-BE49-F238E27FC236}">
                    <a16:creationId xmlns:a16="http://schemas.microsoft.com/office/drawing/2014/main" id="{B9DA0010-A156-4037-B8B0-3A7DF567706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8781" name="Group 13">
              <a:extLst>
                <a:ext uri="{FF2B5EF4-FFF2-40B4-BE49-F238E27FC236}">
                  <a16:creationId xmlns:a16="http://schemas.microsoft.com/office/drawing/2014/main" id="{A9A6EEFE-85DF-47DF-ADB2-016C983DD92A}"/>
                </a:ext>
              </a:extLst>
            </p:cNvPr>
            <p:cNvGrpSpPr>
              <a:grpSpLocks/>
            </p:cNvGrpSpPr>
            <p:nvPr/>
          </p:nvGrpSpPr>
          <p:grpSpPr bwMode="auto">
            <a:xfrm>
              <a:off x="1919" y="845"/>
              <a:ext cx="572" cy="318"/>
              <a:chOff x="612" y="1026"/>
              <a:chExt cx="636" cy="318"/>
            </a:xfrm>
          </p:grpSpPr>
          <p:sp>
            <p:nvSpPr>
              <p:cNvPr id="288782" name="Rectangle 14">
                <a:extLst>
                  <a:ext uri="{FF2B5EF4-FFF2-40B4-BE49-F238E27FC236}">
                    <a16:creationId xmlns:a16="http://schemas.microsoft.com/office/drawing/2014/main" id="{3434A5C9-7171-4594-B5CF-80116C44886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8783" name="Rectangle 15">
                <a:extLst>
                  <a:ext uri="{FF2B5EF4-FFF2-40B4-BE49-F238E27FC236}">
                    <a16:creationId xmlns:a16="http://schemas.microsoft.com/office/drawing/2014/main" id="{E577F2DA-3F59-4840-835B-DA38692C799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8784" name="Rectangle 16">
              <a:extLst>
                <a:ext uri="{FF2B5EF4-FFF2-40B4-BE49-F238E27FC236}">
                  <a16:creationId xmlns:a16="http://schemas.microsoft.com/office/drawing/2014/main" id="{8BC8EAC8-B8AA-48DF-A757-48192FB406C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8785" name="Rectangle 17">
              <a:extLst>
                <a:ext uri="{FF2B5EF4-FFF2-40B4-BE49-F238E27FC236}">
                  <a16:creationId xmlns:a16="http://schemas.microsoft.com/office/drawing/2014/main" id="{ECA84953-9B63-4455-8514-9508D074FE5F}"/>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8786" name="Rectangle 18">
              <a:extLst>
                <a:ext uri="{FF2B5EF4-FFF2-40B4-BE49-F238E27FC236}">
                  <a16:creationId xmlns:a16="http://schemas.microsoft.com/office/drawing/2014/main" id="{80BE37BE-D841-449E-8556-88A4F958E05E}"/>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8787" name="Rectangle 19">
              <a:extLst>
                <a:ext uri="{FF2B5EF4-FFF2-40B4-BE49-F238E27FC236}">
                  <a16:creationId xmlns:a16="http://schemas.microsoft.com/office/drawing/2014/main" id="{89BB10E8-B4C5-45F3-8B34-5E0347BFC186}"/>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8788" name="Rectangle 20">
              <a:extLst>
                <a:ext uri="{FF2B5EF4-FFF2-40B4-BE49-F238E27FC236}">
                  <a16:creationId xmlns:a16="http://schemas.microsoft.com/office/drawing/2014/main" id="{AB4516BB-09FF-4DF4-889C-28D11466EBE4}"/>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8789" name="Rectangle 21">
              <a:extLst>
                <a:ext uri="{FF2B5EF4-FFF2-40B4-BE49-F238E27FC236}">
                  <a16:creationId xmlns:a16="http://schemas.microsoft.com/office/drawing/2014/main" id="{0D7C0F39-C6A2-4F84-9EA8-9F4CB7ACC543}"/>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8790" name="Rectangle 22">
              <a:extLst>
                <a:ext uri="{FF2B5EF4-FFF2-40B4-BE49-F238E27FC236}">
                  <a16:creationId xmlns:a16="http://schemas.microsoft.com/office/drawing/2014/main" id="{B8993DB5-ACE8-4139-91B9-3F896B3F33B8}"/>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8791" name="Rectangle 23">
              <a:extLst>
                <a:ext uri="{FF2B5EF4-FFF2-40B4-BE49-F238E27FC236}">
                  <a16:creationId xmlns:a16="http://schemas.microsoft.com/office/drawing/2014/main" id="{80978586-20B2-438C-B45D-DD003B211817}"/>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8792" name="Rectangle 24">
              <a:extLst>
                <a:ext uri="{FF2B5EF4-FFF2-40B4-BE49-F238E27FC236}">
                  <a16:creationId xmlns:a16="http://schemas.microsoft.com/office/drawing/2014/main" id="{2C06BD6A-9175-4EF9-B07E-CAE83C294069}"/>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8793" name="Rectangle 25">
              <a:extLst>
                <a:ext uri="{FF2B5EF4-FFF2-40B4-BE49-F238E27FC236}">
                  <a16:creationId xmlns:a16="http://schemas.microsoft.com/office/drawing/2014/main" id="{534B6138-5CFB-48F3-948F-11F7D7FA86E2}"/>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8794" name="Rectangle 26">
              <a:extLst>
                <a:ext uri="{FF2B5EF4-FFF2-40B4-BE49-F238E27FC236}">
                  <a16:creationId xmlns:a16="http://schemas.microsoft.com/office/drawing/2014/main" id="{50B7C62F-498A-4D73-8E19-E87556ED2D1D}"/>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8795" name="Text Box 27">
            <a:extLst>
              <a:ext uri="{FF2B5EF4-FFF2-40B4-BE49-F238E27FC236}">
                <a16:creationId xmlns:a16="http://schemas.microsoft.com/office/drawing/2014/main" id="{CB06E658-EBFA-49CE-A7F1-E71984E43064}"/>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8796" name="Text Box 28">
            <a:extLst>
              <a:ext uri="{FF2B5EF4-FFF2-40B4-BE49-F238E27FC236}">
                <a16:creationId xmlns:a16="http://schemas.microsoft.com/office/drawing/2014/main" id="{8144A608-FDCA-4EB6-B715-6D9B18500FDF}"/>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8797" name="AutoShape 29">
            <a:extLst>
              <a:ext uri="{FF2B5EF4-FFF2-40B4-BE49-F238E27FC236}">
                <a16:creationId xmlns:a16="http://schemas.microsoft.com/office/drawing/2014/main" id="{5E662BC1-07B0-49E9-8ACB-E494F599648D}"/>
              </a:ext>
            </a:extLst>
          </p:cNvPr>
          <p:cNvCxnSpPr>
            <a:cxnSpLocks noChangeShapeType="1"/>
            <a:stCxn id="288796" idx="0"/>
            <a:endCxn id="288795"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798" name="Text Box 30">
            <a:extLst>
              <a:ext uri="{FF2B5EF4-FFF2-40B4-BE49-F238E27FC236}">
                <a16:creationId xmlns:a16="http://schemas.microsoft.com/office/drawing/2014/main" id="{880D6DAA-32C5-4315-B05D-0F2D0B8EFD01}"/>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8799" name="AutoShape 31">
            <a:extLst>
              <a:ext uri="{FF2B5EF4-FFF2-40B4-BE49-F238E27FC236}">
                <a16:creationId xmlns:a16="http://schemas.microsoft.com/office/drawing/2014/main" id="{F6BB258E-1B7F-42A8-88FF-C2947D3E2B8B}"/>
              </a:ext>
            </a:extLst>
          </p:cNvPr>
          <p:cNvCxnSpPr>
            <a:cxnSpLocks noChangeShapeType="1"/>
            <a:stCxn id="288796" idx="2"/>
            <a:endCxn id="288798"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0" name="Oval 32">
            <a:extLst>
              <a:ext uri="{FF2B5EF4-FFF2-40B4-BE49-F238E27FC236}">
                <a16:creationId xmlns:a16="http://schemas.microsoft.com/office/drawing/2014/main" id="{C19A57E6-1448-4303-9E7E-40A73C7FD3E4}"/>
              </a:ext>
            </a:extLst>
          </p:cNvPr>
          <p:cNvSpPr>
            <a:spLocks noChangeAspect="1" noChangeArrowheads="1"/>
          </p:cNvSpPr>
          <p:nvPr/>
        </p:nvSpPr>
        <p:spPr bwMode="auto">
          <a:xfrm>
            <a:off x="70881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8801" name="Text Box 33">
            <a:extLst>
              <a:ext uri="{FF2B5EF4-FFF2-40B4-BE49-F238E27FC236}">
                <a16:creationId xmlns:a16="http://schemas.microsoft.com/office/drawing/2014/main" id="{C1E88B87-A2CE-4BE4-B116-09EC33D93619}"/>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8802" name="AutoShape 34">
            <a:extLst>
              <a:ext uri="{FF2B5EF4-FFF2-40B4-BE49-F238E27FC236}">
                <a16:creationId xmlns:a16="http://schemas.microsoft.com/office/drawing/2014/main" id="{CC156292-1516-415F-B9F5-227B918C945C}"/>
              </a:ext>
            </a:extLst>
          </p:cNvPr>
          <p:cNvCxnSpPr>
            <a:cxnSpLocks noChangeShapeType="1"/>
            <a:stCxn id="288798" idx="2"/>
            <a:endCxn id="288801"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3" name="Text Box 35">
            <a:extLst>
              <a:ext uri="{FF2B5EF4-FFF2-40B4-BE49-F238E27FC236}">
                <a16:creationId xmlns:a16="http://schemas.microsoft.com/office/drawing/2014/main" id="{EC862B3A-5AB8-4C2E-B47E-33C3F49469D3}"/>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8804" name="AutoShape 36">
            <a:extLst>
              <a:ext uri="{FF2B5EF4-FFF2-40B4-BE49-F238E27FC236}">
                <a16:creationId xmlns:a16="http://schemas.microsoft.com/office/drawing/2014/main" id="{0D9142AF-2647-4E6B-BEF5-CAF536B73B57}"/>
              </a:ext>
            </a:extLst>
          </p:cNvPr>
          <p:cNvCxnSpPr>
            <a:cxnSpLocks noChangeShapeType="1"/>
            <a:stCxn id="288798" idx="2"/>
            <a:endCxn id="288803"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5" name="Text Box 37">
            <a:extLst>
              <a:ext uri="{FF2B5EF4-FFF2-40B4-BE49-F238E27FC236}">
                <a16:creationId xmlns:a16="http://schemas.microsoft.com/office/drawing/2014/main" id="{0FE69701-5BC7-4C1F-A6D5-798C2CAEBDB3}"/>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8806" name="AutoShape 38">
            <a:extLst>
              <a:ext uri="{FF2B5EF4-FFF2-40B4-BE49-F238E27FC236}">
                <a16:creationId xmlns:a16="http://schemas.microsoft.com/office/drawing/2014/main" id="{839B2887-2A9A-4CE1-BB59-CD6B6A89D338}"/>
              </a:ext>
            </a:extLst>
          </p:cNvPr>
          <p:cNvCxnSpPr>
            <a:cxnSpLocks noChangeShapeType="1"/>
            <a:stCxn id="288796" idx="2"/>
            <a:endCxn id="288805"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7" name="Text Box 39">
            <a:extLst>
              <a:ext uri="{FF2B5EF4-FFF2-40B4-BE49-F238E27FC236}">
                <a16:creationId xmlns:a16="http://schemas.microsoft.com/office/drawing/2014/main" id="{8A0BF71D-9457-44F2-A802-C94D755DD1BB}"/>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8808" name="AutoShape 40">
            <a:extLst>
              <a:ext uri="{FF2B5EF4-FFF2-40B4-BE49-F238E27FC236}">
                <a16:creationId xmlns:a16="http://schemas.microsoft.com/office/drawing/2014/main" id="{E2EB69F5-0A06-4D21-93B0-351C19E3E2C4}"/>
              </a:ext>
            </a:extLst>
          </p:cNvPr>
          <p:cNvCxnSpPr>
            <a:cxnSpLocks noChangeShapeType="1"/>
            <a:stCxn id="288805" idx="2"/>
            <a:endCxn id="288807"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09" name="Text Box 41">
            <a:extLst>
              <a:ext uri="{FF2B5EF4-FFF2-40B4-BE49-F238E27FC236}">
                <a16:creationId xmlns:a16="http://schemas.microsoft.com/office/drawing/2014/main" id="{628587DA-D8DB-4814-A455-D1F7EB8064D5}"/>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8810" name="AutoShape 42">
            <a:extLst>
              <a:ext uri="{FF2B5EF4-FFF2-40B4-BE49-F238E27FC236}">
                <a16:creationId xmlns:a16="http://schemas.microsoft.com/office/drawing/2014/main" id="{278008A0-F828-4E3D-A579-C8E811385E8E}"/>
              </a:ext>
            </a:extLst>
          </p:cNvPr>
          <p:cNvCxnSpPr>
            <a:cxnSpLocks noChangeShapeType="1"/>
            <a:stCxn id="288795" idx="2"/>
            <a:endCxn id="288809"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1" name="Text Box 43">
            <a:extLst>
              <a:ext uri="{FF2B5EF4-FFF2-40B4-BE49-F238E27FC236}">
                <a16:creationId xmlns:a16="http://schemas.microsoft.com/office/drawing/2014/main" id="{5D14F0E7-CF05-40BD-974B-606CECFC7F72}"/>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8812" name="AutoShape 44">
            <a:extLst>
              <a:ext uri="{FF2B5EF4-FFF2-40B4-BE49-F238E27FC236}">
                <a16:creationId xmlns:a16="http://schemas.microsoft.com/office/drawing/2014/main" id="{41098A0C-E682-4047-BC2E-550CF853F17B}"/>
              </a:ext>
            </a:extLst>
          </p:cNvPr>
          <p:cNvCxnSpPr>
            <a:cxnSpLocks noChangeShapeType="1"/>
            <a:stCxn id="288809" idx="2"/>
            <a:endCxn id="288811"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3" name="Text Box 45">
            <a:extLst>
              <a:ext uri="{FF2B5EF4-FFF2-40B4-BE49-F238E27FC236}">
                <a16:creationId xmlns:a16="http://schemas.microsoft.com/office/drawing/2014/main" id="{801D3295-96F2-49A8-BDA7-9B65581ED385}"/>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8814" name="AutoShape 46">
            <a:extLst>
              <a:ext uri="{FF2B5EF4-FFF2-40B4-BE49-F238E27FC236}">
                <a16:creationId xmlns:a16="http://schemas.microsoft.com/office/drawing/2014/main" id="{C98CD5F2-7488-4652-8600-7BDAB79400BB}"/>
              </a:ext>
            </a:extLst>
          </p:cNvPr>
          <p:cNvCxnSpPr>
            <a:cxnSpLocks noChangeShapeType="1"/>
            <a:stCxn id="288801" idx="2"/>
            <a:endCxn id="288813"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5" name="Text Box 47">
            <a:extLst>
              <a:ext uri="{FF2B5EF4-FFF2-40B4-BE49-F238E27FC236}">
                <a16:creationId xmlns:a16="http://schemas.microsoft.com/office/drawing/2014/main" id="{7783DE04-7518-4E06-BE89-8CE3A61B4497}"/>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8816" name="AutoShape 48">
            <a:extLst>
              <a:ext uri="{FF2B5EF4-FFF2-40B4-BE49-F238E27FC236}">
                <a16:creationId xmlns:a16="http://schemas.microsoft.com/office/drawing/2014/main" id="{699B5D62-AD72-4299-8AEF-0949F651742F}"/>
              </a:ext>
            </a:extLst>
          </p:cNvPr>
          <p:cNvCxnSpPr>
            <a:cxnSpLocks noChangeShapeType="1"/>
            <a:stCxn id="288811" idx="2"/>
            <a:endCxn id="288815"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7" name="Text Box 49">
            <a:extLst>
              <a:ext uri="{FF2B5EF4-FFF2-40B4-BE49-F238E27FC236}">
                <a16:creationId xmlns:a16="http://schemas.microsoft.com/office/drawing/2014/main" id="{E706D8B2-350D-4318-AC10-54908B718F3E}"/>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8818" name="AutoShape 50">
            <a:extLst>
              <a:ext uri="{FF2B5EF4-FFF2-40B4-BE49-F238E27FC236}">
                <a16:creationId xmlns:a16="http://schemas.microsoft.com/office/drawing/2014/main" id="{9160ED6C-1978-4F42-A83E-39BB821C31CA}"/>
              </a:ext>
            </a:extLst>
          </p:cNvPr>
          <p:cNvCxnSpPr>
            <a:cxnSpLocks noChangeShapeType="1"/>
            <a:stCxn id="288811" idx="2"/>
            <a:endCxn id="288817"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19" name="Text Box 51">
            <a:extLst>
              <a:ext uri="{FF2B5EF4-FFF2-40B4-BE49-F238E27FC236}">
                <a16:creationId xmlns:a16="http://schemas.microsoft.com/office/drawing/2014/main" id="{F97A5F34-CDC4-46D6-9F95-FAE9BF410265}"/>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8820" name="AutoShape 52">
            <a:extLst>
              <a:ext uri="{FF2B5EF4-FFF2-40B4-BE49-F238E27FC236}">
                <a16:creationId xmlns:a16="http://schemas.microsoft.com/office/drawing/2014/main" id="{BBD103B7-E5C7-44A7-8A40-873BE9501B4C}"/>
              </a:ext>
            </a:extLst>
          </p:cNvPr>
          <p:cNvCxnSpPr>
            <a:cxnSpLocks noChangeShapeType="1"/>
            <a:stCxn id="288813" idx="2"/>
            <a:endCxn id="288819"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21" name="Text Box 53">
            <a:extLst>
              <a:ext uri="{FF2B5EF4-FFF2-40B4-BE49-F238E27FC236}">
                <a16:creationId xmlns:a16="http://schemas.microsoft.com/office/drawing/2014/main" id="{8C7FB0B5-1F91-4B9D-8A97-66679EED5EF1}"/>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8822" name="AutoShape 54">
            <a:extLst>
              <a:ext uri="{FF2B5EF4-FFF2-40B4-BE49-F238E27FC236}">
                <a16:creationId xmlns:a16="http://schemas.microsoft.com/office/drawing/2014/main" id="{26DD9B53-A0C1-440A-A64C-DA75E9D7CEB4}"/>
              </a:ext>
            </a:extLst>
          </p:cNvPr>
          <p:cNvCxnSpPr>
            <a:cxnSpLocks noChangeShapeType="1"/>
            <a:stCxn id="288817" idx="2"/>
            <a:endCxn id="288821"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23" name="Text Box 55">
            <a:extLst>
              <a:ext uri="{FF2B5EF4-FFF2-40B4-BE49-F238E27FC236}">
                <a16:creationId xmlns:a16="http://schemas.microsoft.com/office/drawing/2014/main" id="{FC1E2FD8-DF5F-4514-BD50-2CE6E961C2C1}"/>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88824" name="AutoShape 56">
            <a:extLst>
              <a:ext uri="{FF2B5EF4-FFF2-40B4-BE49-F238E27FC236}">
                <a16:creationId xmlns:a16="http://schemas.microsoft.com/office/drawing/2014/main" id="{C6C0C889-0006-4C06-A2F2-299EC88C8BBF}"/>
              </a:ext>
            </a:extLst>
          </p:cNvPr>
          <p:cNvCxnSpPr>
            <a:cxnSpLocks noChangeShapeType="1"/>
            <a:stCxn id="288815" idx="2"/>
            <a:endCxn id="288823"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8825" name="Text Box 57">
            <a:extLst>
              <a:ext uri="{FF2B5EF4-FFF2-40B4-BE49-F238E27FC236}">
                <a16:creationId xmlns:a16="http://schemas.microsoft.com/office/drawing/2014/main" id="{65DA22D1-BAFA-4171-8F1E-4F690D239046}"/>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88826" name="AutoShape 58">
            <a:extLst>
              <a:ext uri="{FF2B5EF4-FFF2-40B4-BE49-F238E27FC236}">
                <a16:creationId xmlns:a16="http://schemas.microsoft.com/office/drawing/2014/main" id="{61D3A567-6EF5-4A16-A25C-CC2091EFC5B4}"/>
              </a:ext>
            </a:extLst>
          </p:cNvPr>
          <p:cNvCxnSpPr>
            <a:cxnSpLocks noChangeShapeType="1"/>
            <a:stCxn id="288817" idx="2"/>
            <a:endCxn id="288825"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8800"/>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88825"/>
                                        </p:tgtEl>
                                        <p:attrNameLst>
                                          <p:attrName>style.visibility</p:attrName>
                                        </p:attrNameLst>
                                      </p:cBhvr>
                                      <p:to>
                                        <p:strVal val="visible"/>
                                      </p:to>
                                    </p:set>
                                    <p:anim calcmode="lin" valueType="num">
                                      <p:cBhvr additive="base">
                                        <p:cTn id="10" dur="500" fill="hold"/>
                                        <p:tgtEl>
                                          <p:spTgt spid="288825"/>
                                        </p:tgtEl>
                                        <p:attrNameLst>
                                          <p:attrName>ppt_x</p:attrName>
                                        </p:attrNameLst>
                                      </p:cBhvr>
                                      <p:tavLst>
                                        <p:tav tm="0">
                                          <p:val>
                                            <p:strVal val="1+#ppt_w/2"/>
                                          </p:val>
                                        </p:tav>
                                        <p:tav tm="100000">
                                          <p:val>
                                            <p:strVal val="#ppt_x"/>
                                          </p:val>
                                        </p:tav>
                                      </p:tavLst>
                                    </p:anim>
                                    <p:anim calcmode="lin" valueType="num">
                                      <p:cBhvr additive="base">
                                        <p:cTn id="11" dur="500" fill="hold"/>
                                        <p:tgtEl>
                                          <p:spTgt spid="288825"/>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8826"/>
                                        </p:tgtEl>
                                        <p:attrNameLst>
                                          <p:attrName>style.visibility</p:attrName>
                                        </p:attrNameLst>
                                      </p:cBhvr>
                                      <p:to>
                                        <p:strVal val="visible"/>
                                      </p:to>
                                    </p:set>
                                    <p:animEffect transition="in" filter="blinds(horizontal)">
                                      <p:cBhvr>
                                        <p:cTn id="15" dur="500"/>
                                        <p:tgtEl>
                                          <p:spTgt spid="288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Veri Yer Tutucusu 3">
            <a:extLst>
              <a:ext uri="{FF2B5EF4-FFF2-40B4-BE49-F238E27FC236}">
                <a16:creationId xmlns:a16="http://schemas.microsoft.com/office/drawing/2014/main" id="{8ED3E04F-B96A-4F5C-AE62-6F9BEAA4AAAA}"/>
              </a:ext>
            </a:extLst>
          </p:cNvPr>
          <p:cNvSpPr>
            <a:spLocks noGrp="1"/>
          </p:cNvSpPr>
          <p:nvPr>
            <p:ph type="dt" sz="half" idx="10"/>
          </p:nvPr>
        </p:nvSpPr>
        <p:spPr/>
        <p:txBody>
          <a:bodyPr/>
          <a:lstStyle/>
          <a:p>
            <a:fld id="{55C07B81-A51F-451D-867F-C7B58956C87F}" type="datetime4">
              <a:rPr lang="en-US" altLang="en-US"/>
              <a:pPr/>
              <a:t>November 7, 2024</a:t>
            </a:fld>
            <a:endParaRPr lang="en-US" altLang="en-US" dirty="0"/>
          </a:p>
        </p:txBody>
      </p:sp>
      <p:sp>
        <p:nvSpPr>
          <p:cNvPr id="62" name="Alt Bilgi Yer Tutucusu 4">
            <a:extLst>
              <a:ext uri="{FF2B5EF4-FFF2-40B4-BE49-F238E27FC236}">
                <a16:creationId xmlns:a16="http://schemas.microsoft.com/office/drawing/2014/main" id="{AE1BA9D7-B197-4AEA-9234-004DC303F72E}"/>
              </a:ext>
            </a:extLst>
          </p:cNvPr>
          <p:cNvSpPr>
            <a:spLocks noGrp="1"/>
          </p:cNvSpPr>
          <p:nvPr>
            <p:ph type="ftr" sz="quarter" idx="11"/>
          </p:nvPr>
        </p:nvSpPr>
        <p:spPr/>
        <p:txBody>
          <a:bodyPr/>
          <a:lstStyle/>
          <a:p>
            <a:r>
              <a:rPr lang="en-US" altLang="en-US" dirty="0"/>
              <a:t>Borahan Tümer, Ph.D.                                                                                                                                                                          </a:t>
            </a:r>
          </a:p>
        </p:txBody>
      </p:sp>
      <p:sp>
        <p:nvSpPr>
          <p:cNvPr id="63" name="Slayt Numarası Yer Tutucusu 5">
            <a:extLst>
              <a:ext uri="{FF2B5EF4-FFF2-40B4-BE49-F238E27FC236}">
                <a16:creationId xmlns:a16="http://schemas.microsoft.com/office/drawing/2014/main" id="{8AAD931C-55D4-460B-9EE0-DD083EFE338E}"/>
              </a:ext>
            </a:extLst>
          </p:cNvPr>
          <p:cNvSpPr>
            <a:spLocks noGrp="1"/>
          </p:cNvSpPr>
          <p:nvPr>
            <p:ph type="sldNum" sz="quarter" idx="12"/>
          </p:nvPr>
        </p:nvSpPr>
        <p:spPr/>
        <p:txBody>
          <a:bodyPr/>
          <a:lstStyle/>
          <a:p>
            <a:fld id="{66F39C96-4AC1-4724-82F9-B045697EB192}" type="slidenum">
              <a:rPr lang="en-US" altLang="en-US"/>
              <a:pPr/>
              <a:t>55</a:t>
            </a:fld>
            <a:endParaRPr lang="en-US" altLang="en-US" dirty="0"/>
          </a:p>
        </p:txBody>
      </p:sp>
      <p:sp>
        <p:nvSpPr>
          <p:cNvPr id="289794" name="Rectangle 2">
            <a:extLst>
              <a:ext uri="{FF2B5EF4-FFF2-40B4-BE49-F238E27FC236}">
                <a16:creationId xmlns:a16="http://schemas.microsoft.com/office/drawing/2014/main" id="{37D6C18C-A12F-4742-8551-B7C4400561CE}"/>
              </a:ext>
            </a:extLst>
          </p:cNvPr>
          <p:cNvSpPr>
            <a:spLocks noGrp="1" noChangeArrowheads="1"/>
          </p:cNvSpPr>
          <p:nvPr>
            <p:ph type="title"/>
          </p:nvPr>
        </p:nvSpPr>
        <p:spPr/>
        <p:txBody>
          <a:bodyPr/>
          <a:lstStyle/>
          <a:p>
            <a:r>
              <a:rPr lang="en-US" altLang="en-US" dirty="0"/>
              <a:t>A Binary Search Tree Example</a:t>
            </a:r>
          </a:p>
        </p:txBody>
      </p:sp>
      <p:grpSp>
        <p:nvGrpSpPr>
          <p:cNvPr id="289795" name="Group 3">
            <a:extLst>
              <a:ext uri="{FF2B5EF4-FFF2-40B4-BE49-F238E27FC236}">
                <a16:creationId xmlns:a16="http://schemas.microsoft.com/office/drawing/2014/main" id="{1E71A7BC-51B3-4DBF-B359-330C9F7C1514}"/>
              </a:ext>
            </a:extLst>
          </p:cNvPr>
          <p:cNvGrpSpPr>
            <a:grpSpLocks/>
          </p:cNvGrpSpPr>
          <p:nvPr/>
        </p:nvGrpSpPr>
        <p:grpSpPr bwMode="auto">
          <a:xfrm>
            <a:off x="323850" y="1196975"/>
            <a:ext cx="8623300" cy="504825"/>
            <a:chOff x="204" y="845"/>
            <a:chExt cx="5432" cy="318"/>
          </a:xfrm>
        </p:grpSpPr>
        <p:grpSp>
          <p:nvGrpSpPr>
            <p:cNvPr id="289796" name="Group 4">
              <a:extLst>
                <a:ext uri="{FF2B5EF4-FFF2-40B4-BE49-F238E27FC236}">
                  <a16:creationId xmlns:a16="http://schemas.microsoft.com/office/drawing/2014/main" id="{0A2E32B7-73FA-4DE1-9AF4-9DEC9D327220}"/>
                </a:ext>
              </a:extLst>
            </p:cNvPr>
            <p:cNvGrpSpPr>
              <a:grpSpLocks/>
            </p:cNvGrpSpPr>
            <p:nvPr/>
          </p:nvGrpSpPr>
          <p:grpSpPr bwMode="auto">
            <a:xfrm>
              <a:off x="204" y="845"/>
              <a:ext cx="572" cy="318"/>
              <a:chOff x="612" y="1026"/>
              <a:chExt cx="636" cy="318"/>
            </a:xfrm>
          </p:grpSpPr>
          <p:sp>
            <p:nvSpPr>
              <p:cNvPr id="289797" name="Rectangle 5">
                <a:extLst>
                  <a:ext uri="{FF2B5EF4-FFF2-40B4-BE49-F238E27FC236}">
                    <a16:creationId xmlns:a16="http://schemas.microsoft.com/office/drawing/2014/main" id="{8D499075-FFFD-4B91-8055-E9767354226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89798" name="Rectangle 6">
                <a:extLst>
                  <a:ext uri="{FF2B5EF4-FFF2-40B4-BE49-F238E27FC236}">
                    <a16:creationId xmlns:a16="http://schemas.microsoft.com/office/drawing/2014/main" id="{3682B3C0-0056-4CB7-8072-9D2A49F84444}"/>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89799" name="Group 7">
              <a:extLst>
                <a:ext uri="{FF2B5EF4-FFF2-40B4-BE49-F238E27FC236}">
                  <a16:creationId xmlns:a16="http://schemas.microsoft.com/office/drawing/2014/main" id="{94C37723-7724-4DD1-9D45-EA820755D2F9}"/>
                </a:ext>
              </a:extLst>
            </p:cNvPr>
            <p:cNvGrpSpPr>
              <a:grpSpLocks/>
            </p:cNvGrpSpPr>
            <p:nvPr/>
          </p:nvGrpSpPr>
          <p:grpSpPr bwMode="auto">
            <a:xfrm>
              <a:off x="776" y="845"/>
              <a:ext cx="572" cy="318"/>
              <a:chOff x="612" y="1026"/>
              <a:chExt cx="636" cy="318"/>
            </a:xfrm>
          </p:grpSpPr>
          <p:sp>
            <p:nvSpPr>
              <p:cNvPr id="289800" name="Rectangle 8">
                <a:extLst>
                  <a:ext uri="{FF2B5EF4-FFF2-40B4-BE49-F238E27FC236}">
                    <a16:creationId xmlns:a16="http://schemas.microsoft.com/office/drawing/2014/main" id="{CA46E85E-B074-4FE2-BBCE-38DB2BB6BD33}"/>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89801" name="Rectangle 9">
                <a:extLst>
                  <a:ext uri="{FF2B5EF4-FFF2-40B4-BE49-F238E27FC236}">
                    <a16:creationId xmlns:a16="http://schemas.microsoft.com/office/drawing/2014/main" id="{16A8CBE8-4047-4525-8841-CE1EF02861D1}"/>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89802" name="Group 10">
              <a:extLst>
                <a:ext uri="{FF2B5EF4-FFF2-40B4-BE49-F238E27FC236}">
                  <a16:creationId xmlns:a16="http://schemas.microsoft.com/office/drawing/2014/main" id="{22070B29-1328-4839-B02F-40C858ACDC36}"/>
                </a:ext>
              </a:extLst>
            </p:cNvPr>
            <p:cNvGrpSpPr>
              <a:grpSpLocks/>
            </p:cNvGrpSpPr>
            <p:nvPr/>
          </p:nvGrpSpPr>
          <p:grpSpPr bwMode="auto">
            <a:xfrm>
              <a:off x="1347" y="845"/>
              <a:ext cx="572" cy="318"/>
              <a:chOff x="612" y="1026"/>
              <a:chExt cx="636" cy="318"/>
            </a:xfrm>
          </p:grpSpPr>
          <p:sp>
            <p:nvSpPr>
              <p:cNvPr id="289803" name="Rectangle 11">
                <a:extLst>
                  <a:ext uri="{FF2B5EF4-FFF2-40B4-BE49-F238E27FC236}">
                    <a16:creationId xmlns:a16="http://schemas.microsoft.com/office/drawing/2014/main" id="{23D753D9-7454-47F6-9266-2C8C764B25A5}"/>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89804" name="Rectangle 12">
                <a:extLst>
                  <a:ext uri="{FF2B5EF4-FFF2-40B4-BE49-F238E27FC236}">
                    <a16:creationId xmlns:a16="http://schemas.microsoft.com/office/drawing/2014/main" id="{E05347EE-9F38-41FB-A2D6-1E8A0BE4C3A5}"/>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89805" name="Group 13">
              <a:extLst>
                <a:ext uri="{FF2B5EF4-FFF2-40B4-BE49-F238E27FC236}">
                  <a16:creationId xmlns:a16="http://schemas.microsoft.com/office/drawing/2014/main" id="{CF041BB7-9203-4FFD-B80A-516BCBB717C3}"/>
                </a:ext>
              </a:extLst>
            </p:cNvPr>
            <p:cNvGrpSpPr>
              <a:grpSpLocks/>
            </p:cNvGrpSpPr>
            <p:nvPr/>
          </p:nvGrpSpPr>
          <p:grpSpPr bwMode="auto">
            <a:xfrm>
              <a:off x="1919" y="845"/>
              <a:ext cx="572" cy="318"/>
              <a:chOff x="612" y="1026"/>
              <a:chExt cx="636" cy="318"/>
            </a:xfrm>
          </p:grpSpPr>
          <p:sp>
            <p:nvSpPr>
              <p:cNvPr id="289806" name="Rectangle 14">
                <a:extLst>
                  <a:ext uri="{FF2B5EF4-FFF2-40B4-BE49-F238E27FC236}">
                    <a16:creationId xmlns:a16="http://schemas.microsoft.com/office/drawing/2014/main" id="{09D83781-5961-418C-85FD-F42FB698FF7D}"/>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89807" name="Rectangle 15">
                <a:extLst>
                  <a:ext uri="{FF2B5EF4-FFF2-40B4-BE49-F238E27FC236}">
                    <a16:creationId xmlns:a16="http://schemas.microsoft.com/office/drawing/2014/main" id="{D05C9EC8-ED72-432D-9B97-2B436FCB4E0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89808" name="Rectangle 16">
              <a:extLst>
                <a:ext uri="{FF2B5EF4-FFF2-40B4-BE49-F238E27FC236}">
                  <a16:creationId xmlns:a16="http://schemas.microsoft.com/office/drawing/2014/main" id="{0F8C5F63-5E59-4C9A-9F0B-4B86A7C30254}"/>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89809" name="Rectangle 17">
              <a:extLst>
                <a:ext uri="{FF2B5EF4-FFF2-40B4-BE49-F238E27FC236}">
                  <a16:creationId xmlns:a16="http://schemas.microsoft.com/office/drawing/2014/main" id="{147C8AB0-657E-4E10-B4D4-2A553174DEE2}"/>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89810" name="Rectangle 18">
              <a:extLst>
                <a:ext uri="{FF2B5EF4-FFF2-40B4-BE49-F238E27FC236}">
                  <a16:creationId xmlns:a16="http://schemas.microsoft.com/office/drawing/2014/main" id="{3756E643-B87F-413A-8E64-060FF30A7AAA}"/>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89811" name="Rectangle 19">
              <a:extLst>
                <a:ext uri="{FF2B5EF4-FFF2-40B4-BE49-F238E27FC236}">
                  <a16:creationId xmlns:a16="http://schemas.microsoft.com/office/drawing/2014/main" id="{5B39A7A3-A6ED-4329-A4E1-ABC03A9B9D89}"/>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89812" name="Rectangle 20">
              <a:extLst>
                <a:ext uri="{FF2B5EF4-FFF2-40B4-BE49-F238E27FC236}">
                  <a16:creationId xmlns:a16="http://schemas.microsoft.com/office/drawing/2014/main" id="{108178B4-6144-4223-AEAE-844B3812D466}"/>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89813" name="Rectangle 21">
              <a:extLst>
                <a:ext uri="{FF2B5EF4-FFF2-40B4-BE49-F238E27FC236}">
                  <a16:creationId xmlns:a16="http://schemas.microsoft.com/office/drawing/2014/main" id="{F4BE47EA-665D-4CFF-81ED-8F535EFE1378}"/>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89814" name="Rectangle 22">
              <a:extLst>
                <a:ext uri="{FF2B5EF4-FFF2-40B4-BE49-F238E27FC236}">
                  <a16:creationId xmlns:a16="http://schemas.microsoft.com/office/drawing/2014/main" id="{959FAB56-1376-478C-8C2B-2A5EF6825566}"/>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89815" name="Rectangle 23">
              <a:extLst>
                <a:ext uri="{FF2B5EF4-FFF2-40B4-BE49-F238E27FC236}">
                  <a16:creationId xmlns:a16="http://schemas.microsoft.com/office/drawing/2014/main" id="{1EF5B716-646E-485F-A1FD-78A7AE5CEF6C}"/>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89816" name="Rectangle 24">
              <a:extLst>
                <a:ext uri="{FF2B5EF4-FFF2-40B4-BE49-F238E27FC236}">
                  <a16:creationId xmlns:a16="http://schemas.microsoft.com/office/drawing/2014/main" id="{1CF14D39-D848-4A11-AA19-C6667186E7CC}"/>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89817" name="Rectangle 25">
              <a:extLst>
                <a:ext uri="{FF2B5EF4-FFF2-40B4-BE49-F238E27FC236}">
                  <a16:creationId xmlns:a16="http://schemas.microsoft.com/office/drawing/2014/main" id="{51D3BB76-A8A4-4E7C-B3B1-881D9F58A980}"/>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89818" name="Rectangle 26">
              <a:extLst>
                <a:ext uri="{FF2B5EF4-FFF2-40B4-BE49-F238E27FC236}">
                  <a16:creationId xmlns:a16="http://schemas.microsoft.com/office/drawing/2014/main" id="{197AA8C5-5E2E-4840-BFF9-599EDCBFC410}"/>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89819" name="Text Box 27">
            <a:extLst>
              <a:ext uri="{FF2B5EF4-FFF2-40B4-BE49-F238E27FC236}">
                <a16:creationId xmlns:a16="http://schemas.microsoft.com/office/drawing/2014/main" id="{7A1E5CBD-6E84-40A7-B7E8-D2C761DF4168}"/>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89820" name="Text Box 28">
            <a:extLst>
              <a:ext uri="{FF2B5EF4-FFF2-40B4-BE49-F238E27FC236}">
                <a16:creationId xmlns:a16="http://schemas.microsoft.com/office/drawing/2014/main" id="{54B5ACDF-3CDD-4065-A8BB-823C250D27C1}"/>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89821" name="AutoShape 29">
            <a:extLst>
              <a:ext uri="{FF2B5EF4-FFF2-40B4-BE49-F238E27FC236}">
                <a16:creationId xmlns:a16="http://schemas.microsoft.com/office/drawing/2014/main" id="{2FC31A9C-D75F-445A-9917-06C3F8DE3388}"/>
              </a:ext>
            </a:extLst>
          </p:cNvPr>
          <p:cNvCxnSpPr>
            <a:cxnSpLocks noChangeShapeType="1"/>
            <a:stCxn id="289820" idx="0"/>
            <a:endCxn id="289819"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2" name="Text Box 30">
            <a:extLst>
              <a:ext uri="{FF2B5EF4-FFF2-40B4-BE49-F238E27FC236}">
                <a16:creationId xmlns:a16="http://schemas.microsoft.com/office/drawing/2014/main" id="{6335A34F-5F11-4A13-ADD8-C18EFC259C16}"/>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89823" name="AutoShape 31">
            <a:extLst>
              <a:ext uri="{FF2B5EF4-FFF2-40B4-BE49-F238E27FC236}">
                <a16:creationId xmlns:a16="http://schemas.microsoft.com/office/drawing/2014/main" id="{C3BCD387-D6CE-45A2-A052-940829274C43}"/>
              </a:ext>
            </a:extLst>
          </p:cNvPr>
          <p:cNvCxnSpPr>
            <a:cxnSpLocks noChangeShapeType="1"/>
            <a:stCxn id="289820" idx="2"/>
            <a:endCxn id="289822"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4" name="Oval 32">
            <a:extLst>
              <a:ext uri="{FF2B5EF4-FFF2-40B4-BE49-F238E27FC236}">
                <a16:creationId xmlns:a16="http://schemas.microsoft.com/office/drawing/2014/main" id="{0DC8AB6A-4CC3-43A6-8D73-5F26D0CD20BB}"/>
              </a:ext>
            </a:extLst>
          </p:cNvPr>
          <p:cNvSpPr>
            <a:spLocks noChangeAspect="1" noChangeArrowheads="1"/>
          </p:cNvSpPr>
          <p:nvPr/>
        </p:nvSpPr>
        <p:spPr bwMode="auto">
          <a:xfrm>
            <a:off x="75453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9825" name="Text Box 33">
            <a:extLst>
              <a:ext uri="{FF2B5EF4-FFF2-40B4-BE49-F238E27FC236}">
                <a16:creationId xmlns:a16="http://schemas.microsoft.com/office/drawing/2014/main" id="{FE79FA7A-94AD-470D-BF23-FEDE8AF18981}"/>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89826" name="AutoShape 34">
            <a:extLst>
              <a:ext uri="{FF2B5EF4-FFF2-40B4-BE49-F238E27FC236}">
                <a16:creationId xmlns:a16="http://schemas.microsoft.com/office/drawing/2014/main" id="{CA607A31-4DD9-4B8A-A20A-24377932624E}"/>
              </a:ext>
            </a:extLst>
          </p:cNvPr>
          <p:cNvCxnSpPr>
            <a:cxnSpLocks noChangeShapeType="1"/>
            <a:stCxn id="289822" idx="2"/>
            <a:endCxn id="289825"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7" name="Text Box 35">
            <a:extLst>
              <a:ext uri="{FF2B5EF4-FFF2-40B4-BE49-F238E27FC236}">
                <a16:creationId xmlns:a16="http://schemas.microsoft.com/office/drawing/2014/main" id="{EF07BCE3-AC3B-40F1-A231-C6543E673B47}"/>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89828" name="AutoShape 36">
            <a:extLst>
              <a:ext uri="{FF2B5EF4-FFF2-40B4-BE49-F238E27FC236}">
                <a16:creationId xmlns:a16="http://schemas.microsoft.com/office/drawing/2014/main" id="{B41D3FEE-4D99-4855-86B0-00A840E04536}"/>
              </a:ext>
            </a:extLst>
          </p:cNvPr>
          <p:cNvCxnSpPr>
            <a:cxnSpLocks noChangeShapeType="1"/>
            <a:stCxn id="289822" idx="2"/>
            <a:endCxn id="289827"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29" name="Text Box 37">
            <a:extLst>
              <a:ext uri="{FF2B5EF4-FFF2-40B4-BE49-F238E27FC236}">
                <a16:creationId xmlns:a16="http://schemas.microsoft.com/office/drawing/2014/main" id="{766A72A7-7D93-4DB6-9FDD-64C14707204E}"/>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89830" name="AutoShape 38">
            <a:extLst>
              <a:ext uri="{FF2B5EF4-FFF2-40B4-BE49-F238E27FC236}">
                <a16:creationId xmlns:a16="http://schemas.microsoft.com/office/drawing/2014/main" id="{F3430549-154B-4A83-8ECE-210E893D3B25}"/>
              </a:ext>
            </a:extLst>
          </p:cNvPr>
          <p:cNvCxnSpPr>
            <a:cxnSpLocks noChangeShapeType="1"/>
            <a:stCxn id="289820" idx="2"/>
            <a:endCxn id="289829"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1" name="Text Box 39">
            <a:extLst>
              <a:ext uri="{FF2B5EF4-FFF2-40B4-BE49-F238E27FC236}">
                <a16:creationId xmlns:a16="http://schemas.microsoft.com/office/drawing/2014/main" id="{96A039EF-06BE-4655-A9C7-360B239947F8}"/>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89832" name="AutoShape 40">
            <a:extLst>
              <a:ext uri="{FF2B5EF4-FFF2-40B4-BE49-F238E27FC236}">
                <a16:creationId xmlns:a16="http://schemas.microsoft.com/office/drawing/2014/main" id="{4CBB4D63-9D90-43D5-B6EE-20BFA697BC8C}"/>
              </a:ext>
            </a:extLst>
          </p:cNvPr>
          <p:cNvCxnSpPr>
            <a:cxnSpLocks noChangeShapeType="1"/>
            <a:stCxn id="289829" idx="2"/>
            <a:endCxn id="289831"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3" name="Text Box 41">
            <a:extLst>
              <a:ext uri="{FF2B5EF4-FFF2-40B4-BE49-F238E27FC236}">
                <a16:creationId xmlns:a16="http://schemas.microsoft.com/office/drawing/2014/main" id="{980CAFC9-FEF4-4B4C-A786-9C3E3D377985}"/>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89834" name="AutoShape 42">
            <a:extLst>
              <a:ext uri="{FF2B5EF4-FFF2-40B4-BE49-F238E27FC236}">
                <a16:creationId xmlns:a16="http://schemas.microsoft.com/office/drawing/2014/main" id="{1118E6B2-070E-4E24-B751-44B08C6C97C4}"/>
              </a:ext>
            </a:extLst>
          </p:cNvPr>
          <p:cNvCxnSpPr>
            <a:cxnSpLocks noChangeShapeType="1"/>
            <a:stCxn id="289819" idx="2"/>
            <a:endCxn id="289833"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5" name="Text Box 43">
            <a:extLst>
              <a:ext uri="{FF2B5EF4-FFF2-40B4-BE49-F238E27FC236}">
                <a16:creationId xmlns:a16="http://schemas.microsoft.com/office/drawing/2014/main" id="{205DB677-4687-4735-9022-7B069B60825A}"/>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89836" name="AutoShape 44">
            <a:extLst>
              <a:ext uri="{FF2B5EF4-FFF2-40B4-BE49-F238E27FC236}">
                <a16:creationId xmlns:a16="http://schemas.microsoft.com/office/drawing/2014/main" id="{B03E9E5D-FE8D-4128-A28B-905D15E83429}"/>
              </a:ext>
            </a:extLst>
          </p:cNvPr>
          <p:cNvCxnSpPr>
            <a:cxnSpLocks noChangeShapeType="1"/>
            <a:stCxn id="289833" idx="2"/>
            <a:endCxn id="289835"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7" name="Text Box 45">
            <a:extLst>
              <a:ext uri="{FF2B5EF4-FFF2-40B4-BE49-F238E27FC236}">
                <a16:creationId xmlns:a16="http://schemas.microsoft.com/office/drawing/2014/main" id="{3FB091E8-9FBD-4BEB-8966-D86F00BA2C3B}"/>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89838" name="AutoShape 46">
            <a:extLst>
              <a:ext uri="{FF2B5EF4-FFF2-40B4-BE49-F238E27FC236}">
                <a16:creationId xmlns:a16="http://schemas.microsoft.com/office/drawing/2014/main" id="{540D7EB9-2732-44D1-A3D9-234093A83A6C}"/>
              </a:ext>
            </a:extLst>
          </p:cNvPr>
          <p:cNvCxnSpPr>
            <a:cxnSpLocks noChangeShapeType="1"/>
            <a:stCxn id="289825" idx="2"/>
            <a:endCxn id="289837"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39" name="Text Box 47">
            <a:extLst>
              <a:ext uri="{FF2B5EF4-FFF2-40B4-BE49-F238E27FC236}">
                <a16:creationId xmlns:a16="http://schemas.microsoft.com/office/drawing/2014/main" id="{BE67CB3C-C446-4C06-BDFF-14C39D196B79}"/>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89840" name="AutoShape 48">
            <a:extLst>
              <a:ext uri="{FF2B5EF4-FFF2-40B4-BE49-F238E27FC236}">
                <a16:creationId xmlns:a16="http://schemas.microsoft.com/office/drawing/2014/main" id="{A82B0196-6BC1-42EB-8BD9-D0A2AE2ACE4E}"/>
              </a:ext>
            </a:extLst>
          </p:cNvPr>
          <p:cNvCxnSpPr>
            <a:cxnSpLocks noChangeShapeType="1"/>
            <a:stCxn id="289835" idx="2"/>
            <a:endCxn id="289839"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1" name="Text Box 49">
            <a:extLst>
              <a:ext uri="{FF2B5EF4-FFF2-40B4-BE49-F238E27FC236}">
                <a16:creationId xmlns:a16="http://schemas.microsoft.com/office/drawing/2014/main" id="{B38CEA1C-27F5-4F4D-BC40-D15BB5AE96E4}"/>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89842" name="AutoShape 50">
            <a:extLst>
              <a:ext uri="{FF2B5EF4-FFF2-40B4-BE49-F238E27FC236}">
                <a16:creationId xmlns:a16="http://schemas.microsoft.com/office/drawing/2014/main" id="{B0E89382-E376-4691-A459-7A7C6ABA5693}"/>
              </a:ext>
            </a:extLst>
          </p:cNvPr>
          <p:cNvCxnSpPr>
            <a:cxnSpLocks noChangeShapeType="1"/>
            <a:stCxn id="289835" idx="2"/>
            <a:endCxn id="289841"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3" name="Text Box 51">
            <a:extLst>
              <a:ext uri="{FF2B5EF4-FFF2-40B4-BE49-F238E27FC236}">
                <a16:creationId xmlns:a16="http://schemas.microsoft.com/office/drawing/2014/main" id="{ECB43310-93B3-4549-B874-C0F4D819C11F}"/>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89844" name="AutoShape 52">
            <a:extLst>
              <a:ext uri="{FF2B5EF4-FFF2-40B4-BE49-F238E27FC236}">
                <a16:creationId xmlns:a16="http://schemas.microsoft.com/office/drawing/2014/main" id="{3E5B314D-E9DC-4664-818C-BC6A6CC3E9B0}"/>
              </a:ext>
            </a:extLst>
          </p:cNvPr>
          <p:cNvCxnSpPr>
            <a:cxnSpLocks noChangeShapeType="1"/>
            <a:stCxn id="289837" idx="2"/>
            <a:endCxn id="289843"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5" name="Text Box 53">
            <a:extLst>
              <a:ext uri="{FF2B5EF4-FFF2-40B4-BE49-F238E27FC236}">
                <a16:creationId xmlns:a16="http://schemas.microsoft.com/office/drawing/2014/main" id="{C3EA7E62-9AFF-478A-B6B3-15A5FCA4F25E}"/>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89846" name="AutoShape 54">
            <a:extLst>
              <a:ext uri="{FF2B5EF4-FFF2-40B4-BE49-F238E27FC236}">
                <a16:creationId xmlns:a16="http://schemas.microsoft.com/office/drawing/2014/main" id="{10B09987-B692-4024-8000-78F3EF087761}"/>
              </a:ext>
            </a:extLst>
          </p:cNvPr>
          <p:cNvCxnSpPr>
            <a:cxnSpLocks noChangeShapeType="1"/>
            <a:stCxn id="289841" idx="2"/>
            <a:endCxn id="289845"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7" name="Text Box 55">
            <a:extLst>
              <a:ext uri="{FF2B5EF4-FFF2-40B4-BE49-F238E27FC236}">
                <a16:creationId xmlns:a16="http://schemas.microsoft.com/office/drawing/2014/main" id="{F10E2C3B-7C4E-453E-AD9D-17ACD99B07B0}"/>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89848" name="AutoShape 56">
            <a:extLst>
              <a:ext uri="{FF2B5EF4-FFF2-40B4-BE49-F238E27FC236}">
                <a16:creationId xmlns:a16="http://schemas.microsoft.com/office/drawing/2014/main" id="{4DF5D899-AAC5-4293-987C-869E786AEBE5}"/>
              </a:ext>
            </a:extLst>
          </p:cNvPr>
          <p:cNvCxnSpPr>
            <a:cxnSpLocks noChangeShapeType="1"/>
            <a:stCxn id="289839" idx="2"/>
            <a:endCxn id="289847"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49" name="Text Box 57">
            <a:extLst>
              <a:ext uri="{FF2B5EF4-FFF2-40B4-BE49-F238E27FC236}">
                <a16:creationId xmlns:a16="http://schemas.microsoft.com/office/drawing/2014/main" id="{537F9AE1-52D3-4DF4-82A5-D95A48CB26AD}"/>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89850" name="AutoShape 58">
            <a:extLst>
              <a:ext uri="{FF2B5EF4-FFF2-40B4-BE49-F238E27FC236}">
                <a16:creationId xmlns:a16="http://schemas.microsoft.com/office/drawing/2014/main" id="{8B574E5D-5B89-4827-B812-32CFE6F318EA}"/>
              </a:ext>
            </a:extLst>
          </p:cNvPr>
          <p:cNvCxnSpPr>
            <a:cxnSpLocks noChangeShapeType="1"/>
            <a:stCxn id="289841" idx="2"/>
            <a:endCxn id="289849"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851" name="Text Box 59">
            <a:extLst>
              <a:ext uri="{FF2B5EF4-FFF2-40B4-BE49-F238E27FC236}">
                <a16:creationId xmlns:a16="http://schemas.microsoft.com/office/drawing/2014/main" id="{96566C94-597E-4419-AA86-1F66EC7900F4}"/>
              </a:ext>
            </a:extLst>
          </p:cNvPr>
          <p:cNvSpPr txBox="1">
            <a:spLocks noChangeArrowheads="1"/>
          </p:cNvSpPr>
          <p:nvPr/>
        </p:nvSpPr>
        <p:spPr bwMode="auto">
          <a:xfrm>
            <a:off x="6908800"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84</a:t>
            </a:r>
            <a:endParaRPr lang="en-US" altLang="en-US" dirty="0"/>
          </a:p>
        </p:txBody>
      </p:sp>
      <p:cxnSp>
        <p:nvCxnSpPr>
          <p:cNvPr id="289852" name="AutoShape 60">
            <a:extLst>
              <a:ext uri="{FF2B5EF4-FFF2-40B4-BE49-F238E27FC236}">
                <a16:creationId xmlns:a16="http://schemas.microsoft.com/office/drawing/2014/main" id="{7C04BAAF-0E7E-4F94-9BCA-1C490BE6E1FC}"/>
              </a:ext>
            </a:extLst>
          </p:cNvPr>
          <p:cNvCxnSpPr>
            <a:cxnSpLocks noChangeShapeType="1"/>
            <a:stCxn id="289839" idx="2"/>
            <a:endCxn id="289851" idx="0"/>
          </p:cNvCxnSpPr>
          <p:nvPr/>
        </p:nvCxnSpPr>
        <p:spPr bwMode="auto">
          <a:xfrm flipH="1">
            <a:off x="711517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89824"/>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89851"/>
                                        </p:tgtEl>
                                        <p:attrNameLst>
                                          <p:attrName>style.visibility</p:attrName>
                                        </p:attrNameLst>
                                      </p:cBhvr>
                                      <p:to>
                                        <p:strVal val="visible"/>
                                      </p:to>
                                    </p:set>
                                    <p:anim calcmode="lin" valueType="num">
                                      <p:cBhvr additive="base">
                                        <p:cTn id="10" dur="500" fill="hold"/>
                                        <p:tgtEl>
                                          <p:spTgt spid="289851"/>
                                        </p:tgtEl>
                                        <p:attrNameLst>
                                          <p:attrName>ppt_x</p:attrName>
                                        </p:attrNameLst>
                                      </p:cBhvr>
                                      <p:tavLst>
                                        <p:tav tm="0">
                                          <p:val>
                                            <p:strVal val="0-#ppt_w/2"/>
                                          </p:val>
                                        </p:tav>
                                        <p:tav tm="100000">
                                          <p:val>
                                            <p:strVal val="#ppt_x"/>
                                          </p:val>
                                        </p:tav>
                                      </p:tavLst>
                                    </p:anim>
                                    <p:anim calcmode="lin" valueType="num">
                                      <p:cBhvr additive="base">
                                        <p:cTn id="11" dur="500" fill="hold"/>
                                        <p:tgtEl>
                                          <p:spTgt spid="28985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89852"/>
                                        </p:tgtEl>
                                        <p:attrNameLst>
                                          <p:attrName>style.visibility</p:attrName>
                                        </p:attrNameLst>
                                      </p:cBhvr>
                                      <p:to>
                                        <p:strVal val="visible"/>
                                      </p:to>
                                    </p:set>
                                    <p:animEffect transition="in" filter="blinds(horizontal)">
                                      <p:cBhvr>
                                        <p:cTn id="15" dur="500"/>
                                        <p:tgtEl>
                                          <p:spTgt spid="289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5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Veri Yer Tutucusu 3">
            <a:extLst>
              <a:ext uri="{FF2B5EF4-FFF2-40B4-BE49-F238E27FC236}">
                <a16:creationId xmlns:a16="http://schemas.microsoft.com/office/drawing/2014/main" id="{AA77344E-CCEB-4A5E-A27D-4F0FE63F05BF}"/>
              </a:ext>
            </a:extLst>
          </p:cNvPr>
          <p:cNvSpPr>
            <a:spLocks noGrp="1"/>
          </p:cNvSpPr>
          <p:nvPr>
            <p:ph type="dt" sz="half" idx="10"/>
          </p:nvPr>
        </p:nvSpPr>
        <p:spPr/>
        <p:txBody>
          <a:bodyPr/>
          <a:lstStyle/>
          <a:p>
            <a:fld id="{A54E5871-496E-450E-A2A2-C5F2EE9A94C4}" type="datetime4">
              <a:rPr lang="en-US" altLang="en-US"/>
              <a:pPr/>
              <a:t>November 7, 2024</a:t>
            </a:fld>
            <a:endParaRPr lang="en-US" altLang="en-US" dirty="0"/>
          </a:p>
        </p:txBody>
      </p:sp>
      <p:sp>
        <p:nvSpPr>
          <p:cNvPr id="64" name="Alt Bilgi Yer Tutucusu 4">
            <a:extLst>
              <a:ext uri="{FF2B5EF4-FFF2-40B4-BE49-F238E27FC236}">
                <a16:creationId xmlns:a16="http://schemas.microsoft.com/office/drawing/2014/main" id="{AE5D5CE9-E8BB-43C9-BC27-314745FF93CE}"/>
              </a:ext>
            </a:extLst>
          </p:cNvPr>
          <p:cNvSpPr>
            <a:spLocks noGrp="1"/>
          </p:cNvSpPr>
          <p:nvPr>
            <p:ph type="ftr" sz="quarter" idx="11"/>
          </p:nvPr>
        </p:nvSpPr>
        <p:spPr/>
        <p:txBody>
          <a:bodyPr/>
          <a:lstStyle/>
          <a:p>
            <a:r>
              <a:rPr lang="en-US" altLang="en-US" dirty="0"/>
              <a:t>Borahan Tümer, Ph.D.                                                                                                                                                                          </a:t>
            </a:r>
          </a:p>
        </p:txBody>
      </p:sp>
      <p:sp>
        <p:nvSpPr>
          <p:cNvPr id="65" name="Slayt Numarası Yer Tutucusu 5">
            <a:extLst>
              <a:ext uri="{FF2B5EF4-FFF2-40B4-BE49-F238E27FC236}">
                <a16:creationId xmlns:a16="http://schemas.microsoft.com/office/drawing/2014/main" id="{2F24E9A6-08B3-4A73-B61A-064D697962BA}"/>
              </a:ext>
            </a:extLst>
          </p:cNvPr>
          <p:cNvSpPr>
            <a:spLocks noGrp="1"/>
          </p:cNvSpPr>
          <p:nvPr>
            <p:ph type="sldNum" sz="quarter" idx="12"/>
          </p:nvPr>
        </p:nvSpPr>
        <p:spPr/>
        <p:txBody>
          <a:bodyPr/>
          <a:lstStyle/>
          <a:p>
            <a:fld id="{FBC5E6BF-5CA1-462D-959A-A0290FE29955}" type="slidenum">
              <a:rPr lang="en-US" altLang="en-US"/>
              <a:pPr/>
              <a:t>56</a:t>
            </a:fld>
            <a:endParaRPr lang="en-US" altLang="en-US" dirty="0"/>
          </a:p>
        </p:txBody>
      </p:sp>
      <p:sp>
        <p:nvSpPr>
          <p:cNvPr id="290818" name="Rectangle 2">
            <a:extLst>
              <a:ext uri="{FF2B5EF4-FFF2-40B4-BE49-F238E27FC236}">
                <a16:creationId xmlns:a16="http://schemas.microsoft.com/office/drawing/2014/main" id="{DFBBC26A-667A-406B-8A05-13CFE0CFC2CA}"/>
              </a:ext>
            </a:extLst>
          </p:cNvPr>
          <p:cNvSpPr>
            <a:spLocks noGrp="1" noChangeArrowheads="1"/>
          </p:cNvSpPr>
          <p:nvPr>
            <p:ph type="title"/>
          </p:nvPr>
        </p:nvSpPr>
        <p:spPr/>
        <p:txBody>
          <a:bodyPr/>
          <a:lstStyle/>
          <a:p>
            <a:r>
              <a:rPr lang="en-US" altLang="en-US" dirty="0"/>
              <a:t>A Binary Search Tree Example</a:t>
            </a:r>
          </a:p>
        </p:txBody>
      </p:sp>
      <p:grpSp>
        <p:nvGrpSpPr>
          <p:cNvPr id="290819" name="Group 3">
            <a:extLst>
              <a:ext uri="{FF2B5EF4-FFF2-40B4-BE49-F238E27FC236}">
                <a16:creationId xmlns:a16="http://schemas.microsoft.com/office/drawing/2014/main" id="{3AE95BBB-402A-4166-BEAF-B8A90EAFE328}"/>
              </a:ext>
            </a:extLst>
          </p:cNvPr>
          <p:cNvGrpSpPr>
            <a:grpSpLocks/>
          </p:cNvGrpSpPr>
          <p:nvPr/>
        </p:nvGrpSpPr>
        <p:grpSpPr bwMode="auto">
          <a:xfrm>
            <a:off x="323850" y="1196975"/>
            <a:ext cx="8623300" cy="504825"/>
            <a:chOff x="204" y="845"/>
            <a:chExt cx="5432" cy="318"/>
          </a:xfrm>
        </p:grpSpPr>
        <p:grpSp>
          <p:nvGrpSpPr>
            <p:cNvPr id="290820" name="Group 4">
              <a:extLst>
                <a:ext uri="{FF2B5EF4-FFF2-40B4-BE49-F238E27FC236}">
                  <a16:creationId xmlns:a16="http://schemas.microsoft.com/office/drawing/2014/main" id="{2B749AE9-0194-4FF2-ACC3-94A5562AEF81}"/>
                </a:ext>
              </a:extLst>
            </p:cNvPr>
            <p:cNvGrpSpPr>
              <a:grpSpLocks/>
            </p:cNvGrpSpPr>
            <p:nvPr/>
          </p:nvGrpSpPr>
          <p:grpSpPr bwMode="auto">
            <a:xfrm>
              <a:off x="204" y="845"/>
              <a:ext cx="572" cy="318"/>
              <a:chOff x="612" y="1026"/>
              <a:chExt cx="636" cy="318"/>
            </a:xfrm>
          </p:grpSpPr>
          <p:sp>
            <p:nvSpPr>
              <p:cNvPr id="290821" name="Rectangle 5">
                <a:extLst>
                  <a:ext uri="{FF2B5EF4-FFF2-40B4-BE49-F238E27FC236}">
                    <a16:creationId xmlns:a16="http://schemas.microsoft.com/office/drawing/2014/main" id="{EF2BB6E6-1087-4A8E-93A0-98AEC3B3F02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90822" name="Rectangle 6">
                <a:extLst>
                  <a:ext uri="{FF2B5EF4-FFF2-40B4-BE49-F238E27FC236}">
                    <a16:creationId xmlns:a16="http://schemas.microsoft.com/office/drawing/2014/main" id="{80378FFF-195C-4A75-87AF-008D579AA3D8}"/>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90823" name="Group 7">
              <a:extLst>
                <a:ext uri="{FF2B5EF4-FFF2-40B4-BE49-F238E27FC236}">
                  <a16:creationId xmlns:a16="http://schemas.microsoft.com/office/drawing/2014/main" id="{D5326FBB-748C-4AD0-A75F-BE8F2A88AEBD}"/>
                </a:ext>
              </a:extLst>
            </p:cNvPr>
            <p:cNvGrpSpPr>
              <a:grpSpLocks/>
            </p:cNvGrpSpPr>
            <p:nvPr/>
          </p:nvGrpSpPr>
          <p:grpSpPr bwMode="auto">
            <a:xfrm>
              <a:off x="776" y="845"/>
              <a:ext cx="572" cy="318"/>
              <a:chOff x="612" y="1026"/>
              <a:chExt cx="636" cy="318"/>
            </a:xfrm>
          </p:grpSpPr>
          <p:sp>
            <p:nvSpPr>
              <p:cNvPr id="290824" name="Rectangle 8">
                <a:extLst>
                  <a:ext uri="{FF2B5EF4-FFF2-40B4-BE49-F238E27FC236}">
                    <a16:creationId xmlns:a16="http://schemas.microsoft.com/office/drawing/2014/main" id="{EDF9E185-966A-4A5A-A9A3-8F829AD97A7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90825" name="Rectangle 9">
                <a:extLst>
                  <a:ext uri="{FF2B5EF4-FFF2-40B4-BE49-F238E27FC236}">
                    <a16:creationId xmlns:a16="http://schemas.microsoft.com/office/drawing/2014/main" id="{F74BD5D2-38BF-477F-BEE2-9C1698A9203A}"/>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90826" name="Group 10">
              <a:extLst>
                <a:ext uri="{FF2B5EF4-FFF2-40B4-BE49-F238E27FC236}">
                  <a16:creationId xmlns:a16="http://schemas.microsoft.com/office/drawing/2014/main" id="{352F9659-8439-4708-8D92-C7B336810BBC}"/>
                </a:ext>
              </a:extLst>
            </p:cNvPr>
            <p:cNvGrpSpPr>
              <a:grpSpLocks/>
            </p:cNvGrpSpPr>
            <p:nvPr/>
          </p:nvGrpSpPr>
          <p:grpSpPr bwMode="auto">
            <a:xfrm>
              <a:off x="1347" y="845"/>
              <a:ext cx="572" cy="318"/>
              <a:chOff x="612" y="1026"/>
              <a:chExt cx="636" cy="318"/>
            </a:xfrm>
          </p:grpSpPr>
          <p:sp>
            <p:nvSpPr>
              <p:cNvPr id="290827" name="Rectangle 11">
                <a:extLst>
                  <a:ext uri="{FF2B5EF4-FFF2-40B4-BE49-F238E27FC236}">
                    <a16:creationId xmlns:a16="http://schemas.microsoft.com/office/drawing/2014/main" id="{88BCCE9C-37A7-4BFE-926A-4A27FCC44B77}"/>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90828" name="Rectangle 12">
                <a:extLst>
                  <a:ext uri="{FF2B5EF4-FFF2-40B4-BE49-F238E27FC236}">
                    <a16:creationId xmlns:a16="http://schemas.microsoft.com/office/drawing/2014/main" id="{E033B963-9798-4AA2-8714-205F3C8AA961}"/>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90829" name="Group 13">
              <a:extLst>
                <a:ext uri="{FF2B5EF4-FFF2-40B4-BE49-F238E27FC236}">
                  <a16:creationId xmlns:a16="http://schemas.microsoft.com/office/drawing/2014/main" id="{433E00B5-AE29-4556-A72A-25892EF763E5}"/>
                </a:ext>
              </a:extLst>
            </p:cNvPr>
            <p:cNvGrpSpPr>
              <a:grpSpLocks/>
            </p:cNvGrpSpPr>
            <p:nvPr/>
          </p:nvGrpSpPr>
          <p:grpSpPr bwMode="auto">
            <a:xfrm>
              <a:off x="1919" y="845"/>
              <a:ext cx="572" cy="318"/>
              <a:chOff x="612" y="1026"/>
              <a:chExt cx="636" cy="318"/>
            </a:xfrm>
          </p:grpSpPr>
          <p:sp>
            <p:nvSpPr>
              <p:cNvPr id="290830" name="Rectangle 14">
                <a:extLst>
                  <a:ext uri="{FF2B5EF4-FFF2-40B4-BE49-F238E27FC236}">
                    <a16:creationId xmlns:a16="http://schemas.microsoft.com/office/drawing/2014/main" id="{CA45B40E-9E64-400F-8148-D0A7450D470F}"/>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90831" name="Rectangle 15">
                <a:extLst>
                  <a:ext uri="{FF2B5EF4-FFF2-40B4-BE49-F238E27FC236}">
                    <a16:creationId xmlns:a16="http://schemas.microsoft.com/office/drawing/2014/main" id="{E17345ED-E59D-4E3D-BFEA-718B3CDE6C09}"/>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90832" name="Rectangle 16">
              <a:extLst>
                <a:ext uri="{FF2B5EF4-FFF2-40B4-BE49-F238E27FC236}">
                  <a16:creationId xmlns:a16="http://schemas.microsoft.com/office/drawing/2014/main" id="{759CC756-8199-4B4A-A1BA-CF32D11538F1}"/>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90833" name="Rectangle 17">
              <a:extLst>
                <a:ext uri="{FF2B5EF4-FFF2-40B4-BE49-F238E27FC236}">
                  <a16:creationId xmlns:a16="http://schemas.microsoft.com/office/drawing/2014/main" id="{FB61A0E8-B2F0-4126-9E62-3DA0F0C46FB0}"/>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90834" name="Rectangle 18">
              <a:extLst>
                <a:ext uri="{FF2B5EF4-FFF2-40B4-BE49-F238E27FC236}">
                  <a16:creationId xmlns:a16="http://schemas.microsoft.com/office/drawing/2014/main" id="{73EA207E-AB75-45BB-8EC9-F81012629785}"/>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90835" name="Rectangle 19">
              <a:extLst>
                <a:ext uri="{FF2B5EF4-FFF2-40B4-BE49-F238E27FC236}">
                  <a16:creationId xmlns:a16="http://schemas.microsoft.com/office/drawing/2014/main" id="{E92C3D80-AAB9-44FC-A4F1-DC121822884E}"/>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90836" name="Rectangle 20">
              <a:extLst>
                <a:ext uri="{FF2B5EF4-FFF2-40B4-BE49-F238E27FC236}">
                  <a16:creationId xmlns:a16="http://schemas.microsoft.com/office/drawing/2014/main" id="{1521B440-F616-4513-BCBD-25DD2FBB6AFB}"/>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90837" name="Rectangle 21">
              <a:extLst>
                <a:ext uri="{FF2B5EF4-FFF2-40B4-BE49-F238E27FC236}">
                  <a16:creationId xmlns:a16="http://schemas.microsoft.com/office/drawing/2014/main" id="{DADB1D4D-6F2C-4D3F-8A31-A2D7F95CCF33}"/>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90838" name="Rectangle 22">
              <a:extLst>
                <a:ext uri="{FF2B5EF4-FFF2-40B4-BE49-F238E27FC236}">
                  <a16:creationId xmlns:a16="http://schemas.microsoft.com/office/drawing/2014/main" id="{9A80EAC0-DC22-4F44-8824-79EE54880497}"/>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90839" name="Rectangle 23">
              <a:extLst>
                <a:ext uri="{FF2B5EF4-FFF2-40B4-BE49-F238E27FC236}">
                  <a16:creationId xmlns:a16="http://schemas.microsoft.com/office/drawing/2014/main" id="{F1E60F55-BAB8-48E1-8778-30F16C1A38BC}"/>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90840" name="Rectangle 24">
              <a:extLst>
                <a:ext uri="{FF2B5EF4-FFF2-40B4-BE49-F238E27FC236}">
                  <a16:creationId xmlns:a16="http://schemas.microsoft.com/office/drawing/2014/main" id="{8D196AEC-8494-420C-9B77-6FF8A9D10EE0}"/>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90841" name="Rectangle 25">
              <a:extLst>
                <a:ext uri="{FF2B5EF4-FFF2-40B4-BE49-F238E27FC236}">
                  <a16:creationId xmlns:a16="http://schemas.microsoft.com/office/drawing/2014/main" id="{E5177C11-9E65-463C-A7CF-4EE781C27EE7}"/>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90842" name="Rectangle 26">
              <a:extLst>
                <a:ext uri="{FF2B5EF4-FFF2-40B4-BE49-F238E27FC236}">
                  <a16:creationId xmlns:a16="http://schemas.microsoft.com/office/drawing/2014/main" id="{2B0B8D03-02A6-4EA3-ADE2-81226DBB9464}"/>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90843" name="Text Box 27">
            <a:extLst>
              <a:ext uri="{FF2B5EF4-FFF2-40B4-BE49-F238E27FC236}">
                <a16:creationId xmlns:a16="http://schemas.microsoft.com/office/drawing/2014/main" id="{9B4819CB-F4DA-4DFD-9D8D-D06D30B41398}"/>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90844" name="Text Box 28">
            <a:extLst>
              <a:ext uri="{FF2B5EF4-FFF2-40B4-BE49-F238E27FC236}">
                <a16:creationId xmlns:a16="http://schemas.microsoft.com/office/drawing/2014/main" id="{999B0E8B-EC2E-4CC8-8E6D-5E3334A09007}"/>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90845" name="AutoShape 29">
            <a:extLst>
              <a:ext uri="{FF2B5EF4-FFF2-40B4-BE49-F238E27FC236}">
                <a16:creationId xmlns:a16="http://schemas.microsoft.com/office/drawing/2014/main" id="{95931DF2-6F1F-4259-9193-6DFB4D51DD9B}"/>
              </a:ext>
            </a:extLst>
          </p:cNvPr>
          <p:cNvCxnSpPr>
            <a:cxnSpLocks noChangeShapeType="1"/>
            <a:stCxn id="290844" idx="0"/>
            <a:endCxn id="290843"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46" name="Text Box 30">
            <a:extLst>
              <a:ext uri="{FF2B5EF4-FFF2-40B4-BE49-F238E27FC236}">
                <a16:creationId xmlns:a16="http://schemas.microsoft.com/office/drawing/2014/main" id="{AB9892A1-25C3-49B5-A216-FB2393E63378}"/>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90847" name="AutoShape 31">
            <a:extLst>
              <a:ext uri="{FF2B5EF4-FFF2-40B4-BE49-F238E27FC236}">
                <a16:creationId xmlns:a16="http://schemas.microsoft.com/office/drawing/2014/main" id="{390B66EB-18BC-4445-B522-F329C5750CC5}"/>
              </a:ext>
            </a:extLst>
          </p:cNvPr>
          <p:cNvCxnSpPr>
            <a:cxnSpLocks noChangeShapeType="1"/>
            <a:stCxn id="290844" idx="2"/>
            <a:endCxn id="290846"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48" name="Oval 32">
            <a:extLst>
              <a:ext uri="{FF2B5EF4-FFF2-40B4-BE49-F238E27FC236}">
                <a16:creationId xmlns:a16="http://schemas.microsoft.com/office/drawing/2014/main" id="{196223F2-5C1B-4085-9268-AFFB44172065}"/>
              </a:ext>
            </a:extLst>
          </p:cNvPr>
          <p:cNvSpPr>
            <a:spLocks noChangeAspect="1" noChangeArrowheads="1"/>
          </p:cNvSpPr>
          <p:nvPr/>
        </p:nvSpPr>
        <p:spPr bwMode="auto">
          <a:xfrm>
            <a:off x="8002588"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0849" name="Text Box 33">
            <a:extLst>
              <a:ext uri="{FF2B5EF4-FFF2-40B4-BE49-F238E27FC236}">
                <a16:creationId xmlns:a16="http://schemas.microsoft.com/office/drawing/2014/main" id="{BA0EFECB-C423-4F37-8F0A-6848E25801E0}"/>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90850" name="AutoShape 34">
            <a:extLst>
              <a:ext uri="{FF2B5EF4-FFF2-40B4-BE49-F238E27FC236}">
                <a16:creationId xmlns:a16="http://schemas.microsoft.com/office/drawing/2014/main" id="{A0FAABFF-93B2-47D6-8525-D0E403BDD129}"/>
              </a:ext>
            </a:extLst>
          </p:cNvPr>
          <p:cNvCxnSpPr>
            <a:cxnSpLocks noChangeShapeType="1"/>
            <a:stCxn id="290846" idx="2"/>
            <a:endCxn id="290849"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1" name="Text Box 35">
            <a:extLst>
              <a:ext uri="{FF2B5EF4-FFF2-40B4-BE49-F238E27FC236}">
                <a16:creationId xmlns:a16="http://schemas.microsoft.com/office/drawing/2014/main" id="{DAA996EF-C7D9-4D7E-B8AB-4B5A5E4A5469}"/>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90852" name="AutoShape 36">
            <a:extLst>
              <a:ext uri="{FF2B5EF4-FFF2-40B4-BE49-F238E27FC236}">
                <a16:creationId xmlns:a16="http://schemas.microsoft.com/office/drawing/2014/main" id="{6ECC93A5-3CC4-464F-B1FA-5D7FD86A93AF}"/>
              </a:ext>
            </a:extLst>
          </p:cNvPr>
          <p:cNvCxnSpPr>
            <a:cxnSpLocks noChangeShapeType="1"/>
            <a:stCxn id="290846" idx="2"/>
            <a:endCxn id="290851"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3" name="Text Box 37">
            <a:extLst>
              <a:ext uri="{FF2B5EF4-FFF2-40B4-BE49-F238E27FC236}">
                <a16:creationId xmlns:a16="http://schemas.microsoft.com/office/drawing/2014/main" id="{82F67E11-59EA-4923-84B5-E04E8C4B32AF}"/>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90854" name="AutoShape 38">
            <a:extLst>
              <a:ext uri="{FF2B5EF4-FFF2-40B4-BE49-F238E27FC236}">
                <a16:creationId xmlns:a16="http://schemas.microsoft.com/office/drawing/2014/main" id="{0222CEBC-E446-41ED-87AF-61C1AB1867A5}"/>
              </a:ext>
            </a:extLst>
          </p:cNvPr>
          <p:cNvCxnSpPr>
            <a:cxnSpLocks noChangeShapeType="1"/>
            <a:stCxn id="290844" idx="2"/>
            <a:endCxn id="290853"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5" name="Text Box 39">
            <a:extLst>
              <a:ext uri="{FF2B5EF4-FFF2-40B4-BE49-F238E27FC236}">
                <a16:creationId xmlns:a16="http://schemas.microsoft.com/office/drawing/2014/main" id="{22823744-6D46-4217-912F-C93E24AF127D}"/>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90856" name="AutoShape 40">
            <a:extLst>
              <a:ext uri="{FF2B5EF4-FFF2-40B4-BE49-F238E27FC236}">
                <a16:creationId xmlns:a16="http://schemas.microsoft.com/office/drawing/2014/main" id="{5A485CC4-22B0-48BB-87B0-E1EFB814D04B}"/>
              </a:ext>
            </a:extLst>
          </p:cNvPr>
          <p:cNvCxnSpPr>
            <a:cxnSpLocks noChangeShapeType="1"/>
            <a:stCxn id="290853" idx="2"/>
            <a:endCxn id="290855"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7" name="Text Box 41">
            <a:extLst>
              <a:ext uri="{FF2B5EF4-FFF2-40B4-BE49-F238E27FC236}">
                <a16:creationId xmlns:a16="http://schemas.microsoft.com/office/drawing/2014/main" id="{E2B538C4-BE2D-41AA-85E9-3B87AC336DA1}"/>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90858" name="AutoShape 42">
            <a:extLst>
              <a:ext uri="{FF2B5EF4-FFF2-40B4-BE49-F238E27FC236}">
                <a16:creationId xmlns:a16="http://schemas.microsoft.com/office/drawing/2014/main" id="{70737B85-EF12-4715-944F-FAACF13D3F02}"/>
              </a:ext>
            </a:extLst>
          </p:cNvPr>
          <p:cNvCxnSpPr>
            <a:cxnSpLocks noChangeShapeType="1"/>
            <a:stCxn id="290843" idx="2"/>
            <a:endCxn id="290857"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59" name="Text Box 43">
            <a:extLst>
              <a:ext uri="{FF2B5EF4-FFF2-40B4-BE49-F238E27FC236}">
                <a16:creationId xmlns:a16="http://schemas.microsoft.com/office/drawing/2014/main" id="{56F02381-D970-47D4-993E-A610EB2A902A}"/>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90860" name="AutoShape 44">
            <a:extLst>
              <a:ext uri="{FF2B5EF4-FFF2-40B4-BE49-F238E27FC236}">
                <a16:creationId xmlns:a16="http://schemas.microsoft.com/office/drawing/2014/main" id="{11DC5494-20DB-4DF0-9953-E915D6D317C0}"/>
              </a:ext>
            </a:extLst>
          </p:cNvPr>
          <p:cNvCxnSpPr>
            <a:cxnSpLocks noChangeShapeType="1"/>
            <a:stCxn id="290857" idx="2"/>
            <a:endCxn id="290859"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1" name="Text Box 45">
            <a:extLst>
              <a:ext uri="{FF2B5EF4-FFF2-40B4-BE49-F238E27FC236}">
                <a16:creationId xmlns:a16="http://schemas.microsoft.com/office/drawing/2014/main" id="{9A5F2354-920A-4985-BDDC-35B4F3E61B6B}"/>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90862" name="AutoShape 46">
            <a:extLst>
              <a:ext uri="{FF2B5EF4-FFF2-40B4-BE49-F238E27FC236}">
                <a16:creationId xmlns:a16="http://schemas.microsoft.com/office/drawing/2014/main" id="{6631CCDD-0B16-476E-8886-AF4098C1DFDF}"/>
              </a:ext>
            </a:extLst>
          </p:cNvPr>
          <p:cNvCxnSpPr>
            <a:cxnSpLocks noChangeShapeType="1"/>
            <a:stCxn id="290849" idx="2"/>
            <a:endCxn id="290861"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3" name="Text Box 47">
            <a:extLst>
              <a:ext uri="{FF2B5EF4-FFF2-40B4-BE49-F238E27FC236}">
                <a16:creationId xmlns:a16="http://schemas.microsoft.com/office/drawing/2014/main" id="{8D497778-3879-456A-84CC-3E37B644520E}"/>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90864" name="AutoShape 48">
            <a:extLst>
              <a:ext uri="{FF2B5EF4-FFF2-40B4-BE49-F238E27FC236}">
                <a16:creationId xmlns:a16="http://schemas.microsoft.com/office/drawing/2014/main" id="{9C1C897B-084E-4D80-B04C-A63A98A53F89}"/>
              </a:ext>
            </a:extLst>
          </p:cNvPr>
          <p:cNvCxnSpPr>
            <a:cxnSpLocks noChangeShapeType="1"/>
            <a:stCxn id="290859" idx="2"/>
            <a:endCxn id="290863"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5" name="Text Box 49">
            <a:extLst>
              <a:ext uri="{FF2B5EF4-FFF2-40B4-BE49-F238E27FC236}">
                <a16:creationId xmlns:a16="http://schemas.microsoft.com/office/drawing/2014/main" id="{AFDEF6AC-0FEB-4242-A61B-B53BC60C3594}"/>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90866" name="AutoShape 50">
            <a:extLst>
              <a:ext uri="{FF2B5EF4-FFF2-40B4-BE49-F238E27FC236}">
                <a16:creationId xmlns:a16="http://schemas.microsoft.com/office/drawing/2014/main" id="{DA316480-0EBE-419C-AEF7-DEC0B53D0A0B}"/>
              </a:ext>
            </a:extLst>
          </p:cNvPr>
          <p:cNvCxnSpPr>
            <a:cxnSpLocks noChangeShapeType="1"/>
            <a:stCxn id="290859" idx="2"/>
            <a:endCxn id="290865"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7" name="Text Box 51">
            <a:extLst>
              <a:ext uri="{FF2B5EF4-FFF2-40B4-BE49-F238E27FC236}">
                <a16:creationId xmlns:a16="http://schemas.microsoft.com/office/drawing/2014/main" id="{B2B43E26-154C-4FBE-8687-B2CC0825B21D}"/>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90868" name="AutoShape 52">
            <a:extLst>
              <a:ext uri="{FF2B5EF4-FFF2-40B4-BE49-F238E27FC236}">
                <a16:creationId xmlns:a16="http://schemas.microsoft.com/office/drawing/2014/main" id="{8B521CAB-062D-4ACB-A6B2-82CE5F05A2F9}"/>
              </a:ext>
            </a:extLst>
          </p:cNvPr>
          <p:cNvCxnSpPr>
            <a:cxnSpLocks noChangeShapeType="1"/>
            <a:stCxn id="290861" idx="2"/>
            <a:endCxn id="290867"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69" name="Text Box 53">
            <a:extLst>
              <a:ext uri="{FF2B5EF4-FFF2-40B4-BE49-F238E27FC236}">
                <a16:creationId xmlns:a16="http://schemas.microsoft.com/office/drawing/2014/main" id="{AF5B52EB-D588-42DF-977A-8A74D7A9080F}"/>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90870" name="AutoShape 54">
            <a:extLst>
              <a:ext uri="{FF2B5EF4-FFF2-40B4-BE49-F238E27FC236}">
                <a16:creationId xmlns:a16="http://schemas.microsoft.com/office/drawing/2014/main" id="{34674183-0A19-484E-A779-10D078E39DFB}"/>
              </a:ext>
            </a:extLst>
          </p:cNvPr>
          <p:cNvCxnSpPr>
            <a:cxnSpLocks noChangeShapeType="1"/>
            <a:stCxn id="290865" idx="2"/>
            <a:endCxn id="290869"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1" name="Text Box 55">
            <a:extLst>
              <a:ext uri="{FF2B5EF4-FFF2-40B4-BE49-F238E27FC236}">
                <a16:creationId xmlns:a16="http://schemas.microsoft.com/office/drawing/2014/main" id="{2728907D-DBEB-412C-9CB6-5350A5BA4AEA}"/>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90872" name="AutoShape 56">
            <a:extLst>
              <a:ext uri="{FF2B5EF4-FFF2-40B4-BE49-F238E27FC236}">
                <a16:creationId xmlns:a16="http://schemas.microsoft.com/office/drawing/2014/main" id="{3AC8EA22-3E5B-4F66-A361-34D6398B8A22}"/>
              </a:ext>
            </a:extLst>
          </p:cNvPr>
          <p:cNvCxnSpPr>
            <a:cxnSpLocks noChangeShapeType="1"/>
            <a:stCxn id="290863" idx="2"/>
            <a:endCxn id="290871"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3" name="Text Box 57">
            <a:extLst>
              <a:ext uri="{FF2B5EF4-FFF2-40B4-BE49-F238E27FC236}">
                <a16:creationId xmlns:a16="http://schemas.microsoft.com/office/drawing/2014/main" id="{494B0121-B90C-4FE7-93A3-4BDE7AA652C3}"/>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90874" name="AutoShape 58">
            <a:extLst>
              <a:ext uri="{FF2B5EF4-FFF2-40B4-BE49-F238E27FC236}">
                <a16:creationId xmlns:a16="http://schemas.microsoft.com/office/drawing/2014/main" id="{CD5EF8C8-4A4A-4DFB-9DF3-DC9FE5AFB848}"/>
              </a:ext>
            </a:extLst>
          </p:cNvPr>
          <p:cNvCxnSpPr>
            <a:cxnSpLocks noChangeShapeType="1"/>
            <a:stCxn id="290865" idx="2"/>
            <a:endCxn id="290873"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5" name="Text Box 59">
            <a:extLst>
              <a:ext uri="{FF2B5EF4-FFF2-40B4-BE49-F238E27FC236}">
                <a16:creationId xmlns:a16="http://schemas.microsoft.com/office/drawing/2014/main" id="{D5413DEF-6F8E-40CE-B854-9E441656B560}"/>
              </a:ext>
            </a:extLst>
          </p:cNvPr>
          <p:cNvSpPr txBox="1">
            <a:spLocks noChangeArrowheads="1"/>
          </p:cNvSpPr>
          <p:nvPr/>
        </p:nvSpPr>
        <p:spPr bwMode="auto">
          <a:xfrm>
            <a:off x="6908800"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84</a:t>
            </a:r>
            <a:endParaRPr lang="en-US" altLang="en-US" dirty="0"/>
          </a:p>
        </p:txBody>
      </p:sp>
      <p:cxnSp>
        <p:nvCxnSpPr>
          <p:cNvPr id="290876" name="AutoShape 60">
            <a:extLst>
              <a:ext uri="{FF2B5EF4-FFF2-40B4-BE49-F238E27FC236}">
                <a16:creationId xmlns:a16="http://schemas.microsoft.com/office/drawing/2014/main" id="{C3397440-2788-46CA-9DEB-1C96684E8897}"/>
              </a:ext>
            </a:extLst>
          </p:cNvPr>
          <p:cNvCxnSpPr>
            <a:cxnSpLocks noChangeShapeType="1"/>
            <a:stCxn id="290863" idx="2"/>
            <a:endCxn id="290875" idx="0"/>
          </p:cNvCxnSpPr>
          <p:nvPr/>
        </p:nvCxnSpPr>
        <p:spPr bwMode="auto">
          <a:xfrm flipH="1">
            <a:off x="711517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0877" name="Text Box 61">
            <a:extLst>
              <a:ext uri="{FF2B5EF4-FFF2-40B4-BE49-F238E27FC236}">
                <a16:creationId xmlns:a16="http://schemas.microsoft.com/office/drawing/2014/main" id="{031CF19D-1F22-4A3E-8326-2F223AFB3BFD}"/>
              </a:ext>
            </a:extLst>
          </p:cNvPr>
          <p:cNvSpPr txBox="1">
            <a:spLocks noChangeArrowheads="1"/>
          </p:cNvSpPr>
          <p:nvPr/>
        </p:nvSpPr>
        <p:spPr bwMode="auto">
          <a:xfrm>
            <a:off x="38147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36</a:t>
            </a:r>
            <a:endParaRPr lang="en-US" altLang="en-US" dirty="0"/>
          </a:p>
        </p:txBody>
      </p:sp>
      <p:cxnSp>
        <p:nvCxnSpPr>
          <p:cNvPr id="290878" name="AutoShape 62">
            <a:extLst>
              <a:ext uri="{FF2B5EF4-FFF2-40B4-BE49-F238E27FC236}">
                <a16:creationId xmlns:a16="http://schemas.microsoft.com/office/drawing/2014/main" id="{460A0D9B-E1E8-436F-BB96-B7E75A854BF7}"/>
              </a:ext>
            </a:extLst>
          </p:cNvPr>
          <p:cNvCxnSpPr>
            <a:cxnSpLocks noChangeShapeType="1"/>
            <a:stCxn id="290851" idx="2"/>
            <a:endCxn id="290877" idx="0"/>
          </p:cNvCxnSpPr>
          <p:nvPr/>
        </p:nvCxnSpPr>
        <p:spPr bwMode="auto">
          <a:xfrm>
            <a:off x="37687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90848"/>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90877"/>
                                        </p:tgtEl>
                                        <p:attrNameLst>
                                          <p:attrName>style.visibility</p:attrName>
                                        </p:attrNameLst>
                                      </p:cBhvr>
                                      <p:to>
                                        <p:strVal val="visible"/>
                                      </p:to>
                                    </p:set>
                                    <p:anim calcmode="lin" valueType="num">
                                      <p:cBhvr additive="base">
                                        <p:cTn id="10" dur="500" fill="hold"/>
                                        <p:tgtEl>
                                          <p:spTgt spid="290877"/>
                                        </p:tgtEl>
                                        <p:attrNameLst>
                                          <p:attrName>ppt_x</p:attrName>
                                        </p:attrNameLst>
                                      </p:cBhvr>
                                      <p:tavLst>
                                        <p:tav tm="0">
                                          <p:val>
                                            <p:strVal val="1+#ppt_w/2"/>
                                          </p:val>
                                        </p:tav>
                                        <p:tav tm="100000">
                                          <p:val>
                                            <p:strVal val="#ppt_x"/>
                                          </p:val>
                                        </p:tav>
                                      </p:tavLst>
                                    </p:anim>
                                    <p:anim calcmode="lin" valueType="num">
                                      <p:cBhvr additive="base">
                                        <p:cTn id="11" dur="500" fill="hold"/>
                                        <p:tgtEl>
                                          <p:spTgt spid="290877"/>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90878"/>
                                        </p:tgtEl>
                                        <p:attrNameLst>
                                          <p:attrName>style.visibility</p:attrName>
                                        </p:attrNameLst>
                                      </p:cBhvr>
                                      <p:to>
                                        <p:strVal val="visible"/>
                                      </p:to>
                                    </p:set>
                                    <p:animEffect transition="in" filter="blinds(horizontal)">
                                      <p:cBhvr>
                                        <p:cTn id="15" dur="500"/>
                                        <p:tgtEl>
                                          <p:spTgt spid="290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7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Veri Yer Tutucusu 3">
            <a:extLst>
              <a:ext uri="{FF2B5EF4-FFF2-40B4-BE49-F238E27FC236}">
                <a16:creationId xmlns:a16="http://schemas.microsoft.com/office/drawing/2014/main" id="{14918F7C-43D7-47DE-BE4B-729961F1B833}"/>
              </a:ext>
            </a:extLst>
          </p:cNvPr>
          <p:cNvSpPr>
            <a:spLocks noGrp="1"/>
          </p:cNvSpPr>
          <p:nvPr>
            <p:ph type="dt" sz="half" idx="10"/>
          </p:nvPr>
        </p:nvSpPr>
        <p:spPr/>
        <p:txBody>
          <a:bodyPr/>
          <a:lstStyle/>
          <a:p>
            <a:fld id="{18DCB1E5-B1FD-4152-84CB-38D49594B260}" type="datetime4">
              <a:rPr lang="en-US" altLang="en-US"/>
              <a:pPr/>
              <a:t>November 7, 2024</a:t>
            </a:fld>
            <a:endParaRPr lang="en-US" altLang="en-US" dirty="0"/>
          </a:p>
        </p:txBody>
      </p:sp>
      <p:sp>
        <p:nvSpPr>
          <p:cNvPr id="66" name="Alt Bilgi Yer Tutucusu 4">
            <a:extLst>
              <a:ext uri="{FF2B5EF4-FFF2-40B4-BE49-F238E27FC236}">
                <a16:creationId xmlns:a16="http://schemas.microsoft.com/office/drawing/2014/main" id="{8B783994-CF93-4E4D-ABF7-EC9C000549A2}"/>
              </a:ext>
            </a:extLst>
          </p:cNvPr>
          <p:cNvSpPr>
            <a:spLocks noGrp="1"/>
          </p:cNvSpPr>
          <p:nvPr>
            <p:ph type="ftr" sz="quarter" idx="11"/>
          </p:nvPr>
        </p:nvSpPr>
        <p:spPr/>
        <p:txBody>
          <a:bodyPr/>
          <a:lstStyle/>
          <a:p>
            <a:r>
              <a:rPr lang="en-US" altLang="en-US" dirty="0"/>
              <a:t>Borahan Tümer, Ph.D.                                                                                                                                                                          </a:t>
            </a:r>
          </a:p>
        </p:txBody>
      </p:sp>
      <p:sp>
        <p:nvSpPr>
          <p:cNvPr id="67" name="Slayt Numarası Yer Tutucusu 5">
            <a:extLst>
              <a:ext uri="{FF2B5EF4-FFF2-40B4-BE49-F238E27FC236}">
                <a16:creationId xmlns:a16="http://schemas.microsoft.com/office/drawing/2014/main" id="{D70122F5-5226-4962-9F0A-707B0A2C0C88}"/>
              </a:ext>
            </a:extLst>
          </p:cNvPr>
          <p:cNvSpPr>
            <a:spLocks noGrp="1"/>
          </p:cNvSpPr>
          <p:nvPr>
            <p:ph type="sldNum" sz="quarter" idx="12"/>
          </p:nvPr>
        </p:nvSpPr>
        <p:spPr/>
        <p:txBody>
          <a:bodyPr/>
          <a:lstStyle/>
          <a:p>
            <a:fld id="{81DCFB0C-572B-4F1D-AEF3-1583C1FE54E5}" type="slidenum">
              <a:rPr lang="en-US" altLang="en-US"/>
              <a:pPr/>
              <a:t>57</a:t>
            </a:fld>
            <a:endParaRPr lang="en-US" altLang="en-US" dirty="0"/>
          </a:p>
        </p:txBody>
      </p:sp>
      <p:sp>
        <p:nvSpPr>
          <p:cNvPr id="291842" name="Rectangle 2">
            <a:extLst>
              <a:ext uri="{FF2B5EF4-FFF2-40B4-BE49-F238E27FC236}">
                <a16:creationId xmlns:a16="http://schemas.microsoft.com/office/drawing/2014/main" id="{A11DFAB8-3D6A-490C-ADF1-D41265CAE060}"/>
              </a:ext>
            </a:extLst>
          </p:cNvPr>
          <p:cNvSpPr>
            <a:spLocks noGrp="1" noChangeArrowheads="1"/>
          </p:cNvSpPr>
          <p:nvPr>
            <p:ph type="title"/>
          </p:nvPr>
        </p:nvSpPr>
        <p:spPr/>
        <p:txBody>
          <a:bodyPr/>
          <a:lstStyle/>
          <a:p>
            <a:r>
              <a:rPr lang="en-US" altLang="en-US" dirty="0"/>
              <a:t>A Binary Search Tree Example</a:t>
            </a:r>
          </a:p>
        </p:txBody>
      </p:sp>
      <p:grpSp>
        <p:nvGrpSpPr>
          <p:cNvPr id="291843" name="Group 3">
            <a:extLst>
              <a:ext uri="{FF2B5EF4-FFF2-40B4-BE49-F238E27FC236}">
                <a16:creationId xmlns:a16="http://schemas.microsoft.com/office/drawing/2014/main" id="{6B4E1451-E6AE-4C54-8C87-5A873ECF10A8}"/>
              </a:ext>
            </a:extLst>
          </p:cNvPr>
          <p:cNvGrpSpPr>
            <a:grpSpLocks/>
          </p:cNvGrpSpPr>
          <p:nvPr/>
        </p:nvGrpSpPr>
        <p:grpSpPr bwMode="auto">
          <a:xfrm>
            <a:off x="323850" y="1196975"/>
            <a:ext cx="8623300" cy="504825"/>
            <a:chOff x="204" y="845"/>
            <a:chExt cx="5432" cy="318"/>
          </a:xfrm>
        </p:grpSpPr>
        <p:grpSp>
          <p:nvGrpSpPr>
            <p:cNvPr id="291844" name="Group 4">
              <a:extLst>
                <a:ext uri="{FF2B5EF4-FFF2-40B4-BE49-F238E27FC236}">
                  <a16:creationId xmlns:a16="http://schemas.microsoft.com/office/drawing/2014/main" id="{11691F1C-5DA9-4DA9-A38C-E80372068D81}"/>
                </a:ext>
              </a:extLst>
            </p:cNvPr>
            <p:cNvGrpSpPr>
              <a:grpSpLocks/>
            </p:cNvGrpSpPr>
            <p:nvPr/>
          </p:nvGrpSpPr>
          <p:grpSpPr bwMode="auto">
            <a:xfrm>
              <a:off x="204" y="845"/>
              <a:ext cx="572" cy="318"/>
              <a:chOff x="612" y="1026"/>
              <a:chExt cx="636" cy="318"/>
            </a:xfrm>
          </p:grpSpPr>
          <p:sp>
            <p:nvSpPr>
              <p:cNvPr id="291845" name="Rectangle 5">
                <a:extLst>
                  <a:ext uri="{FF2B5EF4-FFF2-40B4-BE49-F238E27FC236}">
                    <a16:creationId xmlns:a16="http://schemas.microsoft.com/office/drawing/2014/main" id="{4B1AF7F5-71ED-4008-B3EF-638E298B438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48</a:t>
                </a:r>
                <a:endParaRPr lang="en-US" altLang="en-US" sz="2400" dirty="0">
                  <a:solidFill>
                    <a:srgbClr val="0033CC"/>
                  </a:solidFill>
                </a:endParaRPr>
              </a:p>
            </p:txBody>
          </p:sp>
          <p:sp>
            <p:nvSpPr>
              <p:cNvPr id="291846" name="Rectangle 6">
                <a:extLst>
                  <a:ext uri="{FF2B5EF4-FFF2-40B4-BE49-F238E27FC236}">
                    <a16:creationId xmlns:a16="http://schemas.microsoft.com/office/drawing/2014/main" id="{02518EEE-037C-4AA2-AEEA-604D9CF460A6}"/>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16</a:t>
                </a:r>
                <a:endParaRPr lang="en-US" altLang="en-US" sz="2400" dirty="0">
                  <a:solidFill>
                    <a:srgbClr val="0033CC"/>
                  </a:solidFill>
                </a:endParaRPr>
              </a:p>
            </p:txBody>
          </p:sp>
        </p:grpSp>
        <p:grpSp>
          <p:nvGrpSpPr>
            <p:cNvPr id="291847" name="Group 7">
              <a:extLst>
                <a:ext uri="{FF2B5EF4-FFF2-40B4-BE49-F238E27FC236}">
                  <a16:creationId xmlns:a16="http://schemas.microsoft.com/office/drawing/2014/main" id="{4B2EB341-6591-4616-BAD5-7680D23FAA2A}"/>
                </a:ext>
              </a:extLst>
            </p:cNvPr>
            <p:cNvGrpSpPr>
              <a:grpSpLocks/>
            </p:cNvGrpSpPr>
            <p:nvPr/>
          </p:nvGrpSpPr>
          <p:grpSpPr bwMode="auto">
            <a:xfrm>
              <a:off x="776" y="845"/>
              <a:ext cx="572" cy="318"/>
              <a:chOff x="612" y="1026"/>
              <a:chExt cx="636" cy="318"/>
            </a:xfrm>
          </p:grpSpPr>
          <p:sp>
            <p:nvSpPr>
              <p:cNvPr id="291848" name="Rectangle 8">
                <a:extLst>
                  <a:ext uri="{FF2B5EF4-FFF2-40B4-BE49-F238E27FC236}">
                    <a16:creationId xmlns:a16="http://schemas.microsoft.com/office/drawing/2014/main" id="{23C7560A-717D-4701-8DFE-ED87EB2FA501}"/>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24</a:t>
                </a:r>
                <a:endParaRPr lang="en-US" altLang="en-US" sz="2400" dirty="0">
                  <a:solidFill>
                    <a:srgbClr val="0033CC"/>
                  </a:solidFill>
                </a:endParaRPr>
              </a:p>
            </p:txBody>
          </p:sp>
          <p:sp>
            <p:nvSpPr>
              <p:cNvPr id="291849" name="Rectangle 9">
                <a:extLst>
                  <a:ext uri="{FF2B5EF4-FFF2-40B4-BE49-F238E27FC236}">
                    <a16:creationId xmlns:a16="http://schemas.microsoft.com/office/drawing/2014/main" id="{3C6D2DA1-89AB-4DBE-9631-C2E2342FBAB0}"/>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20</a:t>
                </a:r>
                <a:endParaRPr lang="en-US" altLang="en-US" sz="2400" dirty="0">
                  <a:solidFill>
                    <a:srgbClr val="0033CC"/>
                  </a:solidFill>
                </a:endParaRPr>
              </a:p>
            </p:txBody>
          </p:sp>
        </p:grpSp>
        <p:grpSp>
          <p:nvGrpSpPr>
            <p:cNvPr id="291850" name="Group 10">
              <a:extLst>
                <a:ext uri="{FF2B5EF4-FFF2-40B4-BE49-F238E27FC236}">
                  <a16:creationId xmlns:a16="http://schemas.microsoft.com/office/drawing/2014/main" id="{A1401E38-5A26-4697-A56E-35F0EB4E08AC}"/>
                </a:ext>
              </a:extLst>
            </p:cNvPr>
            <p:cNvGrpSpPr>
              <a:grpSpLocks/>
            </p:cNvGrpSpPr>
            <p:nvPr/>
          </p:nvGrpSpPr>
          <p:grpSpPr bwMode="auto">
            <a:xfrm>
              <a:off x="1347" y="845"/>
              <a:ext cx="572" cy="318"/>
              <a:chOff x="612" y="1026"/>
              <a:chExt cx="636" cy="318"/>
            </a:xfrm>
          </p:grpSpPr>
          <p:sp>
            <p:nvSpPr>
              <p:cNvPr id="291851" name="Rectangle 11">
                <a:extLst>
                  <a:ext uri="{FF2B5EF4-FFF2-40B4-BE49-F238E27FC236}">
                    <a16:creationId xmlns:a16="http://schemas.microsoft.com/office/drawing/2014/main" id="{A34CA157-BD31-43A2-9BE9-3B6FA960CEB9}"/>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32</a:t>
                </a:r>
                <a:endParaRPr lang="en-US" altLang="en-US" sz="2400" dirty="0">
                  <a:solidFill>
                    <a:srgbClr val="0033CC"/>
                  </a:solidFill>
                </a:endParaRPr>
              </a:p>
            </p:txBody>
          </p:sp>
          <p:sp>
            <p:nvSpPr>
              <p:cNvPr id="291852" name="Rectangle 12">
                <a:extLst>
                  <a:ext uri="{FF2B5EF4-FFF2-40B4-BE49-F238E27FC236}">
                    <a16:creationId xmlns:a16="http://schemas.microsoft.com/office/drawing/2014/main" id="{A78C075D-BF97-4D99-A518-399266034C2E}"/>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a:t>
                </a:r>
                <a:endParaRPr lang="en-US" altLang="en-US" sz="2400" dirty="0">
                  <a:solidFill>
                    <a:srgbClr val="0033CC"/>
                  </a:solidFill>
                </a:endParaRPr>
              </a:p>
            </p:txBody>
          </p:sp>
        </p:grpSp>
        <p:grpSp>
          <p:nvGrpSpPr>
            <p:cNvPr id="291853" name="Group 13">
              <a:extLst>
                <a:ext uri="{FF2B5EF4-FFF2-40B4-BE49-F238E27FC236}">
                  <a16:creationId xmlns:a16="http://schemas.microsoft.com/office/drawing/2014/main" id="{05E02F5D-BDCA-499B-ADBF-EB2D55C06D52}"/>
                </a:ext>
              </a:extLst>
            </p:cNvPr>
            <p:cNvGrpSpPr>
              <a:grpSpLocks/>
            </p:cNvGrpSpPr>
            <p:nvPr/>
          </p:nvGrpSpPr>
          <p:grpSpPr bwMode="auto">
            <a:xfrm>
              <a:off x="1919" y="845"/>
              <a:ext cx="572" cy="318"/>
              <a:chOff x="612" y="1026"/>
              <a:chExt cx="636" cy="318"/>
            </a:xfrm>
          </p:grpSpPr>
          <p:sp>
            <p:nvSpPr>
              <p:cNvPr id="291854" name="Rectangle 14">
                <a:extLst>
                  <a:ext uri="{FF2B5EF4-FFF2-40B4-BE49-F238E27FC236}">
                    <a16:creationId xmlns:a16="http://schemas.microsoft.com/office/drawing/2014/main" id="{49C46D3F-AA3B-4795-88D5-ED8347A2EAD4}"/>
                  </a:ext>
                </a:extLst>
              </p:cNvPr>
              <p:cNvSpPr>
                <a:spLocks noChangeArrowheads="1"/>
              </p:cNvSpPr>
              <p:nvPr/>
            </p:nvSpPr>
            <p:spPr bwMode="auto">
              <a:xfrm>
                <a:off x="612"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12</a:t>
                </a:r>
                <a:endParaRPr lang="en-US" altLang="en-US" sz="2400" dirty="0">
                  <a:solidFill>
                    <a:srgbClr val="0033CC"/>
                  </a:solidFill>
                </a:endParaRPr>
              </a:p>
            </p:txBody>
          </p:sp>
          <p:sp>
            <p:nvSpPr>
              <p:cNvPr id="291855" name="Rectangle 15">
                <a:extLst>
                  <a:ext uri="{FF2B5EF4-FFF2-40B4-BE49-F238E27FC236}">
                    <a16:creationId xmlns:a16="http://schemas.microsoft.com/office/drawing/2014/main" id="{EFCE9CCE-DAB0-4D0A-9D3F-173C80460E0B}"/>
                  </a:ext>
                </a:extLst>
              </p:cNvPr>
              <p:cNvSpPr>
                <a:spLocks noChangeArrowheads="1"/>
              </p:cNvSpPr>
              <p:nvPr/>
            </p:nvSpPr>
            <p:spPr bwMode="auto">
              <a:xfrm>
                <a:off x="930" y="1026"/>
                <a:ext cx="318"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54</a:t>
                </a:r>
                <a:endParaRPr lang="en-US" altLang="en-US" sz="2400" dirty="0">
                  <a:solidFill>
                    <a:srgbClr val="0033CC"/>
                  </a:solidFill>
                </a:endParaRPr>
              </a:p>
            </p:txBody>
          </p:sp>
        </p:grpSp>
        <p:sp>
          <p:nvSpPr>
            <p:cNvPr id="291856" name="Rectangle 16">
              <a:extLst>
                <a:ext uri="{FF2B5EF4-FFF2-40B4-BE49-F238E27FC236}">
                  <a16:creationId xmlns:a16="http://schemas.microsoft.com/office/drawing/2014/main" id="{C3A3F188-A336-4B00-BA29-E3F65EE241AB}"/>
                </a:ext>
              </a:extLst>
            </p:cNvPr>
            <p:cNvSpPr>
              <a:spLocks noChangeArrowheads="1"/>
            </p:cNvSpPr>
            <p:nvPr/>
          </p:nvSpPr>
          <p:spPr bwMode="auto">
            <a:xfrm>
              <a:off x="249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72</a:t>
              </a:r>
              <a:endParaRPr lang="en-US" altLang="en-US" sz="2400" dirty="0">
                <a:solidFill>
                  <a:srgbClr val="0033CC"/>
                </a:solidFill>
              </a:endParaRPr>
            </a:p>
          </p:txBody>
        </p:sp>
        <p:sp>
          <p:nvSpPr>
            <p:cNvPr id="291857" name="Rectangle 17">
              <a:extLst>
                <a:ext uri="{FF2B5EF4-FFF2-40B4-BE49-F238E27FC236}">
                  <a16:creationId xmlns:a16="http://schemas.microsoft.com/office/drawing/2014/main" id="{910B9899-CE6F-4A69-8E1A-8217C221634D}"/>
                </a:ext>
              </a:extLst>
            </p:cNvPr>
            <p:cNvSpPr>
              <a:spLocks noChangeArrowheads="1"/>
            </p:cNvSpPr>
            <p:nvPr/>
          </p:nvSpPr>
          <p:spPr bwMode="auto">
            <a:xfrm>
              <a:off x="2776"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18</a:t>
              </a:r>
              <a:endParaRPr lang="en-US" altLang="en-US" sz="2400" dirty="0">
                <a:solidFill>
                  <a:srgbClr val="0033CC"/>
                </a:solidFill>
              </a:endParaRPr>
            </a:p>
          </p:txBody>
        </p:sp>
        <p:sp>
          <p:nvSpPr>
            <p:cNvPr id="291858" name="Rectangle 18">
              <a:extLst>
                <a:ext uri="{FF2B5EF4-FFF2-40B4-BE49-F238E27FC236}">
                  <a16:creationId xmlns:a16="http://schemas.microsoft.com/office/drawing/2014/main" id="{9052AA85-9CA1-4F61-904F-E3F4E991A249}"/>
                </a:ext>
              </a:extLst>
            </p:cNvPr>
            <p:cNvSpPr>
              <a:spLocks noChangeArrowheads="1"/>
            </p:cNvSpPr>
            <p:nvPr/>
          </p:nvSpPr>
          <p:spPr bwMode="auto">
            <a:xfrm>
              <a:off x="3062"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96</a:t>
              </a:r>
              <a:endParaRPr lang="en-US" altLang="en-US" sz="2400" dirty="0">
                <a:solidFill>
                  <a:srgbClr val="0033CC"/>
                </a:solidFill>
              </a:endParaRPr>
            </a:p>
          </p:txBody>
        </p:sp>
        <p:sp>
          <p:nvSpPr>
            <p:cNvPr id="291859" name="Rectangle 19">
              <a:extLst>
                <a:ext uri="{FF2B5EF4-FFF2-40B4-BE49-F238E27FC236}">
                  <a16:creationId xmlns:a16="http://schemas.microsoft.com/office/drawing/2014/main" id="{0334DADC-00F5-406B-B187-C0724ACC4774}"/>
                </a:ext>
              </a:extLst>
            </p:cNvPr>
            <p:cNvSpPr>
              <a:spLocks noChangeArrowheads="1"/>
            </p:cNvSpPr>
            <p:nvPr/>
          </p:nvSpPr>
          <p:spPr bwMode="auto">
            <a:xfrm>
              <a:off x="3348"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64</a:t>
              </a:r>
              <a:endParaRPr lang="en-US" altLang="en-US" sz="2400" dirty="0">
                <a:solidFill>
                  <a:srgbClr val="0033CC"/>
                </a:solidFill>
              </a:endParaRPr>
            </a:p>
          </p:txBody>
        </p:sp>
        <p:sp>
          <p:nvSpPr>
            <p:cNvPr id="291860" name="Rectangle 20">
              <a:extLst>
                <a:ext uri="{FF2B5EF4-FFF2-40B4-BE49-F238E27FC236}">
                  <a16:creationId xmlns:a16="http://schemas.microsoft.com/office/drawing/2014/main" id="{6B78922C-CDED-476D-BFA5-BA54DCE8234B}"/>
                </a:ext>
              </a:extLst>
            </p:cNvPr>
            <p:cNvSpPr>
              <a:spLocks noChangeArrowheads="1"/>
            </p:cNvSpPr>
            <p:nvPr/>
          </p:nvSpPr>
          <p:spPr bwMode="auto">
            <a:xfrm>
              <a:off x="3633"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17</a:t>
              </a:r>
              <a:endParaRPr lang="en-US" altLang="en-US" sz="2400" dirty="0">
                <a:solidFill>
                  <a:srgbClr val="0033CC"/>
                </a:solidFill>
              </a:endParaRPr>
            </a:p>
          </p:txBody>
        </p:sp>
        <p:sp>
          <p:nvSpPr>
            <p:cNvPr id="291861" name="Rectangle 21">
              <a:extLst>
                <a:ext uri="{FF2B5EF4-FFF2-40B4-BE49-F238E27FC236}">
                  <a16:creationId xmlns:a16="http://schemas.microsoft.com/office/drawing/2014/main" id="{25803D70-CAE7-4843-95DA-13EC9D2B220B}"/>
                </a:ext>
              </a:extLst>
            </p:cNvPr>
            <p:cNvSpPr>
              <a:spLocks noChangeArrowheads="1"/>
            </p:cNvSpPr>
            <p:nvPr/>
          </p:nvSpPr>
          <p:spPr bwMode="auto">
            <a:xfrm>
              <a:off x="3919"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60</a:t>
              </a:r>
              <a:endParaRPr lang="en-US" altLang="en-US" sz="2400" dirty="0">
                <a:solidFill>
                  <a:srgbClr val="0033CC"/>
                </a:solidFill>
              </a:endParaRPr>
            </a:p>
          </p:txBody>
        </p:sp>
        <p:sp>
          <p:nvSpPr>
            <p:cNvPr id="291862" name="Rectangle 22">
              <a:extLst>
                <a:ext uri="{FF2B5EF4-FFF2-40B4-BE49-F238E27FC236}">
                  <a16:creationId xmlns:a16="http://schemas.microsoft.com/office/drawing/2014/main" id="{9AFDECC9-8FFD-4A1A-9515-BBD2E214E8A8}"/>
                </a:ext>
              </a:extLst>
            </p:cNvPr>
            <p:cNvSpPr>
              <a:spLocks noChangeArrowheads="1"/>
            </p:cNvSpPr>
            <p:nvPr/>
          </p:nvSpPr>
          <p:spPr bwMode="auto">
            <a:xfrm>
              <a:off x="4205"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98</a:t>
              </a:r>
              <a:endParaRPr lang="en-US" altLang="en-US" sz="2400" dirty="0">
                <a:solidFill>
                  <a:srgbClr val="0033CC"/>
                </a:solidFill>
              </a:endParaRPr>
            </a:p>
          </p:txBody>
        </p:sp>
        <p:sp>
          <p:nvSpPr>
            <p:cNvPr id="291863" name="Rectangle 23">
              <a:extLst>
                <a:ext uri="{FF2B5EF4-FFF2-40B4-BE49-F238E27FC236}">
                  <a16:creationId xmlns:a16="http://schemas.microsoft.com/office/drawing/2014/main" id="{24ED22A1-F0DC-4FC9-9CF3-4AC6A794FF29}"/>
                </a:ext>
              </a:extLst>
            </p:cNvPr>
            <p:cNvSpPr>
              <a:spLocks noChangeArrowheads="1"/>
            </p:cNvSpPr>
            <p:nvPr/>
          </p:nvSpPr>
          <p:spPr bwMode="auto">
            <a:xfrm>
              <a:off x="4491"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68</a:t>
              </a:r>
              <a:endParaRPr lang="en-US" altLang="en-US" sz="2400" dirty="0">
                <a:solidFill>
                  <a:srgbClr val="0033CC"/>
                </a:solidFill>
              </a:endParaRPr>
            </a:p>
          </p:txBody>
        </p:sp>
        <p:sp>
          <p:nvSpPr>
            <p:cNvPr id="291864" name="Rectangle 24">
              <a:extLst>
                <a:ext uri="{FF2B5EF4-FFF2-40B4-BE49-F238E27FC236}">
                  <a16:creationId xmlns:a16="http://schemas.microsoft.com/office/drawing/2014/main" id="{3C9102D7-B26E-4979-9ECC-A273B3AB8FD3}"/>
                </a:ext>
              </a:extLst>
            </p:cNvPr>
            <p:cNvSpPr>
              <a:spLocks noChangeArrowheads="1"/>
            </p:cNvSpPr>
            <p:nvPr/>
          </p:nvSpPr>
          <p:spPr bwMode="auto">
            <a:xfrm>
              <a:off x="4774"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84</a:t>
              </a:r>
              <a:endParaRPr lang="en-US" altLang="en-US" sz="2400" dirty="0">
                <a:solidFill>
                  <a:srgbClr val="0033CC"/>
                </a:solidFill>
              </a:endParaRPr>
            </a:p>
          </p:txBody>
        </p:sp>
        <p:sp>
          <p:nvSpPr>
            <p:cNvPr id="291865" name="Rectangle 25">
              <a:extLst>
                <a:ext uri="{FF2B5EF4-FFF2-40B4-BE49-F238E27FC236}">
                  <a16:creationId xmlns:a16="http://schemas.microsoft.com/office/drawing/2014/main" id="{3AAAC59F-2F20-44FA-B368-BF8FFAC0278A}"/>
                </a:ext>
              </a:extLst>
            </p:cNvPr>
            <p:cNvSpPr>
              <a:spLocks noChangeArrowheads="1"/>
            </p:cNvSpPr>
            <p:nvPr/>
          </p:nvSpPr>
          <p:spPr bwMode="auto">
            <a:xfrm>
              <a:off x="506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36</a:t>
              </a:r>
              <a:endParaRPr lang="en-US" altLang="en-US" sz="2400" dirty="0">
                <a:solidFill>
                  <a:srgbClr val="0033CC"/>
                </a:solidFill>
              </a:endParaRPr>
            </a:p>
          </p:txBody>
        </p:sp>
        <p:sp>
          <p:nvSpPr>
            <p:cNvPr id="291866" name="Rectangle 26">
              <a:extLst>
                <a:ext uri="{FF2B5EF4-FFF2-40B4-BE49-F238E27FC236}">
                  <a16:creationId xmlns:a16="http://schemas.microsoft.com/office/drawing/2014/main" id="{AC3FDD20-1309-4304-ABDE-3041CA321AC1}"/>
                </a:ext>
              </a:extLst>
            </p:cNvPr>
            <p:cNvSpPr>
              <a:spLocks noChangeArrowheads="1"/>
            </p:cNvSpPr>
            <p:nvPr/>
          </p:nvSpPr>
          <p:spPr bwMode="auto">
            <a:xfrm>
              <a:off x="5350" y="845"/>
              <a:ext cx="286" cy="31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tr-TR" altLang="en-US" sz="2400" dirty="0">
                  <a:solidFill>
                    <a:srgbClr val="0033CC"/>
                  </a:solidFill>
                </a:rPr>
                <a:t>30</a:t>
              </a:r>
              <a:endParaRPr lang="en-US" altLang="en-US" sz="2400" dirty="0">
                <a:solidFill>
                  <a:srgbClr val="0033CC"/>
                </a:solidFill>
              </a:endParaRPr>
            </a:p>
          </p:txBody>
        </p:sp>
      </p:grpSp>
      <p:sp>
        <p:nvSpPr>
          <p:cNvPr id="291867" name="Text Box 27">
            <a:extLst>
              <a:ext uri="{FF2B5EF4-FFF2-40B4-BE49-F238E27FC236}">
                <a16:creationId xmlns:a16="http://schemas.microsoft.com/office/drawing/2014/main" id="{EDB08624-44B4-436E-B149-64D70960F970}"/>
              </a:ext>
            </a:extLst>
          </p:cNvPr>
          <p:cNvSpPr txBox="1">
            <a:spLocks noChangeArrowheads="1"/>
          </p:cNvSpPr>
          <p:nvPr/>
        </p:nvSpPr>
        <p:spPr bwMode="auto">
          <a:xfrm>
            <a:off x="3995738"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48</a:t>
            </a:r>
            <a:endParaRPr lang="en-US" altLang="en-US" dirty="0"/>
          </a:p>
        </p:txBody>
      </p:sp>
      <p:sp>
        <p:nvSpPr>
          <p:cNvPr id="291868" name="Text Box 28">
            <a:extLst>
              <a:ext uri="{FF2B5EF4-FFF2-40B4-BE49-F238E27FC236}">
                <a16:creationId xmlns:a16="http://schemas.microsoft.com/office/drawing/2014/main" id="{5011C0C4-0720-4077-9163-A619B78CDD01}"/>
              </a:ext>
            </a:extLst>
          </p:cNvPr>
          <p:cNvSpPr txBox="1">
            <a:spLocks noChangeArrowheads="1"/>
          </p:cNvSpPr>
          <p:nvPr/>
        </p:nvSpPr>
        <p:spPr bwMode="auto">
          <a:xfrm>
            <a:off x="219551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16</a:t>
            </a:r>
            <a:endParaRPr lang="en-US" altLang="en-US" dirty="0"/>
          </a:p>
        </p:txBody>
      </p:sp>
      <p:cxnSp>
        <p:nvCxnSpPr>
          <p:cNvPr id="291869" name="AutoShape 29">
            <a:extLst>
              <a:ext uri="{FF2B5EF4-FFF2-40B4-BE49-F238E27FC236}">
                <a16:creationId xmlns:a16="http://schemas.microsoft.com/office/drawing/2014/main" id="{5262261C-C4CE-4430-BB71-7CB3B4AE02B9}"/>
              </a:ext>
            </a:extLst>
          </p:cNvPr>
          <p:cNvCxnSpPr>
            <a:cxnSpLocks noChangeShapeType="1"/>
            <a:stCxn id="291868" idx="0"/>
            <a:endCxn id="291867" idx="2"/>
          </p:cNvCxnSpPr>
          <p:nvPr/>
        </p:nvCxnSpPr>
        <p:spPr bwMode="auto">
          <a:xfrm flipV="1">
            <a:off x="2401888" y="2139950"/>
            <a:ext cx="1800225" cy="209550"/>
          </a:xfrm>
          <a:prstGeom prst="straightConnector1">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0" name="Text Box 30">
            <a:extLst>
              <a:ext uri="{FF2B5EF4-FFF2-40B4-BE49-F238E27FC236}">
                <a16:creationId xmlns:a16="http://schemas.microsoft.com/office/drawing/2014/main" id="{69364C49-5980-46E9-BB28-95B4ABF2CC85}"/>
              </a:ext>
            </a:extLst>
          </p:cNvPr>
          <p:cNvSpPr txBox="1">
            <a:spLocks noChangeArrowheads="1"/>
          </p:cNvSpPr>
          <p:nvPr/>
        </p:nvSpPr>
        <p:spPr bwMode="auto">
          <a:xfrm>
            <a:off x="3059113" y="2924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24</a:t>
            </a:r>
            <a:endParaRPr lang="en-US" altLang="en-US" dirty="0"/>
          </a:p>
        </p:txBody>
      </p:sp>
      <p:cxnSp>
        <p:nvCxnSpPr>
          <p:cNvPr id="291871" name="AutoShape 31">
            <a:extLst>
              <a:ext uri="{FF2B5EF4-FFF2-40B4-BE49-F238E27FC236}">
                <a16:creationId xmlns:a16="http://schemas.microsoft.com/office/drawing/2014/main" id="{DD1CE184-ED58-437B-92B9-395F77BE0433}"/>
              </a:ext>
            </a:extLst>
          </p:cNvPr>
          <p:cNvCxnSpPr>
            <a:cxnSpLocks noChangeShapeType="1"/>
            <a:stCxn id="291868" idx="2"/>
            <a:endCxn id="291870" idx="0"/>
          </p:cNvCxnSpPr>
          <p:nvPr/>
        </p:nvCxnSpPr>
        <p:spPr bwMode="auto">
          <a:xfrm>
            <a:off x="2401888" y="2716213"/>
            <a:ext cx="863600"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2" name="Oval 32">
            <a:extLst>
              <a:ext uri="{FF2B5EF4-FFF2-40B4-BE49-F238E27FC236}">
                <a16:creationId xmlns:a16="http://schemas.microsoft.com/office/drawing/2014/main" id="{6CEFEF70-21C7-427D-A236-98A4E7E050C3}"/>
              </a:ext>
            </a:extLst>
          </p:cNvPr>
          <p:cNvSpPr>
            <a:spLocks noChangeAspect="1" noChangeArrowheads="1"/>
          </p:cNvSpPr>
          <p:nvPr/>
        </p:nvSpPr>
        <p:spPr bwMode="auto">
          <a:xfrm>
            <a:off x="8456613" y="1168400"/>
            <a:ext cx="539750" cy="5397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1873" name="Text Box 33">
            <a:extLst>
              <a:ext uri="{FF2B5EF4-FFF2-40B4-BE49-F238E27FC236}">
                <a16:creationId xmlns:a16="http://schemas.microsoft.com/office/drawing/2014/main" id="{E1EFBD0A-6795-4D1C-BD39-FB26868D3731}"/>
              </a:ext>
            </a:extLst>
          </p:cNvPr>
          <p:cNvSpPr txBox="1">
            <a:spLocks noChangeArrowheads="1"/>
          </p:cNvSpPr>
          <p:nvPr/>
        </p:nvSpPr>
        <p:spPr bwMode="auto">
          <a:xfrm>
            <a:off x="2555875"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20</a:t>
            </a:r>
            <a:endParaRPr lang="en-US" altLang="en-US" dirty="0"/>
          </a:p>
        </p:txBody>
      </p:sp>
      <p:cxnSp>
        <p:nvCxnSpPr>
          <p:cNvPr id="291874" name="AutoShape 34">
            <a:extLst>
              <a:ext uri="{FF2B5EF4-FFF2-40B4-BE49-F238E27FC236}">
                <a16:creationId xmlns:a16="http://schemas.microsoft.com/office/drawing/2014/main" id="{A840AAD4-2B63-4BB3-AE3A-869621DAC0EE}"/>
              </a:ext>
            </a:extLst>
          </p:cNvPr>
          <p:cNvCxnSpPr>
            <a:cxnSpLocks noChangeShapeType="1"/>
            <a:stCxn id="291870" idx="2"/>
            <a:endCxn id="291873" idx="0"/>
          </p:cNvCxnSpPr>
          <p:nvPr/>
        </p:nvCxnSpPr>
        <p:spPr bwMode="auto">
          <a:xfrm flipH="1">
            <a:off x="2762250" y="3290888"/>
            <a:ext cx="503238"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5" name="Text Box 35">
            <a:extLst>
              <a:ext uri="{FF2B5EF4-FFF2-40B4-BE49-F238E27FC236}">
                <a16:creationId xmlns:a16="http://schemas.microsoft.com/office/drawing/2014/main" id="{733C29F1-61F5-4A9C-9AC7-C4B593EA9FFE}"/>
              </a:ext>
            </a:extLst>
          </p:cNvPr>
          <p:cNvSpPr txBox="1">
            <a:spLocks noChangeArrowheads="1"/>
          </p:cNvSpPr>
          <p:nvPr/>
        </p:nvSpPr>
        <p:spPr bwMode="auto">
          <a:xfrm>
            <a:off x="35623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32</a:t>
            </a:r>
            <a:endParaRPr lang="en-US" altLang="en-US" dirty="0"/>
          </a:p>
        </p:txBody>
      </p:sp>
      <p:cxnSp>
        <p:nvCxnSpPr>
          <p:cNvPr id="291876" name="AutoShape 36">
            <a:extLst>
              <a:ext uri="{FF2B5EF4-FFF2-40B4-BE49-F238E27FC236}">
                <a16:creationId xmlns:a16="http://schemas.microsoft.com/office/drawing/2014/main" id="{C53AB249-6EA5-43E6-9CDA-8CB1FDE35C90}"/>
              </a:ext>
            </a:extLst>
          </p:cNvPr>
          <p:cNvCxnSpPr>
            <a:cxnSpLocks noChangeShapeType="1"/>
            <a:stCxn id="291870" idx="2"/>
            <a:endCxn id="291875" idx="0"/>
          </p:cNvCxnSpPr>
          <p:nvPr/>
        </p:nvCxnSpPr>
        <p:spPr bwMode="auto">
          <a:xfrm>
            <a:off x="3265488" y="3290888"/>
            <a:ext cx="503237"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7" name="Text Box 37">
            <a:extLst>
              <a:ext uri="{FF2B5EF4-FFF2-40B4-BE49-F238E27FC236}">
                <a16:creationId xmlns:a16="http://schemas.microsoft.com/office/drawing/2014/main" id="{37E77F67-63A2-4925-8B70-645C620E9BBC}"/>
              </a:ext>
            </a:extLst>
          </p:cNvPr>
          <p:cNvSpPr txBox="1">
            <a:spLocks noChangeArrowheads="1"/>
          </p:cNvSpPr>
          <p:nvPr/>
        </p:nvSpPr>
        <p:spPr bwMode="auto">
          <a:xfrm>
            <a:off x="1330325" y="292417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a:t>
            </a:r>
            <a:endParaRPr lang="en-US" altLang="en-US" dirty="0"/>
          </a:p>
        </p:txBody>
      </p:sp>
      <p:cxnSp>
        <p:nvCxnSpPr>
          <p:cNvPr id="291878" name="AutoShape 38">
            <a:extLst>
              <a:ext uri="{FF2B5EF4-FFF2-40B4-BE49-F238E27FC236}">
                <a16:creationId xmlns:a16="http://schemas.microsoft.com/office/drawing/2014/main" id="{41459C35-002B-4776-8359-6B006FD759E9}"/>
              </a:ext>
            </a:extLst>
          </p:cNvPr>
          <p:cNvCxnSpPr>
            <a:cxnSpLocks noChangeShapeType="1"/>
            <a:stCxn id="291868" idx="2"/>
            <a:endCxn id="291877" idx="0"/>
          </p:cNvCxnSpPr>
          <p:nvPr/>
        </p:nvCxnSpPr>
        <p:spPr bwMode="auto">
          <a:xfrm flipH="1">
            <a:off x="1479550" y="2716213"/>
            <a:ext cx="922338" cy="2079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79" name="Text Box 39">
            <a:extLst>
              <a:ext uri="{FF2B5EF4-FFF2-40B4-BE49-F238E27FC236}">
                <a16:creationId xmlns:a16="http://schemas.microsoft.com/office/drawing/2014/main" id="{F8548C0B-EA0D-4931-8FEA-6FC0CE71B0C0}"/>
              </a:ext>
            </a:extLst>
          </p:cNvPr>
          <p:cNvSpPr txBox="1">
            <a:spLocks noChangeArrowheads="1"/>
          </p:cNvSpPr>
          <p:nvPr/>
        </p:nvSpPr>
        <p:spPr bwMode="auto">
          <a:xfrm>
            <a:off x="1835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12</a:t>
            </a:r>
            <a:endParaRPr lang="en-US" altLang="en-US" dirty="0"/>
          </a:p>
        </p:txBody>
      </p:sp>
      <p:cxnSp>
        <p:nvCxnSpPr>
          <p:cNvPr id="291880" name="AutoShape 40">
            <a:extLst>
              <a:ext uri="{FF2B5EF4-FFF2-40B4-BE49-F238E27FC236}">
                <a16:creationId xmlns:a16="http://schemas.microsoft.com/office/drawing/2014/main" id="{303F693F-EB25-470E-A652-B47C0AA51CA9}"/>
              </a:ext>
            </a:extLst>
          </p:cNvPr>
          <p:cNvCxnSpPr>
            <a:cxnSpLocks noChangeShapeType="1"/>
            <a:stCxn id="291877" idx="2"/>
            <a:endCxn id="291879" idx="0"/>
          </p:cNvCxnSpPr>
          <p:nvPr/>
        </p:nvCxnSpPr>
        <p:spPr bwMode="auto">
          <a:xfrm>
            <a:off x="1479550" y="3290888"/>
            <a:ext cx="561975" cy="2825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1" name="Text Box 41">
            <a:extLst>
              <a:ext uri="{FF2B5EF4-FFF2-40B4-BE49-F238E27FC236}">
                <a16:creationId xmlns:a16="http://schemas.microsoft.com/office/drawing/2014/main" id="{555169E9-4629-4189-AF37-751B7BC6AF24}"/>
              </a:ext>
            </a:extLst>
          </p:cNvPr>
          <p:cNvSpPr txBox="1">
            <a:spLocks noChangeArrowheads="1"/>
          </p:cNvSpPr>
          <p:nvPr/>
        </p:nvSpPr>
        <p:spPr bwMode="auto">
          <a:xfrm>
            <a:off x="5795963" y="23495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54</a:t>
            </a:r>
            <a:endParaRPr lang="en-US" altLang="en-US" dirty="0"/>
          </a:p>
        </p:txBody>
      </p:sp>
      <p:cxnSp>
        <p:nvCxnSpPr>
          <p:cNvPr id="291882" name="AutoShape 42">
            <a:extLst>
              <a:ext uri="{FF2B5EF4-FFF2-40B4-BE49-F238E27FC236}">
                <a16:creationId xmlns:a16="http://schemas.microsoft.com/office/drawing/2014/main" id="{15DBA7C0-1A87-4FA1-8827-B40C5C2FDE8F}"/>
              </a:ext>
            </a:extLst>
          </p:cNvPr>
          <p:cNvCxnSpPr>
            <a:cxnSpLocks noChangeShapeType="1"/>
            <a:stCxn id="291867" idx="2"/>
            <a:endCxn id="291881" idx="0"/>
          </p:cNvCxnSpPr>
          <p:nvPr/>
        </p:nvCxnSpPr>
        <p:spPr bwMode="auto">
          <a:xfrm>
            <a:off x="4202113" y="2139950"/>
            <a:ext cx="18002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3" name="Text Box 43">
            <a:extLst>
              <a:ext uri="{FF2B5EF4-FFF2-40B4-BE49-F238E27FC236}">
                <a16:creationId xmlns:a16="http://schemas.microsoft.com/office/drawing/2014/main" id="{07724A48-D27F-443F-9C74-2340E62A5A8C}"/>
              </a:ext>
            </a:extLst>
          </p:cNvPr>
          <p:cNvSpPr txBox="1">
            <a:spLocks noChangeArrowheads="1"/>
          </p:cNvSpPr>
          <p:nvPr/>
        </p:nvSpPr>
        <p:spPr bwMode="auto">
          <a:xfrm>
            <a:off x="6656388" y="29257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72</a:t>
            </a:r>
            <a:endParaRPr lang="en-US" altLang="en-US" dirty="0"/>
          </a:p>
        </p:txBody>
      </p:sp>
      <p:cxnSp>
        <p:nvCxnSpPr>
          <p:cNvPr id="291884" name="AutoShape 44">
            <a:extLst>
              <a:ext uri="{FF2B5EF4-FFF2-40B4-BE49-F238E27FC236}">
                <a16:creationId xmlns:a16="http://schemas.microsoft.com/office/drawing/2014/main" id="{6CACBE6A-E786-45E4-BA2E-E7F8746E5822}"/>
              </a:ext>
            </a:extLst>
          </p:cNvPr>
          <p:cNvCxnSpPr>
            <a:cxnSpLocks noChangeShapeType="1"/>
            <a:stCxn id="291881" idx="2"/>
            <a:endCxn id="291883" idx="0"/>
          </p:cNvCxnSpPr>
          <p:nvPr/>
        </p:nvCxnSpPr>
        <p:spPr bwMode="auto">
          <a:xfrm>
            <a:off x="6002338" y="2716213"/>
            <a:ext cx="860425"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5" name="Text Box 45">
            <a:extLst>
              <a:ext uri="{FF2B5EF4-FFF2-40B4-BE49-F238E27FC236}">
                <a16:creationId xmlns:a16="http://schemas.microsoft.com/office/drawing/2014/main" id="{D3E7F779-C744-406E-A289-6E485126B647}"/>
              </a:ext>
            </a:extLst>
          </p:cNvPr>
          <p:cNvSpPr txBox="1">
            <a:spLocks noChangeArrowheads="1"/>
          </p:cNvSpPr>
          <p:nvPr/>
        </p:nvSpPr>
        <p:spPr bwMode="auto">
          <a:xfrm>
            <a:off x="230187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18</a:t>
            </a:r>
            <a:endParaRPr lang="en-US" altLang="en-US" dirty="0"/>
          </a:p>
        </p:txBody>
      </p:sp>
      <p:cxnSp>
        <p:nvCxnSpPr>
          <p:cNvPr id="291886" name="AutoShape 46">
            <a:extLst>
              <a:ext uri="{FF2B5EF4-FFF2-40B4-BE49-F238E27FC236}">
                <a16:creationId xmlns:a16="http://schemas.microsoft.com/office/drawing/2014/main" id="{49408D82-0684-406E-80C4-2C758A6AA2DD}"/>
              </a:ext>
            </a:extLst>
          </p:cNvPr>
          <p:cNvCxnSpPr>
            <a:cxnSpLocks noChangeShapeType="1"/>
            <a:stCxn id="291873" idx="2"/>
            <a:endCxn id="291885" idx="0"/>
          </p:cNvCxnSpPr>
          <p:nvPr/>
        </p:nvCxnSpPr>
        <p:spPr bwMode="auto">
          <a:xfrm flipH="1">
            <a:off x="2508250" y="3940175"/>
            <a:ext cx="254000"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7" name="Text Box 47">
            <a:extLst>
              <a:ext uri="{FF2B5EF4-FFF2-40B4-BE49-F238E27FC236}">
                <a16:creationId xmlns:a16="http://schemas.microsoft.com/office/drawing/2014/main" id="{5C187C87-A0D9-48A0-A000-7941703A2259}"/>
              </a:ext>
            </a:extLst>
          </p:cNvPr>
          <p:cNvSpPr txBox="1">
            <a:spLocks noChangeArrowheads="1"/>
          </p:cNvSpPr>
          <p:nvPr/>
        </p:nvSpPr>
        <p:spPr bwMode="auto">
          <a:xfrm>
            <a:off x="7161213"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96</a:t>
            </a:r>
            <a:endParaRPr lang="en-US" altLang="en-US" dirty="0"/>
          </a:p>
        </p:txBody>
      </p:sp>
      <p:cxnSp>
        <p:nvCxnSpPr>
          <p:cNvPr id="291888" name="AutoShape 48">
            <a:extLst>
              <a:ext uri="{FF2B5EF4-FFF2-40B4-BE49-F238E27FC236}">
                <a16:creationId xmlns:a16="http://schemas.microsoft.com/office/drawing/2014/main" id="{DA6335B2-42D4-40E7-8BA8-93650F792F60}"/>
              </a:ext>
            </a:extLst>
          </p:cNvPr>
          <p:cNvCxnSpPr>
            <a:cxnSpLocks noChangeShapeType="1"/>
            <a:stCxn id="291883" idx="2"/>
            <a:endCxn id="291887" idx="0"/>
          </p:cNvCxnSpPr>
          <p:nvPr/>
        </p:nvCxnSpPr>
        <p:spPr bwMode="auto">
          <a:xfrm>
            <a:off x="6862763" y="3292475"/>
            <a:ext cx="504825"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89" name="Text Box 49">
            <a:extLst>
              <a:ext uri="{FF2B5EF4-FFF2-40B4-BE49-F238E27FC236}">
                <a16:creationId xmlns:a16="http://schemas.microsoft.com/office/drawing/2014/main" id="{2AF7DFD7-B74D-4F94-A071-0BBBE1FE32B2}"/>
              </a:ext>
            </a:extLst>
          </p:cNvPr>
          <p:cNvSpPr txBox="1">
            <a:spLocks noChangeArrowheads="1"/>
          </p:cNvSpPr>
          <p:nvPr/>
        </p:nvSpPr>
        <p:spPr bwMode="auto">
          <a:xfrm>
            <a:off x="6153150" y="3573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64</a:t>
            </a:r>
            <a:endParaRPr lang="en-US" altLang="en-US" dirty="0"/>
          </a:p>
        </p:txBody>
      </p:sp>
      <p:cxnSp>
        <p:nvCxnSpPr>
          <p:cNvPr id="291890" name="AutoShape 50">
            <a:extLst>
              <a:ext uri="{FF2B5EF4-FFF2-40B4-BE49-F238E27FC236}">
                <a16:creationId xmlns:a16="http://schemas.microsoft.com/office/drawing/2014/main" id="{314EB888-C933-42E9-8F6D-0424D5F05555}"/>
              </a:ext>
            </a:extLst>
          </p:cNvPr>
          <p:cNvCxnSpPr>
            <a:cxnSpLocks noChangeShapeType="1"/>
            <a:stCxn id="291883" idx="2"/>
            <a:endCxn id="291889" idx="0"/>
          </p:cNvCxnSpPr>
          <p:nvPr/>
        </p:nvCxnSpPr>
        <p:spPr bwMode="auto">
          <a:xfrm flipH="1">
            <a:off x="6359525" y="3292475"/>
            <a:ext cx="503238" cy="2809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1" name="Text Box 51">
            <a:extLst>
              <a:ext uri="{FF2B5EF4-FFF2-40B4-BE49-F238E27FC236}">
                <a16:creationId xmlns:a16="http://schemas.microsoft.com/office/drawing/2014/main" id="{2FFAE3EC-A13E-4834-BD1A-DA2B3D9D6C9D}"/>
              </a:ext>
            </a:extLst>
          </p:cNvPr>
          <p:cNvSpPr txBox="1">
            <a:spLocks noChangeArrowheads="1"/>
          </p:cNvSpPr>
          <p:nvPr/>
        </p:nvSpPr>
        <p:spPr bwMode="auto">
          <a:xfrm>
            <a:off x="2193925" y="55514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17</a:t>
            </a:r>
            <a:endParaRPr lang="en-US" altLang="en-US" dirty="0"/>
          </a:p>
        </p:txBody>
      </p:sp>
      <p:cxnSp>
        <p:nvCxnSpPr>
          <p:cNvPr id="291892" name="AutoShape 52">
            <a:extLst>
              <a:ext uri="{FF2B5EF4-FFF2-40B4-BE49-F238E27FC236}">
                <a16:creationId xmlns:a16="http://schemas.microsoft.com/office/drawing/2014/main" id="{EDD43BD8-7B94-47CC-A126-137CFC4030DC}"/>
              </a:ext>
            </a:extLst>
          </p:cNvPr>
          <p:cNvCxnSpPr>
            <a:cxnSpLocks noChangeShapeType="1"/>
            <a:stCxn id="291885" idx="2"/>
            <a:endCxn id="291891" idx="0"/>
          </p:cNvCxnSpPr>
          <p:nvPr/>
        </p:nvCxnSpPr>
        <p:spPr bwMode="auto">
          <a:xfrm flipH="1">
            <a:off x="2400300" y="4838700"/>
            <a:ext cx="107950" cy="712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3" name="Text Box 53">
            <a:extLst>
              <a:ext uri="{FF2B5EF4-FFF2-40B4-BE49-F238E27FC236}">
                <a16:creationId xmlns:a16="http://schemas.microsoft.com/office/drawing/2014/main" id="{5E5B44CE-43F6-4875-8D9D-317F1693C47D}"/>
              </a:ext>
            </a:extLst>
          </p:cNvPr>
          <p:cNvSpPr txBox="1">
            <a:spLocks noChangeArrowheads="1"/>
          </p:cNvSpPr>
          <p:nvPr/>
        </p:nvSpPr>
        <p:spPr bwMode="auto">
          <a:xfrm>
            <a:off x="59007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60</a:t>
            </a:r>
            <a:endParaRPr lang="en-US" altLang="en-US" dirty="0"/>
          </a:p>
        </p:txBody>
      </p:sp>
      <p:cxnSp>
        <p:nvCxnSpPr>
          <p:cNvPr id="291894" name="AutoShape 54">
            <a:extLst>
              <a:ext uri="{FF2B5EF4-FFF2-40B4-BE49-F238E27FC236}">
                <a16:creationId xmlns:a16="http://schemas.microsoft.com/office/drawing/2014/main" id="{4403EEF3-CA85-4A60-87FB-E3F8CD0CFC39}"/>
              </a:ext>
            </a:extLst>
          </p:cNvPr>
          <p:cNvCxnSpPr>
            <a:cxnSpLocks noChangeShapeType="1"/>
            <a:stCxn id="291889" idx="2"/>
            <a:endCxn id="291893" idx="0"/>
          </p:cNvCxnSpPr>
          <p:nvPr/>
        </p:nvCxnSpPr>
        <p:spPr bwMode="auto">
          <a:xfrm flipH="1">
            <a:off x="61071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5" name="Text Box 55">
            <a:extLst>
              <a:ext uri="{FF2B5EF4-FFF2-40B4-BE49-F238E27FC236}">
                <a16:creationId xmlns:a16="http://schemas.microsoft.com/office/drawing/2014/main" id="{5D6E8475-09C3-41DD-B8DF-32C62269B906}"/>
              </a:ext>
            </a:extLst>
          </p:cNvPr>
          <p:cNvSpPr txBox="1">
            <a:spLocks noChangeArrowheads="1"/>
          </p:cNvSpPr>
          <p:nvPr/>
        </p:nvSpPr>
        <p:spPr bwMode="auto">
          <a:xfrm>
            <a:off x="7413625"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98</a:t>
            </a:r>
            <a:endParaRPr lang="en-US" altLang="en-US" dirty="0"/>
          </a:p>
        </p:txBody>
      </p:sp>
      <p:cxnSp>
        <p:nvCxnSpPr>
          <p:cNvPr id="291896" name="AutoShape 56">
            <a:extLst>
              <a:ext uri="{FF2B5EF4-FFF2-40B4-BE49-F238E27FC236}">
                <a16:creationId xmlns:a16="http://schemas.microsoft.com/office/drawing/2014/main" id="{38A49605-45D1-4AD6-90A1-292C59888779}"/>
              </a:ext>
            </a:extLst>
          </p:cNvPr>
          <p:cNvCxnSpPr>
            <a:cxnSpLocks noChangeShapeType="1"/>
            <a:stCxn id="291887" idx="2"/>
            <a:endCxn id="291895" idx="0"/>
          </p:cNvCxnSpPr>
          <p:nvPr/>
        </p:nvCxnSpPr>
        <p:spPr bwMode="auto">
          <a:xfrm>
            <a:off x="7367588"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7" name="Text Box 57">
            <a:extLst>
              <a:ext uri="{FF2B5EF4-FFF2-40B4-BE49-F238E27FC236}">
                <a16:creationId xmlns:a16="http://schemas.microsoft.com/office/drawing/2014/main" id="{78620ED0-A7B8-4105-9168-199CA8D68BFA}"/>
              </a:ext>
            </a:extLst>
          </p:cNvPr>
          <p:cNvSpPr txBox="1">
            <a:spLocks noChangeArrowheads="1"/>
          </p:cNvSpPr>
          <p:nvPr/>
        </p:nvSpPr>
        <p:spPr bwMode="auto">
          <a:xfrm>
            <a:off x="64055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68</a:t>
            </a:r>
            <a:endParaRPr lang="en-US" altLang="en-US" dirty="0"/>
          </a:p>
        </p:txBody>
      </p:sp>
      <p:cxnSp>
        <p:nvCxnSpPr>
          <p:cNvPr id="291898" name="AutoShape 58">
            <a:extLst>
              <a:ext uri="{FF2B5EF4-FFF2-40B4-BE49-F238E27FC236}">
                <a16:creationId xmlns:a16="http://schemas.microsoft.com/office/drawing/2014/main" id="{BBE67E0F-A85F-4598-A2A8-8A37A024E1DC}"/>
              </a:ext>
            </a:extLst>
          </p:cNvPr>
          <p:cNvCxnSpPr>
            <a:cxnSpLocks noChangeShapeType="1"/>
            <a:stCxn id="291889" idx="2"/>
            <a:endCxn id="291897" idx="0"/>
          </p:cNvCxnSpPr>
          <p:nvPr/>
        </p:nvCxnSpPr>
        <p:spPr bwMode="auto">
          <a:xfrm>
            <a:off x="63595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899" name="Text Box 59">
            <a:extLst>
              <a:ext uri="{FF2B5EF4-FFF2-40B4-BE49-F238E27FC236}">
                <a16:creationId xmlns:a16="http://schemas.microsoft.com/office/drawing/2014/main" id="{E5844C05-3C2D-454B-861D-1DC4B7DB7AEA}"/>
              </a:ext>
            </a:extLst>
          </p:cNvPr>
          <p:cNvSpPr txBox="1">
            <a:spLocks noChangeArrowheads="1"/>
          </p:cNvSpPr>
          <p:nvPr/>
        </p:nvSpPr>
        <p:spPr bwMode="auto">
          <a:xfrm>
            <a:off x="6908800"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84</a:t>
            </a:r>
            <a:endParaRPr lang="en-US" altLang="en-US" dirty="0"/>
          </a:p>
        </p:txBody>
      </p:sp>
      <p:cxnSp>
        <p:nvCxnSpPr>
          <p:cNvPr id="291900" name="AutoShape 60">
            <a:extLst>
              <a:ext uri="{FF2B5EF4-FFF2-40B4-BE49-F238E27FC236}">
                <a16:creationId xmlns:a16="http://schemas.microsoft.com/office/drawing/2014/main" id="{9E4F0795-5585-47D9-ABD3-159660C765E3}"/>
              </a:ext>
            </a:extLst>
          </p:cNvPr>
          <p:cNvCxnSpPr>
            <a:cxnSpLocks noChangeShapeType="1"/>
            <a:stCxn id="291887" idx="2"/>
            <a:endCxn id="291899" idx="0"/>
          </p:cNvCxnSpPr>
          <p:nvPr/>
        </p:nvCxnSpPr>
        <p:spPr bwMode="auto">
          <a:xfrm flipH="1">
            <a:off x="711517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901" name="Text Box 61">
            <a:extLst>
              <a:ext uri="{FF2B5EF4-FFF2-40B4-BE49-F238E27FC236}">
                <a16:creationId xmlns:a16="http://schemas.microsoft.com/office/drawing/2014/main" id="{487CC8B4-5C13-4DF5-BEBC-A5603277C688}"/>
              </a:ext>
            </a:extLst>
          </p:cNvPr>
          <p:cNvSpPr txBox="1">
            <a:spLocks noChangeArrowheads="1"/>
          </p:cNvSpPr>
          <p:nvPr/>
        </p:nvSpPr>
        <p:spPr bwMode="auto">
          <a:xfrm>
            <a:off x="3814763"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36</a:t>
            </a:r>
            <a:endParaRPr lang="en-US" altLang="en-US" dirty="0"/>
          </a:p>
        </p:txBody>
      </p:sp>
      <p:cxnSp>
        <p:nvCxnSpPr>
          <p:cNvPr id="291902" name="AutoShape 62">
            <a:extLst>
              <a:ext uri="{FF2B5EF4-FFF2-40B4-BE49-F238E27FC236}">
                <a16:creationId xmlns:a16="http://schemas.microsoft.com/office/drawing/2014/main" id="{4544E17A-8FE5-458B-BF69-57C9B81976C4}"/>
              </a:ext>
            </a:extLst>
          </p:cNvPr>
          <p:cNvCxnSpPr>
            <a:cxnSpLocks noChangeShapeType="1"/>
            <a:stCxn id="291875" idx="2"/>
            <a:endCxn id="291901" idx="0"/>
          </p:cNvCxnSpPr>
          <p:nvPr/>
        </p:nvCxnSpPr>
        <p:spPr bwMode="auto">
          <a:xfrm>
            <a:off x="3768725" y="3940175"/>
            <a:ext cx="252413"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1903" name="Text Box 63">
            <a:extLst>
              <a:ext uri="{FF2B5EF4-FFF2-40B4-BE49-F238E27FC236}">
                <a16:creationId xmlns:a16="http://schemas.microsoft.com/office/drawing/2014/main" id="{3BBBD208-84FC-455A-92D5-A2B62C1EA421}"/>
              </a:ext>
            </a:extLst>
          </p:cNvPr>
          <p:cNvSpPr txBox="1">
            <a:spLocks noChangeArrowheads="1"/>
          </p:cNvSpPr>
          <p:nvPr/>
        </p:nvSpPr>
        <p:spPr bwMode="auto">
          <a:xfrm>
            <a:off x="3309938" y="44719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30</a:t>
            </a:r>
            <a:endParaRPr lang="en-US" altLang="en-US" dirty="0"/>
          </a:p>
        </p:txBody>
      </p:sp>
      <p:cxnSp>
        <p:nvCxnSpPr>
          <p:cNvPr id="291904" name="AutoShape 64">
            <a:extLst>
              <a:ext uri="{FF2B5EF4-FFF2-40B4-BE49-F238E27FC236}">
                <a16:creationId xmlns:a16="http://schemas.microsoft.com/office/drawing/2014/main" id="{301E25A1-CA05-4783-91B6-F846F752B5D4}"/>
              </a:ext>
            </a:extLst>
          </p:cNvPr>
          <p:cNvCxnSpPr>
            <a:cxnSpLocks noChangeShapeType="1"/>
            <a:stCxn id="291875" idx="2"/>
            <a:endCxn id="291903" idx="0"/>
          </p:cNvCxnSpPr>
          <p:nvPr/>
        </p:nvCxnSpPr>
        <p:spPr bwMode="auto">
          <a:xfrm flipH="1">
            <a:off x="3516313" y="3940175"/>
            <a:ext cx="252412" cy="5318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91872"/>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91903"/>
                                        </p:tgtEl>
                                        <p:attrNameLst>
                                          <p:attrName>style.visibility</p:attrName>
                                        </p:attrNameLst>
                                      </p:cBhvr>
                                      <p:to>
                                        <p:strVal val="visible"/>
                                      </p:to>
                                    </p:set>
                                    <p:anim calcmode="lin" valueType="num">
                                      <p:cBhvr additive="base">
                                        <p:cTn id="10" dur="500" fill="hold"/>
                                        <p:tgtEl>
                                          <p:spTgt spid="291903"/>
                                        </p:tgtEl>
                                        <p:attrNameLst>
                                          <p:attrName>ppt_x</p:attrName>
                                        </p:attrNameLst>
                                      </p:cBhvr>
                                      <p:tavLst>
                                        <p:tav tm="0">
                                          <p:val>
                                            <p:strVal val="0-#ppt_w/2"/>
                                          </p:val>
                                        </p:tav>
                                        <p:tav tm="100000">
                                          <p:val>
                                            <p:strVal val="#ppt_x"/>
                                          </p:val>
                                        </p:tav>
                                      </p:tavLst>
                                    </p:anim>
                                    <p:anim calcmode="lin" valueType="num">
                                      <p:cBhvr additive="base">
                                        <p:cTn id="11" dur="500" fill="hold"/>
                                        <p:tgtEl>
                                          <p:spTgt spid="291903"/>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291904"/>
                                        </p:tgtEl>
                                        <p:attrNameLst>
                                          <p:attrName>style.visibility</p:attrName>
                                        </p:attrNameLst>
                                      </p:cBhvr>
                                      <p:to>
                                        <p:strVal val="visible"/>
                                      </p:to>
                                    </p:set>
                                    <p:animEffect transition="in" filter="blinds(horizontal)">
                                      <p:cBhvr>
                                        <p:cTn id="15" dur="500"/>
                                        <p:tgtEl>
                                          <p:spTgt spid="291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90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D376D650-AD26-41E6-99BF-DF51B0EC367B}"/>
              </a:ext>
            </a:extLst>
          </p:cNvPr>
          <p:cNvSpPr>
            <a:spLocks noGrp="1"/>
          </p:cNvSpPr>
          <p:nvPr>
            <p:ph type="dt" sz="half" idx="10"/>
          </p:nvPr>
        </p:nvSpPr>
        <p:spPr/>
        <p:txBody>
          <a:bodyPr/>
          <a:lstStyle/>
          <a:p>
            <a:fld id="{8C3AD188-146A-4255-8BDA-E2F7F12413A1}"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28483207-AA0C-4FD9-9E7D-D7D85166FDED}"/>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6477D0DA-21D6-49D7-BBA5-652BD5CAEB39}"/>
              </a:ext>
            </a:extLst>
          </p:cNvPr>
          <p:cNvSpPr>
            <a:spLocks noGrp="1"/>
          </p:cNvSpPr>
          <p:nvPr>
            <p:ph type="sldNum" sz="quarter" idx="12"/>
          </p:nvPr>
        </p:nvSpPr>
        <p:spPr/>
        <p:txBody>
          <a:bodyPr/>
          <a:lstStyle/>
          <a:p>
            <a:fld id="{FB99255B-15CF-41A5-B712-9BFE4F06DEC4}" type="slidenum">
              <a:rPr lang="en-US" altLang="en-US"/>
              <a:pPr/>
              <a:t>58</a:t>
            </a:fld>
            <a:endParaRPr lang="en-US" altLang="en-US" dirty="0"/>
          </a:p>
        </p:txBody>
      </p:sp>
      <p:sp>
        <p:nvSpPr>
          <p:cNvPr id="263170" name="Rectangle 2">
            <a:extLst>
              <a:ext uri="{FF2B5EF4-FFF2-40B4-BE49-F238E27FC236}">
                <a16:creationId xmlns:a16="http://schemas.microsoft.com/office/drawing/2014/main" id="{8A89CE8A-06E6-483E-84B0-57D1FD95B494}"/>
              </a:ext>
            </a:extLst>
          </p:cNvPr>
          <p:cNvSpPr>
            <a:spLocks noGrp="1" noChangeArrowheads="1"/>
          </p:cNvSpPr>
          <p:nvPr>
            <p:ph type="title"/>
          </p:nvPr>
        </p:nvSpPr>
        <p:spPr/>
        <p:txBody>
          <a:bodyPr/>
          <a:lstStyle/>
          <a:p>
            <a:r>
              <a:rPr lang="en-US" altLang="en-US" dirty="0"/>
              <a:t>Recursive </a:t>
            </a:r>
            <a:r>
              <a:rPr lang="en-US" altLang="en-US" dirty="0">
                <a:latin typeface="Tahoma" panose="020B0604030504040204" pitchFamily="34" charset="0"/>
              </a:rPr>
              <a:t>Find </a:t>
            </a:r>
            <a:r>
              <a:rPr lang="en-US" altLang="en-US" dirty="0"/>
              <a:t>Function  in BSTs </a:t>
            </a:r>
          </a:p>
        </p:txBody>
      </p:sp>
      <p:sp>
        <p:nvSpPr>
          <p:cNvPr id="263171" name="Rectangle 3">
            <a:extLst>
              <a:ext uri="{FF2B5EF4-FFF2-40B4-BE49-F238E27FC236}">
                <a16:creationId xmlns:a16="http://schemas.microsoft.com/office/drawing/2014/main" id="{864A1D10-6E57-4EBD-984D-1AD07DAB757D}"/>
              </a:ext>
            </a:extLst>
          </p:cNvPr>
          <p:cNvSpPr>
            <a:spLocks noGrp="1" noChangeArrowheads="1"/>
          </p:cNvSpPr>
          <p:nvPr>
            <p:ph type="body" idx="1"/>
          </p:nvPr>
        </p:nvSpPr>
        <p:spPr/>
        <p:txBody>
          <a:bodyPr/>
          <a:lstStyle/>
          <a:p>
            <a:pPr>
              <a:buFontTx/>
              <a:buNone/>
              <a:tabLst>
                <a:tab pos="719138" algn="l"/>
                <a:tab pos="1438275" algn="l"/>
              </a:tabLst>
            </a:pPr>
            <a:r>
              <a:rPr lang="en-US" altLang="en-US" sz="2800" dirty="0">
                <a:latin typeface="Tahoma" panose="020B0604030504040204" pitchFamily="34" charset="0"/>
              </a:rPr>
              <a:t>int find (BTNodeType *p, int key)</a:t>
            </a:r>
          </a:p>
          <a:p>
            <a:pPr>
              <a:buFontTx/>
              <a:buNone/>
              <a:tabLst>
                <a:tab pos="719138" algn="l"/>
                <a:tab pos="1438275" algn="l"/>
              </a:tabLst>
            </a:pPr>
            <a:r>
              <a:rPr lang="en-US" altLang="en-US" sz="2800" dirty="0">
                <a:latin typeface="Tahoma" panose="020B0604030504040204" pitchFamily="34" charset="0"/>
              </a:rPr>
              <a:t>{ // we assume infotype in BTNodeType is int</a:t>
            </a:r>
          </a:p>
          <a:p>
            <a:pPr>
              <a:buFontTx/>
              <a:buNone/>
              <a:tabLst>
                <a:tab pos="719138" algn="l"/>
                <a:tab pos="1438275" algn="l"/>
              </a:tabLst>
            </a:pPr>
            <a:r>
              <a:rPr lang="en-US" altLang="en-US" sz="2800" dirty="0">
                <a:latin typeface="Tahoma" panose="020B0604030504040204" pitchFamily="34" charset="0"/>
              </a:rPr>
              <a:t>	if (p != NULL)</a:t>
            </a:r>
          </a:p>
          <a:p>
            <a:pPr>
              <a:buFontTx/>
              <a:buNone/>
              <a:tabLst>
                <a:tab pos="719138" algn="l"/>
                <a:tab pos="1438275" algn="l"/>
              </a:tabLst>
            </a:pPr>
            <a:r>
              <a:rPr lang="en-US" altLang="en-US" sz="2800" dirty="0">
                <a:latin typeface="Tahoma" panose="020B0604030504040204" pitchFamily="34" charset="0"/>
              </a:rPr>
              <a:t>	</a:t>
            </a:r>
            <a:r>
              <a:rPr lang="tr-TR" altLang="en-US" sz="2800" dirty="0">
                <a:latin typeface="Tahoma" panose="020B0604030504040204" pitchFamily="34" charset="0"/>
              </a:rPr>
              <a:t>	</a:t>
            </a:r>
            <a:r>
              <a:rPr lang="en-US" altLang="en-US" sz="2800" dirty="0">
                <a:latin typeface="Tahoma" panose="020B0604030504040204" pitchFamily="34" charset="0"/>
              </a:rPr>
              <a:t>if (</a:t>
            </a:r>
            <a:r>
              <a:rPr lang="tr-TR" altLang="en-US" sz="2800" dirty="0">
                <a:latin typeface="Tahoma" panose="020B0604030504040204" pitchFamily="34" charset="0"/>
              </a:rPr>
              <a:t>key &lt; </a:t>
            </a:r>
            <a:r>
              <a:rPr lang="en-US" altLang="en-US" sz="2800" dirty="0">
                <a:latin typeface="Tahoma" panose="020B0604030504040204" pitchFamily="34" charset="0"/>
              </a:rPr>
              <a:t>p-&gt;data) find(p-&gt;left</a:t>
            </a:r>
            <a:r>
              <a:rPr lang="tr-TR" altLang="en-US" sz="2800" dirty="0">
                <a:latin typeface="Tahoma" panose="020B0604030504040204" pitchFamily="34" charset="0"/>
              </a:rPr>
              <a:t>, key</a:t>
            </a:r>
            <a:r>
              <a:rPr lang="en-US" altLang="en-US" sz="2800" dirty="0">
                <a:latin typeface="Tahoma" panose="020B0604030504040204" pitchFamily="34" charset="0"/>
              </a:rPr>
              <a:t>);</a:t>
            </a:r>
            <a:r>
              <a:rPr lang="tr-TR" altLang="en-US" sz="2800" dirty="0">
                <a:latin typeface="Tahoma" panose="020B0604030504040204" pitchFamily="34" charset="0"/>
              </a:rPr>
              <a:t> </a:t>
            </a:r>
          </a:p>
          <a:p>
            <a:pPr>
              <a:buFontTx/>
              <a:buNone/>
              <a:tabLst>
                <a:tab pos="719138" algn="l"/>
                <a:tab pos="1438275" algn="l"/>
              </a:tabLst>
            </a:pPr>
            <a:r>
              <a:rPr lang="tr-TR" altLang="en-US" sz="2800" dirty="0">
                <a:latin typeface="Tahoma" panose="020B0604030504040204" pitchFamily="34" charset="0"/>
              </a:rPr>
              <a:t>		else </a:t>
            </a:r>
            <a:r>
              <a:rPr lang="en-US" altLang="en-US" sz="2800" dirty="0">
                <a:latin typeface="Tahoma" panose="020B0604030504040204" pitchFamily="34" charset="0"/>
              </a:rPr>
              <a:t>if (</a:t>
            </a:r>
            <a:r>
              <a:rPr lang="tr-TR" altLang="en-US" sz="2800" dirty="0">
                <a:latin typeface="Tahoma" panose="020B0604030504040204" pitchFamily="34" charset="0"/>
              </a:rPr>
              <a:t>key &gt; </a:t>
            </a:r>
            <a:r>
              <a:rPr lang="en-US" altLang="en-US" sz="2800" dirty="0">
                <a:latin typeface="Tahoma" panose="020B0604030504040204" pitchFamily="34" charset="0"/>
              </a:rPr>
              <a:t>p-&gt;data) find(p-&gt;</a:t>
            </a:r>
            <a:r>
              <a:rPr lang="tr-TR" altLang="en-US" sz="2800" dirty="0">
                <a:latin typeface="Tahoma" panose="020B0604030504040204" pitchFamily="34" charset="0"/>
              </a:rPr>
              <a:t>righ</a:t>
            </a:r>
            <a:r>
              <a:rPr lang="en-US" altLang="en-US" sz="2800" dirty="0">
                <a:latin typeface="Tahoma" panose="020B0604030504040204" pitchFamily="34" charset="0"/>
              </a:rPr>
              <a:t>t</a:t>
            </a:r>
            <a:r>
              <a:rPr lang="tr-TR" altLang="en-US" sz="2800" dirty="0">
                <a:latin typeface="Tahoma" panose="020B0604030504040204" pitchFamily="34" charset="0"/>
              </a:rPr>
              <a:t>, key</a:t>
            </a:r>
            <a:r>
              <a:rPr lang="en-US" altLang="en-US" sz="2800" dirty="0">
                <a:latin typeface="Tahoma" panose="020B0604030504040204" pitchFamily="34" charset="0"/>
              </a:rPr>
              <a:t>);</a:t>
            </a:r>
            <a:r>
              <a:rPr lang="tr-TR" altLang="en-US" sz="2800" dirty="0">
                <a:latin typeface="Tahoma" panose="020B0604030504040204" pitchFamily="34" charset="0"/>
              </a:rPr>
              <a:t>    </a:t>
            </a:r>
          </a:p>
          <a:p>
            <a:pPr>
              <a:buFontTx/>
              <a:buNone/>
              <a:tabLst>
                <a:tab pos="719138" algn="l"/>
                <a:tab pos="1438275" algn="l"/>
              </a:tabLst>
            </a:pPr>
            <a:r>
              <a:rPr lang="tr-TR" altLang="en-US" sz="2800" dirty="0">
                <a:latin typeface="Tahoma" panose="020B0604030504040204" pitchFamily="34" charset="0"/>
              </a:rPr>
              <a:t>			else </a:t>
            </a:r>
            <a:r>
              <a:rPr lang="en-US" altLang="en-US" sz="2800" dirty="0">
                <a:latin typeface="Tahoma" panose="020B0604030504040204" pitchFamily="34" charset="0"/>
              </a:rPr>
              <a:t>if (p-&gt;data == key) printf (p-</a:t>
            </a:r>
            <a:r>
              <a:rPr lang="tr-TR" altLang="en-US" sz="2800" dirty="0">
                <a:latin typeface="Tahoma" panose="020B0604030504040204" pitchFamily="34" charset="0"/>
              </a:rPr>
              <a:t>&gt;</a:t>
            </a:r>
            <a:r>
              <a:rPr lang="en-US" altLang="en-US" sz="2800" dirty="0">
                <a:latin typeface="Tahoma" panose="020B0604030504040204" pitchFamily="34" charset="0"/>
              </a:rPr>
              <a:t>data); </a:t>
            </a:r>
            <a:endParaRPr lang="tr-TR" altLang="en-US" sz="2800" dirty="0">
              <a:latin typeface="Tahoma" panose="020B0604030504040204" pitchFamily="34" charset="0"/>
            </a:endParaRPr>
          </a:p>
          <a:p>
            <a:pPr>
              <a:buFontTx/>
              <a:buNone/>
              <a:tabLst>
                <a:tab pos="719138" algn="l"/>
                <a:tab pos="1438275" algn="l"/>
              </a:tabLst>
            </a:pPr>
            <a:r>
              <a:rPr lang="en-US" altLang="en-US" sz="2800" dirty="0">
                <a:latin typeface="Tahoma" panose="020B0604030504040204" pitchFamily="34" charset="0"/>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2ABF5BF-735B-49B2-93C1-9172E814C12F}" type="datetime4">
              <a:rPr lang="en-US" altLang="en-US"/>
              <a:pPr/>
              <a:t>November 7, 2024</a:t>
            </a:fld>
            <a:endParaRPr lang="en-US" altLang="en-US" dirty="0"/>
          </a:p>
        </p:txBody>
      </p:sp>
      <p:sp>
        <p:nvSpPr>
          <p:cNvPr id="5" name="Footer Placeholder 4"/>
          <p:cNvSpPr>
            <a:spLocks noGrp="1"/>
          </p:cNvSpPr>
          <p:nvPr>
            <p:ph type="ftr" sz="quarter" idx="11"/>
          </p:nvPr>
        </p:nvSpPr>
        <p:spPr/>
        <p:txBody>
          <a:bodyPr/>
          <a:lstStyle/>
          <a:p>
            <a:r>
              <a:rPr lang="en-US" altLang="en-US" dirty="0"/>
              <a:t>Borahan Tümer, Ph.D.                                                                                                                                                                          </a:t>
            </a:r>
          </a:p>
        </p:txBody>
      </p:sp>
      <p:sp>
        <p:nvSpPr>
          <p:cNvPr id="6" name="Slide Number Placeholder 5"/>
          <p:cNvSpPr>
            <a:spLocks noGrp="1"/>
          </p:cNvSpPr>
          <p:nvPr>
            <p:ph type="sldNum" sz="quarter" idx="12"/>
          </p:nvPr>
        </p:nvSpPr>
        <p:spPr/>
        <p:txBody>
          <a:bodyPr/>
          <a:lstStyle/>
          <a:p>
            <a:fld id="{EFB74EFD-EA51-4F03-9F7E-E671E465EE35}" type="slidenum">
              <a:rPr lang="en-US" altLang="en-US"/>
              <a:pPr/>
              <a:t>59</a:t>
            </a:fld>
            <a:endParaRPr lang="en-US" altLang="en-US" dirty="0"/>
          </a:p>
        </p:txBody>
      </p:sp>
      <p:sp>
        <p:nvSpPr>
          <p:cNvPr id="316418" name="Rectangle 2"/>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- 1</a:t>
            </a:r>
            <a:r>
              <a:rPr lang="en-US" altLang="en-US" dirty="0">
                <a:latin typeface="Tahoma" panose="020B0604030504040204" pitchFamily="34" charset="0"/>
              </a:rPr>
              <a:t> </a:t>
            </a:r>
            <a:endParaRPr lang="en-US" altLang="en-US" dirty="0"/>
          </a:p>
        </p:txBody>
      </p:sp>
      <p:sp>
        <p:nvSpPr>
          <p:cNvPr id="316419" name="Rectangle 3"/>
          <p:cNvSpPr>
            <a:spLocks noGrp="1" noChangeArrowheads="1"/>
          </p:cNvSpPr>
          <p:nvPr>
            <p:ph type="body" idx="1"/>
          </p:nvPr>
        </p:nvSpPr>
        <p:spPr/>
        <p:txBody>
          <a:bodyPr/>
          <a:lstStyle/>
          <a:p>
            <a:pPr marL="0" indent="0">
              <a:lnSpc>
                <a:spcPct val="90000"/>
              </a:lnSpc>
              <a:buFontTx/>
              <a:buNone/>
            </a:pPr>
            <a:r>
              <a:rPr lang="tr-TR" altLang="en-US" sz="2400" dirty="0"/>
              <a:t>We would like to calculate the </a:t>
            </a:r>
            <a:r>
              <a:rPr lang="tr-TR" altLang="en-US" sz="2400" b="1" i="1" dirty="0"/>
              <a:t>search time</a:t>
            </a:r>
            <a:r>
              <a:rPr lang="tr-TR" altLang="en-US" sz="2400" dirty="0"/>
              <a:t>, </a:t>
            </a:r>
            <a:r>
              <a:rPr lang="tr-TR" altLang="en-US" sz="2400" i="1" dirty="0">
                <a:solidFill>
                  <a:srgbClr val="FF3300"/>
                </a:solidFill>
              </a:rPr>
              <a:t>t(n)</a:t>
            </a:r>
            <a:r>
              <a:rPr lang="tr-TR" altLang="en-US" sz="2400" dirty="0"/>
              <a:t>, it takes to find a given key in a BST with </a:t>
            </a:r>
            <a:r>
              <a:rPr lang="tr-TR" altLang="en-US" sz="2400" i="1" dirty="0"/>
              <a:t>n</a:t>
            </a:r>
            <a:r>
              <a:rPr lang="tr-TR" altLang="en-US" sz="2400" dirty="0"/>
              <a:t> nodes (or to find it is not in the BST!).  First let us answer the following question:</a:t>
            </a:r>
          </a:p>
          <a:p>
            <a:pPr marL="0" indent="0">
              <a:lnSpc>
                <a:spcPct val="90000"/>
              </a:lnSpc>
              <a:buFontTx/>
              <a:buNone/>
            </a:pPr>
            <a:r>
              <a:rPr lang="tr-TR" altLang="en-US" sz="2400" dirty="0">
                <a:solidFill>
                  <a:srgbClr val="FF3300"/>
                </a:solidFill>
              </a:rPr>
              <a:t>Question</a:t>
            </a:r>
            <a:r>
              <a:rPr lang="tr-TR" altLang="en-US" sz="2400" dirty="0"/>
              <a:t>: What is the </a:t>
            </a:r>
            <a:r>
              <a:rPr lang="tr-TR" altLang="en-US" sz="2400" i="1" dirty="0">
                <a:solidFill>
                  <a:srgbClr val="FF3300"/>
                </a:solidFill>
              </a:rPr>
              <a:t>unit operation</a:t>
            </a:r>
            <a:r>
              <a:rPr lang="tr-TR" altLang="en-US" sz="2400" dirty="0"/>
              <a:t> performed to accomplish the search?</a:t>
            </a:r>
          </a:p>
          <a:p>
            <a:pPr marL="0" indent="0">
              <a:lnSpc>
                <a:spcPct val="90000"/>
              </a:lnSpc>
              <a:buFontTx/>
              <a:buNone/>
            </a:pPr>
            <a:r>
              <a:rPr lang="tr-TR" altLang="en-US" sz="2400" dirty="0">
                <a:solidFill>
                  <a:srgbClr val="FF3300"/>
                </a:solidFill>
              </a:rPr>
              <a:t>Answer</a:t>
            </a:r>
            <a:r>
              <a:rPr lang="tr-TR" altLang="en-US" sz="2400" dirty="0"/>
              <a:t>: The </a:t>
            </a:r>
            <a:r>
              <a:rPr lang="tr-TR" altLang="en-US" sz="2400" i="1" dirty="0"/>
              <a:t>comparison</a:t>
            </a:r>
            <a:r>
              <a:rPr lang="tr-TR" altLang="en-US" sz="2400" dirty="0"/>
              <a:t> of the key searched with the key stored in the tree node (i.e., </a:t>
            </a:r>
            <a:r>
              <a:rPr lang="en-US" altLang="en-US" sz="2400" dirty="0">
                <a:solidFill>
                  <a:srgbClr val="FF3300"/>
                </a:solidFill>
                <a:latin typeface="Tahoma" panose="020B0604030504040204" pitchFamily="34" charset="0"/>
              </a:rPr>
              <a:t>if (</a:t>
            </a:r>
            <a:r>
              <a:rPr lang="tr-TR" altLang="en-US" sz="2400" dirty="0">
                <a:solidFill>
                  <a:srgbClr val="FF3300"/>
                </a:solidFill>
                <a:latin typeface="Tahoma" panose="020B0604030504040204" pitchFamily="34" charset="0"/>
              </a:rPr>
              <a:t>key &lt; </a:t>
            </a:r>
            <a:r>
              <a:rPr lang="en-US" altLang="en-US" sz="2400" dirty="0">
                <a:solidFill>
                  <a:srgbClr val="FF3300"/>
                </a:solidFill>
                <a:latin typeface="Tahoma" panose="020B0604030504040204" pitchFamily="34" charset="0"/>
              </a:rPr>
              <a:t>p</a:t>
            </a:r>
            <a:r>
              <a:rPr lang="tr-TR" altLang="en-US" sz="2400" dirty="0">
                <a:solidFill>
                  <a:srgbClr val="FF3300"/>
                </a:solidFill>
                <a:latin typeface="Tahoma" panose="020B0604030504040204" pitchFamily="34" charset="0"/>
              </a:rPr>
              <a:t>-</a:t>
            </a:r>
            <a:r>
              <a:rPr lang="en-US" altLang="en-US" sz="2400" dirty="0">
                <a:solidFill>
                  <a:srgbClr val="FF3300"/>
                </a:solidFill>
                <a:latin typeface="Tahoma" panose="020B0604030504040204" pitchFamily="34" charset="0"/>
              </a:rPr>
              <a:t>&gt;data)</a:t>
            </a:r>
            <a:r>
              <a:rPr lang="tr-TR" altLang="en-US" sz="2400" dirty="0">
                <a:solidFill>
                  <a:srgbClr val="FF3300"/>
                </a:solidFill>
                <a:latin typeface="Tahoma" panose="020B0604030504040204" pitchFamily="34" charset="0"/>
              </a:rPr>
              <a:t> or </a:t>
            </a:r>
            <a:r>
              <a:rPr lang="en-US" altLang="en-US" sz="2400" dirty="0">
                <a:solidFill>
                  <a:srgbClr val="FF3300"/>
                </a:solidFill>
                <a:latin typeface="Tahoma" panose="020B0604030504040204" pitchFamily="34" charset="0"/>
              </a:rPr>
              <a:t>if (</a:t>
            </a:r>
            <a:r>
              <a:rPr lang="tr-TR" altLang="en-US" sz="2400" dirty="0">
                <a:solidFill>
                  <a:srgbClr val="FF3300"/>
                </a:solidFill>
                <a:latin typeface="Tahoma" panose="020B0604030504040204" pitchFamily="34" charset="0"/>
              </a:rPr>
              <a:t>key &gt; </a:t>
            </a:r>
            <a:r>
              <a:rPr lang="en-US" altLang="en-US" sz="2400" dirty="0">
                <a:solidFill>
                  <a:srgbClr val="FF3300"/>
                </a:solidFill>
                <a:latin typeface="Tahoma" panose="020B0604030504040204" pitchFamily="34" charset="0"/>
              </a:rPr>
              <a:t>p</a:t>
            </a:r>
            <a:r>
              <a:rPr lang="tr-TR" altLang="en-US" sz="2400" dirty="0">
                <a:solidFill>
                  <a:srgbClr val="FF3300"/>
                </a:solidFill>
                <a:latin typeface="Tahoma" panose="020B0604030504040204" pitchFamily="34" charset="0"/>
              </a:rPr>
              <a:t>-</a:t>
            </a:r>
            <a:r>
              <a:rPr lang="en-US" altLang="en-US" sz="2400" dirty="0">
                <a:solidFill>
                  <a:srgbClr val="FF3300"/>
                </a:solidFill>
                <a:latin typeface="Tahoma" panose="020B0604030504040204" pitchFamily="34" charset="0"/>
              </a:rPr>
              <a:t>&gt;data)</a:t>
            </a:r>
            <a:r>
              <a:rPr lang="tr-TR" altLang="en-US" sz="2400" dirty="0">
                <a:solidFill>
                  <a:srgbClr val="FF3300"/>
                </a:solidFill>
                <a:latin typeface="Tahoma" panose="020B0604030504040204" pitchFamily="34" charset="0"/>
              </a:rPr>
              <a:t> or </a:t>
            </a:r>
            <a:r>
              <a:rPr lang="en-US" altLang="en-US" sz="2400" dirty="0">
                <a:solidFill>
                  <a:srgbClr val="FF3300"/>
                </a:solidFill>
                <a:latin typeface="Tahoma" panose="020B0604030504040204" pitchFamily="34" charset="0"/>
              </a:rPr>
              <a:t>if (</a:t>
            </a:r>
            <a:r>
              <a:rPr lang="tr-TR" altLang="en-US" sz="2400" dirty="0">
                <a:solidFill>
                  <a:srgbClr val="FF3300"/>
                </a:solidFill>
                <a:latin typeface="Tahoma" panose="020B0604030504040204" pitchFamily="34" charset="0"/>
              </a:rPr>
              <a:t>key == </a:t>
            </a:r>
            <a:r>
              <a:rPr lang="en-US" altLang="en-US" sz="2400" dirty="0">
                <a:solidFill>
                  <a:srgbClr val="FF3300"/>
                </a:solidFill>
                <a:latin typeface="Tahoma" panose="020B0604030504040204" pitchFamily="34" charset="0"/>
              </a:rPr>
              <a:t>p</a:t>
            </a:r>
            <a:r>
              <a:rPr lang="tr-TR" altLang="en-US" sz="2400" dirty="0">
                <a:solidFill>
                  <a:srgbClr val="FF3300"/>
                </a:solidFill>
                <a:latin typeface="Tahoma" panose="020B0604030504040204" pitchFamily="34" charset="0"/>
              </a:rPr>
              <a:t>-</a:t>
            </a:r>
            <a:r>
              <a:rPr lang="en-US" altLang="en-US" sz="2400" dirty="0">
                <a:solidFill>
                  <a:srgbClr val="FF3300"/>
                </a:solidFill>
                <a:latin typeface="Tahoma" panose="020B0604030504040204" pitchFamily="34" charset="0"/>
              </a:rPr>
              <a:t>&gt;data)</a:t>
            </a:r>
            <a:r>
              <a:rPr lang="tr-TR" altLang="en-US" sz="2400" dirty="0">
                <a:solidFill>
                  <a:srgbClr val="FF3300"/>
                </a:solidFill>
                <a:latin typeface="Tahoma" panose="020B0604030504040204" pitchFamily="34" charset="0"/>
              </a:rPr>
              <a:t> </a:t>
            </a:r>
            <a:r>
              <a:rPr lang="tr-TR" altLang="en-US" sz="2400" dirty="0"/>
              <a:t>).  </a:t>
            </a:r>
            <a:r>
              <a:rPr lang="en-US" altLang="en-US" sz="2400" dirty="0"/>
              <a:t>At least one, at most three comparisons are made. We may assign 1 time unit to any set of (i.e., 1, 2 or 3) comparisons.</a:t>
            </a:r>
            <a:endParaRPr lang="tr-TR" altLang="en-US" sz="2400" dirty="0"/>
          </a:p>
          <a:p>
            <a:pPr marL="0" indent="0">
              <a:lnSpc>
                <a:spcPct val="90000"/>
              </a:lnSpc>
              <a:buFontTx/>
              <a:buNone/>
            </a:pPr>
            <a:r>
              <a:rPr lang="tr-TR" altLang="en-US" sz="2400" dirty="0"/>
              <a:t>Hence, what we need to do to find </a:t>
            </a:r>
            <a:r>
              <a:rPr lang="tr-TR" altLang="en-US" sz="2400" i="1" dirty="0"/>
              <a:t>t(n)</a:t>
            </a:r>
            <a:r>
              <a:rPr lang="tr-TR" altLang="en-US" sz="2400" dirty="0"/>
              <a:t> is to </a:t>
            </a:r>
            <a:r>
              <a:rPr lang="tr-TR" altLang="en-US" sz="2400" b="1" i="1" dirty="0">
                <a:solidFill>
                  <a:srgbClr val="FF3300"/>
                </a:solidFill>
              </a:rPr>
              <a:t>count, </a:t>
            </a:r>
            <a:r>
              <a:rPr lang="tr-TR" altLang="en-US" sz="2400" b="1" i="1" dirty="0">
                <a:solidFill>
                  <a:srgbClr val="0000FF"/>
                </a:solidFill>
              </a:rPr>
              <a:t>as a function of n</a:t>
            </a:r>
            <a:r>
              <a:rPr lang="tr-TR" altLang="en-US" sz="2400" b="1" i="1" dirty="0"/>
              <a:t>,</a:t>
            </a:r>
            <a:r>
              <a:rPr lang="tr-TR" altLang="en-US" sz="2400" i="1" dirty="0">
                <a:solidFill>
                  <a:srgbClr val="FF3300"/>
                </a:solidFill>
              </a:rPr>
              <a:t> how many times the comparison is executed</a:t>
            </a:r>
            <a:r>
              <a:rPr lang="tr-TR" altLang="en-US" sz="2400"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C40C1804-B3B8-40E0-9419-6A719AE79721}"/>
              </a:ext>
            </a:extLst>
          </p:cNvPr>
          <p:cNvSpPr>
            <a:spLocks noGrp="1"/>
          </p:cNvSpPr>
          <p:nvPr>
            <p:ph type="dt" sz="half" idx="10"/>
          </p:nvPr>
        </p:nvSpPr>
        <p:spPr/>
        <p:txBody>
          <a:bodyPr/>
          <a:lstStyle/>
          <a:p>
            <a:fld id="{DFA784D4-CFD6-4376-8B7D-F4AF9F6BCD67}"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4D5C0A6B-5F92-47CE-A04C-1796CC6B85DA}"/>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715D405E-1F1D-4635-A8AA-24EAF52B8993}"/>
              </a:ext>
            </a:extLst>
          </p:cNvPr>
          <p:cNvSpPr>
            <a:spLocks noGrp="1"/>
          </p:cNvSpPr>
          <p:nvPr>
            <p:ph type="sldNum" sz="quarter" idx="12"/>
          </p:nvPr>
        </p:nvSpPr>
        <p:spPr/>
        <p:txBody>
          <a:bodyPr/>
          <a:lstStyle/>
          <a:p>
            <a:fld id="{20D6EE32-AA59-4AF3-B3D5-2FD3F9067725}" type="slidenum">
              <a:rPr lang="en-US" altLang="en-US"/>
              <a:pPr/>
              <a:t>6</a:t>
            </a:fld>
            <a:endParaRPr lang="en-US" altLang="en-US" dirty="0"/>
          </a:p>
        </p:txBody>
      </p:sp>
      <p:sp>
        <p:nvSpPr>
          <p:cNvPr id="249858" name="Rectangle 2">
            <a:extLst>
              <a:ext uri="{FF2B5EF4-FFF2-40B4-BE49-F238E27FC236}">
                <a16:creationId xmlns:a16="http://schemas.microsoft.com/office/drawing/2014/main" id="{3752B97F-EF30-4D17-95A9-DF6F7926A647}"/>
              </a:ext>
            </a:extLst>
          </p:cNvPr>
          <p:cNvSpPr>
            <a:spLocks noGrp="1" noChangeArrowheads="1"/>
          </p:cNvSpPr>
          <p:nvPr>
            <p:ph type="title"/>
          </p:nvPr>
        </p:nvSpPr>
        <p:spPr/>
        <p:txBody>
          <a:bodyPr/>
          <a:lstStyle/>
          <a:p>
            <a:r>
              <a:rPr lang="tr-TR" altLang="en-US" dirty="0"/>
              <a:t>More definitions</a:t>
            </a:r>
            <a:endParaRPr lang="en-US" altLang="en-US" dirty="0"/>
          </a:p>
        </p:txBody>
      </p:sp>
      <p:sp>
        <p:nvSpPr>
          <p:cNvPr id="249859" name="Rectangle 3">
            <a:extLst>
              <a:ext uri="{FF2B5EF4-FFF2-40B4-BE49-F238E27FC236}">
                <a16:creationId xmlns:a16="http://schemas.microsoft.com/office/drawing/2014/main" id="{FD3C02A8-220B-4750-AAA3-67874961EDE7}"/>
              </a:ext>
            </a:extLst>
          </p:cNvPr>
          <p:cNvSpPr>
            <a:spLocks noGrp="1" noChangeArrowheads="1"/>
          </p:cNvSpPr>
          <p:nvPr>
            <p:ph type="body" idx="1"/>
          </p:nvPr>
        </p:nvSpPr>
        <p:spPr/>
        <p:txBody>
          <a:bodyPr/>
          <a:lstStyle/>
          <a:p>
            <a:pPr>
              <a:lnSpc>
                <a:spcPct val="90000"/>
              </a:lnSpc>
            </a:pPr>
            <a:r>
              <a:rPr lang="en-US" altLang="en-US" sz="2400" b="1" i="1" dirty="0">
                <a:solidFill>
                  <a:srgbClr val="FF0000"/>
                </a:solidFill>
              </a:rPr>
              <a:t>In-degree</a:t>
            </a:r>
            <a:r>
              <a:rPr lang="en-US" altLang="en-US" sz="2400" dirty="0"/>
              <a:t> of a vertex is the number of edges arriving at that vertex</a:t>
            </a:r>
            <a:r>
              <a:rPr lang="tr-TR" altLang="en-US" sz="2400" dirty="0"/>
              <a:t>.</a:t>
            </a:r>
            <a:endParaRPr lang="en-US" altLang="en-US" sz="2400" b="1" i="1" dirty="0"/>
          </a:p>
          <a:p>
            <a:pPr>
              <a:lnSpc>
                <a:spcPct val="90000"/>
              </a:lnSpc>
            </a:pPr>
            <a:r>
              <a:rPr lang="en-US" altLang="en-US" sz="2400" b="1" i="1" dirty="0">
                <a:solidFill>
                  <a:srgbClr val="FF0000"/>
                </a:solidFill>
              </a:rPr>
              <a:t>Out-degree</a:t>
            </a:r>
            <a:r>
              <a:rPr lang="en-US" altLang="en-US" sz="2400" dirty="0"/>
              <a:t> of a vertex is the number of edges leaving that vertex</a:t>
            </a:r>
            <a:r>
              <a:rPr lang="tr-TR" altLang="en-US" sz="2400" dirty="0"/>
              <a:t>.</a:t>
            </a:r>
          </a:p>
          <a:p>
            <a:pPr>
              <a:lnSpc>
                <a:spcPct val="90000"/>
              </a:lnSpc>
            </a:pPr>
            <a:r>
              <a:rPr lang="tr-TR" altLang="en-US" sz="2400" dirty="0"/>
              <a:t>Nodes with out-degree=0 (no children) are called the </a:t>
            </a:r>
            <a:r>
              <a:rPr lang="tr-TR" altLang="en-US" sz="2400" b="1" i="1" dirty="0">
                <a:solidFill>
                  <a:srgbClr val="FF0000"/>
                </a:solidFill>
              </a:rPr>
              <a:t>leaves</a:t>
            </a:r>
            <a:r>
              <a:rPr lang="tr-TR" altLang="en-US" sz="2400" dirty="0"/>
              <a:t> of the tree.</a:t>
            </a:r>
          </a:p>
          <a:p>
            <a:pPr>
              <a:lnSpc>
                <a:spcPct val="90000"/>
              </a:lnSpc>
            </a:pPr>
            <a:r>
              <a:rPr lang="tr-TR" altLang="en-US" sz="2400" b="1" i="1" dirty="0">
                <a:solidFill>
                  <a:srgbClr val="FF0000"/>
                </a:solidFill>
              </a:rPr>
              <a:t>Root</a:t>
            </a:r>
            <a:r>
              <a:rPr lang="tr-TR" altLang="en-US" sz="2400" dirty="0"/>
              <a:t> is the only node in the tree with in-degree=0.</a:t>
            </a:r>
          </a:p>
          <a:p>
            <a:pPr>
              <a:lnSpc>
                <a:spcPct val="90000"/>
              </a:lnSpc>
            </a:pPr>
            <a:r>
              <a:rPr lang="tr-TR" altLang="en-US" sz="2400" dirty="0"/>
              <a:t>The</a:t>
            </a:r>
            <a:r>
              <a:rPr lang="tr-TR" altLang="en-US" sz="2400" b="1" i="1" dirty="0"/>
              <a:t> </a:t>
            </a:r>
            <a:r>
              <a:rPr lang="tr-TR" altLang="en-US" sz="2400" b="1" i="1" dirty="0">
                <a:solidFill>
                  <a:srgbClr val="FF0000"/>
                </a:solidFill>
              </a:rPr>
              <a:t>child</a:t>
            </a:r>
            <a:r>
              <a:rPr lang="tr-TR" altLang="en-US" sz="2400" b="1" i="1" dirty="0"/>
              <a:t> </a:t>
            </a:r>
            <a:r>
              <a:rPr lang="tr-TR" altLang="en-US" sz="2400" i="1" dirty="0"/>
              <a:t>C</a:t>
            </a:r>
            <a:r>
              <a:rPr lang="tr-TR" altLang="en-US" sz="2400" b="1" i="1" dirty="0"/>
              <a:t> </a:t>
            </a:r>
            <a:r>
              <a:rPr lang="tr-TR" altLang="en-US" sz="2400" dirty="0"/>
              <a:t>of a node </a:t>
            </a:r>
            <a:r>
              <a:rPr lang="tr-TR" altLang="en-US" sz="2400" i="1" dirty="0"/>
              <a:t>A</a:t>
            </a:r>
            <a:r>
              <a:rPr lang="tr-TR" altLang="en-US" sz="2400" dirty="0"/>
              <a:t> is the node that is  connected to </a:t>
            </a:r>
            <a:r>
              <a:rPr lang="tr-TR" altLang="en-US" sz="2400" i="1" dirty="0"/>
              <a:t>A</a:t>
            </a:r>
            <a:r>
              <a:rPr lang="tr-TR" altLang="en-US" sz="2400" dirty="0"/>
              <a:t> by a single edge.  Then, </a:t>
            </a:r>
            <a:r>
              <a:rPr lang="tr-TR" altLang="en-US" sz="2400" i="1" dirty="0"/>
              <a:t>A</a:t>
            </a:r>
            <a:r>
              <a:rPr lang="tr-TR" altLang="en-US" sz="2400" dirty="0"/>
              <a:t> is the </a:t>
            </a:r>
            <a:r>
              <a:rPr lang="tr-TR" altLang="en-US" sz="2400" b="1" i="1" dirty="0">
                <a:solidFill>
                  <a:srgbClr val="FF0000"/>
                </a:solidFill>
              </a:rPr>
              <a:t>parent</a:t>
            </a:r>
            <a:r>
              <a:rPr lang="tr-TR" altLang="en-US" sz="2400" dirty="0"/>
              <a:t> of </a:t>
            </a:r>
            <a:r>
              <a:rPr lang="tr-TR" altLang="en-US" sz="2400" i="1" dirty="0"/>
              <a:t>C</a:t>
            </a:r>
            <a:r>
              <a:rPr lang="tr-TR" altLang="en-US" sz="2400" dirty="0"/>
              <a:t>. </a:t>
            </a:r>
          </a:p>
          <a:p>
            <a:pPr>
              <a:lnSpc>
                <a:spcPct val="90000"/>
              </a:lnSpc>
            </a:pPr>
            <a:r>
              <a:rPr lang="en-US" altLang="en-US" sz="2400" b="1" i="1" dirty="0">
                <a:solidFill>
                  <a:srgbClr val="FF0000"/>
                </a:solidFill>
              </a:rPr>
              <a:t>Grandparent</a:t>
            </a:r>
            <a:r>
              <a:rPr lang="en-US" altLang="en-US" sz="2400" dirty="0"/>
              <a:t> and </a:t>
            </a:r>
            <a:r>
              <a:rPr lang="en-US" altLang="en-US" sz="2400" b="1" i="1" dirty="0">
                <a:solidFill>
                  <a:srgbClr val="FF0000"/>
                </a:solidFill>
              </a:rPr>
              <a:t>grandchild</a:t>
            </a:r>
            <a:r>
              <a:rPr lang="en-US" altLang="en-US" sz="2400" dirty="0">
                <a:solidFill>
                  <a:srgbClr val="FF0000"/>
                </a:solidFill>
              </a:rPr>
              <a:t> </a:t>
            </a:r>
            <a:r>
              <a:rPr lang="en-US" altLang="en-US" sz="2400" dirty="0"/>
              <a:t>relations can be defined in the same manner.</a:t>
            </a:r>
            <a:endParaRPr lang="tr-TR" altLang="en-US" sz="2400" dirty="0"/>
          </a:p>
          <a:p>
            <a:pPr>
              <a:lnSpc>
                <a:spcPct val="90000"/>
              </a:lnSpc>
            </a:pPr>
            <a:r>
              <a:rPr lang="en-US" altLang="en-US" sz="2400" dirty="0"/>
              <a:t>Nodes with the same parent are called </a:t>
            </a:r>
            <a:r>
              <a:rPr lang="en-US" altLang="en-US" sz="2400" b="1" i="1" dirty="0">
                <a:solidFill>
                  <a:srgbClr val="FF0000"/>
                </a:solidFill>
              </a:rPr>
              <a:t>siblings</a:t>
            </a:r>
            <a:r>
              <a:rPr lang="en-US" altLang="en-US" sz="2400"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9E0050A2-5D52-48EE-BF41-287DC349D947}"/>
              </a:ext>
            </a:extLst>
          </p:cNvPr>
          <p:cNvSpPr>
            <a:spLocks noGrp="1"/>
          </p:cNvSpPr>
          <p:nvPr>
            <p:ph type="dt" sz="half" idx="10"/>
          </p:nvPr>
        </p:nvSpPr>
        <p:spPr/>
        <p:txBody>
          <a:bodyPr/>
          <a:lstStyle/>
          <a:p>
            <a:fld id="{5532BE6B-D35A-41AE-9F65-017A6EB3389E}"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6DE71636-F4A7-4926-8E59-EBD08B00AC96}"/>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FC1FD424-E9A7-49FC-8A61-1071EFE99F85}"/>
              </a:ext>
            </a:extLst>
          </p:cNvPr>
          <p:cNvSpPr>
            <a:spLocks noGrp="1"/>
          </p:cNvSpPr>
          <p:nvPr>
            <p:ph type="sldNum" sz="quarter" idx="12"/>
          </p:nvPr>
        </p:nvSpPr>
        <p:spPr/>
        <p:txBody>
          <a:bodyPr/>
          <a:lstStyle/>
          <a:p>
            <a:fld id="{14F7F91F-FE9F-4404-927A-CBE80F9B0D7B}" type="slidenum">
              <a:rPr lang="en-US" altLang="en-US"/>
              <a:pPr/>
              <a:t>60</a:t>
            </a:fld>
            <a:endParaRPr lang="en-US" altLang="en-US" dirty="0"/>
          </a:p>
        </p:txBody>
      </p:sp>
      <p:sp>
        <p:nvSpPr>
          <p:cNvPr id="323586" name="Rectangle 2">
            <a:extLst>
              <a:ext uri="{FF2B5EF4-FFF2-40B4-BE49-F238E27FC236}">
                <a16:creationId xmlns:a16="http://schemas.microsoft.com/office/drawing/2014/main" id="{46139EE9-87F4-4D03-B4FD-EE0CCC3B6FD4}"/>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- 2</a:t>
            </a:r>
            <a:r>
              <a:rPr lang="en-US" altLang="en-US" dirty="0">
                <a:latin typeface="Tahoma" panose="020B0604030504040204" pitchFamily="34" charset="0"/>
              </a:rPr>
              <a:t> </a:t>
            </a:r>
            <a:endParaRPr lang="en-US" altLang="en-US" dirty="0"/>
          </a:p>
        </p:txBody>
      </p:sp>
      <p:sp>
        <p:nvSpPr>
          <p:cNvPr id="323587" name="Rectangle 3">
            <a:extLst>
              <a:ext uri="{FF2B5EF4-FFF2-40B4-BE49-F238E27FC236}">
                <a16:creationId xmlns:a16="http://schemas.microsoft.com/office/drawing/2014/main" id="{B8AFB8C4-51BD-4FA4-9E16-5F37181B9FD9}"/>
              </a:ext>
            </a:extLst>
          </p:cNvPr>
          <p:cNvSpPr>
            <a:spLocks noGrp="1" noChangeArrowheads="1"/>
          </p:cNvSpPr>
          <p:nvPr>
            <p:ph type="body" idx="1"/>
          </p:nvPr>
        </p:nvSpPr>
        <p:spPr/>
        <p:txBody>
          <a:bodyPr/>
          <a:lstStyle/>
          <a:p>
            <a:pPr marL="0" indent="0">
              <a:lnSpc>
                <a:spcPct val="90000"/>
              </a:lnSpc>
              <a:buFontTx/>
              <a:buNone/>
            </a:pPr>
            <a:r>
              <a:rPr lang="tr-TR" altLang="en-US" sz="2400" dirty="0"/>
              <a:t>Now, we have converted the problem into one as in the following: </a:t>
            </a:r>
          </a:p>
          <a:p>
            <a:pPr marL="0" indent="0">
              <a:lnSpc>
                <a:spcPct val="90000"/>
              </a:lnSpc>
              <a:buFontTx/>
              <a:buNone/>
            </a:pPr>
            <a:r>
              <a:rPr lang="tr-TR" altLang="en-US" sz="2400" i="1" dirty="0">
                <a:solidFill>
                  <a:srgbClr val="FF3300"/>
                </a:solidFill>
              </a:rPr>
              <a:t>what is the </a:t>
            </a:r>
            <a:r>
              <a:rPr lang="tr-TR" altLang="en-US" sz="2400" i="1" u="sng" dirty="0">
                <a:solidFill>
                  <a:srgbClr val="FF3300"/>
                </a:solidFill>
              </a:rPr>
              <a:t>average number of comparisons performed</a:t>
            </a:r>
            <a:r>
              <a:rPr lang="tr-TR" altLang="en-US" sz="2400" i="1" dirty="0">
                <a:solidFill>
                  <a:srgbClr val="FF3300"/>
                </a:solidFill>
              </a:rPr>
              <a:t> to find a given key in a BST?</a:t>
            </a:r>
          </a:p>
          <a:p>
            <a:pPr marL="0" indent="0" algn="ctr">
              <a:lnSpc>
                <a:spcPct val="90000"/>
              </a:lnSpc>
              <a:buFontTx/>
              <a:buNone/>
            </a:pPr>
            <a:r>
              <a:rPr lang="tr-TR" altLang="en-US" sz="2400" dirty="0"/>
              <a:t>or</a:t>
            </a:r>
            <a:endParaRPr lang="tr-TR" altLang="en-US" sz="2400" i="1" dirty="0">
              <a:solidFill>
                <a:srgbClr val="FF3300"/>
              </a:solidFill>
            </a:endParaRPr>
          </a:p>
          <a:p>
            <a:pPr marL="0" indent="0">
              <a:lnSpc>
                <a:spcPct val="90000"/>
              </a:lnSpc>
              <a:buFontTx/>
              <a:buNone/>
            </a:pPr>
            <a:r>
              <a:rPr lang="tr-TR" altLang="en-US" sz="2400" i="1" u="sng" dirty="0">
                <a:solidFill>
                  <a:srgbClr val="FF3300"/>
                </a:solidFill>
              </a:rPr>
              <a:t>how many nodes, on average, are visited </a:t>
            </a:r>
            <a:r>
              <a:rPr lang="tr-TR" altLang="en-US" sz="2400" i="1" dirty="0">
                <a:solidFill>
                  <a:srgbClr val="FF3300"/>
                </a:solidFill>
              </a:rPr>
              <a:t>to find a given key or to find it is not in the BST</a:t>
            </a:r>
            <a:r>
              <a:rPr lang="tr-TR" altLang="en-US" sz="2400" dirty="0">
                <a:solidFill>
                  <a:srgbClr val="FF3300"/>
                </a:solidFill>
              </a:rPr>
              <a:t>?</a:t>
            </a:r>
          </a:p>
          <a:p>
            <a:pPr marL="0" indent="0" algn="ctr">
              <a:lnSpc>
                <a:spcPct val="90000"/>
              </a:lnSpc>
              <a:buFontTx/>
              <a:buNone/>
            </a:pPr>
            <a:r>
              <a:rPr lang="tr-TR" altLang="en-US" sz="2400" dirty="0"/>
              <a:t>or, in a higher level of detail,</a:t>
            </a:r>
          </a:p>
          <a:p>
            <a:pPr marL="0" indent="0">
              <a:lnSpc>
                <a:spcPct val="90000"/>
              </a:lnSpc>
              <a:buFontTx/>
              <a:buNone/>
            </a:pPr>
            <a:r>
              <a:rPr lang="tr-TR" altLang="en-US" sz="2400" dirty="0">
                <a:solidFill>
                  <a:srgbClr val="FF3300"/>
                </a:solidFill>
              </a:rPr>
              <a:t>what is the </a:t>
            </a:r>
            <a:r>
              <a:rPr lang="tr-TR" altLang="en-US" sz="2400" b="1" i="1" u="sng" dirty="0">
                <a:solidFill>
                  <a:srgbClr val="FF3300"/>
                </a:solidFill>
              </a:rPr>
              <a:t>average depth</a:t>
            </a:r>
            <a:r>
              <a:rPr lang="tr-TR" altLang="en-US" sz="2400" u="sng" dirty="0">
                <a:solidFill>
                  <a:srgbClr val="FF3300"/>
                </a:solidFill>
              </a:rPr>
              <a:t> of the node </a:t>
            </a:r>
            <a:r>
              <a:rPr lang="tr-TR" altLang="en-US" sz="2400" dirty="0">
                <a:solidFill>
                  <a:srgbClr val="FF3300"/>
                </a:solidFill>
              </a:rPr>
              <a:t>that stores the key we are looking for or, in case the key is not in the BST, what is the average depth of the leaf at the end of the path our search follows  through?</a:t>
            </a:r>
            <a:endParaRPr lang="en-US" altLang="en-US" sz="2400" dirty="0">
              <a:solidFill>
                <a:srgbClr val="FF33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61</a:t>
            </a:fld>
            <a:endParaRPr lang="en-US" altLang="en-US" dirty="0"/>
          </a:p>
        </p:txBody>
      </p:sp>
      <p:sp>
        <p:nvSpPr>
          <p:cNvPr id="322562" name="Rectangle 2">
            <a:extLst>
              <a:ext uri="{FF2B5EF4-FFF2-40B4-BE49-F238E27FC236}">
                <a16:creationId xmlns:a16="http://schemas.microsoft.com/office/drawing/2014/main" id="{8D325E44-8FE2-413F-962E-D7B2E48AF703}"/>
              </a:ext>
            </a:extLst>
          </p:cNvPr>
          <p:cNvSpPr>
            <a:spLocks noGrp="1" noChangeArrowheads="1"/>
          </p:cNvSpPr>
          <p:nvPr>
            <p:ph type="title"/>
          </p:nvPr>
        </p:nvSpPr>
        <p:spPr>
          <a:xfrm>
            <a:off x="215395" y="247206"/>
            <a:ext cx="8471405" cy="1143000"/>
          </a:xfrm>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a:t>
            </a:r>
            <a:r>
              <a:rPr lang="en-US" altLang="en-US" dirty="0"/>
              <a:t>2: Average Depth</a:t>
            </a:r>
            <a:r>
              <a:rPr lang="en-US" altLang="en-US" dirty="0">
                <a:latin typeface="Tahoma" panose="020B0604030504040204" pitchFamily="34" charset="0"/>
              </a:rPr>
              <a:t> </a:t>
            </a:r>
            <a:endParaRPr lang="en-US" altLang="en-US" dirty="0"/>
          </a:p>
        </p:txBody>
      </p:sp>
      <mc:AlternateContent xmlns:mc="http://schemas.openxmlformats.org/markup-compatibility/2006">
        <mc:Choice xmlns:a14="http://schemas.microsoft.com/office/drawing/2010/main" Requires="a14">
          <p:sp>
            <p:nvSpPr>
              <p:cNvPr id="322563" name="Rectangle 3">
                <a:extLst>
                  <a:ext uri="{FF2B5EF4-FFF2-40B4-BE49-F238E27FC236}">
                    <a16:creationId xmlns:a16="http://schemas.microsoft.com/office/drawing/2014/main" id="{83927F4E-62EF-4980-A525-E9E6619DB2BA}"/>
                  </a:ext>
                </a:extLst>
              </p:cNvPr>
              <p:cNvSpPr>
                <a:spLocks noGrp="1" noChangeArrowheads="1"/>
              </p:cNvSpPr>
              <p:nvPr>
                <p:ph type="body" idx="1"/>
              </p:nvPr>
            </p:nvSpPr>
            <p:spPr>
              <a:xfrm>
                <a:off x="215395" y="1528191"/>
                <a:ext cx="8713210" cy="4717034"/>
              </a:xfrm>
            </p:spPr>
            <p:txBody>
              <a:bodyPr/>
              <a:lstStyle/>
              <a:p>
                <a:pPr marL="0" indent="0">
                  <a:buClr>
                    <a:schemeClr val="tx1"/>
                  </a:buClr>
                  <a:buNone/>
                </a:pPr>
                <a:r>
                  <a:rPr lang="en-US" altLang="en-US" dirty="0">
                    <a:solidFill>
                      <a:srgbClr val="FF0000"/>
                    </a:solidFill>
                  </a:rPr>
                  <a:t>Average Depth (AD): denoted by </a:t>
                </a:r>
                <a14:m>
                  <m:oMath xmlns:m="http://schemas.openxmlformats.org/officeDocument/2006/math">
                    <m:sSub>
                      <m:sSubPr>
                        <m:ctrlPr>
                          <a:rPr lang="en-US" altLang="en-US" b="0" i="1" smtClean="0">
                            <a:solidFill>
                              <a:srgbClr val="FF0000"/>
                            </a:solidFill>
                            <a:latin typeface="Cambria Math" panose="02040503050406030204" pitchFamily="18" charset="0"/>
                          </a:rPr>
                        </m:ctrlPr>
                      </m:sSubPr>
                      <m:e>
                        <m:r>
                          <a:rPr lang="en-US" altLang="en-US" b="0" i="1" smtClean="0">
                            <a:solidFill>
                              <a:srgbClr val="FF0000"/>
                            </a:solidFill>
                            <a:latin typeface="Cambria Math" panose="02040503050406030204" pitchFamily="18" charset="0"/>
                          </a:rPr>
                          <m:t>𝑑</m:t>
                        </m:r>
                      </m:e>
                      <m:sub>
                        <m:r>
                          <a:rPr lang="en-US" altLang="en-US" b="0" i="1" smtClean="0">
                            <a:solidFill>
                              <a:srgbClr val="FF0000"/>
                            </a:solidFill>
                            <a:latin typeface="Cambria Math" panose="02040503050406030204" pitchFamily="18" charset="0"/>
                          </a:rPr>
                          <m:t>𝑎𝑣𝑒</m:t>
                        </m:r>
                      </m:sub>
                    </m:sSub>
                  </m:oMath>
                </a14:m>
                <a:endParaRPr lang="en-US" altLang="en-US" b="0" i="1" dirty="0">
                  <a:solidFill>
                    <a:srgbClr val="FF0000"/>
                  </a:solidFill>
                  <a:latin typeface="Cambria Math" panose="02040503050406030204" pitchFamily="18" charset="0"/>
                </a:endParaRPr>
              </a:p>
              <a:p>
                <a:pPr marL="0" indent="0">
                  <a:buClr>
                    <a:schemeClr val="tx1"/>
                  </a:buClr>
                  <a:buNone/>
                </a:pPr>
                <a:endParaRPr lang="en-US" altLang="en-US" b="0" i="1" dirty="0">
                  <a:solidFill>
                    <a:srgbClr val="FF0000"/>
                  </a:solidFill>
                  <a:latin typeface="Cambria Math" panose="02040503050406030204" pitchFamily="18" charset="0"/>
                </a:endParaRPr>
              </a:p>
              <a:p>
                <a:pPr marL="0" indent="0">
                  <a:buClr>
                    <a:schemeClr val="tx1"/>
                  </a:buClr>
                  <a:buNone/>
                </a:pPr>
                <a14:m>
                  <m:oMathPara xmlns:m="http://schemas.openxmlformats.org/officeDocument/2006/math">
                    <m:oMathParaPr>
                      <m:jc m:val="left"/>
                    </m:oMathParaPr>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m:t>
                          </m:r>
                        </m:e>
                        <m:sub>
                          <m:r>
                            <a:rPr lang="en-US" altLang="en-US" b="0" i="1" smtClean="0">
                              <a:latin typeface="Cambria Math" panose="02040503050406030204" pitchFamily="18" charset="0"/>
                            </a:rPr>
                            <m:t>𝑎𝑣𝑒</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𝑡𝑜𝑡𝑎𝑙</m:t>
                          </m:r>
                          <m:r>
                            <a:rPr lang="en-US" altLang="en-US" b="0" i="1" smtClean="0">
                              <a:latin typeface="Cambria Math" panose="02040503050406030204" pitchFamily="18" charset="0"/>
                            </a:rPr>
                            <m:t> </m:t>
                          </m:r>
                          <m:r>
                            <a:rPr lang="en-US" altLang="en-US" b="0" i="1" smtClean="0">
                              <a:latin typeface="Cambria Math" panose="02040503050406030204" pitchFamily="18" charset="0"/>
                            </a:rPr>
                            <m:t>𝑑𝑒𝑝𝑡h</m:t>
                          </m:r>
                        </m:num>
                        <m:den>
                          <m:r>
                            <a:rPr lang="en-US" altLang="en-US" b="0" i="1" smtClean="0">
                              <a:latin typeface="Cambria Math" panose="02040503050406030204" pitchFamily="18" charset="0"/>
                            </a:rPr>
                            <m:t>𝑛𝑢𝑚𝑏𝑒𝑟</m:t>
                          </m:r>
                          <m:r>
                            <a:rPr lang="en-US" altLang="en-US" b="0" i="1" smtClean="0">
                              <a:latin typeface="Cambria Math" panose="02040503050406030204" pitchFamily="18" charset="0"/>
                            </a:rPr>
                            <m:t> </m:t>
                          </m:r>
                          <m:r>
                            <a:rPr lang="en-US" altLang="en-US" b="0" i="1" smtClean="0">
                              <a:latin typeface="Cambria Math" panose="02040503050406030204" pitchFamily="18" charset="0"/>
                            </a:rPr>
                            <m:t>𝑜𝑓</m:t>
                          </m:r>
                          <m:r>
                            <a:rPr lang="en-US" altLang="en-US" b="0" i="1" smtClean="0">
                              <a:latin typeface="Cambria Math" panose="02040503050406030204" pitchFamily="18" charset="0"/>
                            </a:rPr>
                            <m:t> </m:t>
                          </m:r>
                          <m:r>
                            <a:rPr lang="en-US" altLang="en-US" b="0" i="1" smtClean="0">
                              <a:latin typeface="Cambria Math" panose="02040503050406030204" pitchFamily="18" charset="0"/>
                            </a:rPr>
                            <m:t>𝑛𝑜𝑑𝑒𝑠</m:t>
                          </m:r>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m:t>
                          </m:r>
                          <m:r>
                            <a:rPr lang="en-US" altLang="en-US" b="0" i="1" smtClean="0">
                              <a:latin typeface="Cambria Math" panose="02040503050406030204" pitchFamily="18" charset="0"/>
                            </a:rPr>
                            <m:t>(</m:t>
                          </m:r>
                          <m:r>
                            <a:rPr lang="en-US" altLang="en-US" b="0" i="1" smtClean="0">
                              <a:latin typeface="Cambria Math" panose="02040503050406030204" pitchFamily="18" charset="0"/>
                            </a:rPr>
                            <m:t>𝑛</m:t>
                          </m:r>
                          <m:r>
                            <a:rPr lang="en-US" altLang="en-US" b="0" i="1" smtClean="0">
                              <a:latin typeface="Cambria Math" panose="02040503050406030204" pitchFamily="18" charset="0"/>
                            </a:rPr>
                            <m:t>)</m:t>
                          </m:r>
                        </m:num>
                        <m:den>
                          <m:r>
                            <a:rPr lang="en-US" altLang="en-US" b="0" i="1" smtClean="0">
                              <a:latin typeface="Cambria Math" panose="02040503050406030204" pitchFamily="18" charset="0"/>
                            </a:rPr>
                            <m:t>𝑛</m:t>
                          </m:r>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nary>
                            <m:naryPr>
                              <m:chr m:val="∑"/>
                              <m:ctrlPr>
                                <a:rPr lang="en-US" altLang="en-US" b="0" i="1" smtClean="0">
                                  <a:latin typeface="Cambria Math" panose="02040503050406030204" pitchFamily="18" charset="0"/>
                                </a:rPr>
                              </m:ctrlPr>
                            </m:naryPr>
                            <m:sub>
                              <m:r>
                                <a:rPr lang="en-US" altLang="en-US" b="0" i="1" smtClean="0">
                                  <a:latin typeface="Cambria Math" panose="02040503050406030204" pitchFamily="18" charset="0"/>
                                </a:rPr>
                                <m:t>𝑖</m:t>
                              </m:r>
                              <m:r>
                                <a:rPr lang="en-US" altLang="en-US" b="0" i="1" smtClean="0">
                                  <a:latin typeface="Cambria Math" panose="02040503050406030204" pitchFamily="18" charset="0"/>
                                </a:rPr>
                                <m:t>=1</m:t>
                              </m:r>
                            </m:sub>
                            <m:sup>
                              <m:r>
                                <a:rPr lang="en-US" altLang="en-US" b="0" i="1" smtClean="0">
                                  <a:latin typeface="Cambria Math" panose="02040503050406030204" pitchFamily="18" charset="0"/>
                                </a:rPr>
                                <m:t>𝑛</m:t>
                              </m:r>
                            </m:sup>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sub>
                              </m:sSub>
                            </m:e>
                          </m:nary>
                        </m:num>
                        <m:den>
                          <m:r>
                            <a:rPr lang="en-US" altLang="en-US" b="0" i="1" smtClean="0">
                              <a:latin typeface="Cambria Math" panose="02040503050406030204" pitchFamily="18" charset="0"/>
                            </a:rPr>
                            <m:t>𝑛</m:t>
                          </m:r>
                        </m:den>
                      </m:f>
                      <m:r>
                        <a:rPr lang="en-US" altLang="en-US" b="0" i="1" smtClean="0">
                          <a:latin typeface="Cambria Math" panose="02040503050406030204" pitchFamily="18" charset="0"/>
                        </a:rPr>
                        <m:t>;</m:t>
                      </m:r>
                    </m:oMath>
                  </m:oMathPara>
                </a14:m>
                <a:endParaRPr lang="en-US" altLang="en-US" dirty="0"/>
              </a:p>
              <a:p>
                <a:pPr marL="609600" indent="-609600">
                  <a:buFontTx/>
                  <a:buNone/>
                </a:pPr>
                <a:r>
                  <a:rPr lang="en-US" altLang="en-US" dirty="0"/>
                  <a:t>w</a:t>
                </a:r>
                <a:r>
                  <a:rPr lang="en-US" altLang="en-US" b="0" dirty="0"/>
                  <a:t>here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sub>
                    </m:sSub>
                  </m:oMath>
                </a14:m>
                <a:r>
                  <a:rPr lang="en-US" altLang="en-US" dirty="0"/>
                  <a:t> denotes above the depth level (DL) the </a:t>
                </a:r>
              </a:p>
              <a:p>
                <a:pPr marL="609600" indent="-609600">
                  <a:buFontTx/>
                  <a:buNone/>
                </a:pPr>
                <a14:m>
                  <m:oMath xmlns:m="http://schemas.openxmlformats.org/officeDocument/2006/math">
                    <m:sSup>
                      <m:sSupPr>
                        <m:ctrlPr>
                          <a:rPr lang="en-US" altLang="en-US" i="1" smtClean="0">
                            <a:latin typeface="Cambria Math" panose="02040503050406030204" pitchFamily="18" charset="0"/>
                          </a:rPr>
                        </m:ctrlPr>
                      </m:sSupPr>
                      <m:e>
                        <m:r>
                          <a:rPr lang="en-US" altLang="en-US" b="0" i="1" smtClean="0">
                            <a:latin typeface="Cambria Math" panose="02040503050406030204" pitchFamily="18" charset="0"/>
                          </a:rPr>
                          <m:t>𝑖</m:t>
                        </m:r>
                      </m:e>
                      <m:sup>
                        <m:r>
                          <a:rPr lang="en-US" altLang="en-US" b="0" i="1" smtClean="0">
                            <a:latin typeface="Cambria Math" panose="02040503050406030204" pitchFamily="18" charset="0"/>
                          </a:rPr>
                          <m:t>𝑡h</m:t>
                        </m:r>
                      </m:sup>
                    </m:sSup>
                  </m:oMath>
                </a14:m>
                <a:r>
                  <a:rPr lang="en-US" altLang="en-US" dirty="0"/>
                  <a:t> node is at.   </a:t>
                </a:r>
                <a:r>
                  <a:rPr lang="en-US" altLang="en-US" i="1" dirty="0"/>
                  <a:t>e.g.</a:t>
                </a:r>
                <a:r>
                  <a:rPr lang="en-US" altLang="en-US" dirty="0"/>
                  <a:t>, root is at the first DL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sub>
                    </m:sSub>
                  </m:oMath>
                </a14:m>
                <a:r>
                  <a:rPr lang="en-US" altLang="en-US" dirty="0"/>
                  <a:t>=</a:t>
                </a:r>
                <a:r>
                  <a:rPr lang="en-US" altLang="en-US" i="1" dirty="0"/>
                  <a:t>1</a:t>
                </a:r>
                <a:r>
                  <a:rPr lang="en-US" altLang="en-US" dirty="0"/>
                  <a:t>), </a:t>
                </a:r>
              </a:p>
              <a:p>
                <a:pPr marL="609600" indent="-609600">
                  <a:buFontTx/>
                  <a:buNone/>
                </a:pPr>
                <a:r>
                  <a:rPr lang="en-US" altLang="en-US" dirty="0"/>
                  <a:t>and its index is </a:t>
                </a:r>
                <a:r>
                  <a:rPr lang="en-US" altLang="en-US" i="1" dirty="0"/>
                  <a:t>0</a:t>
                </a:r>
                <a:r>
                  <a:rPr lang="en-US" altLang="en-US" dirty="0"/>
                  <a:t>,   </a:t>
                </a:r>
                <a:r>
                  <a:rPr lang="en-US" altLang="en-US" i="1" dirty="0"/>
                  <a:t>i.e.</a:t>
                </a:r>
                <a:r>
                  <a:rPr lang="en-US" altLang="en-US" dirty="0"/>
                  <a:t>, index(</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𝑑𝑙</m:t>
                        </m:r>
                      </m:e>
                      <m:sub>
                        <m:r>
                          <a:rPr lang="en-US" altLang="en-US" b="0" i="1" smtClean="0">
                            <a:latin typeface="Cambria Math" panose="02040503050406030204" pitchFamily="18" charset="0"/>
                          </a:rPr>
                          <m:t>𝑖</m:t>
                        </m:r>
                      </m:sub>
                    </m:sSub>
                  </m:oMath>
                </a14:m>
                <a:r>
                  <a:rPr lang="en-US" altLang="en-US" dirty="0"/>
                  <a:t>)=</a:t>
                </a:r>
                <a:r>
                  <a:rPr lang="en-US" altLang="en-US" i="1" dirty="0"/>
                  <a:t>0</a:t>
                </a:r>
                <a:r>
                  <a:rPr lang="en-US" altLang="en-US" dirty="0"/>
                  <a:t>. </a:t>
                </a:r>
              </a:p>
              <a:p>
                <a:pPr marL="609600" indent="-609600">
                  <a:buFontTx/>
                  <a:buNone/>
                </a:pPr>
                <a:r>
                  <a:rPr lang="en-US" altLang="en-US" sz="2000" dirty="0"/>
                  <a:t>(“e.g.” and “i.e.” stand for “for example” and “that is to say,” respectively.)</a:t>
                </a:r>
              </a:p>
            </p:txBody>
          </p:sp>
        </mc:Choice>
        <mc:Fallback>
          <p:sp>
            <p:nvSpPr>
              <p:cNvPr id="322563" name="Rectangle 3">
                <a:extLst>
                  <a:ext uri="{FF2B5EF4-FFF2-40B4-BE49-F238E27FC236}">
                    <a16:creationId xmlns:a16="http://schemas.microsoft.com/office/drawing/2014/main" id="{83927F4E-62EF-4980-A525-E9E6619DB2BA}"/>
                  </a:ext>
                </a:extLst>
              </p:cNvPr>
              <p:cNvSpPr>
                <a:spLocks noGrp="1" noRot="1" noChangeAspect="1" noMove="1" noResize="1" noEditPoints="1" noAdjustHandles="1" noChangeArrowheads="1" noChangeShapeType="1" noTextEdit="1"/>
              </p:cNvSpPr>
              <p:nvPr>
                <p:ph type="body" idx="1"/>
              </p:nvPr>
            </p:nvSpPr>
            <p:spPr>
              <a:xfrm>
                <a:off x="215395" y="1528191"/>
                <a:ext cx="8713210" cy="4717034"/>
              </a:xfrm>
              <a:blipFill>
                <a:blip r:embed="rId2"/>
                <a:stretch>
                  <a:fillRect l="-1748" t="-1811"/>
                </a:stretch>
              </a:blipFill>
            </p:spPr>
            <p:txBody>
              <a:bodyPr/>
              <a:lstStyle/>
              <a:p>
                <a:r>
                  <a:rPr lang="en-US">
                    <a:noFill/>
                  </a:rPr>
                  <a:t> </a:t>
                </a:r>
              </a:p>
            </p:txBody>
          </p:sp>
        </mc:Fallback>
      </mc:AlternateContent>
    </p:spTree>
    <p:extLst>
      <p:ext uri="{BB962C8B-B14F-4D97-AF65-F5344CB8AC3E}">
        <p14:creationId xmlns:p14="http://schemas.microsoft.com/office/powerpoint/2010/main" val="829263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62</a:t>
            </a:fld>
            <a:endParaRPr lang="en-US" altLang="en-US" dirty="0"/>
          </a:p>
        </p:txBody>
      </p:sp>
      <mc:AlternateContent xmlns:mc="http://schemas.openxmlformats.org/markup-compatibility/2006" xmlns:a14="http://schemas.microsoft.com/office/drawing/2010/main">
        <mc:Choice Requires="a14">
          <p:sp>
            <p:nvSpPr>
              <p:cNvPr id="7" name="Rectangle 3">
                <a:extLst>
                  <a:ext uri="{FF2B5EF4-FFF2-40B4-BE49-F238E27FC236}">
                    <a16:creationId xmlns:a16="http://schemas.microsoft.com/office/drawing/2014/main" id="{ABEE784C-0547-4689-A9A3-AB54B7B2A4D7}"/>
                  </a:ext>
                </a:extLst>
              </p:cNvPr>
              <p:cNvSpPr txBox="1">
                <a:spLocks noChangeArrowheads="1"/>
              </p:cNvSpPr>
              <p:nvPr/>
            </p:nvSpPr>
            <p:spPr bwMode="auto">
              <a:xfrm>
                <a:off x="457200" y="1418796"/>
                <a:ext cx="8229600" cy="45305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tx1"/>
                  </a:buClr>
                  <a:buNone/>
                </a:pPr>
                <a:r>
                  <a:rPr lang="en-US" altLang="en-US" b="1" i="1" dirty="0"/>
                  <a:t>(!!!) Attention (!!!)</a:t>
                </a:r>
                <a:r>
                  <a:rPr lang="en-US" altLang="en-US" dirty="0"/>
                  <a:t> : </a:t>
                </a:r>
              </a:p>
              <a:p>
                <a:pPr marL="0" indent="0">
                  <a:buClr>
                    <a:schemeClr val="tx1"/>
                  </a:buClr>
                  <a:buNone/>
                </a:pPr>
                <a:r>
                  <a:rPr lang="en-US" altLang="en-US" dirty="0"/>
                  <a:t>A BST or, in general, an ordered tree with </a:t>
                </a:r>
                <a:r>
                  <a:rPr lang="en-US" altLang="en-US" b="1" i="1" dirty="0">
                    <a:solidFill>
                      <a:srgbClr val="FF0000"/>
                    </a:solidFill>
                  </a:rPr>
                  <a:t>k</a:t>
                </a:r>
                <a:r>
                  <a:rPr lang="en-US" altLang="en-US" i="1" dirty="0"/>
                  <a:t> DLs</a:t>
                </a:r>
                <a:r>
                  <a:rPr lang="en-US" altLang="en-US" dirty="0"/>
                  <a:t> has </a:t>
                </a:r>
                <a:r>
                  <a:rPr lang="en-US" altLang="en-US" i="1" dirty="0"/>
                  <a:t>DL indices </a:t>
                </a:r>
                <a:r>
                  <a:rPr lang="en-US" altLang="en-US" dirty="0"/>
                  <a:t>between </a:t>
                </a:r>
                <a:r>
                  <a:rPr lang="en-US" altLang="en-US" b="1" i="1" dirty="0"/>
                  <a:t>0</a:t>
                </a:r>
                <a:r>
                  <a:rPr lang="en-US" altLang="en-US" b="1" dirty="0"/>
                  <a:t> and </a:t>
                </a:r>
                <a:r>
                  <a:rPr lang="en-US" altLang="en-US" b="1" i="1" dirty="0"/>
                  <a:t>k-1</a:t>
                </a:r>
                <a:r>
                  <a:rPr lang="en-US" altLang="en-US" dirty="0"/>
                  <a:t>. </a:t>
                </a:r>
              </a:p>
              <a:p>
                <a:pPr marL="0" indent="0">
                  <a:buClr>
                    <a:schemeClr val="tx1"/>
                  </a:buClr>
                  <a:buNone/>
                </a:pPr>
                <a14:m>
                  <m:oMathPara xmlns:m="http://schemas.openxmlformats.org/officeDocument/2006/math">
                    <m:oMathParaPr>
                      <m:jc m:val="centerGroup"/>
                    </m:oMathParaPr>
                    <m:oMath xmlns:m="http://schemas.openxmlformats.org/officeDocument/2006/math">
                      <m:r>
                        <a:rPr lang="en-US" altLang="en-US" i="1" smtClean="0">
                          <a:latin typeface="Cambria Math" panose="02040503050406030204" pitchFamily="18" charset="0"/>
                          <a:ea typeface="Cambria Math" panose="02040503050406030204" pitchFamily="18" charset="0"/>
                        </a:rPr>
                        <m:t>⇒</m:t>
                      </m:r>
                    </m:oMath>
                  </m:oMathPara>
                </a14:m>
                <a:endParaRPr lang="en-US" altLang="en-US" dirty="0"/>
              </a:p>
              <a:p>
                <a:pPr marL="0" indent="0">
                  <a:buClr>
                    <a:schemeClr val="tx1"/>
                  </a:buClr>
                  <a:buNone/>
                </a:pPr>
                <a:r>
                  <a:rPr lang="en-US" altLang="en-US" dirty="0"/>
                  <a:t> </a:t>
                </a:r>
                <a:r>
                  <a:rPr lang="en-US" altLang="en-US" dirty="0">
                    <a:solidFill>
                      <a:srgbClr val="FF0000"/>
                    </a:solidFill>
                  </a:rPr>
                  <a:t>(!!!)</a:t>
                </a:r>
                <a:r>
                  <a:rPr lang="en-US" altLang="en-US" dirty="0"/>
                  <a:t> </a:t>
                </a:r>
                <a14:m>
                  <m:oMath xmlns:m="http://schemas.openxmlformats.org/officeDocument/2006/math">
                    <m:sSup>
                      <m:sSupPr>
                        <m:ctrlPr>
                          <a:rPr lang="en-US" altLang="en-US" b="1" i="1" smtClean="0">
                            <a:solidFill>
                              <a:srgbClr val="FF0000"/>
                            </a:solidFill>
                            <a:latin typeface="Cambria Math" panose="02040503050406030204" pitchFamily="18" charset="0"/>
                          </a:rPr>
                        </m:ctrlPr>
                      </m:sSupPr>
                      <m:e>
                        <m:r>
                          <a:rPr lang="en-US" altLang="en-US" b="1" i="1" smtClean="0">
                            <a:solidFill>
                              <a:srgbClr val="FF0000"/>
                            </a:solidFill>
                            <a:latin typeface="Cambria Math" panose="02040503050406030204" pitchFamily="18" charset="0"/>
                          </a:rPr>
                          <m:t>𝒋</m:t>
                        </m:r>
                      </m:e>
                      <m:sup>
                        <m:r>
                          <a:rPr lang="en-US" altLang="en-US" b="1" i="1" smtClean="0">
                            <a:solidFill>
                              <a:srgbClr val="FF0000"/>
                            </a:solidFill>
                            <a:latin typeface="Cambria Math" panose="02040503050406030204" pitchFamily="18" charset="0"/>
                          </a:rPr>
                          <m:t>𝒕𝒉</m:t>
                        </m:r>
                      </m:sup>
                    </m:sSup>
                  </m:oMath>
                </a14:m>
                <a:r>
                  <a:rPr lang="en-US" altLang="en-US" b="1" dirty="0">
                    <a:solidFill>
                      <a:srgbClr val="FF0000"/>
                    </a:solidFill>
                  </a:rPr>
                  <a:t> DL (</a:t>
                </a:r>
                <a14:m>
                  <m:oMath xmlns:m="http://schemas.openxmlformats.org/officeDocument/2006/math">
                    <m:r>
                      <a:rPr lang="en-US" altLang="en-US" b="1" i="1" smtClean="0">
                        <a:solidFill>
                          <a:srgbClr val="FF0000"/>
                        </a:solidFill>
                        <a:latin typeface="Cambria Math" panose="02040503050406030204" pitchFamily="18" charset="0"/>
                      </a:rPr>
                      <m:t>𝒅𝒍</m:t>
                    </m:r>
                    <m:r>
                      <a:rPr lang="en-US" altLang="en-US" b="1" i="1" smtClean="0">
                        <a:solidFill>
                          <a:srgbClr val="FF0000"/>
                        </a:solidFill>
                        <a:latin typeface="Cambria Math" panose="02040503050406030204" pitchFamily="18" charset="0"/>
                      </a:rPr>
                      <m:t>=</m:t>
                    </m:r>
                    <m:r>
                      <a:rPr lang="en-US" altLang="en-US" b="1" i="1" smtClean="0">
                        <a:solidFill>
                          <a:srgbClr val="FF0000"/>
                        </a:solidFill>
                        <a:latin typeface="Cambria Math" panose="02040503050406030204" pitchFamily="18" charset="0"/>
                      </a:rPr>
                      <m:t>𝒋</m:t>
                    </m:r>
                  </m:oMath>
                </a14:m>
                <a:r>
                  <a:rPr lang="en-US" altLang="en-US" b="1" dirty="0">
                    <a:solidFill>
                      <a:srgbClr val="FF0000"/>
                    </a:solidFill>
                  </a:rPr>
                  <a:t>) is indexed by </a:t>
                </a:r>
                <a:r>
                  <a:rPr lang="en-US" altLang="en-US" b="1" i="1" dirty="0">
                    <a:solidFill>
                      <a:srgbClr val="FF0000"/>
                    </a:solidFill>
                  </a:rPr>
                  <a:t>j-1</a:t>
                </a:r>
                <a:r>
                  <a:rPr lang="en-US" altLang="en-US" dirty="0"/>
                  <a:t> </a:t>
                </a:r>
                <a:r>
                  <a:rPr lang="en-US" altLang="en-US" dirty="0">
                    <a:solidFill>
                      <a:srgbClr val="FF0000"/>
                    </a:solidFill>
                  </a:rPr>
                  <a:t>(!!!)</a:t>
                </a:r>
              </a:p>
              <a:p>
                <a:pPr marL="0" indent="0" algn="ctr">
                  <a:buClr>
                    <a:schemeClr val="tx1"/>
                  </a:buClr>
                  <a:buNone/>
                </a:pPr>
                <a:r>
                  <a:rPr lang="en-US" altLang="en-US" dirty="0">
                    <a:solidFill>
                      <a:srgbClr val="FF0000"/>
                    </a:solidFill>
                  </a:rPr>
                  <a:t>or</a:t>
                </a:r>
              </a:p>
              <a:p>
                <a:pPr marL="0" indent="0" algn="ctr">
                  <a:buClr>
                    <a:schemeClr val="tx1"/>
                  </a:buClr>
                  <a:buNone/>
                </a:pPr>
                <a14:m>
                  <m:oMathPara xmlns:m="http://schemas.openxmlformats.org/officeDocument/2006/math">
                    <m:oMathParaPr>
                      <m:jc m:val="centerGroup"/>
                    </m:oMathParaPr>
                    <m:oMath xmlns:m="http://schemas.openxmlformats.org/officeDocument/2006/math">
                      <m:r>
                        <m:rPr>
                          <m:nor/>
                        </m:rPr>
                        <a:rPr lang="en-US" altLang="en-US" b="1" i="0" dirty="0" smtClean="0">
                          <a:solidFill>
                            <a:srgbClr val="FF0000"/>
                          </a:solidFill>
                          <a:latin typeface="Cambria Math" panose="02040503050406030204" pitchFamily="18" charset="0"/>
                          <a:ea typeface="Cambria Math" panose="02040503050406030204" pitchFamily="18" charset="0"/>
                        </a:rPr>
                        <m:t>index</m:t>
                      </m:r>
                      <m:d>
                        <m:dPr>
                          <m:ctrlPr>
                            <a:rPr lang="en-US" altLang="en-US" b="1" i="1" dirty="0" smtClean="0">
                              <a:solidFill>
                                <a:srgbClr val="FF0000"/>
                              </a:solidFill>
                              <a:latin typeface="Cambria Math" panose="02040503050406030204" pitchFamily="18" charset="0"/>
                              <a:ea typeface="Cambria Math" panose="02040503050406030204" pitchFamily="18" charset="0"/>
                            </a:rPr>
                          </m:ctrlPr>
                        </m:dPr>
                        <m:e>
                          <m:r>
                            <a:rPr lang="en-US" altLang="en-US" b="1" i="1" dirty="0" smtClean="0">
                              <a:solidFill>
                                <a:srgbClr val="FF0000"/>
                              </a:solidFill>
                              <a:latin typeface="Cambria Math" panose="02040503050406030204" pitchFamily="18" charset="0"/>
                              <a:ea typeface="Cambria Math" panose="02040503050406030204" pitchFamily="18" charset="0"/>
                            </a:rPr>
                            <m:t>𝒅𝒍</m:t>
                          </m:r>
                          <m:r>
                            <a:rPr lang="en-US" altLang="en-US" b="1" i="1" dirty="0" smtClean="0">
                              <a:solidFill>
                                <a:srgbClr val="FF0000"/>
                              </a:solidFill>
                              <a:latin typeface="Cambria Math" panose="02040503050406030204" pitchFamily="18" charset="0"/>
                              <a:ea typeface="Cambria Math" panose="02040503050406030204" pitchFamily="18" charset="0"/>
                            </a:rPr>
                            <m:t>=</m:t>
                          </m:r>
                          <m:r>
                            <a:rPr lang="en-US" altLang="en-US" b="1" i="1" dirty="0" smtClean="0">
                              <a:solidFill>
                                <a:srgbClr val="FF0000"/>
                              </a:solidFill>
                              <a:latin typeface="Cambria Math" panose="02040503050406030204" pitchFamily="18" charset="0"/>
                              <a:ea typeface="Cambria Math" panose="02040503050406030204" pitchFamily="18" charset="0"/>
                            </a:rPr>
                            <m:t>𝒋</m:t>
                          </m:r>
                        </m:e>
                      </m:d>
                      <m:r>
                        <a:rPr lang="en-US" altLang="en-US" b="1" i="1" dirty="0" smtClean="0">
                          <a:solidFill>
                            <a:srgbClr val="FF0000"/>
                          </a:solidFill>
                          <a:latin typeface="Cambria Math" panose="02040503050406030204" pitchFamily="18" charset="0"/>
                          <a:ea typeface="Cambria Math" panose="02040503050406030204" pitchFamily="18" charset="0"/>
                        </a:rPr>
                        <m:t>=</m:t>
                      </m:r>
                      <m:r>
                        <a:rPr lang="en-US" altLang="en-US" b="1" i="1" dirty="0" smtClean="0">
                          <a:solidFill>
                            <a:srgbClr val="FF0000"/>
                          </a:solidFill>
                          <a:latin typeface="Cambria Math" panose="02040503050406030204" pitchFamily="18" charset="0"/>
                          <a:ea typeface="Cambria Math" panose="02040503050406030204" pitchFamily="18" charset="0"/>
                        </a:rPr>
                        <m:t>𝒋</m:t>
                      </m:r>
                      <m:r>
                        <a:rPr lang="en-US" altLang="en-US" b="1" i="1" dirty="0" smtClean="0">
                          <a:solidFill>
                            <a:srgbClr val="FF0000"/>
                          </a:solidFill>
                          <a:latin typeface="Cambria Math" panose="02040503050406030204" pitchFamily="18" charset="0"/>
                          <a:ea typeface="Cambria Math" panose="02040503050406030204" pitchFamily="18" charset="0"/>
                        </a:rPr>
                        <m:t>−</m:t>
                      </m:r>
                      <m:r>
                        <a:rPr lang="en-US" altLang="en-US" b="1" i="1" dirty="0" smtClean="0">
                          <a:solidFill>
                            <a:srgbClr val="FF0000"/>
                          </a:solidFill>
                          <a:latin typeface="Cambria Math" panose="02040503050406030204" pitchFamily="18" charset="0"/>
                          <a:ea typeface="Cambria Math" panose="02040503050406030204" pitchFamily="18" charset="0"/>
                        </a:rPr>
                        <m:t>𝟏</m:t>
                      </m:r>
                    </m:oMath>
                  </m:oMathPara>
                </a14:m>
                <a:endParaRPr lang="en-US" altLang="en-US" b="1" dirty="0">
                  <a:solidFill>
                    <a:srgbClr val="FF0000"/>
                  </a:solidFill>
                </a:endParaRPr>
              </a:p>
            </p:txBody>
          </p:sp>
        </mc:Choice>
        <mc:Fallback xmlns="">
          <p:sp>
            <p:nvSpPr>
              <p:cNvPr id="7" name="Rectangle 3">
                <a:extLst>
                  <a:ext uri="{FF2B5EF4-FFF2-40B4-BE49-F238E27FC236}">
                    <a16:creationId xmlns:a16="http://schemas.microsoft.com/office/drawing/2014/main" id="{ABEE784C-0547-4689-A9A3-AB54B7B2A4D7}"/>
                  </a:ext>
                </a:extLst>
              </p:cNvPr>
              <p:cNvSpPr txBox="1">
                <a:spLocks noRot="1" noChangeAspect="1" noMove="1" noResize="1" noEditPoints="1" noAdjustHandles="1" noChangeArrowheads="1" noChangeShapeType="1" noTextEdit="1"/>
              </p:cNvSpPr>
              <p:nvPr/>
            </p:nvSpPr>
            <p:spPr bwMode="auto">
              <a:xfrm>
                <a:off x="457200" y="1418796"/>
                <a:ext cx="8229600" cy="4530554"/>
              </a:xfrm>
              <a:prstGeom prst="rect">
                <a:avLst/>
              </a:prstGeom>
              <a:blipFill>
                <a:blip r:embed="rId2"/>
                <a:stretch>
                  <a:fillRect l="-1852" t="-1884" r="-7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2">
            <a:extLst>
              <a:ext uri="{FF2B5EF4-FFF2-40B4-BE49-F238E27FC236}">
                <a16:creationId xmlns:a16="http://schemas.microsoft.com/office/drawing/2014/main" id="{8E23932B-0AF2-4500-A55D-24C62A7F5303}"/>
              </a:ext>
            </a:extLst>
          </p:cNvPr>
          <p:cNvSpPr txBox="1">
            <a:spLocks noChangeArrowheads="1"/>
          </p:cNvSpPr>
          <p:nvPr/>
        </p:nvSpPr>
        <p:spPr bwMode="auto">
          <a:xfrm>
            <a:off x="215395" y="116540"/>
            <a:ext cx="847140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rgbClr val="0033CC"/>
                </a:solidFill>
                <a:latin typeface="+mj-lt"/>
                <a:ea typeface="+mj-ea"/>
                <a:cs typeface="+mj-cs"/>
              </a:defRPr>
            </a:lvl1pPr>
            <a:lvl2pPr algn="ctr" rtl="0" fontAlgn="base">
              <a:spcBef>
                <a:spcPct val="0"/>
              </a:spcBef>
              <a:spcAft>
                <a:spcPct val="0"/>
              </a:spcAft>
              <a:defRPr sz="4400">
                <a:solidFill>
                  <a:srgbClr val="0033CC"/>
                </a:solidFill>
                <a:latin typeface="Times New Roman" panose="02020603050405020304" pitchFamily="18" charset="0"/>
              </a:defRPr>
            </a:lvl2pPr>
            <a:lvl3pPr algn="ctr" rtl="0" fontAlgn="base">
              <a:spcBef>
                <a:spcPct val="0"/>
              </a:spcBef>
              <a:spcAft>
                <a:spcPct val="0"/>
              </a:spcAft>
              <a:defRPr sz="4400">
                <a:solidFill>
                  <a:srgbClr val="0033CC"/>
                </a:solidFill>
                <a:latin typeface="Times New Roman" panose="02020603050405020304" pitchFamily="18" charset="0"/>
              </a:defRPr>
            </a:lvl3pPr>
            <a:lvl4pPr algn="ctr" rtl="0" fontAlgn="base">
              <a:spcBef>
                <a:spcPct val="0"/>
              </a:spcBef>
              <a:spcAft>
                <a:spcPct val="0"/>
              </a:spcAft>
              <a:defRPr sz="4400">
                <a:solidFill>
                  <a:srgbClr val="0033CC"/>
                </a:solidFill>
                <a:latin typeface="Times New Roman" panose="02020603050405020304" pitchFamily="18" charset="0"/>
              </a:defRPr>
            </a:lvl4pPr>
            <a:lvl5pPr algn="ctr" rtl="0" fontAlgn="base">
              <a:spcBef>
                <a:spcPct val="0"/>
              </a:spcBef>
              <a:spcAft>
                <a:spcPct val="0"/>
              </a:spcAft>
              <a:defRPr sz="4400">
                <a:solidFill>
                  <a:srgbClr val="0033CC"/>
                </a:solidFill>
                <a:latin typeface="Times New Roman" panose="02020603050405020304" pitchFamily="18" charset="0"/>
              </a:defRPr>
            </a:lvl5pPr>
            <a:lvl6pPr marL="457200" algn="ctr" rtl="0" fontAlgn="base">
              <a:spcBef>
                <a:spcPct val="0"/>
              </a:spcBef>
              <a:spcAft>
                <a:spcPct val="0"/>
              </a:spcAft>
              <a:defRPr sz="4400">
                <a:solidFill>
                  <a:srgbClr val="0033CC"/>
                </a:solidFill>
                <a:latin typeface="Times New Roman" panose="02020603050405020304" pitchFamily="18" charset="0"/>
              </a:defRPr>
            </a:lvl6pPr>
            <a:lvl7pPr marL="914400" algn="ctr" rtl="0" fontAlgn="base">
              <a:spcBef>
                <a:spcPct val="0"/>
              </a:spcBef>
              <a:spcAft>
                <a:spcPct val="0"/>
              </a:spcAft>
              <a:defRPr sz="4400">
                <a:solidFill>
                  <a:srgbClr val="0033CC"/>
                </a:solidFill>
                <a:latin typeface="Times New Roman" panose="02020603050405020304" pitchFamily="18" charset="0"/>
              </a:defRPr>
            </a:lvl7pPr>
            <a:lvl8pPr marL="1371600" algn="ctr" rtl="0" fontAlgn="base">
              <a:spcBef>
                <a:spcPct val="0"/>
              </a:spcBef>
              <a:spcAft>
                <a:spcPct val="0"/>
              </a:spcAft>
              <a:defRPr sz="4400">
                <a:solidFill>
                  <a:srgbClr val="0033CC"/>
                </a:solidFill>
                <a:latin typeface="Times New Roman" panose="02020603050405020304" pitchFamily="18" charset="0"/>
              </a:defRPr>
            </a:lvl8pPr>
            <a:lvl9pPr marL="1828800" algn="ctr" rtl="0" fontAlgn="base">
              <a:spcBef>
                <a:spcPct val="0"/>
              </a:spcBef>
              <a:spcAft>
                <a:spcPct val="0"/>
              </a:spcAft>
              <a:defRPr sz="4400">
                <a:solidFill>
                  <a:srgbClr val="0033CC"/>
                </a:solidFill>
                <a:latin typeface="Times New Roman" panose="02020603050405020304" pitchFamily="18" charset="0"/>
              </a:defRPr>
            </a:lvl9p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a:t>
            </a:r>
            <a:r>
              <a:rPr lang="en-US" altLang="en-US" dirty="0"/>
              <a:t>2: Average Depth</a:t>
            </a:r>
            <a:r>
              <a:rPr lang="en-US" altLang="en-US" dirty="0">
                <a:latin typeface="Tahoma" panose="020B0604030504040204" pitchFamily="34" charset="0"/>
              </a:rPr>
              <a:t> </a:t>
            </a:r>
            <a:endParaRPr lang="en-US" altLang="en-US" dirty="0"/>
          </a:p>
        </p:txBody>
      </p:sp>
    </p:spTree>
    <p:extLst>
      <p:ext uri="{BB962C8B-B14F-4D97-AF65-F5344CB8AC3E}">
        <p14:creationId xmlns:p14="http://schemas.microsoft.com/office/powerpoint/2010/main" val="2583156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63</a:t>
            </a:fld>
            <a:endParaRPr lang="en-US" altLang="en-US" dirty="0"/>
          </a:p>
        </p:txBody>
      </p:sp>
      <p:sp>
        <p:nvSpPr>
          <p:cNvPr id="322563" name="Rectangle 3">
            <a:extLst>
              <a:ext uri="{FF2B5EF4-FFF2-40B4-BE49-F238E27FC236}">
                <a16:creationId xmlns:a16="http://schemas.microsoft.com/office/drawing/2014/main" id="{83927F4E-62EF-4980-A525-E9E6619DB2BA}"/>
              </a:ext>
            </a:extLst>
          </p:cNvPr>
          <p:cNvSpPr>
            <a:spLocks noGrp="1" noChangeArrowheads="1"/>
          </p:cNvSpPr>
          <p:nvPr>
            <p:ph type="body" idx="1"/>
          </p:nvPr>
        </p:nvSpPr>
        <p:spPr>
          <a:xfrm>
            <a:off x="457200" y="1600201"/>
            <a:ext cx="8229600" cy="1612769"/>
          </a:xfrm>
        </p:spPr>
        <p:txBody>
          <a:bodyPr/>
          <a:lstStyle/>
          <a:p>
            <a:pPr marL="0" indent="0">
              <a:buClr>
                <a:schemeClr val="tx1"/>
              </a:buClr>
              <a:buNone/>
            </a:pPr>
            <a:r>
              <a:rPr lang="en-US" altLang="en-US" dirty="0">
                <a:solidFill>
                  <a:srgbClr val="FF0000"/>
                </a:solidFill>
              </a:rPr>
              <a:t>Internal path length (IPL)</a:t>
            </a:r>
            <a:r>
              <a:rPr lang="en-US" altLang="en-US" dirty="0"/>
              <a:t>: Another concept closely related to </a:t>
            </a:r>
            <a:r>
              <a:rPr lang="en-US" altLang="en-US" i="1" dirty="0">
                <a:solidFill>
                  <a:srgbClr val="FF0000"/>
                </a:solidFill>
              </a:rPr>
              <a:t>average depth</a:t>
            </a:r>
            <a:r>
              <a:rPr lang="en-US" altLang="en-US" i="1" dirty="0"/>
              <a:t>.</a:t>
            </a:r>
          </a:p>
          <a:p>
            <a:pPr marL="609600" indent="-609600">
              <a:buFontTx/>
              <a:buNone/>
            </a:pPr>
            <a:endParaRPr lang="en-US" altLang="en-US" dirty="0"/>
          </a:p>
        </p:txBody>
      </p:sp>
      <p:sp>
        <p:nvSpPr>
          <p:cNvPr id="7" name="Rectangle 3">
            <a:extLst>
              <a:ext uri="{FF2B5EF4-FFF2-40B4-BE49-F238E27FC236}">
                <a16:creationId xmlns:a16="http://schemas.microsoft.com/office/drawing/2014/main" id="{ABEE784C-0547-4689-A9A3-AB54B7B2A4D7}"/>
              </a:ext>
            </a:extLst>
          </p:cNvPr>
          <p:cNvSpPr txBox="1">
            <a:spLocks noChangeArrowheads="1"/>
          </p:cNvSpPr>
          <p:nvPr/>
        </p:nvSpPr>
        <p:spPr bwMode="auto">
          <a:xfrm>
            <a:off x="457200" y="2900298"/>
            <a:ext cx="8229600"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altLang="en-US" b="1" i="1" dirty="0"/>
              <a:t>Definition</a:t>
            </a:r>
            <a:r>
              <a:rPr lang="en-US" altLang="en-US" dirty="0"/>
              <a:t>: </a:t>
            </a:r>
          </a:p>
          <a:p>
            <a:pPr marL="0" indent="0">
              <a:buClr>
                <a:schemeClr val="tx1"/>
              </a:buClr>
              <a:buFontTx/>
              <a:buNone/>
            </a:pPr>
            <a:r>
              <a:rPr lang="en-US" altLang="en-US" dirty="0">
                <a:solidFill>
                  <a:srgbClr val="FF0000"/>
                </a:solidFill>
              </a:rPr>
              <a:t>IPL</a:t>
            </a:r>
            <a:r>
              <a:rPr lang="en-US" altLang="en-US" dirty="0"/>
              <a:t> is the sum of the length of all paths that connect the nodes of a tree.</a:t>
            </a:r>
            <a:endParaRPr lang="tr-TR" altLang="en-US" dirty="0"/>
          </a:p>
          <a:p>
            <a:pPr marL="609600" indent="-609600">
              <a:buFontTx/>
              <a:buNone/>
            </a:pPr>
            <a:endParaRPr lang="en-US" altLang="en-US" dirty="0"/>
          </a:p>
        </p:txBody>
      </p:sp>
      <p:sp>
        <p:nvSpPr>
          <p:cNvPr id="10" name="Rectangle 2">
            <a:extLst>
              <a:ext uri="{FF2B5EF4-FFF2-40B4-BE49-F238E27FC236}">
                <a16:creationId xmlns:a16="http://schemas.microsoft.com/office/drawing/2014/main" id="{A79632B9-1216-4618-9370-F9AC799AF5D0}"/>
              </a:ext>
            </a:extLst>
          </p:cNvPr>
          <p:cNvSpPr>
            <a:spLocks noGrp="1" noChangeArrowheads="1"/>
          </p:cNvSpPr>
          <p:nvPr>
            <p:ph type="title"/>
          </p:nvPr>
        </p:nvSpPr>
        <p:spPr>
          <a:xfrm>
            <a:off x="251400" y="274638"/>
            <a:ext cx="8435400" cy="1143000"/>
          </a:xfrm>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a:t>
            </a:r>
            <a:r>
              <a:rPr lang="en-US" altLang="en-US" dirty="0"/>
              <a:t>2: </a:t>
            </a:r>
            <a:br>
              <a:rPr lang="en-US" altLang="en-US" dirty="0"/>
            </a:br>
            <a:r>
              <a:rPr lang="en-US" altLang="en-US" dirty="0"/>
              <a:t>Internal Path Length</a:t>
            </a:r>
            <a:r>
              <a:rPr lang="en-US" altLang="en-US" dirty="0">
                <a:latin typeface="Tahoma" panose="020B0604030504040204" pitchFamily="34" charset="0"/>
              </a:rPr>
              <a:t> </a:t>
            </a:r>
            <a:endParaRPr lang="en-US"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4">
            <a:extLst>
              <a:ext uri="{FF2B5EF4-FFF2-40B4-BE49-F238E27FC236}">
                <a16:creationId xmlns:a16="http://schemas.microsoft.com/office/drawing/2014/main" id="{99CFB747-6B6E-4094-BEA5-F47DDBCC87AC}"/>
              </a:ext>
            </a:extLst>
          </p:cNvPr>
          <p:cNvSpPr>
            <a:spLocks noGrp="1"/>
          </p:cNvSpPr>
          <p:nvPr>
            <p:ph type="dt" sz="half" idx="10"/>
          </p:nvPr>
        </p:nvSpPr>
        <p:spPr/>
        <p:txBody>
          <a:bodyPr/>
          <a:lstStyle/>
          <a:p>
            <a:fld id="{D2D60E3F-67FE-41BE-BA4D-72F301091955}" type="datetime4">
              <a:rPr lang="en-US" altLang="en-US"/>
              <a:pPr/>
              <a:t>November 7, 2024</a:t>
            </a:fld>
            <a:endParaRPr lang="en-US" altLang="en-US" dirty="0"/>
          </a:p>
        </p:txBody>
      </p:sp>
      <p:sp>
        <p:nvSpPr>
          <p:cNvPr id="40" name="Alt Bilgi Yer Tutucusu 5">
            <a:extLst>
              <a:ext uri="{FF2B5EF4-FFF2-40B4-BE49-F238E27FC236}">
                <a16:creationId xmlns:a16="http://schemas.microsoft.com/office/drawing/2014/main" id="{EB81AD12-D507-4B54-8CF2-FEC56AF5E690}"/>
              </a:ext>
            </a:extLst>
          </p:cNvPr>
          <p:cNvSpPr>
            <a:spLocks noGrp="1"/>
          </p:cNvSpPr>
          <p:nvPr>
            <p:ph type="ftr" sz="quarter" idx="11"/>
          </p:nvPr>
        </p:nvSpPr>
        <p:spPr/>
        <p:txBody>
          <a:bodyPr/>
          <a:lstStyle/>
          <a:p>
            <a:r>
              <a:rPr lang="en-US" altLang="en-US" dirty="0"/>
              <a:t>Borahan Tümer, Ph.D.                                                                                                                                                                          </a:t>
            </a:r>
          </a:p>
        </p:txBody>
      </p:sp>
      <p:sp>
        <p:nvSpPr>
          <p:cNvPr id="41" name="Slayt Numarası Yer Tutucusu 6">
            <a:extLst>
              <a:ext uri="{FF2B5EF4-FFF2-40B4-BE49-F238E27FC236}">
                <a16:creationId xmlns:a16="http://schemas.microsoft.com/office/drawing/2014/main" id="{44A5254A-809A-48DC-AF49-EBE8D1574E0C}"/>
              </a:ext>
            </a:extLst>
          </p:cNvPr>
          <p:cNvSpPr>
            <a:spLocks noGrp="1"/>
          </p:cNvSpPr>
          <p:nvPr>
            <p:ph type="sldNum" sz="quarter" idx="12"/>
          </p:nvPr>
        </p:nvSpPr>
        <p:spPr/>
        <p:txBody>
          <a:bodyPr/>
          <a:lstStyle/>
          <a:p>
            <a:fld id="{BCB1F261-6719-4D99-8DD1-D9874A7E1193}" type="slidenum">
              <a:rPr lang="en-US" altLang="en-US"/>
              <a:pPr/>
              <a:t>64</a:t>
            </a:fld>
            <a:endParaRPr lang="en-US" altLang="en-US" dirty="0"/>
          </a:p>
        </p:txBody>
      </p:sp>
      <p:sp>
        <p:nvSpPr>
          <p:cNvPr id="339970" name="Rectangle 2">
            <a:extLst>
              <a:ext uri="{FF2B5EF4-FFF2-40B4-BE49-F238E27FC236}">
                <a16:creationId xmlns:a16="http://schemas.microsoft.com/office/drawing/2014/main" id="{B1753E0A-2665-4FEC-86DA-FE937BCC1298}"/>
              </a:ext>
            </a:extLst>
          </p:cNvPr>
          <p:cNvSpPr>
            <a:spLocks noGrp="1" noChangeArrowheads="1"/>
          </p:cNvSpPr>
          <p:nvPr>
            <p:ph type="title"/>
          </p:nvPr>
        </p:nvSpPr>
        <p:spPr>
          <a:xfrm>
            <a:off x="166528" y="518220"/>
            <a:ext cx="8857230" cy="792162"/>
          </a:xfrm>
        </p:spPr>
        <p:txBody>
          <a:bodyPr/>
          <a:lstStyle/>
          <a:p>
            <a:r>
              <a:rPr lang="en-US" altLang="en-US" dirty="0"/>
              <a:t>IPL </a:t>
            </a:r>
            <a:r>
              <a:rPr lang="en-US" altLang="en-US" i="1" dirty="0"/>
              <a:t>f(n),</a:t>
            </a:r>
            <a:r>
              <a:rPr lang="en-US" altLang="en-US" dirty="0"/>
              <a:t> AD </a:t>
            </a:r>
            <a:r>
              <a:rPr lang="en-US" altLang="en-US" i="1" dirty="0"/>
              <a:t>t(n)</a:t>
            </a:r>
            <a:r>
              <a:rPr lang="en-US" altLang="en-US" dirty="0"/>
              <a:t> and their relation: </a:t>
            </a:r>
            <a:br>
              <a:rPr lang="en-US" altLang="en-US" dirty="0"/>
            </a:br>
            <a:r>
              <a:rPr lang="en-US" altLang="en-US" dirty="0"/>
              <a:t>A 14-node BST example</a:t>
            </a:r>
            <a:br>
              <a:rPr lang="en-US" altLang="en-US" dirty="0"/>
            </a:br>
            <a:r>
              <a:rPr lang="tr-TR" altLang="en-US" dirty="0"/>
              <a:t> </a:t>
            </a:r>
            <a:endParaRPr lang="tr-TR" altLang="en-US" i="1" dirty="0"/>
          </a:p>
        </p:txBody>
      </p:sp>
      <mc:AlternateContent xmlns:mc="http://schemas.openxmlformats.org/markup-compatibility/2006">
        <mc:Choice xmlns:a14="http://schemas.microsoft.com/office/drawing/2010/main" Requires="a14">
          <p:sp>
            <p:nvSpPr>
              <p:cNvPr id="340063" name="Object 95">
                <a:extLst>
                  <a:ext uri="{FF2B5EF4-FFF2-40B4-BE49-F238E27FC236}">
                    <a16:creationId xmlns:a16="http://schemas.microsoft.com/office/drawing/2014/main" id="{EB4C079A-21E4-4093-87F4-0FDCC16260EC}"/>
                  </a:ext>
                </a:extLst>
              </p:cNvPr>
              <p:cNvSpPr txBox="1">
                <a:spLocks noGrp="1"/>
              </p:cNvSpPr>
              <p:nvPr>
                <p:ph sz="half" idx="1"/>
              </p:nvPr>
            </p:nvSpPr>
            <p:spPr bwMode="auto">
              <a:xfrm>
                <a:off x="1838832" y="4365130"/>
                <a:ext cx="5351463" cy="1011967"/>
              </a:xfrm>
              <a:prstGeom prst="rect">
                <a:avLst/>
              </a:prstGeom>
              <a:noFill/>
              <a:ln>
                <a:noFill/>
              </a:ln>
              <a:effectLst/>
            </p:spPr>
            <p:txBody>
              <a:bodyPr>
                <a:normAutofit fontScale="62500" lnSpcReduction="20000"/>
              </a:bodyPr>
              <a:lstStyle/>
              <a:p>
                <a:pPr>
                  <a:buNone/>
                </a:pPr>
                <a14:m>
                  <m:oMathPara xmlns:m="http://schemas.openxmlformats.org/officeDocument/2006/math">
                    <m:oMathParaPr>
                      <m:jc m:val="left"/>
                    </m:oMathParaPr>
                    <m:oMath xmlns:m="http://schemas.openxmlformats.org/officeDocument/2006/math">
                      <m:m>
                        <m:mPr>
                          <m:plcHide m:val="on"/>
                          <m:mcs>
                            <m:mc>
                              <m:mcPr>
                                <m:count m:val="9"/>
                                <m:mcJc m:val="center"/>
                              </m:mcPr>
                            </m:mc>
                          </m:mcs>
                          <m:ctrlPr>
                            <a:rPr lang="en-US" i="1" smtClean="0">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(10)</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19</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35</m:t>
                            </m:r>
                          </m:e>
                          <m:e/>
                          <m:e/>
                          <m:e/>
                          <m:e/>
                          <m:e/>
                          <m:e/>
                        </m:mr>
                      </m:m>
                    </m:oMath>
                  </m:oMathPara>
                </a14:m>
                <a:br>
                  <a:rPr lang="en-US" i="1" dirty="0">
                    <a:solidFill>
                      <a:srgbClr val="000000"/>
                    </a:solidFill>
                    <a:latin typeface="Cambria Math" panose="02040503050406030204" pitchFamily="18" charset="0"/>
                  </a:rPr>
                </a:br>
                <a:endParaRPr lang="en-US" dirty="0"/>
              </a:p>
            </p:txBody>
          </p:sp>
        </mc:Choice>
        <mc:Fallback>
          <p:sp>
            <p:nvSpPr>
              <p:cNvPr id="340063" name="Object 95">
                <a:extLst>
                  <a:ext uri="{FF2B5EF4-FFF2-40B4-BE49-F238E27FC236}">
                    <a16:creationId xmlns:a16="http://schemas.microsoft.com/office/drawing/2014/main" id="{EB4C079A-21E4-4093-87F4-0FDCC16260EC}"/>
                  </a:ext>
                </a:extLst>
              </p:cNvPr>
              <p:cNvSpPr txBox="1">
                <a:spLocks noGrp="1" noRot="1" noChangeAspect="1" noMove="1" noResize="1" noEditPoints="1" noAdjustHandles="1" noChangeArrowheads="1" noChangeShapeType="1" noTextEdit="1"/>
              </p:cNvSpPr>
              <p:nvPr>
                <p:ph sz="half" idx="1"/>
              </p:nvPr>
            </p:nvSpPr>
            <p:spPr bwMode="auto">
              <a:xfrm>
                <a:off x="1838832" y="4365130"/>
                <a:ext cx="5351463" cy="1011967"/>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340068" name="Group 100">
            <a:extLst>
              <a:ext uri="{FF2B5EF4-FFF2-40B4-BE49-F238E27FC236}">
                <a16:creationId xmlns:a16="http://schemas.microsoft.com/office/drawing/2014/main" id="{9DEBA2D1-B543-4CF0-B117-E4007D7DBAEE}"/>
              </a:ext>
            </a:extLst>
          </p:cNvPr>
          <p:cNvGrpSpPr>
            <a:grpSpLocks noChangeAspect="1"/>
          </p:cNvGrpSpPr>
          <p:nvPr/>
        </p:nvGrpSpPr>
        <p:grpSpPr bwMode="auto">
          <a:xfrm>
            <a:off x="2483710" y="1464910"/>
            <a:ext cx="4750528" cy="2823528"/>
            <a:chOff x="158" y="890"/>
            <a:chExt cx="3130" cy="1860"/>
          </a:xfrm>
        </p:grpSpPr>
        <p:sp>
          <p:nvSpPr>
            <p:cNvPr id="340011" name="Oval 43">
              <a:extLst>
                <a:ext uri="{FF2B5EF4-FFF2-40B4-BE49-F238E27FC236}">
                  <a16:creationId xmlns:a16="http://schemas.microsoft.com/office/drawing/2014/main" id="{9CC9CB9E-56A0-4BCB-BA1B-EA9A569540CE}"/>
                </a:ext>
              </a:extLst>
            </p:cNvPr>
            <p:cNvSpPr>
              <a:spLocks noChangeAspect="1" noChangeArrowheads="1"/>
            </p:cNvSpPr>
            <p:nvPr/>
          </p:nvSpPr>
          <p:spPr bwMode="auto">
            <a:xfrm>
              <a:off x="1427" y="1071"/>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2" name="Oval 44">
              <a:extLst>
                <a:ext uri="{FF2B5EF4-FFF2-40B4-BE49-F238E27FC236}">
                  <a16:creationId xmlns:a16="http://schemas.microsoft.com/office/drawing/2014/main" id="{052A2D7B-2ADA-4C18-8878-EF4B028D92DA}"/>
                </a:ext>
              </a:extLst>
            </p:cNvPr>
            <p:cNvSpPr>
              <a:spLocks noChangeAspect="1" noChangeArrowheads="1"/>
            </p:cNvSpPr>
            <p:nvPr/>
          </p:nvSpPr>
          <p:spPr bwMode="auto">
            <a:xfrm>
              <a:off x="2107" y="129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3" name="Oval 45">
              <a:extLst>
                <a:ext uri="{FF2B5EF4-FFF2-40B4-BE49-F238E27FC236}">
                  <a16:creationId xmlns:a16="http://schemas.microsoft.com/office/drawing/2014/main" id="{F9FC6F7F-7F03-4160-A1B5-E500AD932F5B}"/>
                </a:ext>
              </a:extLst>
            </p:cNvPr>
            <p:cNvSpPr>
              <a:spLocks noChangeAspect="1" noChangeArrowheads="1"/>
            </p:cNvSpPr>
            <p:nvPr/>
          </p:nvSpPr>
          <p:spPr bwMode="auto">
            <a:xfrm>
              <a:off x="748" y="129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4" name="Oval 46">
              <a:extLst>
                <a:ext uri="{FF2B5EF4-FFF2-40B4-BE49-F238E27FC236}">
                  <a16:creationId xmlns:a16="http://schemas.microsoft.com/office/drawing/2014/main" id="{4029E75A-69A4-48A3-BD7E-DA2B825C7216}"/>
                </a:ext>
              </a:extLst>
            </p:cNvPr>
            <p:cNvSpPr>
              <a:spLocks noChangeAspect="1" noChangeArrowheads="1"/>
            </p:cNvSpPr>
            <p:nvPr/>
          </p:nvSpPr>
          <p:spPr bwMode="auto">
            <a:xfrm>
              <a:off x="2560"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5" name="Oval 47">
              <a:extLst>
                <a:ext uri="{FF2B5EF4-FFF2-40B4-BE49-F238E27FC236}">
                  <a16:creationId xmlns:a16="http://schemas.microsoft.com/office/drawing/2014/main" id="{188D1F7A-6C03-469A-8ED4-B2BD70899A61}"/>
                </a:ext>
              </a:extLst>
            </p:cNvPr>
            <p:cNvSpPr>
              <a:spLocks noChangeAspect="1" noChangeArrowheads="1"/>
            </p:cNvSpPr>
            <p:nvPr/>
          </p:nvSpPr>
          <p:spPr bwMode="auto">
            <a:xfrm>
              <a:off x="278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6" name="Oval 48">
              <a:extLst>
                <a:ext uri="{FF2B5EF4-FFF2-40B4-BE49-F238E27FC236}">
                  <a16:creationId xmlns:a16="http://schemas.microsoft.com/office/drawing/2014/main" id="{3D55F534-6864-43C9-88FA-BB13EA199D7B}"/>
                </a:ext>
              </a:extLst>
            </p:cNvPr>
            <p:cNvSpPr>
              <a:spLocks noChangeAspect="1" noChangeArrowheads="1"/>
            </p:cNvSpPr>
            <p:nvPr/>
          </p:nvSpPr>
          <p:spPr bwMode="auto">
            <a:xfrm>
              <a:off x="294"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7" name="Oval 49">
              <a:extLst>
                <a:ext uri="{FF2B5EF4-FFF2-40B4-BE49-F238E27FC236}">
                  <a16:creationId xmlns:a16="http://schemas.microsoft.com/office/drawing/2014/main" id="{E6EC69A0-BBC2-4B00-87DC-9DE3842B043E}"/>
                </a:ext>
              </a:extLst>
            </p:cNvPr>
            <p:cNvSpPr>
              <a:spLocks noChangeAspect="1" noChangeArrowheads="1"/>
            </p:cNvSpPr>
            <p:nvPr/>
          </p:nvSpPr>
          <p:spPr bwMode="auto">
            <a:xfrm>
              <a:off x="2900" y="197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8" name="Oval 50">
              <a:extLst>
                <a:ext uri="{FF2B5EF4-FFF2-40B4-BE49-F238E27FC236}">
                  <a16:creationId xmlns:a16="http://schemas.microsoft.com/office/drawing/2014/main" id="{3C6D1C8C-4742-437D-B4A9-1248AB9CE60E}"/>
                </a:ext>
              </a:extLst>
            </p:cNvPr>
            <p:cNvSpPr>
              <a:spLocks noChangeAspect="1" noChangeArrowheads="1"/>
            </p:cNvSpPr>
            <p:nvPr/>
          </p:nvSpPr>
          <p:spPr bwMode="auto">
            <a:xfrm>
              <a:off x="521"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9" name="Oval 51">
              <a:extLst>
                <a:ext uri="{FF2B5EF4-FFF2-40B4-BE49-F238E27FC236}">
                  <a16:creationId xmlns:a16="http://schemas.microsoft.com/office/drawing/2014/main" id="{B0948D0B-02D0-4872-9D15-E773AFAE3EA9}"/>
                </a:ext>
              </a:extLst>
            </p:cNvPr>
            <p:cNvSpPr>
              <a:spLocks noChangeAspect="1" noChangeArrowheads="1"/>
            </p:cNvSpPr>
            <p:nvPr/>
          </p:nvSpPr>
          <p:spPr bwMode="auto">
            <a:xfrm>
              <a:off x="267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21" name="Oval 53">
              <a:extLst>
                <a:ext uri="{FF2B5EF4-FFF2-40B4-BE49-F238E27FC236}">
                  <a16:creationId xmlns:a16="http://schemas.microsoft.com/office/drawing/2014/main" id="{94BAE6AC-0CE8-4AE9-995B-1757FCA93BDD}"/>
                </a:ext>
              </a:extLst>
            </p:cNvPr>
            <p:cNvSpPr>
              <a:spLocks noChangeAspect="1" noChangeArrowheads="1"/>
            </p:cNvSpPr>
            <p:nvPr/>
          </p:nvSpPr>
          <p:spPr bwMode="auto">
            <a:xfrm>
              <a:off x="2334"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23" name="AutoShape 55">
              <a:extLst>
                <a:ext uri="{FF2B5EF4-FFF2-40B4-BE49-F238E27FC236}">
                  <a16:creationId xmlns:a16="http://schemas.microsoft.com/office/drawing/2014/main" id="{9C22D09A-7D70-4F1B-8107-D1DA6EBFD2DC}"/>
                </a:ext>
              </a:extLst>
            </p:cNvPr>
            <p:cNvCxnSpPr>
              <a:cxnSpLocks noChangeAspect="1" noChangeShapeType="1"/>
              <a:stCxn id="340011" idx="4"/>
              <a:endCxn id="340013" idx="0"/>
            </p:cNvCxnSpPr>
            <p:nvPr/>
          </p:nvCxnSpPr>
          <p:spPr bwMode="auto">
            <a:xfrm flipH="1">
              <a:off x="805" y="1185"/>
              <a:ext cx="679"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4" name="AutoShape 56">
              <a:extLst>
                <a:ext uri="{FF2B5EF4-FFF2-40B4-BE49-F238E27FC236}">
                  <a16:creationId xmlns:a16="http://schemas.microsoft.com/office/drawing/2014/main" id="{647F970B-0444-4A72-ACDE-96FFC294D819}"/>
                </a:ext>
              </a:extLst>
            </p:cNvPr>
            <p:cNvCxnSpPr>
              <a:cxnSpLocks noChangeAspect="1" noChangeShapeType="1"/>
              <a:stCxn id="340011" idx="4"/>
              <a:endCxn id="340012" idx="0"/>
            </p:cNvCxnSpPr>
            <p:nvPr/>
          </p:nvCxnSpPr>
          <p:spPr bwMode="auto">
            <a:xfrm>
              <a:off x="1484" y="1185"/>
              <a:ext cx="680"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5" name="AutoShape 57">
              <a:extLst>
                <a:ext uri="{FF2B5EF4-FFF2-40B4-BE49-F238E27FC236}">
                  <a16:creationId xmlns:a16="http://schemas.microsoft.com/office/drawing/2014/main" id="{EC2A431F-9801-4E1E-B21E-057917659E0F}"/>
                </a:ext>
              </a:extLst>
            </p:cNvPr>
            <p:cNvCxnSpPr>
              <a:cxnSpLocks noChangeAspect="1" noChangeShapeType="1"/>
              <a:stCxn id="340013" idx="4"/>
              <a:endCxn id="340016" idx="0"/>
            </p:cNvCxnSpPr>
            <p:nvPr/>
          </p:nvCxnSpPr>
          <p:spPr bwMode="auto">
            <a:xfrm flipH="1">
              <a:off x="351" y="1412"/>
              <a:ext cx="454"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6" name="AutoShape 58">
              <a:extLst>
                <a:ext uri="{FF2B5EF4-FFF2-40B4-BE49-F238E27FC236}">
                  <a16:creationId xmlns:a16="http://schemas.microsoft.com/office/drawing/2014/main" id="{68CA82E7-CBC6-4CC3-9C1B-DC8334A2B425}"/>
                </a:ext>
              </a:extLst>
            </p:cNvPr>
            <p:cNvCxnSpPr>
              <a:cxnSpLocks noChangeAspect="1" noChangeShapeType="1"/>
              <a:stCxn id="340012" idx="4"/>
              <a:endCxn id="340014" idx="0"/>
            </p:cNvCxnSpPr>
            <p:nvPr/>
          </p:nvCxnSpPr>
          <p:spPr bwMode="auto">
            <a:xfrm>
              <a:off x="2164" y="1412"/>
              <a:ext cx="45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7" name="AutoShape 59">
              <a:extLst>
                <a:ext uri="{FF2B5EF4-FFF2-40B4-BE49-F238E27FC236}">
                  <a16:creationId xmlns:a16="http://schemas.microsoft.com/office/drawing/2014/main" id="{D8650B6D-B5C5-47E8-BC0E-3A3BD64A4788}"/>
                </a:ext>
              </a:extLst>
            </p:cNvPr>
            <p:cNvCxnSpPr>
              <a:cxnSpLocks noChangeAspect="1" noChangeShapeType="1"/>
              <a:stCxn id="340016" idx="4"/>
              <a:endCxn id="340018" idx="0"/>
            </p:cNvCxnSpPr>
            <p:nvPr/>
          </p:nvCxnSpPr>
          <p:spPr bwMode="auto">
            <a:xfrm>
              <a:off x="351"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8" name="AutoShape 60">
              <a:extLst>
                <a:ext uri="{FF2B5EF4-FFF2-40B4-BE49-F238E27FC236}">
                  <a16:creationId xmlns:a16="http://schemas.microsoft.com/office/drawing/2014/main" id="{0204E7DB-9255-4B7D-BB5F-E215F0CB2B49}"/>
                </a:ext>
              </a:extLst>
            </p:cNvPr>
            <p:cNvCxnSpPr>
              <a:cxnSpLocks noChangeAspect="1" noChangeShapeType="1"/>
              <a:stCxn id="340014" idx="4"/>
              <a:endCxn id="340021" idx="0"/>
            </p:cNvCxnSpPr>
            <p:nvPr/>
          </p:nvCxnSpPr>
          <p:spPr bwMode="auto">
            <a:xfrm flipH="1">
              <a:off x="239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9" name="AutoShape 61">
              <a:extLst>
                <a:ext uri="{FF2B5EF4-FFF2-40B4-BE49-F238E27FC236}">
                  <a16:creationId xmlns:a16="http://schemas.microsoft.com/office/drawing/2014/main" id="{9D7E3846-7CC3-48B5-828A-E52105FC25F7}"/>
                </a:ext>
              </a:extLst>
            </p:cNvPr>
            <p:cNvCxnSpPr>
              <a:cxnSpLocks noChangeAspect="1" noChangeShapeType="1"/>
              <a:stCxn id="340014" idx="4"/>
              <a:endCxn id="340015" idx="0"/>
            </p:cNvCxnSpPr>
            <p:nvPr/>
          </p:nvCxnSpPr>
          <p:spPr bwMode="auto">
            <a:xfrm>
              <a:off x="2617"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30" name="Oval 62">
              <a:extLst>
                <a:ext uri="{FF2B5EF4-FFF2-40B4-BE49-F238E27FC236}">
                  <a16:creationId xmlns:a16="http://schemas.microsoft.com/office/drawing/2014/main" id="{7676F15C-E411-4A63-8ED5-9E40A4219EC9}"/>
                </a:ext>
              </a:extLst>
            </p:cNvPr>
            <p:cNvSpPr>
              <a:spLocks noChangeAspect="1" noChangeArrowheads="1"/>
            </p:cNvSpPr>
            <p:nvPr/>
          </p:nvSpPr>
          <p:spPr bwMode="auto">
            <a:xfrm>
              <a:off x="1644" y="1525"/>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1" name="Oval 63">
              <a:extLst>
                <a:ext uri="{FF2B5EF4-FFF2-40B4-BE49-F238E27FC236}">
                  <a16:creationId xmlns:a16="http://schemas.microsoft.com/office/drawing/2014/main" id="{50A065FB-7AE2-4772-BDCE-30514C2B9177}"/>
                </a:ext>
              </a:extLst>
            </p:cNvPr>
            <p:cNvSpPr>
              <a:spLocks noChangeAspect="1" noChangeArrowheads="1"/>
            </p:cNvSpPr>
            <p:nvPr/>
          </p:nvSpPr>
          <p:spPr bwMode="auto">
            <a:xfrm>
              <a:off x="141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2" name="Oval 64">
              <a:extLst>
                <a:ext uri="{FF2B5EF4-FFF2-40B4-BE49-F238E27FC236}">
                  <a16:creationId xmlns:a16="http://schemas.microsoft.com/office/drawing/2014/main" id="{FE49BDFE-1AD5-4E80-A8BE-7DCB5CC0165C}"/>
                </a:ext>
              </a:extLst>
            </p:cNvPr>
            <p:cNvSpPr>
              <a:spLocks noChangeAspect="1" noChangeArrowheads="1"/>
            </p:cNvSpPr>
            <p:nvPr/>
          </p:nvSpPr>
          <p:spPr bwMode="auto">
            <a:xfrm>
              <a:off x="1870" y="1752"/>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5" name="Oval 67">
              <a:extLst>
                <a:ext uri="{FF2B5EF4-FFF2-40B4-BE49-F238E27FC236}">
                  <a16:creationId xmlns:a16="http://schemas.microsoft.com/office/drawing/2014/main" id="{C1E06E7F-FFD5-46F1-A288-6BE0FA6BCC5F}"/>
                </a:ext>
              </a:extLst>
            </p:cNvPr>
            <p:cNvSpPr>
              <a:spLocks noChangeAspect="1" noChangeArrowheads="1"/>
            </p:cNvSpPr>
            <p:nvPr/>
          </p:nvSpPr>
          <p:spPr bwMode="auto">
            <a:xfrm>
              <a:off x="130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37" name="AutoShape 69">
              <a:extLst>
                <a:ext uri="{FF2B5EF4-FFF2-40B4-BE49-F238E27FC236}">
                  <a16:creationId xmlns:a16="http://schemas.microsoft.com/office/drawing/2014/main" id="{76FDF6D1-7E8A-484B-8DD3-97FB7E513672}"/>
                </a:ext>
              </a:extLst>
            </p:cNvPr>
            <p:cNvCxnSpPr>
              <a:cxnSpLocks noChangeAspect="1" noChangeShapeType="1"/>
              <a:stCxn id="340030" idx="4"/>
              <a:endCxn id="340031" idx="0"/>
            </p:cNvCxnSpPr>
            <p:nvPr/>
          </p:nvCxnSpPr>
          <p:spPr bwMode="auto">
            <a:xfrm flipH="1">
              <a:off x="1474"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8" name="AutoShape 70">
              <a:extLst>
                <a:ext uri="{FF2B5EF4-FFF2-40B4-BE49-F238E27FC236}">
                  <a16:creationId xmlns:a16="http://schemas.microsoft.com/office/drawing/2014/main" id="{BEDEA8B1-8A79-45A2-B52E-45A1FF444583}"/>
                </a:ext>
              </a:extLst>
            </p:cNvPr>
            <p:cNvCxnSpPr>
              <a:cxnSpLocks noChangeAspect="1" noChangeShapeType="1"/>
              <a:stCxn id="340030" idx="4"/>
              <a:endCxn id="340032" idx="0"/>
            </p:cNvCxnSpPr>
            <p:nvPr/>
          </p:nvCxnSpPr>
          <p:spPr bwMode="auto">
            <a:xfrm>
              <a:off x="170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9" name="AutoShape 71">
              <a:extLst>
                <a:ext uri="{FF2B5EF4-FFF2-40B4-BE49-F238E27FC236}">
                  <a16:creationId xmlns:a16="http://schemas.microsoft.com/office/drawing/2014/main" id="{3C0D35E6-D4D0-4D49-BAFE-532D7340AD63}"/>
                </a:ext>
              </a:extLst>
            </p:cNvPr>
            <p:cNvCxnSpPr>
              <a:cxnSpLocks noChangeAspect="1" noChangeShapeType="1"/>
              <a:stCxn id="340031" idx="4"/>
              <a:endCxn id="340035" idx="0"/>
            </p:cNvCxnSpPr>
            <p:nvPr/>
          </p:nvCxnSpPr>
          <p:spPr bwMode="auto">
            <a:xfrm flipH="1">
              <a:off x="136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5" name="AutoShape 77">
              <a:extLst>
                <a:ext uri="{FF2B5EF4-FFF2-40B4-BE49-F238E27FC236}">
                  <a16:creationId xmlns:a16="http://schemas.microsoft.com/office/drawing/2014/main" id="{83DF4C87-225E-45C4-ADF1-39684BE95E05}"/>
                </a:ext>
              </a:extLst>
            </p:cNvPr>
            <p:cNvCxnSpPr>
              <a:cxnSpLocks noChangeAspect="1" noChangeShapeType="1"/>
              <a:stCxn id="340015" idx="4"/>
              <a:endCxn id="340019" idx="0"/>
            </p:cNvCxnSpPr>
            <p:nvPr/>
          </p:nvCxnSpPr>
          <p:spPr bwMode="auto">
            <a:xfrm flipH="1">
              <a:off x="273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6" name="AutoShape 78">
              <a:extLst>
                <a:ext uri="{FF2B5EF4-FFF2-40B4-BE49-F238E27FC236}">
                  <a16:creationId xmlns:a16="http://schemas.microsoft.com/office/drawing/2014/main" id="{A9C20D15-0F89-4983-9463-35B306289FC8}"/>
                </a:ext>
              </a:extLst>
            </p:cNvPr>
            <p:cNvCxnSpPr>
              <a:cxnSpLocks noChangeAspect="1" noChangeShapeType="1"/>
              <a:stCxn id="340015" idx="4"/>
              <a:endCxn id="340017" idx="0"/>
            </p:cNvCxnSpPr>
            <p:nvPr/>
          </p:nvCxnSpPr>
          <p:spPr bwMode="auto">
            <a:xfrm>
              <a:off x="2844"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7" name="AutoShape 79">
              <a:extLst>
                <a:ext uri="{FF2B5EF4-FFF2-40B4-BE49-F238E27FC236}">
                  <a16:creationId xmlns:a16="http://schemas.microsoft.com/office/drawing/2014/main" id="{C29CEFF3-D203-4FFA-BEC9-269B487976DD}"/>
                </a:ext>
              </a:extLst>
            </p:cNvPr>
            <p:cNvCxnSpPr>
              <a:cxnSpLocks noChangeAspect="1" noChangeShapeType="1"/>
              <a:stCxn id="340012" idx="4"/>
              <a:endCxn id="340030" idx="0"/>
            </p:cNvCxnSpPr>
            <p:nvPr/>
          </p:nvCxnSpPr>
          <p:spPr bwMode="auto">
            <a:xfrm flipH="1">
              <a:off x="1701" y="1412"/>
              <a:ext cx="46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49" name="Oval 81">
              <a:extLst>
                <a:ext uri="{FF2B5EF4-FFF2-40B4-BE49-F238E27FC236}">
                  <a16:creationId xmlns:a16="http://schemas.microsoft.com/office/drawing/2014/main" id="{691600B1-C505-4735-8553-6C185872377B}"/>
                </a:ext>
              </a:extLst>
            </p:cNvPr>
            <p:cNvSpPr>
              <a:spLocks noChangeAspect="1" noChangeArrowheads="1"/>
            </p:cNvSpPr>
            <p:nvPr/>
          </p:nvSpPr>
          <p:spPr bwMode="auto">
            <a:xfrm>
              <a:off x="158" y="890"/>
              <a:ext cx="3130" cy="186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1" name="Text Box 83">
              <a:extLst>
                <a:ext uri="{FF2B5EF4-FFF2-40B4-BE49-F238E27FC236}">
                  <a16:creationId xmlns:a16="http://schemas.microsoft.com/office/drawing/2014/main" id="{A67A4B33-8CFB-4EA0-B56B-69A120928AE0}"/>
                </a:ext>
              </a:extLst>
            </p:cNvPr>
            <p:cNvSpPr txBox="1">
              <a:spLocks noChangeAspect="1" noChangeArrowheads="1"/>
            </p:cNvSpPr>
            <p:nvPr/>
          </p:nvSpPr>
          <p:spPr bwMode="auto">
            <a:xfrm>
              <a:off x="1020" y="2432"/>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FF3300"/>
                  </a:solidFill>
                </a:rPr>
                <a:t>f(n)</a:t>
              </a:r>
            </a:p>
          </p:txBody>
        </p:sp>
        <p:sp>
          <p:nvSpPr>
            <p:cNvPr id="340052" name="Oval 84">
              <a:extLst>
                <a:ext uri="{FF2B5EF4-FFF2-40B4-BE49-F238E27FC236}">
                  <a16:creationId xmlns:a16="http://schemas.microsoft.com/office/drawing/2014/main" id="{61222AAE-3D08-4061-A425-ABF44C00A689}"/>
                </a:ext>
              </a:extLst>
            </p:cNvPr>
            <p:cNvSpPr>
              <a:spLocks noChangeAspect="1" noChangeArrowheads="1"/>
            </p:cNvSpPr>
            <p:nvPr/>
          </p:nvSpPr>
          <p:spPr bwMode="auto">
            <a:xfrm>
              <a:off x="249" y="1207"/>
              <a:ext cx="953" cy="893"/>
            </a:xfrm>
            <a:prstGeom prst="ellipse">
              <a:avLst/>
            </a:prstGeom>
            <a:noFill/>
            <a:ln w="9525">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3" name="Text Box 85">
              <a:extLst>
                <a:ext uri="{FF2B5EF4-FFF2-40B4-BE49-F238E27FC236}">
                  <a16:creationId xmlns:a16="http://schemas.microsoft.com/office/drawing/2014/main" id="{8FA9F1ED-CCAC-4219-A90D-45F3CD5CB4D9}"/>
                </a:ext>
              </a:extLst>
            </p:cNvPr>
            <p:cNvSpPr txBox="1">
              <a:spLocks noChangeAspect="1" noChangeArrowheads="1"/>
            </p:cNvSpPr>
            <p:nvPr/>
          </p:nvSpPr>
          <p:spPr bwMode="auto">
            <a:xfrm>
              <a:off x="657" y="1525"/>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66FF66"/>
                  </a:solidFill>
                </a:rPr>
                <a:t>f(k)</a:t>
              </a:r>
            </a:p>
          </p:txBody>
        </p:sp>
        <p:sp>
          <p:nvSpPr>
            <p:cNvPr id="340054" name="Oval 86">
              <a:extLst>
                <a:ext uri="{FF2B5EF4-FFF2-40B4-BE49-F238E27FC236}">
                  <a16:creationId xmlns:a16="http://schemas.microsoft.com/office/drawing/2014/main" id="{1E67DEC9-059D-49EC-AC5A-AEE2A5122B52}"/>
                </a:ext>
              </a:extLst>
            </p:cNvPr>
            <p:cNvSpPr>
              <a:spLocks noChangeAspect="1" noChangeArrowheads="1"/>
            </p:cNvSpPr>
            <p:nvPr/>
          </p:nvSpPr>
          <p:spPr bwMode="auto">
            <a:xfrm>
              <a:off x="1156" y="1253"/>
              <a:ext cx="1954" cy="1408"/>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5" name="Text Box 87">
              <a:extLst>
                <a:ext uri="{FF2B5EF4-FFF2-40B4-BE49-F238E27FC236}">
                  <a16:creationId xmlns:a16="http://schemas.microsoft.com/office/drawing/2014/main" id="{AED4546C-304C-4393-A72A-65F4773162AC}"/>
                </a:ext>
              </a:extLst>
            </p:cNvPr>
            <p:cNvSpPr txBox="1">
              <a:spLocks noChangeAspect="1" noChangeArrowheads="1"/>
            </p:cNvSpPr>
            <p:nvPr/>
          </p:nvSpPr>
          <p:spPr bwMode="auto">
            <a:xfrm>
              <a:off x="1791" y="2251"/>
              <a:ext cx="6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0000FF"/>
                  </a:solidFill>
                </a:rPr>
                <a:t>f(n-k-1)</a:t>
              </a:r>
            </a:p>
          </p:txBody>
        </p:sp>
      </p:grpSp>
      <p:sp>
        <p:nvSpPr>
          <p:cNvPr id="340061" name="Text Box 93">
            <a:extLst>
              <a:ext uri="{FF2B5EF4-FFF2-40B4-BE49-F238E27FC236}">
                <a16:creationId xmlns:a16="http://schemas.microsoft.com/office/drawing/2014/main" id="{B8117B08-3842-4E1A-9562-8C6D94BF8B2D}"/>
              </a:ext>
            </a:extLst>
          </p:cNvPr>
          <p:cNvSpPr txBox="1">
            <a:spLocks noChangeArrowheads="1"/>
          </p:cNvSpPr>
          <p:nvPr/>
        </p:nvSpPr>
        <p:spPr bwMode="auto">
          <a:xfrm>
            <a:off x="519113" y="4457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ltLang="en-US" dirty="0"/>
          </a:p>
        </p:txBody>
      </p:sp>
      <mc:AlternateContent xmlns:mc="http://schemas.openxmlformats.org/markup-compatibility/2006">
        <mc:Choice xmlns:a14="http://schemas.microsoft.com/office/drawing/2010/main" Requires="a14">
          <p:sp>
            <p:nvSpPr>
              <p:cNvPr id="5" name="Metin kutusu 4">
                <a:extLst>
                  <a:ext uri="{FF2B5EF4-FFF2-40B4-BE49-F238E27FC236}">
                    <a16:creationId xmlns:a16="http://schemas.microsoft.com/office/drawing/2014/main" id="{42ABDA21-5BBD-4409-BF91-CD65EDF04124}"/>
                  </a:ext>
                </a:extLst>
              </p:cNvPr>
              <p:cNvSpPr txBox="1"/>
              <p:nvPr/>
            </p:nvSpPr>
            <p:spPr>
              <a:xfrm>
                <a:off x="339257" y="5646699"/>
                <a:ext cx="6048840" cy="646331"/>
              </a:xfrm>
              <a:prstGeom prst="rect">
                <a:avLst/>
              </a:prstGeom>
              <a:noFill/>
            </p:spPr>
            <p:txBody>
              <a:bodyPr wrap="square" rtlCol="0">
                <a:spAutoFit/>
              </a:bodyPr>
              <a:lstStyle/>
              <a:p>
                <a:r>
                  <a:rPr lang="en-US" b="1" dirty="0">
                    <a:solidFill>
                      <a:srgbClr val="FF0000"/>
                    </a:solidFill>
                  </a:rPr>
                  <a:t>Relation among IPL and average depth: </a:t>
                </a:r>
                <a14:m>
                  <m:oMath xmlns:m="http://schemas.openxmlformats.org/officeDocument/2006/math">
                    <m:r>
                      <a:rPr lang="en-US" b="1" i="1" smtClean="0">
                        <a:solidFill>
                          <a:srgbClr val="FF0000"/>
                        </a:solidFill>
                        <a:latin typeface="Cambria Math" panose="02040503050406030204" pitchFamily="18" charset="0"/>
                      </a:rPr>
                      <m:t>𝒕</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𝒇</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𝒏</m:t>
                    </m:r>
                  </m:oMath>
                </a14:m>
                <a:r>
                  <a:rPr lang="en-US" b="1" dirty="0">
                    <a:solidFill>
                      <a:srgbClr val="FF0000"/>
                    </a:solidFill>
                  </a:rPr>
                  <a:t> </a:t>
                </a:r>
                <a14:m>
                  <m:oMath xmlns:m="http://schemas.openxmlformats.org/officeDocument/2006/math">
                    <m:r>
                      <a:rPr lang="en-US" b="1" i="1" smtClean="0">
                        <a:solidFill>
                          <a:schemeClr val="tx1"/>
                        </a:solidFill>
                        <a:latin typeface="Cambria Math" panose="02040503050406030204" pitchFamily="18" charset="0"/>
                      </a:rPr>
                      <m:t>𝒕</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𝒏</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𝒇</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𝒏</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𝒏</m:t>
                    </m:r>
                    <m:m>
                      <m:mPr>
                        <m:plcHide m:val="on"/>
                        <m:mcs>
                          <m:mc>
                            <m:mcPr>
                              <m:count m:val="1"/>
                              <m:mcJc m:val="center"/>
                            </m:mcPr>
                          </m:mc>
                        </m:mcs>
                        <m:ctrlPr>
                          <a:rPr lang="en-US" i="1">
                            <a:solidFill>
                              <a:schemeClr val="tx1"/>
                            </a:solidFill>
                            <a:latin typeface="Cambria Math" panose="02040503050406030204" pitchFamily="18" charset="0"/>
                          </a:rPr>
                        </m:ctrlPr>
                      </m:mPr>
                      <m:mr>
                        <m:e/>
                      </m:mr>
                    </m:m>
                    <m:r>
                      <a:rPr lang="en-US" i="1">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)=35+14=49</m:t>
                    </m:r>
                  </m:oMath>
                </a14:m>
                <a:endParaRPr lang="en-US" dirty="0"/>
              </a:p>
            </p:txBody>
          </p:sp>
        </mc:Choice>
        <mc:Fallback>
          <p:sp>
            <p:nvSpPr>
              <p:cNvPr id="5" name="Metin kutusu 4">
                <a:extLst>
                  <a:ext uri="{FF2B5EF4-FFF2-40B4-BE49-F238E27FC236}">
                    <a16:creationId xmlns:a16="http://schemas.microsoft.com/office/drawing/2014/main" id="{42ABDA21-5BBD-4409-BF91-CD65EDF04124}"/>
                  </a:ext>
                </a:extLst>
              </p:cNvPr>
              <p:cNvSpPr txBox="1">
                <a:spLocks noRot="1" noChangeAspect="1" noMove="1" noResize="1" noEditPoints="1" noAdjustHandles="1" noChangeArrowheads="1" noChangeShapeType="1" noTextEdit="1"/>
              </p:cNvSpPr>
              <p:nvPr/>
            </p:nvSpPr>
            <p:spPr>
              <a:xfrm>
                <a:off x="339257" y="5646699"/>
                <a:ext cx="6048840" cy="646331"/>
              </a:xfrm>
              <a:prstGeom prst="rect">
                <a:avLst/>
              </a:prstGeom>
              <a:blipFill>
                <a:blip r:embed="rId3"/>
                <a:stretch>
                  <a:fillRect l="-907" t="-4717" b="-84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Metin kutusu 1">
                <a:extLst>
                  <a:ext uri="{FF2B5EF4-FFF2-40B4-BE49-F238E27FC236}">
                    <a16:creationId xmlns:a16="http://schemas.microsoft.com/office/drawing/2014/main" id="{0E28C942-6B32-4E6D-B936-1F9B89356723}"/>
                  </a:ext>
                </a:extLst>
              </p:cNvPr>
              <p:cNvSpPr txBox="1"/>
              <p:nvPr/>
            </p:nvSpPr>
            <p:spPr>
              <a:xfrm>
                <a:off x="238761" y="1660229"/>
                <a:ext cx="194925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1</m:t>
                    </m:r>
                  </m:oMath>
                </a14:m>
                <a:r>
                  <a:rPr lang="en-US" dirty="0"/>
                  <a:t>node 1comparison;</a:t>
                </a:r>
              </a:p>
            </p:txBody>
          </p:sp>
        </mc:Choice>
        <mc:Fallback>
          <p:sp>
            <p:nvSpPr>
              <p:cNvPr id="2" name="Metin kutusu 1">
                <a:extLst>
                  <a:ext uri="{FF2B5EF4-FFF2-40B4-BE49-F238E27FC236}">
                    <a16:creationId xmlns:a16="http://schemas.microsoft.com/office/drawing/2014/main" id="{0E28C942-6B32-4E6D-B936-1F9B89356723}"/>
                  </a:ext>
                </a:extLst>
              </p:cNvPr>
              <p:cNvSpPr txBox="1">
                <a:spLocks noRot="1" noChangeAspect="1" noMove="1" noResize="1" noEditPoints="1" noAdjustHandles="1" noChangeArrowheads="1" noChangeShapeType="1" noTextEdit="1"/>
              </p:cNvSpPr>
              <p:nvPr/>
            </p:nvSpPr>
            <p:spPr>
              <a:xfrm>
                <a:off x="238761" y="1660229"/>
                <a:ext cx="1949252" cy="276999"/>
              </a:xfrm>
              <a:prstGeom prst="rect">
                <a:avLst/>
              </a:prstGeom>
              <a:blipFill>
                <a:blip r:embed="rId4"/>
                <a:stretch>
                  <a:fillRect l="-4063" t="-28261" r="-3437" b="-5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Metin kutusu 43">
                <a:extLst>
                  <a:ext uri="{FF2B5EF4-FFF2-40B4-BE49-F238E27FC236}">
                    <a16:creationId xmlns:a16="http://schemas.microsoft.com/office/drawing/2014/main" id="{EF6869B4-0AB5-48AE-A6AF-2E7C92D4A642}"/>
                  </a:ext>
                </a:extLst>
              </p:cNvPr>
              <p:cNvSpPr txBox="1"/>
              <p:nvPr/>
            </p:nvSpPr>
            <p:spPr>
              <a:xfrm>
                <a:off x="249596" y="2009149"/>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2</m:t>
                    </m:r>
                  </m:oMath>
                </a14:m>
                <a:r>
                  <a:rPr lang="en-US" dirty="0"/>
                  <a:t> nodes 2 comp.’s each;</a:t>
                </a:r>
              </a:p>
            </p:txBody>
          </p:sp>
        </mc:Choice>
        <mc:Fallback>
          <p:sp>
            <p:nvSpPr>
              <p:cNvPr id="44" name="Metin kutusu 43">
                <a:extLst>
                  <a:ext uri="{FF2B5EF4-FFF2-40B4-BE49-F238E27FC236}">
                    <a16:creationId xmlns:a16="http://schemas.microsoft.com/office/drawing/2014/main" id="{EF6869B4-0AB5-48AE-A6AF-2E7C92D4A642}"/>
                  </a:ext>
                </a:extLst>
              </p:cNvPr>
              <p:cNvSpPr txBox="1">
                <a:spLocks noRot="1" noChangeAspect="1" noMove="1" noResize="1" noEditPoints="1" noAdjustHandles="1" noChangeArrowheads="1" noChangeShapeType="1" noTextEdit="1"/>
              </p:cNvSpPr>
              <p:nvPr/>
            </p:nvSpPr>
            <p:spPr>
              <a:xfrm>
                <a:off x="249596" y="2009149"/>
                <a:ext cx="2225033" cy="276999"/>
              </a:xfrm>
              <a:prstGeom prst="rect">
                <a:avLst/>
              </a:prstGeom>
              <a:blipFill>
                <a:blip r:embed="rId5"/>
                <a:stretch>
                  <a:fillRect l="-3836" t="-28889" r="-5205" b="-5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Metin kutusu 44">
                <a:extLst>
                  <a:ext uri="{FF2B5EF4-FFF2-40B4-BE49-F238E27FC236}">
                    <a16:creationId xmlns:a16="http://schemas.microsoft.com/office/drawing/2014/main" id="{E0437135-64E2-4D92-B0D8-A4B0FFD23F34}"/>
                  </a:ext>
                </a:extLst>
              </p:cNvPr>
              <p:cNvSpPr txBox="1"/>
              <p:nvPr/>
            </p:nvSpPr>
            <p:spPr>
              <a:xfrm>
                <a:off x="239730" y="2320704"/>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m:t>
                    </m:r>
                  </m:oMath>
                </a14:m>
                <a:r>
                  <a:rPr lang="en-US" dirty="0"/>
                  <a:t> nodes 3 comp.’s each;</a:t>
                </a:r>
              </a:p>
            </p:txBody>
          </p:sp>
        </mc:Choice>
        <mc:Fallback>
          <p:sp>
            <p:nvSpPr>
              <p:cNvPr id="45" name="Metin kutusu 44">
                <a:extLst>
                  <a:ext uri="{FF2B5EF4-FFF2-40B4-BE49-F238E27FC236}">
                    <a16:creationId xmlns:a16="http://schemas.microsoft.com/office/drawing/2014/main" id="{E0437135-64E2-4D92-B0D8-A4B0FFD23F34}"/>
                  </a:ext>
                </a:extLst>
              </p:cNvPr>
              <p:cNvSpPr txBox="1">
                <a:spLocks noRot="1" noChangeAspect="1" noMove="1" noResize="1" noEditPoints="1" noAdjustHandles="1" noChangeArrowheads="1" noChangeShapeType="1" noTextEdit="1"/>
              </p:cNvSpPr>
              <p:nvPr/>
            </p:nvSpPr>
            <p:spPr>
              <a:xfrm>
                <a:off x="239730" y="2320704"/>
                <a:ext cx="2225033" cy="276999"/>
              </a:xfrm>
              <a:prstGeom prst="rect">
                <a:avLst/>
              </a:prstGeom>
              <a:blipFill>
                <a:blip r:embed="rId6"/>
                <a:stretch>
                  <a:fillRect l="-3562" t="-28889" r="-5479" b="-5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Metin kutusu 45">
                <a:extLst>
                  <a:ext uri="{FF2B5EF4-FFF2-40B4-BE49-F238E27FC236}">
                    <a16:creationId xmlns:a16="http://schemas.microsoft.com/office/drawing/2014/main" id="{FE3B2471-831D-4CD7-9A0A-E091D217C47D}"/>
                  </a:ext>
                </a:extLst>
              </p:cNvPr>
              <p:cNvSpPr txBox="1"/>
              <p:nvPr/>
            </p:nvSpPr>
            <p:spPr>
              <a:xfrm>
                <a:off x="249596" y="2662802"/>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5</m:t>
                    </m:r>
                  </m:oMath>
                </a14:m>
                <a:r>
                  <a:rPr lang="en-US" dirty="0"/>
                  <a:t> nodes 4 comp.’s each;</a:t>
                </a:r>
              </a:p>
            </p:txBody>
          </p:sp>
        </mc:Choice>
        <mc:Fallback>
          <p:sp>
            <p:nvSpPr>
              <p:cNvPr id="46" name="Metin kutusu 45">
                <a:extLst>
                  <a:ext uri="{FF2B5EF4-FFF2-40B4-BE49-F238E27FC236}">
                    <a16:creationId xmlns:a16="http://schemas.microsoft.com/office/drawing/2014/main" id="{FE3B2471-831D-4CD7-9A0A-E091D217C47D}"/>
                  </a:ext>
                </a:extLst>
              </p:cNvPr>
              <p:cNvSpPr txBox="1">
                <a:spLocks noRot="1" noChangeAspect="1" noMove="1" noResize="1" noEditPoints="1" noAdjustHandles="1" noChangeArrowheads="1" noChangeShapeType="1" noTextEdit="1"/>
              </p:cNvSpPr>
              <p:nvPr/>
            </p:nvSpPr>
            <p:spPr>
              <a:xfrm>
                <a:off x="249596" y="2662802"/>
                <a:ext cx="2225033" cy="276999"/>
              </a:xfrm>
              <a:prstGeom prst="rect">
                <a:avLst/>
              </a:prstGeom>
              <a:blipFill>
                <a:blip r:embed="rId7"/>
                <a:stretch>
                  <a:fillRect l="-3836" t="-28889" r="-5205" b="-51111"/>
                </a:stretch>
              </a:blipFill>
            </p:spPr>
            <p:txBody>
              <a:bodyPr/>
              <a:lstStyle/>
              <a:p>
                <a:r>
                  <a:rPr lang="en-US">
                    <a:noFill/>
                  </a:rPr>
                  <a:t> </a:t>
                </a:r>
              </a:p>
            </p:txBody>
          </p:sp>
        </mc:Fallback>
      </mc:AlternateContent>
      <p:sp>
        <p:nvSpPr>
          <p:cNvPr id="47" name="Metin kutusu 46">
            <a:extLst>
              <a:ext uri="{FF2B5EF4-FFF2-40B4-BE49-F238E27FC236}">
                <a16:creationId xmlns:a16="http://schemas.microsoft.com/office/drawing/2014/main" id="{B072140F-CBCB-4C0F-943C-87FEA02FB244}"/>
              </a:ext>
            </a:extLst>
          </p:cNvPr>
          <p:cNvSpPr txBox="1"/>
          <p:nvPr/>
        </p:nvSpPr>
        <p:spPr>
          <a:xfrm>
            <a:off x="6736186" y="1628750"/>
            <a:ext cx="2389500" cy="276999"/>
          </a:xfrm>
          <a:prstGeom prst="rect">
            <a:avLst/>
          </a:prstGeom>
          <a:noFill/>
        </p:spPr>
        <p:txBody>
          <a:bodyPr wrap="none" lIns="0" tIns="0" rIns="0" bIns="0" rtlCol="0">
            <a:spAutoFit/>
          </a:bodyPr>
          <a:lstStyle/>
          <a:p>
            <a:r>
              <a:rPr lang="en-US" b="0" dirty="0"/>
              <a:t>Depth Level # 0 or DL #0</a:t>
            </a:r>
            <a:endParaRPr lang="en-US" dirty="0"/>
          </a:p>
        </p:txBody>
      </p:sp>
      <p:sp>
        <p:nvSpPr>
          <p:cNvPr id="48" name="Metin kutusu 47">
            <a:extLst>
              <a:ext uri="{FF2B5EF4-FFF2-40B4-BE49-F238E27FC236}">
                <a16:creationId xmlns:a16="http://schemas.microsoft.com/office/drawing/2014/main" id="{9ACA6303-A60B-443C-B6CD-5786AB7F260A}"/>
              </a:ext>
            </a:extLst>
          </p:cNvPr>
          <p:cNvSpPr txBox="1"/>
          <p:nvPr/>
        </p:nvSpPr>
        <p:spPr>
          <a:xfrm>
            <a:off x="7079180" y="1999841"/>
            <a:ext cx="587725" cy="276999"/>
          </a:xfrm>
          <a:prstGeom prst="rect">
            <a:avLst/>
          </a:prstGeom>
          <a:noFill/>
        </p:spPr>
        <p:txBody>
          <a:bodyPr wrap="none" lIns="0" tIns="0" rIns="0" bIns="0" rtlCol="0">
            <a:spAutoFit/>
          </a:bodyPr>
          <a:lstStyle/>
          <a:p>
            <a:r>
              <a:rPr lang="en-US" b="0" dirty="0"/>
              <a:t>DL #1</a:t>
            </a:r>
            <a:endParaRPr lang="en-US" dirty="0"/>
          </a:p>
        </p:txBody>
      </p:sp>
      <p:sp>
        <p:nvSpPr>
          <p:cNvPr id="49" name="Metin kutusu 48">
            <a:extLst>
              <a:ext uri="{FF2B5EF4-FFF2-40B4-BE49-F238E27FC236}">
                <a16:creationId xmlns:a16="http://schemas.microsoft.com/office/drawing/2014/main" id="{B2DCC091-ED11-4499-8BBD-44EB8576F4BF}"/>
              </a:ext>
            </a:extLst>
          </p:cNvPr>
          <p:cNvSpPr txBox="1"/>
          <p:nvPr/>
        </p:nvSpPr>
        <p:spPr>
          <a:xfrm>
            <a:off x="7224725" y="2359891"/>
            <a:ext cx="587725" cy="276999"/>
          </a:xfrm>
          <a:prstGeom prst="rect">
            <a:avLst/>
          </a:prstGeom>
          <a:noFill/>
        </p:spPr>
        <p:txBody>
          <a:bodyPr wrap="none" lIns="0" tIns="0" rIns="0" bIns="0" rtlCol="0">
            <a:spAutoFit/>
          </a:bodyPr>
          <a:lstStyle/>
          <a:p>
            <a:r>
              <a:rPr lang="en-US" b="0" dirty="0"/>
              <a:t>DL #2</a:t>
            </a:r>
            <a:endParaRPr lang="en-US" dirty="0"/>
          </a:p>
        </p:txBody>
      </p:sp>
      <p:sp>
        <p:nvSpPr>
          <p:cNvPr id="50" name="Metin kutusu 49">
            <a:extLst>
              <a:ext uri="{FF2B5EF4-FFF2-40B4-BE49-F238E27FC236}">
                <a16:creationId xmlns:a16="http://schemas.microsoft.com/office/drawing/2014/main" id="{59059692-9454-42C0-AFFE-6370F088721E}"/>
              </a:ext>
            </a:extLst>
          </p:cNvPr>
          <p:cNvSpPr txBox="1"/>
          <p:nvPr/>
        </p:nvSpPr>
        <p:spPr>
          <a:xfrm>
            <a:off x="7296735" y="2647931"/>
            <a:ext cx="587725" cy="276999"/>
          </a:xfrm>
          <a:prstGeom prst="rect">
            <a:avLst/>
          </a:prstGeom>
          <a:noFill/>
        </p:spPr>
        <p:txBody>
          <a:bodyPr wrap="none" lIns="0" tIns="0" rIns="0" bIns="0" rtlCol="0">
            <a:spAutoFit/>
          </a:bodyPr>
          <a:lstStyle/>
          <a:p>
            <a:r>
              <a:rPr lang="en-US" b="0" dirty="0"/>
              <a:t>DL #3</a:t>
            </a:r>
            <a:endParaRPr lang="en-US" dirty="0"/>
          </a:p>
        </p:txBody>
      </p:sp>
      <p:sp>
        <p:nvSpPr>
          <p:cNvPr id="51" name="Metin kutusu 50">
            <a:extLst>
              <a:ext uri="{FF2B5EF4-FFF2-40B4-BE49-F238E27FC236}">
                <a16:creationId xmlns:a16="http://schemas.microsoft.com/office/drawing/2014/main" id="{CEC6231F-0D1C-459B-BF3A-AF5F9C107491}"/>
              </a:ext>
            </a:extLst>
          </p:cNvPr>
          <p:cNvSpPr txBox="1"/>
          <p:nvPr/>
        </p:nvSpPr>
        <p:spPr>
          <a:xfrm>
            <a:off x="7296735" y="3007981"/>
            <a:ext cx="587725" cy="276999"/>
          </a:xfrm>
          <a:prstGeom prst="rect">
            <a:avLst/>
          </a:prstGeom>
          <a:noFill/>
        </p:spPr>
        <p:txBody>
          <a:bodyPr wrap="none" lIns="0" tIns="0" rIns="0" bIns="0" rtlCol="0">
            <a:spAutoFit/>
          </a:bodyPr>
          <a:lstStyle/>
          <a:p>
            <a:r>
              <a:rPr lang="en-US" b="0" dirty="0"/>
              <a:t>DL #4</a:t>
            </a:r>
            <a:endParaRPr lang="en-US" dirty="0"/>
          </a:p>
        </p:txBody>
      </p:sp>
      <mc:AlternateContent xmlns:mc="http://schemas.openxmlformats.org/markup-compatibility/2006">
        <mc:Choice xmlns:a14="http://schemas.microsoft.com/office/drawing/2010/main" Requires="a14">
          <p:sp>
            <p:nvSpPr>
              <p:cNvPr id="53" name="Metin kutusu 52">
                <a:extLst>
                  <a:ext uri="{FF2B5EF4-FFF2-40B4-BE49-F238E27FC236}">
                    <a16:creationId xmlns:a16="http://schemas.microsoft.com/office/drawing/2014/main" id="{D0E2FEB6-0FE5-4AA5-AD30-BDFC37F108C4}"/>
                  </a:ext>
                </a:extLst>
              </p:cNvPr>
              <p:cNvSpPr txBox="1"/>
              <p:nvPr/>
            </p:nvSpPr>
            <p:spPr>
              <a:xfrm>
                <a:off x="249596" y="3002405"/>
                <a:ext cx="222503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m:t>
                    </m:r>
                  </m:oMath>
                </a14:m>
                <a:r>
                  <a:rPr lang="en-US" dirty="0"/>
                  <a:t> nodes 5 comp.’s each;</a:t>
                </a:r>
              </a:p>
            </p:txBody>
          </p:sp>
        </mc:Choice>
        <mc:Fallback>
          <p:sp>
            <p:nvSpPr>
              <p:cNvPr id="53" name="Metin kutusu 52">
                <a:extLst>
                  <a:ext uri="{FF2B5EF4-FFF2-40B4-BE49-F238E27FC236}">
                    <a16:creationId xmlns:a16="http://schemas.microsoft.com/office/drawing/2014/main" id="{D0E2FEB6-0FE5-4AA5-AD30-BDFC37F108C4}"/>
                  </a:ext>
                </a:extLst>
              </p:cNvPr>
              <p:cNvSpPr txBox="1">
                <a:spLocks noRot="1" noChangeAspect="1" noMove="1" noResize="1" noEditPoints="1" noAdjustHandles="1" noChangeArrowheads="1" noChangeShapeType="1" noTextEdit="1"/>
              </p:cNvSpPr>
              <p:nvPr/>
            </p:nvSpPr>
            <p:spPr>
              <a:xfrm>
                <a:off x="249596" y="3002405"/>
                <a:ext cx="2225033" cy="276999"/>
              </a:xfrm>
              <a:prstGeom prst="rect">
                <a:avLst/>
              </a:prstGeom>
              <a:blipFill>
                <a:blip r:embed="rId8"/>
                <a:stretch>
                  <a:fillRect l="-3836" t="-28889" r="-5205" b="-5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Metin kutusu 2">
                <a:extLst>
                  <a:ext uri="{FF2B5EF4-FFF2-40B4-BE49-F238E27FC236}">
                    <a16:creationId xmlns:a16="http://schemas.microsoft.com/office/drawing/2014/main" id="{1CDAB347-A8A8-4058-A16C-454FC60D4382}"/>
                  </a:ext>
                </a:extLst>
              </p:cNvPr>
              <p:cNvSpPr txBox="1"/>
              <p:nvPr/>
            </p:nvSpPr>
            <p:spPr>
              <a:xfrm>
                <a:off x="20191" y="3646313"/>
                <a:ext cx="3007618" cy="55399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=1∗1+2∗2+3∗3+</m:t>
                      </m:r>
                    </m:oMath>
                  </m:oMathPara>
                </a14:m>
                <a:endParaRPr lang="en-US" b="0" i="1" dirty="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5∗4+3∗5=49</m:t>
                      </m:r>
                    </m:oMath>
                  </m:oMathPara>
                </a14:m>
                <a:endParaRPr lang="en-US" dirty="0"/>
              </a:p>
            </p:txBody>
          </p:sp>
        </mc:Choice>
        <mc:Fallback>
          <p:sp>
            <p:nvSpPr>
              <p:cNvPr id="3" name="Metin kutusu 2">
                <a:extLst>
                  <a:ext uri="{FF2B5EF4-FFF2-40B4-BE49-F238E27FC236}">
                    <a16:creationId xmlns:a16="http://schemas.microsoft.com/office/drawing/2014/main" id="{1CDAB347-A8A8-4058-A16C-454FC60D4382}"/>
                  </a:ext>
                </a:extLst>
              </p:cNvPr>
              <p:cNvSpPr txBox="1">
                <a:spLocks noRot="1" noChangeAspect="1" noMove="1" noResize="1" noEditPoints="1" noAdjustHandles="1" noChangeArrowheads="1" noChangeShapeType="1" noTextEdit="1"/>
              </p:cNvSpPr>
              <p:nvPr/>
            </p:nvSpPr>
            <p:spPr>
              <a:xfrm>
                <a:off x="20191" y="3646313"/>
                <a:ext cx="3007618" cy="553998"/>
              </a:xfrm>
              <a:prstGeom prst="rect">
                <a:avLst/>
              </a:prstGeom>
              <a:blipFill>
                <a:blip r:embed="rId9"/>
                <a:stretch>
                  <a:fillRect l="-405" r="-405" b="-4396"/>
                </a:stretch>
              </a:blipFill>
            </p:spPr>
            <p:txBody>
              <a:bodyPr/>
              <a:lstStyle/>
              <a:p>
                <a:r>
                  <a:rPr lang="en-US">
                    <a:noFill/>
                  </a:rPr>
                  <a:t> </a:t>
                </a:r>
              </a:p>
            </p:txBody>
          </p:sp>
        </mc:Fallback>
      </mc:AlternateContent>
      <p:sp>
        <p:nvSpPr>
          <p:cNvPr id="4" name="Metin kutusu 3">
            <a:extLst>
              <a:ext uri="{FF2B5EF4-FFF2-40B4-BE49-F238E27FC236}">
                <a16:creationId xmlns:a16="http://schemas.microsoft.com/office/drawing/2014/main" id="{01310F2A-5CFB-42DC-9A72-219EC09E0E22}"/>
              </a:ext>
            </a:extLst>
          </p:cNvPr>
          <p:cNvSpPr txBox="1"/>
          <p:nvPr/>
        </p:nvSpPr>
        <p:spPr>
          <a:xfrm flipH="1">
            <a:off x="60987" y="3209265"/>
            <a:ext cx="2360226" cy="369332"/>
          </a:xfrm>
          <a:prstGeom prst="rect">
            <a:avLst/>
          </a:prstGeom>
          <a:noFill/>
        </p:spPr>
        <p:txBody>
          <a:bodyPr wrap="square" rtlCol="0">
            <a:spAutoFit/>
          </a:bodyPr>
          <a:lstStyle/>
          <a:p>
            <a:r>
              <a:rPr lang="en-US" b="1" u="sng" dirty="0"/>
              <a:t>+</a:t>
            </a:r>
            <a:r>
              <a:rPr lang="en-US" b="1" dirty="0"/>
              <a:t>________________</a:t>
            </a:r>
          </a:p>
        </p:txBody>
      </p:sp>
      <mc:AlternateContent xmlns:mc="http://schemas.openxmlformats.org/markup-compatibility/2006">
        <mc:Choice xmlns:a14="http://schemas.microsoft.com/office/drawing/2010/main" Requires="a14">
          <p:sp>
            <p:nvSpPr>
              <p:cNvPr id="6" name="Dikdörtgen 5">
                <a:extLst>
                  <a:ext uri="{FF2B5EF4-FFF2-40B4-BE49-F238E27FC236}">
                    <a16:creationId xmlns:a16="http://schemas.microsoft.com/office/drawing/2014/main" id="{53B4F85D-806A-4F13-AD16-E7BEA2AE5984}"/>
                  </a:ext>
                </a:extLst>
              </p:cNvPr>
              <p:cNvSpPr/>
              <p:nvPr/>
            </p:nvSpPr>
            <p:spPr>
              <a:xfrm>
                <a:off x="1352246" y="5290230"/>
                <a:ext cx="5751490" cy="46166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rPr>
                        <m:t>𝒇</m:t>
                      </m:r>
                      <m:d>
                        <m:dPr>
                          <m:ctrlPr>
                            <a:rPr lang="en-US" sz="2400" b="1" i="1" smtClean="0">
                              <a:solidFill>
                                <a:srgbClr val="000000"/>
                              </a:solidFill>
                              <a:latin typeface="Cambria Math" panose="02040503050406030204" pitchFamily="18" charset="0"/>
                            </a:rPr>
                          </m:ctrlPr>
                        </m:dPr>
                        <m:e>
                          <m:r>
                            <a:rPr lang="en-US" sz="2400" b="1" i="1" smtClean="0">
                              <a:solidFill>
                                <a:srgbClr val="000000"/>
                              </a:solidFill>
                              <a:latin typeface="Cambria Math" panose="02040503050406030204" pitchFamily="18" charset="0"/>
                            </a:rPr>
                            <m:t>𝒏</m:t>
                          </m:r>
                        </m:e>
                      </m:d>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𝒇</m:t>
                      </m:r>
                      <m:d>
                        <m:dPr>
                          <m:ctrlPr>
                            <a:rPr lang="en-US" sz="2400" b="1" i="1" smtClean="0">
                              <a:solidFill>
                                <a:srgbClr val="000000"/>
                              </a:solidFill>
                              <a:latin typeface="Cambria Math" panose="02040503050406030204" pitchFamily="18" charset="0"/>
                            </a:rPr>
                          </m:ctrlPr>
                        </m:dPr>
                        <m:e>
                          <m:r>
                            <a:rPr lang="en-US" sz="2400" b="1" i="1" smtClean="0">
                              <a:solidFill>
                                <a:srgbClr val="000000"/>
                              </a:solidFill>
                              <a:latin typeface="Cambria Math" panose="02040503050406030204" pitchFamily="18" charset="0"/>
                            </a:rPr>
                            <m:t>𝒌</m:t>
                          </m:r>
                        </m:e>
                      </m:d>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𝒇</m:t>
                      </m:r>
                      <m:d>
                        <m:dPr>
                          <m:ctrlPr>
                            <a:rPr lang="en-US" sz="2400" b="1" i="1" smtClean="0">
                              <a:solidFill>
                                <a:srgbClr val="000000"/>
                              </a:solidFill>
                              <a:latin typeface="Cambria Math" panose="02040503050406030204" pitchFamily="18" charset="0"/>
                            </a:rPr>
                          </m:ctrlPr>
                        </m:dPr>
                        <m:e>
                          <m:r>
                            <a:rPr lang="en-US" sz="2400" b="1" i="1" smtClean="0">
                              <a:solidFill>
                                <a:srgbClr val="000000"/>
                              </a:solidFill>
                              <a:latin typeface="Cambria Math" panose="02040503050406030204" pitchFamily="18" charset="0"/>
                            </a:rPr>
                            <m:t>𝒏</m:t>
                          </m:r>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𝒌</m:t>
                          </m:r>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𝟏</m:t>
                          </m:r>
                        </m:e>
                      </m:d>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𝒏</m:t>
                      </m:r>
                      <m:r>
                        <a:rPr lang="en-US" sz="2400" b="1" i="1" smtClean="0">
                          <a:solidFill>
                            <a:srgbClr val="000000"/>
                          </a:solidFill>
                          <a:latin typeface="Cambria Math" panose="02040503050406030204" pitchFamily="18" charset="0"/>
                        </a:rPr>
                        <m:t>−</m:t>
                      </m:r>
                      <m:r>
                        <a:rPr lang="en-US" sz="2400" b="1" i="1" smtClean="0">
                          <a:solidFill>
                            <a:srgbClr val="000000"/>
                          </a:solidFill>
                          <a:latin typeface="Cambria Math" panose="02040503050406030204" pitchFamily="18" charset="0"/>
                        </a:rPr>
                        <m:t>𝟏</m:t>
                      </m:r>
                    </m:oMath>
                  </m:oMathPara>
                </a14:m>
                <a:endParaRPr lang="en-US" sz="2400" b="1" dirty="0"/>
              </a:p>
            </p:txBody>
          </p:sp>
        </mc:Choice>
        <mc:Fallback>
          <p:sp>
            <p:nvSpPr>
              <p:cNvPr id="6" name="Dikdörtgen 5">
                <a:extLst>
                  <a:ext uri="{FF2B5EF4-FFF2-40B4-BE49-F238E27FC236}">
                    <a16:creationId xmlns:a16="http://schemas.microsoft.com/office/drawing/2014/main" id="{53B4F85D-806A-4F13-AD16-E7BEA2AE5984}"/>
                  </a:ext>
                </a:extLst>
              </p:cNvPr>
              <p:cNvSpPr>
                <a:spLocks noRot="1" noChangeAspect="1" noMove="1" noResize="1" noEditPoints="1" noAdjustHandles="1" noChangeArrowheads="1" noChangeShapeType="1" noTextEdit="1"/>
              </p:cNvSpPr>
              <p:nvPr/>
            </p:nvSpPr>
            <p:spPr>
              <a:xfrm>
                <a:off x="1352246" y="5290230"/>
                <a:ext cx="5751490" cy="461665"/>
              </a:xfrm>
              <a:prstGeom prst="rect">
                <a:avLst/>
              </a:prstGeom>
              <a:blipFill>
                <a:blip r:embed="rId10"/>
                <a:stretch>
                  <a:fillRect b="-18421"/>
                </a:stretch>
              </a:blipFill>
            </p:spPr>
            <p:txBody>
              <a:bodyPr/>
              <a:lstStyle/>
              <a:p>
                <a:r>
                  <a:rPr lang="en-US">
                    <a:noFill/>
                  </a:rPr>
                  <a:t> </a:t>
                </a:r>
              </a:p>
            </p:txBody>
          </p:sp>
        </mc:Fallback>
      </mc:AlternateContent>
    </p:spTree>
    <p:extLst>
      <p:ext uri="{BB962C8B-B14F-4D97-AF65-F5344CB8AC3E}">
        <p14:creationId xmlns:p14="http://schemas.microsoft.com/office/powerpoint/2010/main" val="2706962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F8342A9-522B-4898-A254-7E2B6DACC426}"/>
              </a:ext>
            </a:extLst>
          </p:cNvPr>
          <p:cNvSpPr>
            <a:spLocks noGrp="1"/>
          </p:cNvSpPr>
          <p:nvPr>
            <p:ph type="dt" sz="half" idx="10"/>
          </p:nvPr>
        </p:nvSpPr>
        <p:spPr/>
        <p:txBody>
          <a:bodyPr/>
          <a:lstStyle/>
          <a:p>
            <a:fld id="{926DA522-55FA-409E-973F-64D280B0841A}"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5832A4A4-F71A-4378-A36F-CCD17BB8844B}"/>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EEF47CFC-49C2-4AEF-881E-9C8AE50EDC9C}"/>
              </a:ext>
            </a:extLst>
          </p:cNvPr>
          <p:cNvSpPr>
            <a:spLocks noGrp="1"/>
          </p:cNvSpPr>
          <p:nvPr>
            <p:ph type="sldNum" sz="quarter" idx="12"/>
          </p:nvPr>
        </p:nvSpPr>
        <p:spPr/>
        <p:txBody>
          <a:bodyPr/>
          <a:lstStyle/>
          <a:p>
            <a:fld id="{386A2FB7-4E3E-4DA3-B592-9AC0C30F21AD}" type="slidenum">
              <a:rPr lang="en-US" altLang="en-US"/>
              <a:pPr/>
              <a:t>65</a:t>
            </a:fld>
            <a:endParaRPr lang="en-US" altLang="en-US" dirty="0"/>
          </a:p>
        </p:txBody>
      </p:sp>
      <p:sp>
        <p:nvSpPr>
          <p:cNvPr id="322562" name="Rectangle 2">
            <a:extLst>
              <a:ext uri="{FF2B5EF4-FFF2-40B4-BE49-F238E27FC236}">
                <a16:creationId xmlns:a16="http://schemas.microsoft.com/office/drawing/2014/main" id="{8D325E44-8FE2-413F-962E-D7B2E48AF703}"/>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latin typeface="Tahoma" panose="020B0604030504040204" pitchFamily="34" charset="0"/>
              </a:rPr>
              <a:t> </a:t>
            </a:r>
            <a:r>
              <a:rPr lang="tr-TR" altLang="en-US" dirty="0"/>
              <a:t>- 3</a:t>
            </a:r>
            <a:r>
              <a:rPr lang="en-US" altLang="en-US" dirty="0">
                <a:latin typeface="Tahoma" panose="020B0604030504040204" pitchFamily="34" charset="0"/>
              </a:rPr>
              <a:t> </a:t>
            </a:r>
            <a:endParaRPr lang="en-US" altLang="en-US" dirty="0"/>
          </a:p>
        </p:txBody>
      </p:sp>
      <p:sp>
        <p:nvSpPr>
          <p:cNvPr id="322563" name="Rectangle 3">
            <a:extLst>
              <a:ext uri="{FF2B5EF4-FFF2-40B4-BE49-F238E27FC236}">
                <a16:creationId xmlns:a16="http://schemas.microsoft.com/office/drawing/2014/main" id="{83927F4E-62EF-4980-A525-E9E6619DB2BA}"/>
              </a:ext>
            </a:extLst>
          </p:cNvPr>
          <p:cNvSpPr>
            <a:spLocks noGrp="1" noChangeArrowheads="1"/>
          </p:cNvSpPr>
          <p:nvPr>
            <p:ph type="body" idx="1"/>
          </p:nvPr>
        </p:nvSpPr>
        <p:spPr/>
        <p:txBody>
          <a:bodyPr/>
          <a:lstStyle/>
          <a:p>
            <a:pPr marL="609600" indent="-609600">
              <a:buFontTx/>
              <a:buNone/>
            </a:pPr>
            <a:r>
              <a:rPr lang="tr-TR" altLang="en-US" dirty="0"/>
              <a:t>Now, we turn back to formulating </a:t>
            </a:r>
            <a:r>
              <a:rPr lang="tr-TR" altLang="en-US" i="1" dirty="0"/>
              <a:t>t(n)</a:t>
            </a:r>
            <a:r>
              <a:rPr lang="tr-TR" altLang="en-US" dirty="0"/>
              <a:t>:</a:t>
            </a:r>
          </a:p>
          <a:p>
            <a:pPr marL="609600" indent="-609600">
              <a:buFontTx/>
              <a:buNone/>
            </a:pPr>
            <a:r>
              <a:rPr lang="tr-TR" altLang="en-US" dirty="0"/>
              <a:t>We will do the formulation for three cases:</a:t>
            </a:r>
          </a:p>
          <a:p>
            <a:pPr marL="712788" lvl="1" indent="-533400">
              <a:buFontTx/>
              <a:buAutoNum type="arabicPeriod"/>
            </a:pPr>
            <a:r>
              <a:rPr lang="tr-TR" altLang="en-US" dirty="0"/>
              <a:t>Average case</a:t>
            </a:r>
          </a:p>
          <a:p>
            <a:pPr marL="712788" lvl="1" indent="-533400">
              <a:buFontTx/>
              <a:buAutoNum type="arabicPeriod"/>
            </a:pPr>
            <a:r>
              <a:rPr lang="tr-TR" altLang="en-US" dirty="0"/>
              <a:t>Worst case</a:t>
            </a:r>
          </a:p>
          <a:p>
            <a:pPr marL="712788" lvl="1" indent="-533400">
              <a:buFontTx/>
              <a:buAutoNum type="arabicPeriod"/>
            </a:pPr>
            <a:r>
              <a:rPr lang="tr-TR" altLang="en-US" dirty="0"/>
              <a:t>Best case</a:t>
            </a:r>
          </a:p>
          <a:p>
            <a:pPr marL="609600" indent="-609600">
              <a:buFontTx/>
              <a:buNone/>
            </a:pPr>
            <a:endParaRPr lang="en-US" altLang="en-US" dirty="0"/>
          </a:p>
        </p:txBody>
      </p:sp>
    </p:spTree>
    <p:extLst>
      <p:ext uri="{BB962C8B-B14F-4D97-AF65-F5344CB8AC3E}">
        <p14:creationId xmlns:p14="http://schemas.microsoft.com/office/powerpoint/2010/main" val="1898242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C6E2C0F-8697-47FD-9A79-5ED751691FC8}"/>
              </a:ext>
            </a:extLst>
          </p:cNvPr>
          <p:cNvSpPr>
            <a:spLocks noGrp="1"/>
          </p:cNvSpPr>
          <p:nvPr>
            <p:ph type="dt" sz="half" idx="10"/>
          </p:nvPr>
        </p:nvSpPr>
        <p:spPr/>
        <p:txBody>
          <a:bodyPr/>
          <a:lstStyle/>
          <a:p>
            <a:fld id="{B1B50CC7-DEF2-4F91-BDFC-362D15F93E1E}"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1E156E94-B61C-44C7-98D8-A7277B3C805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63B0E889-D262-4F2F-B2CB-D23172ABDCF9}"/>
              </a:ext>
            </a:extLst>
          </p:cNvPr>
          <p:cNvSpPr>
            <a:spLocks noGrp="1"/>
          </p:cNvSpPr>
          <p:nvPr>
            <p:ph type="sldNum" sz="quarter" idx="12"/>
          </p:nvPr>
        </p:nvSpPr>
        <p:spPr/>
        <p:txBody>
          <a:bodyPr/>
          <a:lstStyle/>
          <a:p>
            <a:fld id="{41D9FAC6-2CAA-4973-AC5D-32695B885589}" type="slidenum">
              <a:rPr lang="en-US" altLang="en-US"/>
              <a:pPr/>
              <a:t>66</a:t>
            </a:fld>
            <a:endParaRPr lang="en-US" altLang="en-US" dirty="0"/>
          </a:p>
        </p:txBody>
      </p:sp>
      <p:sp>
        <p:nvSpPr>
          <p:cNvPr id="324610" name="Rectangle 2">
            <a:extLst>
              <a:ext uri="{FF2B5EF4-FFF2-40B4-BE49-F238E27FC236}">
                <a16:creationId xmlns:a16="http://schemas.microsoft.com/office/drawing/2014/main" id="{7B2FD5B7-9E3B-42B5-AA27-AEFADB67193E}"/>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t>: Average Case - 1</a:t>
            </a:r>
            <a:r>
              <a:rPr lang="en-US" altLang="en-US" dirty="0">
                <a:latin typeface="Tahoma" panose="020B0604030504040204" pitchFamily="34" charset="0"/>
              </a:rPr>
              <a:t> </a:t>
            </a:r>
            <a:endParaRPr lang="en-US" altLang="en-US" dirty="0"/>
          </a:p>
        </p:txBody>
      </p:sp>
      <mc:AlternateContent xmlns:mc="http://schemas.openxmlformats.org/markup-compatibility/2006" xmlns:a14="http://schemas.microsoft.com/office/drawing/2010/main">
        <mc:Choice Requires="a14">
          <p:sp>
            <p:nvSpPr>
              <p:cNvPr id="324611" name="Rectangle 3">
                <a:extLst>
                  <a:ext uri="{FF2B5EF4-FFF2-40B4-BE49-F238E27FC236}">
                    <a16:creationId xmlns:a16="http://schemas.microsoft.com/office/drawing/2014/main" id="{46DC698D-7284-4930-96D5-4C3C99A40C8E}"/>
                  </a:ext>
                </a:extLst>
              </p:cNvPr>
              <p:cNvSpPr>
                <a:spLocks noGrp="1" noChangeArrowheads="1"/>
              </p:cNvSpPr>
              <p:nvPr>
                <p:ph type="body" idx="1"/>
              </p:nvPr>
            </p:nvSpPr>
            <p:spPr>
              <a:xfrm>
                <a:off x="457200" y="1628750"/>
                <a:ext cx="8229600" cy="4525963"/>
              </a:xfrm>
            </p:spPr>
            <p:txBody>
              <a:bodyPr/>
              <a:lstStyle/>
              <a:p>
                <a:pPr marL="0" indent="0">
                  <a:lnSpc>
                    <a:spcPct val="80000"/>
                  </a:lnSpc>
                  <a:buFontTx/>
                  <a:buNone/>
                </a:pPr>
                <a:r>
                  <a:rPr lang="tr-TR" altLang="en-US" sz="2800" dirty="0">
                    <a:solidFill>
                      <a:srgbClr val="FF3300"/>
                    </a:solidFill>
                  </a:rPr>
                  <a:t>Average case</a:t>
                </a:r>
                <a:r>
                  <a:rPr lang="en-US" altLang="en-US" sz="2800" dirty="0">
                    <a:solidFill>
                      <a:srgbClr val="FF3300"/>
                    </a:solidFill>
                  </a:rPr>
                  <a:t> </a:t>
                </a:r>
                <a14:m>
                  <m:oMath xmlns:m="http://schemas.openxmlformats.org/officeDocument/2006/math">
                    <m:r>
                      <a:rPr lang="en-US" altLang="en-US" sz="2800" i="1" smtClean="0">
                        <a:solidFill>
                          <a:srgbClr val="FF3300"/>
                        </a:solidFill>
                        <a:latin typeface="Cambria Math" panose="02040503050406030204" pitchFamily="18" charset="0"/>
                        <a:ea typeface="Cambria Math" panose="02040503050406030204" pitchFamily="18" charset="0"/>
                      </a:rPr>
                      <m:t>⟺</m:t>
                    </m:r>
                  </m:oMath>
                </a14:m>
                <a:r>
                  <a:rPr lang="en-US" altLang="en-US" sz="2800" dirty="0"/>
                  <a:t> (i.e., </a:t>
                </a:r>
                <a:r>
                  <a:rPr lang="en-US" altLang="en-US" sz="2800" i="1" u="sng" dirty="0"/>
                  <a:t>BST has any number of depth levels ranging min. to max.</a:t>
                </a:r>
                <a:r>
                  <a:rPr lang="en-US" altLang="en-US" sz="2800" dirty="0"/>
                  <a:t>)</a:t>
                </a:r>
                <a:endParaRPr lang="tr-TR" altLang="en-US" sz="2800" dirty="0"/>
              </a:p>
              <a:p>
                <a:pPr>
                  <a:lnSpc>
                    <a:spcPct val="80000"/>
                  </a:lnSpc>
                  <a:buFont typeface="Arial" panose="020B0604020202020204" pitchFamily="34" charset="0"/>
                  <a:buChar char="•"/>
                </a:pPr>
                <a:r>
                  <a:rPr lang="tr-TR" altLang="en-US" sz="2800" dirty="0"/>
                  <a:t>Each node has a </a:t>
                </a:r>
                <a:r>
                  <a:rPr lang="tr-TR" altLang="en-US" sz="2800" i="1" dirty="0"/>
                  <a:t>left and right subtree</a:t>
                </a:r>
                <a:r>
                  <a:rPr lang="tr-TR" altLang="en-US" sz="2800" dirty="0"/>
                  <a:t>.  </a:t>
                </a:r>
                <a:endParaRPr lang="en-US" altLang="en-US" sz="2800" dirty="0"/>
              </a:p>
              <a:p>
                <a:pPr>
                  <a:lnSpc>
                    <a:spcPct val="80000"/>
                  </a:lnSpc>
                </a:pPr>
                <a:r>
                  <a:rPr lang="tr-TR" altLang="en-US" sz="2800" dirty="0"/>
                  <a:t>The search time consist</a:t>
                </a:r>
                <a:r>
                  <a:rPr lang="en-US" altLang="en-US" sz="2800" dirty="0"/>
                  <a:t>s</a:t>
                </a:r>
                <a:r>
                  <a:rPr lang="tr-TR" altLang="en-US" sz="2800" dirty="0"/>
                  <a:t> of the search time of the left subtree, right subtree and the time spent for the root in the main BST. </a:t>
                </a:r>
                <a:endParaRPr lang="en-US" altLang="en-US" sz="2800" dirty="0"/>
              </a:p>
              <a:p>
                <a:pPr>
                  <a:lnSpc>
                    <a:spcPct val="80000"/>
                  </a:lnSpc>
                </a:pPr>
                <a:r>
                  <a:rPr lang="tr-TR" altLang="en-US" sz="2800" dirty="0"/>
                  <a:t>We will </a:t>
                </a:r>
                <a:endParaRPr lang="en-US" altLang="en-US" sz="2800" dirty="0"/>
              </a:p>
              <a:p>
                <a:pPr marL="914400" lvl="1" indent="-457200">
                  <a:lnSpc>
                    <a:spcPct val="80000"/>
                  </a:lnSpc>
                  <a:buFont typeface="+mj-lt"/>
                  <a:buAutoNum type="arabicPeriod"/>
                </a:pPr>
                <a:r>
                  <a:rPr lang="tr-TR" altLang="en-US" sz="2400" dirty="0"/>
                  <a:t>formulate and find the </a:t>
                </a:r>
                <a:r>
                  <a:rPr lang="tr-TR" altLang="en-US" sz="2400" i="1" dirty="0">
                    <a:solidFill>
                      <a:srgbClr val="FF3300"/>
                    </a:solidFill>
                  </a:rPr>
                  <a:t>internal path length</a:t>
                </a:r>
                <a:r>
                  <a:rPr lang="tr-TR" altLang="en-US" sz="2400" dirty="0"/>
                  <a:t> </a:t>
                </a:r>
                <a:r>
                  <a:rPr lang="tr-TR" altLang="en-US" sz="2400" i="1" dirty="0">
                    <a:solidFill>
                      <a:srgbClr val="FF3300"/>
                    </a:solidFill>
                  </a:rPr>
                  <a:t>f(n)</a:t>
                </a:r>
                <a:r>
                  <a:rPr lang="tr-TR" altLang="en-US" sz="2400" dirty="0"/>
                  <a:t> of a BST with </a:t>
                </a:r>
                <a:r>
                  <a:rPr lang="tr-TR" altLang="en-US" sz="2400" i="1" dirty="0"/>
                  <a:t>n</a:t>
                </a:r>
                <a:r>
                  <a:rPr lang="tr-TR" altLang="en-US" sz="2400" dirty="0"/>
                  <a:t> nodes</a:t>
                </a:r>
                <a:r>
                  <a:rPr lang="en-US" altLang="en-US" sz="2400" dirty="0"/>
                  <a:t> </a:t>
                </a:r>
              </a:p>
              <a:p>
                <a:pPr marL="914400" lvl="1" indent="-457200">
                  <a:lnSpc>
                    <a:spcPct val="80000"/>
                  </a:lnSpc>
                  <a:buFont typeface="+mj-lt"/>
                  <a:buAutoNum type="arabicPeriod"/>
                </a:pPr>
                <a:r>
                  <a:rPr lang="en-US" altLang="en-US" sz="2400" dirty="0"/>
                  <a:t>then compute the total depth </a:t>
                </a:r>
                <a:r>
                  <a:rPr lang="en-US" altLang="en-US" sz="2400" i="1" dirty="0">
                    <a:solidFill>
                      <a:srgbClr val="FF3300"/>
                    </a:solidFill>
                  </a:rPr>
                  <a:t>t</a:t>
                </a:r>
                <a:r>
                  <a:rPr lang="tr-TR" altLang="en-US" sz="2400" i="1" dirty="0">
                    <a:solidFill>
                      <a:srgbClr val="FF3300"/>
                    </a:solidFill>
                  </a:rPr>
                  <a:t>(n)</a:t>
                </a:r>
                <a:r>
                  <a:rPr lang="en-US" altLang="en-US" sz="2400" dirty="0"/>
                  <a:t> and average depth using </a:t>
                </a:r>
                <a:r>
                  <a:rPr lang="tr-TR" altLang="en-US" sz="2400" i="1" dirty="0">
                    <a:solidFill>
                      <a:srgbClr val="FF3300"/>
                    </a:solidFill>
                  </a:rPr>
                  <a:t>f(n)</a:t>
                </a:r>
                <a:r>
                  <a:rPr lang="en-US" altLang="en-US" sz="2400" dirty="0"/>
                  <a:t>.</a:t>
                </a:r>
              </a:p>
              <a:p>
                <a:pPr marL="0" indent="0">
                  <a:lnSpc>
                    <a:spcPct val="80000"/>
                  </a:lnSpc>
                  <a:buNone/>
                </a:pPr>
                <a:r>
                  <a:rPr lang="en-US" altLang="en-US" sz="2800" dirty="0"/>
                  <a:t> </a:t>
                </a:r>
                <a:endParaRPr lang="tr-TR" altLang="en-US" sz="2800" dirty="0"/>
              </a:p>
            </p:txBody>
          </p:sp>
        </mc:Choice>
        <mc:Fallback xmlns="">
          <p:sp>
            <p:nvSpPr>
              <p:cNvPr id="324611" name="Rectangle 3">
                <a:extLst>
                  <a:ext uri="{FF2B5EF4-FFF2-40B4-BE49-F238E27FC236}">
                    <a16:creationId xmlns:a16="http://schemas.microsoft.com/office/drawing/2014/main" id="{46DC698D-7284-4930-96D5-4C3C99A40C8E}"/>
                  </a:ext>
                </a:extLst>
              </p:cNvPr>
              <p:cNvSpPr>
                <a:spLocks noGrp="1" noRot="1" noChangeAspect="1" noMove="1" noResize="1" noEditPoints="1" noAdjustHandles="1" noChangeArrowheads="1" noChangeShapeType="1" noTextEdit="1"/>
              </p:cNvSpPr>
              <p:nvPr>
                <p:ph type="body" idx="1"/>
              </p:nvPr>
            </p:nvSpPr>
            <p:spPr>
              <a:xfrm>
                <a:off x="457200" y="1628750"/>
                <a:ext cx="8229600" cy="4525963"/>
              </a:xfrm>
              <a:blipFill>
                <a:blip r:embed="rId2"/>
                <a:stretch>
                  <a:fillRect l="-1481" t="-3230" r="-963"/>
                </a:stretch>
              </a:blipFill>
            </p:spPr>
            <p:txBody>
              <a:bodyPr/>
              <a:lstStyle/>
              <a:p>
                <a:r>
                  <a:rPr lang="en-US">
                    <a:noFill/>
                  </a:rPr>
                  <a:t> </a:t>
                </a:r>
              </a:p>
            </p:txBody>
          </p:sp>
        </mc:Fallback>
      </mc:AlternateContent>
    </p:spTree>
    <p:extLst>
      <p:ext uri="{BB962C8B-B14F-4D97-AF65-F5344CB8AC3E}">
        <p14:creationId xmlns:p14="http://schemas.microsoft.com/office/powerpoint/2010/main" val="2613629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C6E2C0F-8697-47FD-9A79-5ED751691FC8}"/>
              </a:ext>
            </a:extLst>
          </p:cNvPr>
          <p:cNvSpPr>
            <a:spLocks noGrp="1"/>
          </p:cNvSpPr>
          <p:nvPr>
            <p:ph type="dt" sz="half" idx="10"/>
          </p:nvPr>
        </p:nvSpPr>
        <p:spPr/>
        <p:txBody>
          <a:bodyPr/>
          <a:lstStyle/>
          <a:p>
            <a:fld id="{B1B50CC7-DEF2-4F91-BDFC-362D15F93E1E}"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1E156E94-B61C-44C7-98D8-A7277B3C805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63B0E889-D262-4F2F-B2CB-D23172ABDCF9}"/>
              </a:ext>
            </a:extLst>
          </p:cNvPr>
          <p:cNvSpPr>
            <a:spLocks noGrp="1"/>
          </p:cNvSpPr>
          <p:nvPr>
            <p:ph type="sldNum" sz="quarter" idx="12"/>
          </p:nvPr>
        </p:nvSpPr>
        <p:spPr/>
        <p:txBody>
          <a:bodyPr/>
          <a:lstStyle/>
          <a:p>
            <a:fld id="{41D9FAC6-2CAA-4973-AC5D-32695B885589}" type="slidenum">
              <a:rPr lang="en-US" altLang="en-US"/>
              <a:pPr/>
              <a:t>67</a:t>
            </a:fld>
            <a:endParaRPr lang="en-US" altLang="en-US" dirty="0"/>
          </a:p>
        </p:txBody>
      </p:sp>
      <p:sp>
        <p:nvSpPr>
          <p:cNvPr id="324610" name="Rectangle 2">
            <a:extLst>
              <a:ext uri="{FF2B5EF4-FFF2-40B4-BE49-F238E27FC236}">
                <a16:creationId xmlns:a16="http://schemas.microsoft.com/office/drawing/2014/main" id="{7B2FD5B7-9E3B-42B5-AA27-AEFADB67193E}"/>
              </a:ext>
            </a:extLst>
          </p:cNvPr>
          <p:cNvSpPr>
            <a:spLocks noGrp="1" noChangeArrowheads="1"/>
          </p:cNvSpPr>
          <p:nvPr>
            <p:ph type="title"/>
          </p:nvPr>
        </p:nvSpPr>
        <p:spPr/>
        <p:txBody>
          <a:bodyPr/>
          <a:lstStyle/>
          <a:p>
            <a:r>
              <a:rPr lang="tr-TR" altLang="en-US" dirty="0"/>
              <a:t>Average Case –</a:t>
            </a:r>
            <a:r>
              <a:rPr lang="en-US" altLang="en-US" dirty="0"/>
              <a:t> Formulating IPL</a:t>
            </a:r>
          </a:p>
        </p:txBody>
      </p:sp>
      <mc:AlternateContent xmlns:mc="http://schemas.openxmlformats.org/markup-compatibility/2006" xmlns:a14="http://schemas.microsoft.com/office/drawing/2010/main">
        <mc:Choice Requires="a14">
          <p:sp>
            <p:nvSpPr>
              <p:cNvPr id="324611" name="Rectangle 3">
                <a:extLst>
                  <a:ext uri="{FF2B5EF4-FFF2-40B4-BE49-F238E27FC236}">
                    <a16:creationId xmlns:a16="http://schemas.microsoft.com/office/drawing/2014/main" id="{46DC698D-7284-4930-96D5-4C3C99A40C8E}"/>
                  </a:ext>
                </a:extLst>
              </p:cNvPr>
              <p:cNvSpPr>
                <a:spLocks noGrp="1" noChangeArrowheads="1"/>
              </p:cNvSpPr>
              <p:nvPr>
                <p:ph type="body" idx="1"/>
              </p:nvPr>
            </p:nvSpPr>
            <p:spPr>
              <a:xfrm>
                <a:off x="457200" y="1268700"/>
                <a:ext cx="8229600" cy="4857463"/>
              </a:xfrm>
            </p:spPr>
            <p:txBody>
              <a:bodyPr/>
              <a:lstStyle/>
              <a:p>
                <a:pPr>
                  <a:lnSpc>
                    <a:spcPct val="80000"/>
                  </a:lnSpc>
                </a:pPr>
                <a:r>
                  <a:rPr lang="en-US" altLang="en-US" sz="2800" dirty="0"/>
                  <a:t>Suppose</a:t>
                </a:r>
                <a:r>
                  <a:rPr lang="tr-TR" altLang="en-US" sz="2800" dirty="0"/>
                  <a:t> </a:t>
                </a:r>
                <a:r>
                  <a:rPr lang="en-US" altLang="en-US" sz="2800" dirty="0"/>
                  <a:t>an </a:t>
                </a:r>
                <a:r>
                  <a:rPr lang="en-US" altLang="en-US" sz="2800" i="1" dirty="0"/>
                  <a:t>n</a:t>
                </a:r>
                <a:r>
                  <a:rPr lang="en-US" altLang="en-US" sz="2800" dirty="0"/>
                  <a:t>-node BST. </a:t>
                </a:r>
              </a:p>
              <a:p>
                <a:pPr>
                  <a:lnSpc>
                    <a:spcPct val="80000"/>
                  </a:lnSpc>
                </a:pPr>
                <a:r>
                  <a:rPr lang="en-US" altLang="en-US" sz="2800" dirty="0"/>
                  <a:t>Its l</a:t>
                </a:r>
                <a:r>
                  <a:rPr lang="tr-TR" altLang="en-US" sz="2800" dirty="0" err="1"/>
                  <a:t>eft</a:t>
                </a:r>
                <a:r>
                  <a:rPr lang="tr-TR" altLang="en-US" sz="2800" dirty="0"/>
                  <a:t> and right subtrees </a:t>
                </a:r>
                <a:r>
                  <a:rPr lang="en-US" altLang="en-US" sz="2800" dirty="0"/>
                  <a:t>have </a:t>
                </a:r>
                <a:r>
                  <a:rPr lang="tr-TR" altLang="en-US" sz="2800" dirty="0"/>
                  <a:t>have </a:t>
                </a:r>
                <a:r>
                  <a:rPr lang="tr-TR" altLang="en-US" sz="2800" i="1" dirty="0"/>
                  <a:t>k</a:t>
                </a:r>
                <a:r>
                  <a:rPr lang="tr-TR" altLang="en-US" sz="2800" dirty="0"/>
                  <a:t> and </a:t>
                </a:r>
                <a:r>
                  <a:rPr lang="tr-TR" altLang="en-US" sz="2800" i="1" dirty="0"/>
                  <a:t>n-k-1</a:t>
                </a:r>
                <a:r>
                  <a:rPr lang="tr-TR" altLang="en-US" sz="2800" dirty="0"/>
                  <a:t> nodes, respectively.  </a:t>
                </a:r>
                <a:r>
                  <a:rPr lang="en-US" altLang="en-US" sz="2800" dirty="0"/>
                  <a:t>(</a:t>
                </a:r>
                <a14:m>
                  <m:oMath xmlns:m="http://schemas.openxmlformats.org/officeDocument/2006/math">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m:t>
                    </m:r>
                    <m:sSub>
                      <m:sSubPr>
                        <m:ctrlPr>
                          <a:rPr lang="en-US" altLang="en-US" sz="2800" b="0" i="1" smtClean="0">
                            <a:latin typeface="Cambria Math" panose="02040503050406030204" pitchFamily="18" charset="0"/>
                          </a:rPr>
                        </m:ctrlPr>
                      </m:sSubPr>
                      <m:e>
                        <m:r>
                          <a:rPr lang="en-US" altLang="en-US" sz="2800" b="0" i="1" smtClean="0">
                            <a:latin typeface="Cambria Math" panose="02040503050406030204" pitchFamily="18" charset="0"/>
                          </a:rPr>
                          <m:t>𝑛</m:t>
                        </m:r>
                      </m:e>
                      <m:sub>
                        <m:r>
                          <a:rPr lang="en-US" altLang="en-US" sz="2800" b="0" i="1" smtClean="0">
                            <a:latin typeface="Cambria Math" panose="02040503050406030204" pitchFamily="18" charset="0"/>
                          </a:rPr>
                          <m:t>𝐿𝑒𝑓𝑡</m:t>
                        </m:r>
                      </m:sub>
                    </m:sSub>
                    <m:r>
                      <a:rPr lang="en-US" altLang="en-US" sz="2800" b="0" i="1" smtClean="0">
                        <a:latin typeface="Cambria Math" panose="02040503050406030204" pitchFamily="18" charset="0"/>
                      </a:rPr>
                      <m:t>+</m:t>
                    </m:r>
                  </m:oMath>
                </a14:m>
                <a:r>
                  <a:rPr lang="en-US" altLang="en-US" sz="2800" b="0" dirty="0"/>
                  <a:t> </a:t>
                </a:r>
                <a14:m>
                  <m:oMath xmlns:m="http://schemas.openxmlformats.org/officeDocument/2006/math">
                    <m:sSub>
                      <m:sSubPr>
                        <m:ctrlPr>
                          <a:rPr lang="en-US" altLang="en-US" sz="2800" b="0" i="1" smtClean="0">
                            <a:latin typeface="Cambria Math" panose="02040503050406030204" pitchFamily="18" charset="0"/>
                          </a:rPr>
                        </m:ctrlPr>
                      </m:sSubPr>
                      <m:e>
                        <m:r>
                          <a:rPr lang="en-US" altLang="en-US" sz="2800" b="0" i="1" smtClean="0">
                            <a:latin typeface="Cambria Math" panose="02040503050406030204" pitchFamily="18" charset="0"/>
                          </a:rPr>
                          <m:t>𝑛</m:t>
                        </m:r>
                      </m:e>
                      <m:sub>
                        <m:r>
                          <a:rPr lang="en-US" altLang="en-US" sz="2800" b="0" i="1" smtClean="0">
                            <a:latin typeface="Cambria Math" panose="02040503050406030204" pitchFamily="18" charset="0"/>
                          </a:rPr>
                          <m:t>𝑅𝑖𝑔h𝑡</m:t>
                        </m:r>
                      </m:sub>
                    </m:sSub>
                    <m:r>
                      <a:rPr lang="en-US" altLang="en-US" sz="2800" b="0" i="1" smtClean="0">
                        <a:latin typeface="Cambria Math" panose="02040503050406030204" pitchFamily="18" charset="0"/>
                      </a:rPr>
                      <m:t>+1</m:t>
                    </m:r>
                  </m:oMath>
                </a14:m>
                <a:r>
                  <a:rPr lang="en-US" altLang="en-US" sz="2800" dirty="0"/>
                  <a:t>; </a:t>
                </a:r>
                <a:r>
                  <a:rPr lang="en-US" altLang="en-US" sz="2800" i="1" dirty="0"/>
                  <a:t>1 is added for the root</a:t>
                </a:r>
                <a:r>
                  <a:rPr lang="en-US" altLang="en-US" sz="2800" dirty="0"/>
                  <a:t>).</a:t>
                </a:r>
              </a:p>
              <a:p>
                <a:pPr>
                  <a:lnSpc>
                    <a:spcPct val="80000"/>
                  </a:lnSpc>
                </a:pPr>
                <a:r>
                  <a:rPr lang="tr-TR" altLang="en-US" sz="2800" dirty="0"/>
                  <a:t>Then the </a:t>
                </a:r>
                <a:r>
                  <a:rPr lang="en-US" altLang="en-US" sz="2800" dirty="0"/>
                  <a:t>IPL</a:t>
                </a:r>
                <a:r>
                  <a:rPr lang="tr-TR" altLang="en-US" sz="2800" dirty="0"/>
                  <a:t> may be expressed as follows: </a:t>
                </a:r>
                <a:endParaRPr lang="en-US" altLang="en-US" sz="2800" dirty="0"/>
              </a:p>
              <a:p>
                <a:pPr>
                  <a:lnSpc>
                    <a:spcPct val="80000"/>
                  </a:lnSpc>
                </a:pPr>
                <a:endParaRPr lang="tr-TR" altLang="en-US" sz="2800" dirty="0"/>
              </a:p>
              <a:p>
                <a:pPr marL="0" indent="0" algn="ctr">
                  <a:lnSpc>
                    <a:spcPct val="80000"/>
                  </a:lnSpc>
                  <a:buFontTx/>
                  <a:buNone/>
                </a:pPr>
                <a14:m>
                  <m:oMath xmlns:m="http://schemas.openxmlformats.org/officeDocument/2006/math">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𝑘</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𝑘</m:t>
                        </m:r>
                        <m:r>
                          <a:rPr lang="en-US" altLang="en-US" sz="2800" b="0" i="1" smtClean="0">
                            <a:latin typeface="Cambria Math" panose="02040503050406030204" pitchFamily="18" charset="0"/>
                          </a:rPr>
                          <m:t>−1</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−1</m:t>
                    </m:r>
                  </m:oMath>
                </a14:m>
                <a:r>
                  <a:rPr lang="tr-TR" altLang="en-US" sz="2800" dirty="0"/>
                  <a:t> </a:t>
                </a:r>
                <a:endParaRPr lang="en-US" altLang="en-US" sz="2800" dirty="0"/>
              </a:p>
              <a:p>
                <a:pPr marL="0" indent="0" algn="ctr">
                  <a:lnSpc>
                    <a:spcPct val="80000"/>
                  </a:lnSpc>
                  <a:buFontTx/>
                  <a:buNone/>
                </a:pPr>
                <a:endParaRPr lang="en-US" altLang="en-US" sz="2800" dirty="0"/>
              </a:p>
              <a:p>
                <a:pPr marL="0" indent="0" algn="ctr">
                  <a:lnSpc>
                    <a:spcPct val="80000"/>
                  </a:lnSpc>
                  <a:buNone/>
                </a:pPr>
                <a:r>
                  <a:rPr lang="en-US" altLang="en-US" sz="2800" dirty="0"/>
                  <a:t>where t</a:t>
                </a:r>
                <a:r>
                  <a:rPr lang="tr-TR" altLang="en-US" sz="2800" dirty="0"/>
                  <a:t>he term “</a:t>
                </a:r>
                <a:r>
                  <a:rPr lang="tr-TR" altLang="en-US" sz="2800" i="1" dirty="0"/>
                  <a:t>n-1</a:t>
                </a:r>
                <a:r>
                  <a:rPr lang="tr-TR" altLang="en-US" sz="2800" dirty="0"/>
                  <a:t>” is added to the sum of depths by  the fact that all nodes in the BST are one level deeper in the main BST (because of the root of the main BST).   </a:t>
                </a:r>
                <a:endParaRPr lang="en-US" altLang="en-US" sz="2800" dirty="0"/>
              </a:p>
            </p:txBody>
          </p:sp>
        </mc:Choice>
        <mc:Fallback xmlns="">
          <p:sp>
            <p:nvSpPr>
              <p:cNvPr id="324611" name="Rectangle 3">
                <a:extLst>
                  <a:ext uri="{FF2B5EF4-FFF2-40B4-BE49-F238E27FC236}">
                    <a16:creationId xmlns:a16="http://schemas.microsoft.com/office/drawing/2014/main" id="{46DC698D-7284-4930-96D5-4C3C99A40C8E}"/>
                  </a:ext>
                </a:extLst>
              </p:cNvPr>
              <p:cNvSpPr>
                <a:spLocks noGrp="1" noRot="1" noChangeAspect="1" noMove="1" noResize="1" noEditPoints="1" noAdjustHandles="1" noChangeArrowheads="1" noChangeShapeType="1" noTextEdit="1"/>
              </p:cNvSpPr>
              <p:nvPr>
                <p:ph type="body" idx="1"/>
              </p:nvPr>
            </p:nvSpPr>
            <p:spPr>
              <a:xfrm>
                <a:off x="457200" y="1268700"/>
                <a:ext cx="8229600" cy="4857463"/>
              </a:xfrm>
              <a:blipFill>
                <a:blip r:embed="rId2"/>
                <a:stretch>
                  <a:fillRect l="-1333" t="-3011" r="-2074"/>
                </a:stretch>
              </a:blipFill>
            </p:spPr>
            <p:txBody>
              <a:bodyPr/>
              <a:lstStyle/>
              <a:p>
                <a:r>
                  <a:rPr lang="en-US">
                    <a:noFill/>
                  </a:rPr>
                  <a:t> </a:t>
                </a:r>
              </a:p>
            </p:txBody>
          </p:sp>
        </mc:Fallback>
      </mc:AlternateContent>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4">
            <a:extLst>
              <a:ext uri="{FF2B5EF4-FFF2-40B4-BE49-F238E27FC236}">
                <a16:creationId xmlns:a16="http://schemas.microsoft.com/office/drawing/2014/main" id="{99CFB747-6B6E-4094-BEA5-F47DDBCC87AC}"/>
              </a:ext>
            </a:extLst>
          </p:cNvPr>
          <p:cNvSpPr>
            <a:spLocks noGrp="1"/>
          </p:cNvSpPr>
          <p:nvPr>
            <p:ph type="dt" sz="half" idx="10"/>
          </p:nvPr>
        </p:nvSpPr>
        <p:spPr/>
        <p:txBody>
          <a:bodyPr/>
          <a:lstStyle/>
          <a:p>
            <a:fld id="{D2D60E3F-67FE-41BE-BA4D-72F301091955}" type="datetime4">
              <a:rPr lang="en-US" altLang="en-US"/>
              <a:pPr/>
              <a:t>November 7, 2024</a:t>
            </a:fld>
            <a:endParaRPr lang="en-US" altLang="en-US" dirty="0"/>
          </a:p>
        </p:txBody>
      </p:sp>
      <p:sp>
        <p:nvSpPr>
          <p:cNvPr id="40" name="Alt Bilgi Yer Tutucusu 5">
            <a:extLst>
              <a:ext uri="{FF2B5EF4-FFF2-40B4-BE49-F238E27FC236}">
                <a16:creationId xmlns:a16="http://schemas.microsoft.com/office/drawing/2014/main" id="{EB81AD12-D507-4B54-8CF2-FEC56AF5E690}"/>
              </a:ext>
            </a:extLst>
          </p:cNvPr>
          <p:cNvSpPr>
            <a:spLocks noGrp="1"/>
          </p:cNvSpPr>
          <p:nvPr>
            <p:ph type="ftr" sz="quarter" idx="11"/>
          </p:nvPr>
        </p:nvSpPr>
        <p:spPr/>
        <p:txBody>
          <a:bodyPr/>
          <a:lstStyle/>
          <a:p>
            <a:r>
              <a:rPr lang="en-US" altLang="en-US" dirty="0"/>
              <a:t>Borahan Tümer, Ph.D.                                                                                                                                                                          </a:t>
            </a:r>
          </a:p>
        </p:txBody>
      </p:sp>
      <p:sp>
        <p:nvSpPr>
          <p:cNvPr id="41" name="Slayt Numarası Yer Tutucusu 6">
            <a:extLst>
              <a:ext uri="{FF2B5EF4-FFF2-40B4-BE49-F238E27FC236}">
                <a16:creationId xmlns:a16="http://schemas.microsoft.com/office/drawing/2014/main" id="{44A5254A-809A-48DC-AF49-EBE8D1574E0C}"/>
              </a:ext>
            </a:extLst>
          </p:cNvPr>
          <p:cNvSpPr>
            <a:spLocks noGrp="1"/>
          </p:cNvSpPr>
          <p:nvPr>
            <p:ph type="sldNum" sz="quarter" idx="12"/>
          </p:nvPr>
        </p:nvSpPr>
        <p:spPr/>
        <p:txBody>
          <a:bodyPr/>
          <a:lstStyle/>
          <a:p>
            <a:fld id="{BCB1F261-6719-4D99-8DD1-D9874A7E1193}" type="slidenum">
              <a:rPr lang="en-US" altLang="en-US"/>
              <a:pPr/>
              <a:t>68</a:t>
            </a:fld>
            <a:endParaRPr lang="en-US" altLang="en-US" dirty="0"/>
          </a:p>
        </p:txBody>
      </p:sp>
      <p:sp>
        <p:nvSpPr>
          <p:cNvPr id="339970" name="Rectangle 2">
            <a:extLst>
              <a:ext uri="{FF2B5EF4-FFF2-40B4-BE49-F238E27FC236}">
                <a16:creationId xmlns:a16="http://schemas.microsoft.com/office/drawing/2014/main" id="{B1753E0A-2665-4FEC-86DA-FE937BCC1298}"/>
              </a:ext>
            </a:extLst>
          </p:cNvPr>
          <p:cNvSpPr>
            <a:spLocks noGrp="1" noChangeArrowheads="1"/>
          </p:cNvSpPr>
          <p:nvPr>
            <p:ph type="title"/>
          </p:nvPr>
        </p:nvSpPr>
        <p:spPr>
          <a:xfrm>
            <a:off x="466725" y="188913"/>
            <a:ext cx="8229600" cy="792162"/>
          </a:xfrm>
        </p:spPr>
        <p:txBody>
          <a:bodyPr/>
          <a:lstStyle/>
          <a:p>
            <a:r>
              <a:rPr lang="tr-TR" altLang="en-US" sz="4000" dirty="0"/>
              <a:t>Average Case</a:t>
            </a:r>
            <a:r>
              <a:rPr lang="en-US" altLang="en-US" sz="4000" dirty="0"/>
              <a:t>: Ex</a:t>
            </a:r>
            <a:r>
              <a:rPr lang="tr-TR" altLang="en-US" sz="4000" dirty="0" err="1"/>
              <a:t>ample</a:t>
            </a:r>
            <a:r>
              <a:rPr lang="tr-TR" altLang="en-US" sz="4000" dirty="0"/>
              <a:t> tree with </a:t>
            </a:r>
            <a:r>
              <a:rPr lang="tr-TR" altLang="en-US" sz="4000" i="1" dirty="0"/>
              <a:t>f(14)</a:t>
            </a:r>
          </a:p>
        </p:txBody>
      </p:sp>
      <mc:AlternateContent xmlns:mc="http://schemas.openxmlformats.org/markup-compatibility/2006" xmlns:a14="http://schemas.microsoft.com/office/drawing/2010/main">
        <mc:Choice Requires="a14">
          <p:sp>
            <p:nvSpPr>
              <p:cNvPr id="340063" name="Object 95">
                <a:extLst>
                  <a:ext uri="{FF2B5EF4-FFF2-40B4-BE49-F238E27FC236}">
                    <a16:creationId xmlns:a16="http://schemas.microsoft.com/office/drawing/2014/main" id="{EB4C079A-21E4-4093-87F4-0FDCC16260EC}"/>
                  </a:ext>
                </a:extLst>
              </p:cNvPr>
              <p:cNvSpPr txBox="1">
                <a:spLocks noGrp="1"/>
              </p:cNvSpPr>
              <p:nvPr>
                <p:ph sz="half" idx="1"/>
              </p:nvPr>
            </p:nvSpPr>
            <p:spPr bwMode="auto">
              <a:xfrm>
                <a:off x="940519" y="4381952"/>
                <a:ext cx="5351463" cy="988111"/>
              </a:xfrm>
              <a:prstGeom prst="rect">
                <a:avLst/>
              </a:prstGeom>
              <a:noFill/>
              <a:ln>
                <a:noFill/>
              </a:ln>
              <a:effectLst/>
            </p:spPr>
            <p:txBody>
              <a:bodyPr>
                <a:normAutofit fontScale="55000" lnSpcReduction="20000"/>
              </a:bodyPr>
              <a:lstStyle/>
              <a:p>
                <a:pPr>
                  <a:buNone/>
                </a:pPr>
                <a14:m>
                  <m:oMathPara xmlns:m="http://schemas.openxmlformats.org/officeDocument/2006/math">
                    <m:oMathParaPr>
                      <m:jc m:val="centerGroup"/>
                    </m:oMathParaPr>
                    <m:oMath xmlns:m="http://schemas.openxmlformats.org/officeDocument/2006/math">
                      <m:m>
                        <m:mPr>
                          <m:plcHide m:val="on"/>
                          <m:mcs>
                            <m:mc>
                              <m:mcPr>
                                <m:count m:val="9"/>
                                <m:mcJc m:val="center"/>
                              </m:mcPr>
                            </m:mc>
                          </m:mcs>
                          <m:ctrlPr>
                            <a:rPr lang="en-US" i="1" smtClean="0">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(10)</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19</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35</m:t>
                            </m:r>
                          </m:e>
                          <m:e/>
                          <m:e/>
                          <m:e/>
                          <m:e/>
                          <m:e/>
                          <m:e/>
                        </m:mr>
                      </m:m>
                    </m:oMath>
                  </m:oMathPara>
                </a14:m>
                <a:br>
                  <a:rPr lang="en-US" i="1" dirty="0">
                    <a:solidFill>
                      <a:srgbClr val="000000"/>
                    </a:solidFill>
                    <a:latin typeface="Cambria Math" panose="02040503050406030204" pitchFamily="18" charset="0"/>
                  </a:rPr>
                </a:br>
                <a:endParaRPr lang="en-US" dirty="0"/>
              </a:p>
            </p:txBody>
          </p:sp>
        </mc:Choice>
        <mc:Fallback xmlns="">
          <p:sp>
            <p:nvSpPr>
              <p:cNvPr id="340063" name="Object 95">
                <a:extLst>
                  <a:ext uri="{FF2B5EF4-FFF2-40B4-BE49-F238E27FC236}">
                    <a16:creationId xmlns:a16="http://schemas.microsoft.com/office/drawing/2014/main" id="{EB4C079A-21E4-4093-87F4-0FDCC16260EC}"/>
                  </a:ext>
                </a:extLst>
              </p:cNvPr>
              <p:cNvSpPr txBox="1">
                <a:spLocks noRot="1" noChangeAspect="1" noMove="1" noResize="1" noEditPoints="1" noAdjustHandles="1" noChangeArrowheads="1" noChangeShapeType="1" noTextEdit="1"/>
              </p:cNvSpPr>
              <p:nvPr>
                <p:ph sz="half" idx="1"/>
              </p:nvPr>
            </p:nvSpPr>
            <p:spPr bwMode="auto">
              <a:xfrm>
                <a:off x="940519" y="4381952"/>
                <a:ext cx="5351463" cy="988111"/>
              </a:xfrm>
              <a:prstGeom prst="rect">
                <a:avLst/>
              </a:prstGeom>
              <a:blipFill>
                <a:blip r:embed="rId2"/>
                <a:stretch>
                  <a:fillRect/>
                </a:stretch>
              </a:blipFill>
              <a:ln>
                <a:noFill/>
              </a:ln>
              <a:effectLst/>
            </p:spPr>
            <p:txBody>
              <a:bodyPr/>
              <a:lstStyle/>
              <a:p>
                <a:r>
                  <a:rPr lang="en-US">
                    <a:noFill/>
                  </a:rPr>
                  <a:t> </a:t>
                </a:r>
              </a:p>
            </p:txBody>
          </p:sp>
        </mc:Fallback>
      </mc:AlternateContent>
      <p:grpSp>
        <p:nvGrpSpPr>
          <p:cNvPr id="340068" name="Group 100">
            <a:extLst>
              <a:ext uri="{FF2B5EF4-FFF2-40B4-BE49-F238E27FC236}">
                <a16:creationId xmlns:a16="http://schemas.microsoft.com/office/drawing/2014/main" id="{9DEBA2D1-B543-4CF0-B117-E4007D7DBAEE}"/>
              </a:ext>
            </a:extLst>
          </p:cNvPr>
          <p:cNvGrpSpPr>
            <a:grpSpLocks noChangeAspect="1"/>
          </p:cNvGrpSpPr>
          <p:nvPr/>
        </p:nvGrpSpPr>
        <p:grpSpPr bwMode="auto">
          <a:xfrm>
            <a:off x="1547813" y="981075"/>
            <a:ext cx="5686425" cy="3379788"/>
            <a:chOff x="158" y="890"/>
            <a:chExt cx="3130" cy="1860"/>
          </a:xfrm>
        </p:grpSpPr>
        <p:sp>
          <p:nvSpPr>
            <p:cNvPr id="340011" name="Oval 43">
              <a:extLst>
                <a:ext uri="{FF2B5EF4-FFF2-40B4-BE49-F238E27FC236}">
                  <a16:creationId xmlns:a16="http://schemas.microsoft.com/office/drawing/2014/main" id="{9CC9CB9E-56A0-4BCB-BA1B-EA9A569540CE}"/>
                </a:ext>
              </a:extLst>
            </p:cNvPr>
            <p:cNvSpPr>
              <a:spLocks noChangeAspect="1" noChangeArrowheads="1"/>
            </p:cNvSpPr>
            <p:nvPr/>
          </p:nvSpPr>
          <p:spPr bwMode="auto">
            <a:xfrm>
              <a:off x="1427" y="1071"/>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2" name="Oval 44">
              <a:extLst>
                <a:ext uri="{FF2B5EF4-FFF2-40B4-BE49-F238E27FC236}">
                  <a16:creationId xmlns:a16="http://schemas.microsoft.com/office/drawing/2014/main" id="{052A2D7B-2ADA-4C18-8878-EF4B028D92DA}"/>
                </a:ext>
              </a:extLst>
            </p:cNvPr>
            <p:cNvSpPr>
              <a:spLocks noChangeAspect="1" noChangeArrowheads="1"/>
            </p:cNvSpPr>
            <p:nvPr/>
          </p:nvSpPr>
          <p:spPr bwMode="auto">
            <a:xfrm>
              <a:off x="2107" y="129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3" name="Oval 45">
              <a:extLst>
                <a:ext uri="{FF2B5EF4-FFF2-40B4-BE49-F238E27FC236}">
                  <a16:creationId xmlns:a16="http://schemas.microsoft.com/office/drawing/2014/main" id="{F9FC6F7F-7F03-4160-A1B5-E500AD932F5B}"/>
                </a:ext>
              </a:extLst>
            </p:cNvPr>
            <p:cNvSpPr>
              <a:spLocks noChangeAspect="1" noChangeArrowheads="1"/>
            </p:cNvSpPr>
            <p:nvPr/>
          </p:nvSpPr>
          <p:spPr bwMode="auto">
            <a:xfrm>
              <a:off x="748" y="129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4" name="Oval 46">
              <a:extLst>
                <a:ext uri="{FF2B5EF4-FFF2-40B4-BE49-F238E27FC236}">
                  <a16:creationId xmlns:a16="http://schemas.microsoft.com/office/drawing/2014/main" id="{4029E75A-69A4-48A3-BD7E-DA2B825C7216}"/>
                </a:ext>
              </a:extLst>
            </p:cNvPr>
            <p:cNvSpPr>
              <a:spLocks noChangeAspect="1" noChangeArrowheads="1"/>
            </p:cNvSpPr>
            <p:nvPr/>
          </p:nvSpPr>
          <p:spPr bwMode="auto">
            <a:xfrm>
              <a:off x="2560"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5" name="Oval 47">
              <a:extLst>
                <a:ext uri="{FF2B5EF4-FFF2-40B4-BE49-F238E27FC236}">
                  <a16:creationId xmlns:a16="http://schemas.microsoft.com/office/drawing/2014/main" id="{188D1F7A-6C03-469A-8ED4-B2BD70899A61}"/>
                </a:ext>
              </a:extLst>
            </p:cNvPr>
            <p:cNvSpPr>
              <a:spLocks noChangeAspect="1" noChangeArrowheads="1"/>
            </p:cNvSpPr>
            <p:nvPr/>
          </p:nvSpPr>
          <p:spPr bwMode="auto">
            <a:xfrm>
              <a:off x="278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6" name="Oval 48">
              <a:extLst>
                <a:ext uri="{FF2B5EF4-FFF2-40B4-BE49-F238E27FC236}">
                  <a16:creationId xmlns:a16="http://schemas.microsoft.com/office/drawing/2014/main" id="{3D55F534-6864-43C9-88FA-BB13EA199D7B}"/>
                </a:ext>
              </a:extLst>
            </p:cNvPr>
            <p:cNvSpPr>
              <a:spLocks noChangeAspect="1" noChangeArrowheads="1"/>
            </p:cNvSpPr>
            <p:nvPr/>
          </p:nvSpPr>
          <p:spPr bwMode="auto">
            <a:xfrm>
              <a:off x="294" y="1525"/>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7" name="Oval 49">
              <a:extLst>
                <a:ext uri="{FF2B5EF4-FFF2-40B4-BE49-F238E27FC236}">
                  <a16:creationId xmlns:a16="http://schemas.microsoft.com/office/drawing/2014/main" id="{E6EC69A0-BBC2-4B00-87DC-9DE3842B043E}"/>
                </a:ext>
              </a:extLst>
            </p:cNvPr>
            <p:cNvSpPr>
              <a:spLocks noChangeAspect="1" noChangeArrowheads="1"/>
            </p:cNvSpPr>
            <p:nvPr/>
          </p:nvSpPr>
          <p:spPr bwMode="auto">
            <a:xfrm>
              <a:off x="2900" y="1978"/>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8" name="Oval 50">
              <a:extLst>
                <a:ext uri="{FF2B5EF4-FFF2-40B4-BE49-F238E27FC236}">
                  <a16:creationId xmlns:a16="http://schemas.microsoft.com/office/drawing/2014/main" id="{3C6D1C8C-4742-437D-B4A9-1248AB9CE60E}"/>
                </a:ext>
              </a:extLst>
            </p:cNvPr>
            <p:cNvSpPr>
              <a:spLocks noChangeAspect="1" noChangeArrowheads="1"/>
            </p:cNvSpPr>
            <p:nvPr/>
          </p:nvSpPr>
          <p:spPr bwMode="auto">
            <a:xfrm>
              <a:off x="521"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19" name="Oval 51">
              <a:extLst>
                <a:ext uri="{FF2B5EF4-FFF2-40B4-BE49-F238E27FC236}">
                  <a16:creationId xmlns:a16="http://schemas.microsoft.com/office/drawing/2014/main" id="{B0948D0B-02D0-4872-9D15-E773AFAE3EA9}"/>
                </a:ext>
              </a:extLst>
            </p:cNvPr>
            <p:cNvSpPr>
              <a:spLocks noChangeAspect="1" noChangeArrowheads="1"/>
            </p:cNvSpPr>
            <p:nvPr/>
          </p:nvSpPr>
          <p:spPr bwMode="auto">
            <a:xfrm>
              <a:off x="267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21" name="Oval 53">
              <a:extLst>
                <a:ext uri="{FF2B5EF4-FFF2-40B4-BE49-F238E27FC236}">
                  <a16:creationId xmlns:a16="http://schemas.microsoft.com/office/drawing/2014/main" id="{94BAE6AC-0CE8-4AE9-995B-1757FCA93BDD}"/>
                </a:ext>
              </a:extLst>
            </p:cNvPr>
            <p:cNvSpPr>
              <a:spLocks noChangeAspect="1" noChangeArrowheads="1"/>
            </p:cNvSpPr>
            <p:nvPr/>
          </p:nvSpPr>
          <p:spPr bwMode="auto">
            <a:xfrm>
              <a:off x="2334"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23" name="AutoShape 55">
              <a:extLst>
                <a:ext uri="{FF2B5EF4-FFF2-40B4-BE49-F238E27FC236}">
                  <a16:creationId xmlns:a16="http://schemas.microsoft.com/office/drawing/2014/main" id="{9C22D09A-7D70-4F1B-8107-D1DA6EBFD2DC}"/>
                </a:ext>
              </a:extLst>
            </p:cNvPr>
            <p:cNvCxnSpPr>
              <a:cxnSpLocks noChangeAspect="1" noChangeShapeType="1"/>
              <a:stCxn id="340011" idx="4"/>
              <a:endCxn id="340013" idx="0"/>
            </p:cNvCxnSpPr>
            <p:nvPr/>
          </p:nvCxnSpPr>
          <p:spPr bwMode="auto">
            <a:xfrm flipH="1">
              <a:off x="805" y="1185"/>
              <a:ext cx="679"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4" name="AutoShape 56">
              <a:extLst>
                <a:ext uri="{FF2B5EF4-FFF2-40B4-BE49-F238E27FC236}">
                  <a16:creationId xmlns:a16="http://schemas.microsoft.com/office/drawing/2014/main" id="{647F970B-0444-4A72-ACDE-96FFC294D819}"/>
                </a:ext>
              </a:extLst>
            </p:cNvPr>
            <p:cNvCxnSpPr>
              <a:cxnSpLocks noChangeAspect="1" noChangeShapeType="1"/>
              <a:stCxn id="340011" idx="4"/>
              <a:endCxn id="340012" idx="0"/>
            </p:cNvCxnSpPr>
            <p:nvPr/>
          </p:nvCxnSpPr>
          <p:spPr bwMode="auto">
            <a:xfrm>
              <a:off x="1484" y="1185"/>
              <a:ext cx="680"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5" name="AutoShape 57">
              <a:extLst>
                <a:ext uri="{FF2B5EF4-FFF2-40B4-BE49-F238E27FC236}">
                  <a16:creationId xmlns:a16="http://schemas.microsoft.com/office/drawing/2014/main" id="{EC2A431F-9801-4E1E-B21E-057917659E0F}"/>
                </a:ext>
              </a:extLst>
            </p:cNvPr>
            <p:cNvCxnSpPr>
              <a:cxnSpLocks noChangeAspect="1" noChangeShapeType="1"/>
              <a:stCxn id="340013" idx="4"/>
              <a:endCxn id="340016" idx="0"/>
            </p:cNvCxnSpPr>
            <p:nvPr/>
          </p:nvCxnSpPr>
          <p:spPr bwMode="auto">
            <a:xfrm flipH="1">
              <a:off x="351" y="1412"/>
              <a:ext cx="454"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6" name="AutoShape 58">
              <a:extLst>
                <a:ext uri="{FF2B5EF4-FFF2-40B4-BE49-F238E27FC236}">
                  <a16:creationId xmlns:a16="http://schemas.microsoft.com/office/drawing/2014/main" id="{68CA82E7-CBC6-4CC3-9C1B-DC8334A2B425}"/>
                </a:ext>
              </a:extLst>
            </p:cNvPr>
            <p:cNvCxnSpPr>
              <a:cxnSpLocks noChangeAspect="1" noChangeShapeType="1"/>
              <a:stCxn id="340012" idx="4"/>
              <a:endCxn id="340014" idx="0"/>
            </p:cNvCxnSpPr>
            <p:nvPr/>
          </p:nvCxnSpPr>
          <p:spPr bwMode="auto">
            <a:xfrm>
              <a:off x="2164" y="1412"/>
              <a:ext cx="45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7" name="AutoShape 59">
              <a:extLst>
                <a:ext uri="{FF2B5EF4-FFF2-40B4-BE49-F238E27FC236}">
                  <a16:creationId xmlns:a16="http://schemas.microsoft.com/office/drawing/2014/main" id="{D8650B6D-B5C5-47E8-BC0E-3A3BD64A4788}"/>
                </a:ext>
              </a:extLst>
            </p:cNvPr>
            <p:cNvCxnSpPr>
              <a:cxnSpLocks noChangeAspect="1" noChangeShapeType="1"/>
              <a:stCxn id="340016" idx="4"/>
              <a:endCxn id="340018" idx="0"/>
            </p:cNvCxnSpPr>
            <p:nvPr/>
          </p:nvCxnSpPr>
          <p:spPr bwMode="auto">
            <a:xfrm>
              <a:off x="351"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8" name="AutoShape 60">
              <a:extLst>
                <a:ext uri="{FF2B5EF4-FFF2-40B4-BE49-F238E27FC236}">
                  <a16:creationId xmlns:a16="http://schemas.microsoft.com/office/drawing/2014/main" id="{0204E7DB-9255-4B7D-BB5F-E215F0CB2B49}"/>
                </a:ext>
              </a:extLst>
            </p:cNvPr>
            <p:cNvCxnSpPr>
              <a:cxnSpLocks noChangeAspect="1" noChangeShapeType="1"/>
              <a:stCxn id="340014" idx="4"/>
              <a:endCxn id="340021" idx="0"/>
            </p:cNvCxnSpPr>
            <p:nvPr/>
          </p:nvCxnSpPr>
          <p:spPr bwMode="auto">
            <a:xfrm flipH="1">
              <a:off x="239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29" name="AutoShape 61">
              <a:extLst>
                <a:ext uri="{FF2B5EF4-FFF2-40B4-BE49-F238E27FC236}">
                  <a16:creationId xmlns:a16="http://schemas.microsoft.com/office/drawing/2014/main" id="{9D7E3846-7CC3-48B5-828A-E52105FC25F7}"/>
                </a:ext>
              </a:extLst>
            </p:cNvPr>
            <p:cNvCxnSpPr>
              <a:cxnSpLocks noChangeAspect="1" noChangeShapeType="1"/>
              <a:stCxn id="340014" idx="4"/>
              <a:endCxn id="340015" idx="0"/>
            </p:cNvCxnSpPr>
            <p:nvPr/>
          </p:nvCxnSpPr>
          <p:spPr bwMode="auto">
            <a:xfrm>
              <a:off x="2617"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30" name="Oval 62">
              <a:extLst>
                <a:ext uri="{FF2B5EF4-FFF2-40B4-BE49-F238E27FC236}">
                  <a16:creationId xmlns:a16="http://schemas.microsoft.com/office/drawing/2014/main" id="{7676F15C-E411-4A63-8ED5-9E40A4219EC9}"/>
                </a:ext>
              </a:extLst>
            </p:cNvPr>
            <p:cNvSpPr>
              <a:spLocks noChangeAspect="1" noChangeArrowheads="1"/>
            </p:cNvSpPr>
            <p:nvPr/>
          </p:nvSpPr>
          <p:spPr bwMode="auto">
            <a:xfrm>
              <a:off x="1644" y="1525"/>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1" name="Oval 63">
              <a:extLst>
                <a:ext uri="{FF2B5EF4-FFF2-40B4-BE49-F238E27FC236}">
                  <a16:creationId xmlns:a16="http://schemas.microsoft.com/office/drawing/2014/main" id="{50A065FB-7AE2-4772-BDCE-30514C2B9177}"/>
                </a:ext>
              </a:extLst>
            </p:cNvPr>
            <p:cNvSpPr>
              <a:spLocks noChangeAspect="1" noChangeArrowheads="1"/>
            </p:cNvSpPr>
            <p:nvPr/>
          </p:nvSpPr>
          <p:spPr bwMode="auto">
            <a:xfrm>
              <a:off x="1417" y="1752"/>
              <a:ext cx="113"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2" name="Oval 64">
              <a:extLst>
                <a:ext uri="{FF2B5EF4-FFF2-40B4-BE49-F238E27FC236}">
                  <a16:creationId xmlns:a16="http://schemas.microsoft.com/office/drawing/2014/main" id="{FE49BDFE-1AD5-4E80-A8BE-7DCB5CC0165C}"/>
                </a:ext>
              </a:extLst>
            </p:cNvPr>
            <p:cNvSpPr>
              <a:spLocks noChangeAspect="1" noChangeArrowheads="1"/>
            </p:cNvSpPr>
            <p:nvPr/>
          </p:nvSpPr>
          <p:spPr bwMode="auto">
            <a:xfrm>
              <a:off x="1870" y="1752"/>
              <a:ext cx="114" cy="1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35" name="Oval 67">
              <a:extLst>
                <a:ext uri="{FF2B5EF4-FFF2-40B4-BE49-F238E27FC236}">
                  <a16:creationId xmlns:a16="http://schemas.microsoft.com/office/drawing/2014/main" id="{C1E06E7F-FFD5-46F1-A288-6BE0FA6BCC5F}"/>
                </a:ext>
              </a:extLst>
            </p:cNvPr>
            <p:cNvSpPr>
              <a:spLocks noChangeAspect="1" noChangeArrowheads="1"/>
            </p:cNvSpPr>
            <p:nvPr/>
          </p:nvSpPr>
          <p:spPr bwMode="auto">
            <a:xfrm>
              <a:off x="1304" y="1978"/>
              <a:ext cx="113"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0037" name="AutoShape 69">
              <a:extLst>
                <a:ext uri="{FF2B5EF4-FFF2-40B4-BE49-F238E27FC236}">
                  <a16:creationId xmlns:a16="http://schemas.microsoft.com/office/drawing/2014/main" id="{76FDF6D1-7E8A-484B-8DD3-97FB7E513672}"/>
                </a:ext>
              </a:extLst>
            </p:cNvPr>
            <p:cNvCxnSpPr>
              <a:cxnSpLocks noChangeAspect="1" noChangeShapeType="1"/>
              <a:stCxn id="340030" idx="4"/>
              <a:endCxn id="340031" idx="0"/>
            </p:cNvCxnSpPr>
            <p:nvPr/>
          </p:nvCxnSpPr>
          <p:spPr bwMode="auto">
            <a:xfrm flipH="1">
              <a:off x="1474" y="1638"/>
              <a:ext cx="22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8" name="AutoShape 70">
              <a:extLst>
                <a:ext uri="{FF2B5EF4-FFF2-40B4-BE49-F238E27FC236}">
                  <a16:creationId xmlns:a16="http://schemas.microsoft.com/office/drawing/2014/main" id="{BEDEA8B1-8A79-45A2-B52E-45A1FF444583}"/>
                </a:ext>
              </a:extLst>
            </p:cNvPr>
            <p:cNvCxnSpPr>
              <a:cxnSpLocks noChangeAspect="1" noChangeShapeType="1"/>
              <a:stCxn id="340030" idx="4"/>
              <a:endCxn id="340032" idx="0"/>
            </p:cNvCxnSpPr>
            <p:nvPr/>
          </p:nvCxnSpPr>
          <p:spPr bwMode="auto">
            <a:xfrm>
              <a:off x="1701" y="1638"/>
              <a:ext cx="226"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39" name="AutoShape 71">
              <a:extLst>
                <a:ext uri="{FF2B5EF4-FFF2-40B4-BE49-F238E27FC236}">
                  <a16:creationId xmlns:a16="http://schemas.microsoft.com/office/drawing/2014/main" id="{3C0D35E6-D4D0-4D49-BAFE-532D7340AD63}"/>
                </a:ext>
              </a:extLst>
            </p:cNvPr>
            <p:cNvCxnSpPr>
              <a:cxnSpLocks noChangeAspect="1" noChangeShapeType="1"/>
              <a:stCxn id="340031" idx="4"/>
              <a:endCxn id="340035" idx="0"/>
            </p:cNvCxnSpPr>
            <p:nvPr/>
          </p:nvCxnSpPr>
          <p:spPr bwMode="auto">
            <a:xfrm flipH="1">
              <a:off x="136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5" name="AutoShape 77">
              <a:extLst>
                <a:ext uri="{FF2B5EF4-FFF2-40B4-BE49-F238E27FC236}">
                  <a16:creationId xmlns:a16="http://schemas.microsoft.com/office/drawing/2014/main" id="{83DF4C87-225E-45C4-ADF1-39684BE95E05}"/>
                </a:ext>
              </a:extLst>
            </p:cNvPr>
            <p:cNvCxnSpPr>
              <a:cxnSpLocks noChangeAspect="1" noChangeShapeType="1"/>
              <a:stCxn id="340015" idx="4"/>
              <a:endCxn id="340019" idx="0"/>
            </p:cNvCxnSpPr>
            <p:nvPr/>
          </p:nvCxnSpPr>
          <p:spPr bwMode="auto">
            <a:xfrm flipH="1">
              <a:off x="2731"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6" name="AutoShape 78">
              <a:extLst>
                <a:ext uri="{FF2B5EF4-FFF2-40B4-BE49-F238E27FC236}">
                  <a16:creationId xmlns:a16="http://schemas.microsoft.com/office/drawing/2014/main" id="{A9C20D15-0F89-4983-9463-35B306289FC8}"/>
                </a:ext>
              </a:extLst>
            </p:cNvPr>
            <p:cNvCxnSpPr>
              <a:cxnSpLocks noChangeAspect="1" noChangeShapeType="1"/>
              <a:stCxn id="340015" idx="4"/>
              <a:endCxn id="340017" idx="0"/>
            </p:cNvCxnSpPr>
            <p:nvPr/>
          </p:nvCxnSpPr>
          <p:spPr bwMode="auto">
            <a:xfrm>
              <a:off x="2844" y="1865"/>
              <a:ext cx="11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047" name="AutoShape 79">
              <a:extLst>
                <a:ext uri="{FF2B5EF4-FFF2-40B4-BE49-F238E27FC236}">
                  <a16:creationId xmlns:a16="http://schemas.microsoft.com/office/drawing/2014/main" id="{C29CEFF3-D203-4FFA-BEC9-269B487976DD}"/>
                </a:ext>
              </a:extLst>
            </p:cNvPr>
            <p:cNvCxnSpPr>
              <a:cxnSpLocks noChangeAspect="1" noChangeShapeType="1"/>
              <a:stCxn id="340012" idx="4"/>
              <a:endCxn id="340030" idx="0"/>
            </p:cNvCxnSpPr>
            <p:nvPr/>
          </p:nvCxnSpPr>
          <p:spPr bwMode="auto">
            <a:xfrm flipH="1">
              <a:off x="1701" y="1412"/>
              <a:ext cx="463" cy="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0049" name="Oval 81">
              <a:extLst>
                <a:ext uri="{FF2B5EF4-FFF2-40B4-BE49-F238E27FC236}">
                  <a16:creationId xmlns:a16="http://schemas.microsoft.com/office/drawing/2014/main" id="{691600B1-C505-4735-8553-6C185872377B}"/>
                </a:ext>
              </a:extLst>
            </p:cNvPr>
            <p:cNvSpPr>
              <a:spLocks noChangeAspect="1" noChangeArrowheads="1"/>
            </p:cNvSpPr>
            <p:nvPr/>
          </p:nvSpPr>
          <p:spPr bwMode="auto">
            <a:xfrm>
              <a:off x="158" y="890"/>
              <a:ext cx="3130" cy="186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1" name="Text Box 83">
              <a:extLst>
                <a:ext uri="{FF2B5EF4-FFF2-40B4-BE49-F238E27FC236}">
                  <a16:creationId xmlns:a16="http://schemas.microsoft.com/office/drawing/2014/main" id="{A67A4B33-8CFB-4EA0-B56B-69A120928AE0}"/>
                </a:ext>
              </a:extLst>
            </p:cNvPr>
            <p:cNvSpPr txBox="1">
              <a:spLocks noChangeAspect="1" noChangeArrowheads="1"/>
            </p:cNvSpPr>
            <p:nvPr/>
          </p:nvSpPr>
          <p:spPr bwMode="auto">
            <a:xfrm>
              <a:off x="1020" y="2432"/>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FF3300"/>
                  </a:solidFill>
                </a:rPr>
                <a:t>f(n)</a:t>
              </a:r>
            </a:p>
          </p:txBody>
        </p:sp>
        <p:sp>
          <p:nvSpPr>
            <p:cNvPr id="340052" name="Oval 84">
              <a:extLst>
                <a:ext uri="{FF2B5EF4-FFF2-40B4-BE49-F238E27FC236}">
                  <a16:creationId xmlns:a16="http://schemas.microsoft.com/office/drawing/2014/main" id="{61222AAE-3D08-4061-A425-ABF44C00A689}"/>
                </a:ext>
              </a:extLst>
            </p:cNvPr>
            <p:cNvSpPr>
              <a:spLocks noChangeAspect="1" noChangeArrowheads="1"/>
            </p:cNvSpPr>
            <p:nvPr/>
          </p:nvSpPr>
          <p:spPr bwMode="auto">
            <a:xfrm>
              <a:off x="249" y="1207"/>
              <a:ext cx="953" cy="893"/>
            </a:xfrm>
            <a:prstGeom prst="ellipse">
              <a:avLst/>
            </a:prstGeom>
            <a:noFill/>
            <a:ln w="9525">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3" name="Text Box 85">
              <a:extLst>
                <a:ext uri="{FF2B5EF4-FFF2-40B4-BE49-F238E27FC236}">
                  <a16:creationId xmlns:a16="http://schemas.microsoft.com/office/drawing/2014/main" id="{8FA9F1ED-CCAC-4219-A90D-45F3CD5CB4D9}"/>
                </a:ext>
              </a:extLst>
            </p:cNvPr>
            <p:cNvSpPr txBox="1">
              <a:spLocks noChangeAspect="1" noChangeArrowheads="1"/>
            </p:cNvSpPr>
            <p:nvPr/>
          </p:nvSpPr>
          <p:spPr bwMode="auto">
            <a:xfrm>
              <a:off x="657" y="1525"/>
              <a:ext cx="467"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66FF66"/>
                  </a:solidFill>
                </a:rPr>
                <a:t>f(k)</a:t>
              </a:r>
            </a:p>
          </p:txBody>
        </p:sp>
        <p:sp>
          <p:nvSpPr>
            <p:cNvPr id="340054" name="Oval 86">
              <a:extLst>
                <a:ext uri="{FF2B5EF4-FFF2-40B4-BE49-F238E27FC236}">
                  <a16:creationId xmlns:a16="http://schemas.microsoft.com/office/drawing/2014/main" id="{1E67DEC9-059D-49EC-AC5A-AEE2A5122B52}"/>
                </a:ext>
              </a:extLst>
            </p:cNvPr>
            <p:cNvSpPr>
              <a:spLocks noChangeAspect="1" noChangeArrowheads="1"/>
            </p:cNvSpPr>
            <p:nvPr/>
          </p:nvSpPr>
          <p:spPr bwMode="auto">
            <a:xfrm>
              <a:off x="1156" y="1253"/>
              <a:ext cx="1954" cy="1408"/>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0055" name="Text Box 87">
              <a:extLst>
                <a:ext uri="{FF2B5EF4-FFF2-40B4-BE49-F238E27FC236}">
                  <a16:creationId xmlns:a16="http://schemas.microsoft.com/office/drawing/2014/main" id="{AED4546C-304C-4393-A72A-65F4773162AC}"/>
                </a:ext>
              </a:extLst>
            </p:cNvPr>
            <p:cNvSpPr txBox="1">
              <a:spLocks noChangeAspect="1" noChangeArrowheads="1"/>
            </p:cNvSpPr>
            <p:nvPr/>
          </p:nvSpPr>
          <p:spPr bwMode="auto">
            <a:xfrm>
              <a:off x="1791" y="2251"/>
              <a:ext cx="6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0000FF"/>
                  </a:solidFill>
                </a:rPr>
                <a:t>f(n-k-1)</a:t>
              </a:r>
            </a:p>
          </p:txBody>
        </p:sp>
      </p:grpSp>
      <p:sp>
        <p:nvSpPr>
          <p:cNvPr id="340061" name="Text Box 93">
            <a:extLst>
              <a:ext uri="{FF2B5EF4-FFF2-40B4-BE49-F238E27FC236}">
                <a16:creationId xmlns:a16="http://schemas.microsoft.com/office/drawing/2014/main" id="{B8117B08-3842-4E1A-9562-8C6D94BF8B2D}"/>
              </a:ext>
            </a:extLst>
          </p:cNvPr>
          <p:cNvSpPr txBox="1">
            <a:spLocks noChangeArrowheads="1"/>
          </p:cNvSpPr>
          <p:nvPr/>
        </p:nvSpPr>
        <p:spPr bwMode="auto">
          <a:xfrm>
            <a:off x="519113" y="4457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ltLang="en-US" dirty="0"/>
          </a:p>
        </p:txBody>
      </p:sp>
      <p:sp>
        <p:nvSpPr>
          <p:cNvPr id="4" name="Metin kutusu 3">
            <a:extLst>
              <a:ext uri="{FF2B5EF4-FFF2-40B4-BE49-F238E27FC236}">
                <a16:creationId xmlns:a16="http://schemas.microsoft.com/office/drawing/2014/main" id="{BD6E5BEC-19A5-458D-A2CA-D5CB11AFB780}"/>
              </a:ext>
            </a:extLst>
          </p:cNvPr>
          <p:cNvSpPr txBox="1"/>
          <p:nvPr/>
        </p:nvSpPr>
        <p:spPr>
          <a:xfrm>
            <a:off x="1289949" y="4120518"/>
            <a:ext cx="914400" cy="369332"/>
          </a:xfrm>
          <a:prstGeom prst="rect">
            <a:avLst/>
          </a:prstGeom>
          <a:noFill/>
        </p:spPr>
        <p:txBody>
          <a:bodyPr wrap="square" rtlCol="0">
            <a:spAutoFit/>
          </a:bodyPr>
          <a:lstStyle/>
          <a:p>
            <a:r>
              <a:rPr lang="en-US" b="1" u="sng" dirty="0">
                <a:solidFill>
                  <a:srgbClr val="FF0000"/>
                </a:solidFill>
              </a:rPr>
              <a:t>IPL:</a:t>
            </a:r>
          </a:p>
        </p:txBody>
      </p:sp>
      <p:sp>
        <p:nvSpPr>
          <p:cNvPr id="46" name="Metin kutusu 45">
            <a:extLst>
              <a:ext uri="{FF2B5EF4-FFF2-40B4-BE49-F238E27FC236}">
                <a16:creationId xmlns:a16="http://schemas.microsoft.com/office/drawing/2014/main" id="{B167D56A-EA52-4C4E-802F-4F787B6C549B}"/>
              </a:ext>
            </a:extLst>
          </p:cNvPr>
          <p:cNvSpPr txBox="1"/>
          <p:nvPr/>
        </p:nvSpPr>
        <p:spPr>
          <a:xfrm>
            <a:off x="1233844" y="5231978"/>
            <a:ext cx="1591143" cy="369332"/>
          </a:xfrm>
          <a:prstGeom prst="rect">
            <a:avLst/>
          </a:prstGeom>
          <a:noFill/>
        </p:spPr>
        <p:txBody>
          <a:bodyPr wrap="square" rtlCol="0">
            <a:spAutoFit/>
          </a:bodyPr>
          <a:lstStyle/>
          <a:p>
            <a:r>
              <a:rPr lang="en-US" b="1" u="sng" dirty="0">
                <a:solidFill>
                  <a:srgbClr val="FF0000"/>
                </a:solidFill>
              </a:rPr>
              <a:t>Total depth:</a:t>
            </a:r>
          </a:p>
        </p:txBody>
      </p:sp>
      <mc:AlternateContent xmlns:mc="http://schemas.openxmlformats.org/markup-compatibility/2006" xmlns:a14="http://schemas.microsoft.com/office/drawing/2010/main">
        <mc:Choice Requires="a14">
          <p:sp>
            <p:nvSpPr>
              <p:cNvPr id="6" name="Metin kutusu 5">
                <a:extLst>
                  <a:ext uri="{FF2B5EF4-FFF2-40B4-BE49-F238E27FC236}">
                    <a16:creationId xmlns:a16="http://schemas.microsoft.com/office/drawing/2014/main" id="{563FF9D8-B8EE-4353-8814-4571B803D246}"/>
                  </a:ext>
                </a:extLst>
              </p:cNvPr>
              <p:cNvSpPr txBox="1"/>
              <p:nvPr/>
            </p:nvSpPr>
            <p:spPr>
              <a:xfrm>
                <a:off x="1320607" y="5552589"/>
                <a:ext cx="41664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)=35+14=49</m:t>
                      </m:r>
                    </m:oMath>
                  </m:oMathPara>
                </a14:m>
                <a:endParaRPr lang="en-US" dirty="0"/>
              </a:p>
            </p:txBody>
          </p:sp>
        </mc:Choice>
        <mc:Fallback xmlns="">
          <p:sp>
            <p:nvSpPr>
              <p:cNvPr id="6" name="Metin kutusu 5">
                <a:extLst>
                  <a:ext uri="{FF2B5EF4-FFF2-40B4-BE49-F238E27FC236}">
                    <a16:creationId xmlns:a16="http://schemas.microsoft.com/office/drawing/2014/main" id="{563FF9D8-B8EE-4353-8814-4571B803D246}"/>
                  </a:ext>
                </a:extLst>
              </p:cNvPr>
              <p:cNvSpPr txBox="1">
                <a:spLocks noRot="1" noChangeAspect="1" noMove="1" noResize="1" noEditPoints="1" noAdjustHandles="1" noChangeArrowheads="1" noChangeShapeType="1" noTextEdit="1"/>
              </p:cNvSpPr>
              <p:nvPr/>
            </p:nvSpPr>
            <p:spPr>
              <a:xfrm>
                <a:off x="1320607" y="5552589"/>
                <a:ext cx="4166462" cy="276999"/>
              </a:xfrm>
              <a:prstGeom prst="rect">
                <a:avLst/>
              </a:prstGeom>
              <a:blipFill>
                <a:blip r:embed="rId3"/>
                <a:stretch>
                  <a:fillRect l="-732" r="-878" b="-37778"/>
                </a:stretch>
              </a:blipFill>
            </p:spPr>
            <p:txBody>
              <a:bodyPr/>
              <a:lstStyle/>
              <a:p>
                <a:r>
                  <a:rPr lang="en-US">
                    <a:noFill/>
                  </a:rPr>
                  <a:t> </a:t>
                </a:r>
              </a:p>
            </p:txBody>
          </p:sp>
        </mc:Fallback>
      </mc:AlternateContent>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Veri Yer Tutucusu 4">
            <a:extLst>
              <a:ext uri="{FF2B5EF4-FFF2-40B4-BE49-F238E27FC236}">
                <a16:creationId xmlns:a16="http://schemas.microsoft.com/office/drawing/2014/main" id="{F47C3E7D-DAB1-40C5-B662-BED184468B2F}"/>
              </a:ext>
            </a:extLst>
          </p:cNvPr>
          <p:cNvSpPr>
            <a:spLocks noGrp="1"/>
          </p:cNvSpPr>
          <p:nvPr>
            <p:ph type="dt" sz="half" idx="10"/>
          </p:nvPr>
        </p:nvSpPr>
        <p:spPr/>
        <p:txBody>
          <a:bodyPr/>
          <a:lstStyle/>
          <a:p>
            <a:fld id="{4C48D32D-71D0-443E-BB70-1B80D38DE29F}" type="datetime4">
              <a:rPr lang="en-US" altLang="en-US"/>
              <a:pPr/>
              <a:t>November 7, 2024</a:t>
            </a:fld>
            <a:endParaRPr lang="en-US" altLang="en-US" dirty="0"/>
          </a:p>
        </p:txBody>
      </p:sp>
      <p:sp>
        <p:nvSpPr>
          <p:cNvPr id="40" name="Alt Bilgi Yer Tutucusu 5">
            <a:extLst>
              <a:ext uri="{FF2B5EF4-FFF2-40B4-BE49-F238E27FC236}">
                <a16:creationId xmlns:a16="http://schemas.microsoft.com/office/drawing/2014/main" id="{E91D725B-AD91-45F1-9DCB-68EFDBDC6797}"/>
              </a:ext>
            </a:extLst>
          </p:cNvPr>
          <p:cNvSpPr>
            <a:spLocks noGrp="1"/>
          </p:cNvSpPr>
          <p:nvPr>
            <p:ph type="ftr" sz="quarter" idx="11"/>
          </p:nvPr>
        </p:nvSpPr>
        <p:spPr/>
        <p:txBody>
          <a:bodyPr/>
          <a:lstStyle/>
          <a:p>
            <a:r>
              <a:rPr lang="en-US" altLang="en-US" dirty="0"/>
              <a:t>Borahan Tümer, Ph.D.                                                                                                                                                                          </a:t>
            </a:r>
          </a:p>
        </p:txBody>
      </p:sp>
      <p:sp>
        <p:nvSpPr>
          <p:cNvPr id="41" name="Slayt Numarası Yer Tutucusu 6">
            <a:extLst>
              <a:ext uri="{FF2B5EF4-FFF2-40B4-BE49-F238E27FC236}">
                <a16:creationId xmlns:a16="http://schemas.microsoft.com/office/drawing/2014/main" id="{98AE9CE2-9348-4611-8988-364AACC2CA0F}"/>
              </a:ext>
            </a:extLst>
          </p:cNvPr>
          <p:cNvSpPr>
            <a:spLocks noGrp="1"/>
          </p:cNvSpPr>
          <p:nvPr>
            <p:ph type="sldNum" sz="quarter" idx="12"/>
          </p:nvPr>
        </p:nvSpPr>
        <p:spPr/>
        <p:txBody>
          <a:bodyPr/>
          <a:lstStyle/>
          <a:p>
            <a:fld id="{33D98CF7-9A01-4D8F-BE17-584E45BFD372}" type="slidenum">
              <a:rPr lang="en-US" altLang="en-US"/>
              <a:pPr/>
              <a:t>69</a:t>
            </a:fld>
            <a:endParaRPr lang="en-US" altLang="en-US" dirty="0"/>
          </a:p>
        </p:txBody>
      </p:sp>
      <p:sp>
        <p:nvSpPr>
          <p:cNvPr id="344066" name="Rectangle 2">
            <a:extLst>
              <a:ext uri="{FF2B5EF4-FFF2-40B4-BE49-F238E27FC236}">
                <a16:creationId xmlns:a16="http://schemas.microsoft.com/office/drawing/2014/main" id="{3248F10D-3782-4ECF-9BE8-281CE340FEAF}"/>
              </a:ext>
            </a:extLst>
          </p:cNvPr>
          <p:cNvSpPr>
            <a:spLocks noGrp="1" noChangeArrowheads="1"/>
          </p:cNvSpPr>
          <p:nvPr>
            <p:ph type="title"/>
          </p:nvPr>
        </p:nvSpPr>
        <p:spPr>
          <a:xfrm>
            <a:off x="466725" y="188913"/>
            <a:ext cx="8229600" cy="863600"/>
          </a:xfrm>
        </p:spPr>
        <p:txBody>
          <a:bodyPr/>
          <a:lstStyle/>
          <a:p>
            <a:r>
              <a:rPr lang="tr-TR" altLang="en-US" dirty="0"/>
              <a:t>Average Case</a:t>
            </a:r>
            <a:r>
              <a:rPr lang="en-US" altLang="en-US" dirty="0"/>
              <a:t>: Another Ex</a:t>
            </a:r>
            <a:r>
              <a:rPr lang="tr-TR" altLang="en-US" dirty="0" err="1"/>
              <a:t>ample</a:t>
            </a:r>
            <a:r>
              <a:rPr lang="tr-TR" altLang="en-US" dirty="0"/>
              <a:t> </a:t>
            </a:r>
            <a:endParaRPr lang="tr-TR" altLang="en-US" i="1" dirty="0"/>
          </a:p>
        </p:txBody>
      </p:sp>
      <p:sp>
        <p:nvSpPr>
          <p:cNvPr id="344130" name="Text Box 66">
            <a:extLst>
              <a:ext uri="{FF2B5EF4-FFF2-40B4-BE49-F238E27FC236}">
                <a16:creationId xmlns:a16="http://schemas.microsoft.com/office/drawing/2014/main" id="{68AC9C6E-3C3A-451C-8468-7E760EF95333}"/>
              </a:ext>
            </a:extLst>
          </p:cNvPr>
          <p:cNvSpPr txBox="1">
            <a:spLocks noChangeArrowheads="1"/>
          </p:cNvSpPr>
          <p:nvPr/>
        </p:nvSpPr>
        <p:spPr bwMode="auto">
          <a:xfrm>
            <a:off x="4787900" y="3284538"/>
            <a:ext cx="741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FF3300"/>
                </a:solidFill>
              </a:rPr>
              <a:t>f(n)</a:t>
            </a:r>
          </a:p>
        </p:txBody>
      </p:sp>
      <p:grpSp>
        <p:nvGrpSpPr>
          <p:cNvPr id="344137" name="Group 73">
            <a:extLst>
              <a:ext uri="{FF2B5EF4-FFF2-40B4-BE49-F238E27FC236}">
                <a16:creationId xmlns:a16="http://schemas.microsoft.com/office/drawing/2014/main" id="{02CC64E6-8A99-4B94-B03B-BDB07E8B8BC7}"/>
              </a:ext>
            </a:extLst>
          </p:cNvPr>
          <p:cNvGrpSpPr>
            <a:grpSpLocks/>
          </p:cNvGrpSpPr>
          <p:nvPr/>
        </p:nvGrpSpPr>
        <p:grpSpPr bwMode="auto">
          <a:xfrm>
            <a:off x="1979613" y="981075"/>
            <a:ext cx="4932362" cy="2952750"/>
            <a:chOff x="2562" y="2205"/>
            <a:chExt cx="3107" cy="1860"/>
          </a:xfrm>
        </p:grpSpPr>
        <p:sp>
          <p:nvSpPr>
            <p:cNvPr id="344068" name="Oval 4">
              <a:extLst>
                <a:ext uri="{FF2B5EF4-FFF2-40B4-BE49-F238E27FC236}">
                  <a16:creationId xmlns:a16="http://schemas.microsoft.com/office/drawing/2014/main" id="{B28C92B3-D731-4BA7-ACEF-BE877B9F65F8}"/>
                </a:ext>
              </a:extLst>
            </p:cNvPr>
            <p:cNvSpPr>
              <a:spLocks noChangeAspect="1" noChangeArrowheads="1"/>
            </p:cNvSpPr>
            <p:nvPr/>
          </p:nvSpPr>
          <p:spPr bwMode="auto">
            <a:xfrm>
              <a:off x="3931" y="2523"/>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69" name="Oval 5">
              <a:extLst>
                <a:ext uri="{FF2B5EF4-FFF2-40B4-BE49-F238E27FC236}">
                  <a16:creationId xmlns:a16="http://schemas.microsoft.com/office/drawing/2014/main" id="{632FD894-5046-4100-A29A-83BB219EAC78}"/>
                </a:ext>
              </a:extLst>
            </p:cNvPr>
            <p:cNvSpPr>
              <a:spLocks noChangeAspect="1" noChangeArrowheads="1"/>
            </p:cNvSpPr>
            <p:nvPr/>
          </p:nvSpPr>
          <p:spPr bwMode="auto">
            <a:xfrm>
              <a:off x="4616" y="2752"/>
              <a:ext cx="115"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0" name="Oval 6">
              <a:extLst>
                <a:ext uri="{FF2B5EF4-FFF2-40B4-BE49-F238E27FC236}">
                  <a16:creationId xmlns:a16="http://schemas.microsoft.com/office/drawing/2014/main" id="{2820719F-B06B-43F8-B0FA-D658225E32FD}"/>
                </a:ext>
              </a:extLst>
            </p:cNvPr>
            <p:cNvSpPr>
              <a:spLocks noChangeAspect="1" noChangeArrowheads="1"/>
            </p:cNvSpPr>
            <p:nvPr/>
          </p:nvSpPr>
          <p:spPr bwMode="auto">
            <a:xfrm>
              <a:off x="3246" y="2752"/>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1" name="Oval 7">
              <a:extLst>
                <a:ext uri="{FF2B5EF4-FFF2-40B4-BE49-F238E27FC236}">
                  <a16:creationId xmlns:a16="http://schemas.microsoft.com/office/drawing/2014/main" id="{B840C605-0B31-4A9C-BA90-AD79599A92E0}"/>
                </a:ext>
              </a:extLst>
            </p:cNvPr>
            <p:cNvSpPr>
              <a:spLocks noChangeAspect="1" noChangeArrowheads="1"/>
            </p:cNvSpPr>
            <p:nvPr/>
          </p:nvSpPr>
          <p:spPr bwMode="auto">
            <a:xfrm>
              <a:off x="5073" y="2980"/>
              <a:ext cx="114"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2" name="Oval 8">
              <a:extLst>
                <a:ext uri="{FF2B5EF4-FFF2-40B4-BE49-F238E27FC236}">
                  <a16:creationId xmlns:a16="http://schemas.microsoft.com/office/drawing/2014/main" id="{2D1CF1D8-8359-49DF-B923-934950C6AFE9}"/>
                </a:ext>
              </a:extLst>
            </p:cNvPr>
            <p:cNvSpPr>
              <a:spLocks noChangeAspect="1" noChangeArrowheads="1"/>
            </p:cNvSpPr>
            <p:nvPr/>
          </p:nvSpPr>
          <p:spPr bwMode="auto">
            <a:xfrm>
              <a:off x="5301" y="3209"/>
              <a:ext cx="115"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3" name="Oval 9">
              <a:extLst>
                <a:ext uri="{FF2B5EF4-FFF2-40B4-BE49-F238E27FC236}">
                  <a16:creationId xmlns:a16="http://schemas.microsoft.com/office/drawing/2014/main" id="{1F9981AF-34C4-4AE1-A6FB-90DBB947EB11}"/>
                </a:ext>
              </a:extLst>
            </p:cNvPr>
            <p:cNvSpPr>
              <a:spLocks noChangeAspect="1" noChangeArrowheads="1"/>
            </p:cNvSpPr>
            <p:nvPr/>
          </p:nvSpPr>
          <p:spPr bwMode="auto">
            <a:xfrm>
              <a:off x="3703" y="2980"/>
              <a:ext cx="114"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4" name="Oval 10">
              <a:extLst>
                <a:ext uri="{FF2B5EF4-FFF2-40B4-BE49-F238E27FC236}">
                  <a16:creationId xmlns:a16="http://schemas.microsoft.com/office/drawing/2014/main" id="{53EE717F-4D54-493E-B445-F38AF228BCD7}"/>
                </a:ext>
              </a:extLst>
            </p:cNvPr>
            <p:cNvSpPr>
              <a:spLocks noChangeAspect="1" noChangeArrowheads="1"/>
            </p:cNvSpPr>
            <p:nvPr/>
          </p:nvSpPr>
          <p:spPr bwMode="auto">
            <a:xfrm>
              <a:off x="2789" y="2980"/>
              <a:ext cx="114"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5" name="Oval 11">
              <a:extLst>
                <a:ext uri="{FF2B5EF4-FFF2-40B4-BE49-F238E27FC236}">
                  <a16:creationId xmlns:a16="http://schemas.microsoft.com/office/drawing/2014/main" id="{4CD1A729-390F-4616-86F4-D00DC3855AA6}"/>
                </a:ext>
              </a:extLst>
            </p:cNvPr>
            <p:cNvSpPr>
              <a:spLocks noChangeAspect="1" noChangeArrowheads="1"/>
            </p:cNvSpPr>
            <p:nvPr/>
          </p:nvSpPr>
          <p:spPr bwMode="auto">
            <a:xfrm>
              <a:off x="3474" y="3209"/>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6" name="Oval 12">
              <a:extLst>
                <a:ext uri="{FF2B5EF4-FFF2-40B4-BE49-F238E27FC236}">
                  <a16:creationId xmlns:a16="http://schemas.microsoft.com/office/drawing/2014/main" id="{75CD221D-F390-4610-911C-BB7F22FB1686}"/>
                </a:ext>
              </a:extLst>
            </p:cNvPr>
            <p:cNvSpPr>
              <a:spLocks noChangeAspect="1" noChangeArrowheads="1"/>
            </p:cNvSpPr>
            <p:nvPr/>
          </p:nvSpPr>
          <p:spPr bwMode="auto">
            <a:xfrm>
              <a:off x="3017" y="3209"/>
              <a:ext cx="115"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7" name="Oval 13">
              <a:extLst>
                <a:ext uri="{FF2B5EF4-FFF2-40B4-BE49-F238E27FC236}">
                  <a16:creationId xmlns:a16="http://schemas.microsoft.com/office/drawing/2014/main" id="{86279D7D-C8C0-457E-A838-4E9ECE0A6E5C}"/>
                </a:ext>
              </a:extLst>
            </p:cNvPr>
            <p:cNvSpPr>
              <a:spLocks noChangeAspect="1" noChangeArrowheads="1"/>
            </p:cNvSpPr>
            <p:nvPr/>
          </p:nvSpPr>
          <p:spPr bwMode="auto">
            <a:xfrm>
              <a:off x="4845" y="3209"/>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8" name="Oval 14">
              <a:extLst>
                <a:ext uri="{FF2B5EF4-FFF2-40B4-BE49-F238E27FC236}">
                  <a16:creationId xmlns:a16="http://schemas.microsoft.com/office/drawing/2014/main" id="{903361A0-2974-472C-A832-28072BBC6EE2}"/>
                </a:ext>
              </a:extLst>
            </p:cNvPr>
            <p:cNvSpPr>
              <a:spLocks noChangeAspect="1" noChangeArrowheads="1"/>
            </p:cNvSpPr>
            <p:nvPr/>
          </p:nvSpPr>
          <p:spPr bwMode="auto">
            <a:xfrm>
              <a:off x="3931" y="3209"/>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79" name="Oval 15">
              <a:extLst>
                <a:ext uri="{FF2B5EF4-FFF2-40B4-BE49-F238E27FC236}">
                  <a16:creationId xmlns:a16="http://schemas.microsoft.com/office/drawing/2014/main" id="{B16F7BB9-446D-44DF-AFB2-2663F8762AAD}"/>
                </a:ext>
              </a:extLst>
            </p:cNvPr>
            <p:cNvSpPr>
              <a:spLocks noChangeAspect="1" noChangeArrowheads="1"/>
            </p:cNvSpPr>
            <p:nvPr/>
          </p:nvSpPr>
          <p:spPr bwMode="auto">
            <a:xfrm>
              <a:off x="4045" y="3437"/>
              <a:ext cx="115"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80" name="Oval 16">
              <a:extLst>
                <a:ext uri="{FF2B5EF4-FFF2-40B4-BE49-F238E27FC236}">
                  <a16:creationId xmlns:a16="http://schemas.microsoft.com/office/drawing/2014/main" id="{FD49FC10-DA2E-43E1-856D-90AF71370A9C}"/>
                </a:ext>
              </a:extLst>
            </p:cNvPr>
            <p:cNvSpPr>
              <a:spLocks noChangeAspect="1" noChangeArrowheads="1"/>
            </p:cNvSpPr>
            <p:nvPr/>
          </p:nvSpPr>
          <p:spPr bwMode="auto">
            <a:xfrm>
              <a:off x="3360" y="3437"/>
              <a:ext cx="115" cy="11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081" name="Oval 17">
              <a:extLst>
                <a:ext uri="{FF2B5EF4-FFF2-40B4-BE49-F238E27FC236}">
                  <a16:creationId xmlns:a16="http://schemas.microsoft.com/office/drawing/2014/main" id="{B9C35C4C-DE98-408D-8130-90DE1EEBBE84}"/>
                </a:ext>
              </a:extLst>
            </p:cNvPr>
            <p:cNvSpPr>
              <a:spLocks noChangeAspect="1" noChangeArrowheads="1"/>
            </p:cNvSpPr>
            <p:nvPr/>
          </p:nvSpPr>
          <p:spPr bwMode="auto">
            <a:xfrm>
              <a:off x="3303" y="3666"/>
              <a:ext cx="114" cy="11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344082" name="AutoShape 18">
              <a:extLst>
                <a:ext uri="{FF2B5EF4-FFF2-40B4-BE49-F238E27FC236}">
                  <a16:creationId xmlns:a16="http://schemas.microsoft.com/office/drawing/2014/main" id="{2CA03710-A5CB-411D-BF47-F09ADCDCCD93}"/>
                </a:ext>
              </a:extLst>
            </p:cNvPr>
            <p:cNvCxnSpPr>
              <a:cxnSpLocks noChangeAspect="1" noChangeShapeType="1"/>
              <a:stCxn id="344068" idx="4"/>
              <a:endCxn id="344070" idx="0"/>
            </p:cNvCxnSpPr>
            <p:nvPr/>
          </p:nvCxnSpPr>
          <p:spPr bwMode="auto">
            <a:xfrm flipH="1">
              <a:off x="3303" y="2637"/>
              <a:ext cx="685" cy="11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3" name="AutoShape 19">
              <a:extLst>
                <a:ext uri="{FF2B5EF4-FFF2-40B4-BE49-F238E27FC236}">
                  <a16:creationId xmlns:a16="http://schemas.microsoft.com/office/drawing/2014/main" id="{56D6FFCC-EBF8-4CE6-A4B7-99AB0621671F}"/>
                </a:ext>
              </a:extLst>
            </p:cNvPr>
            <p:cNvCxnSpPr>
              <a:cxnSpLocks noChangeAspect="1" noChangeShapeType="1"/>
              <a:stCxn id="344068" idx="4"/>
              <a:endCxn id="344069" idx="0"/>
            </p:cNvCxnSpPr>
            <p:nvPr/>
          </p:nvCxnSpPr>
          <p:spPr bwMode="auto">
            <a:xfrm>
              <a:off x="3988" y="2637"/>
              <a:ext cx="686" cy="11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4" name="AutoShape 20">
              <a:extLst>
                <a:ext uri="{FF2B5EF4-FFF2-40B4-BE49-F238E27FC236}">
                  <a16:creationId xmlns:a16="http://schemas.microsoft.com/office/drawing/2014/main" id="{283BB5F5-6B36-42C9-9BDD-BD783755499B}"/>
                </a:ext>
              </a:extLst>
            </p:cNvPr>
            <p:cNvCxnSpPr>
              <a:cxnSpLocks noChangeAspect="1" noChangeShapeType="1"/>
              <a:stCxn id="344070" idx="4"/>
              <a:endCxn id="344074" idx="0"/>
            </p:cNvCxnSpPr>
            <p:nvPr/>
          </p:nvCxnSpPr>
          <p:spPr bwMode="auto">
            <a:xfrm flipH="1">
              <a:off x="2846" y="2866"/>
              <a:ext cx="45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5" name="AutoShape 21">
              <a:extLst>
                <a:ext uri="{FF2B5EF4-FFF2-40B4-BE49-F238E27FC236}">
                  <a16:creationId xmlns:a16="http://schemas.microsoft.com/office/drawing/2014/main" id="{B9CB0495-E628-4072-851C-44CDD77E0996}"/>
                </a:ext>
              </a:extLst>
            </p:cNvPr>
            <p:cNvCxnSpPr>
              <a:cxnSpLocks noChangeAspect="1" noChangeShapeType="1"/>
              <a:stCxn id="344070" idx="4"/>
              <a:endCxn id="344073" idx="0"/>
            </p:cNvCxnSpPr>
            <p:nvPr/>
          </p:nvCxnSpPr>
          <p:spPr bwMode="auto">
            <a:xfrm>
              <a:off x="3303" y="2866"/>
              <a:ext cx="45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6" name="AutoShape 22">
              <a:extLst>
                <a:ext uri="{FF2B5EF4-FFF2-40B4-BE49-F238E27FC236}">
                  <a16:creationId xmlns:a16="http://schemas.microsoft.com/office/drawing/2014/main" id="{BAB7640C-AEA6-40BA-8225-BFEAD7629A7C}"/>
                </a:ext>
              </a:extLst>
            </p:cNvPr>
            <p:cNvCxnSpPr>
              <a:cxnSpLocks noChangeAspect="1" noChangeShapeType="1"/>
              <a:stCxn id="344069" idx="4"/>
              <a:endCxn id="344071" idx="0"/>
            </p:cNvCxnSpPr>
            <p:nvPr/>
          </p:nvCxnSpPr>
          <p:spPr bwMode="auto">
            <a:xfrm>
              <a:off x="4674" y="2866"/>
              <a:ext cx="457"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7" name="AutoShape 23">
              <a:extLst>
                <a:ext uri="{FF2B5EF4-FFF2-40B4-BE49-F238E27FC236}">
                  <a16:creationId xmlns:a16="http://schemas.microsoft.com/office/drawing/2014/main" id="{2AF8F9B6-8D43-45E0-869F-9A2351EFB42D}"/>
                </a:ext>
              </a:extLst>
            </p:cNvPr>
            <p:cNvCxnSpPr>
              <a:cxnSpLocks noChangeAspect="1" noChangeShapeType="1"/>
              <a:stCxn id="344074" idx="4"/>
              <a:endCxn id="344076" idx="0"/>
            </p:cNvCxnSpPr>
            <p:nvPr/>
          </p:nvCxnSpPr>
          <p:spPr bwMode="auto">
            <a:xfrm>
              <a:off x="2846" y="3095"/>
              <a:ext cx="229"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8" name="AutoShape 24">
              <a:extLst>
                <a:ext uri="{FF2B5EF4-FFF2-40B4-BE49-F238E27FC236}">
                  <a16:creationId xmlns:a16="http://schemas.microsoft.com/office/drawing/2014/main" id="{831B80AD-48A3-4B1C-BA1D-5E2BA29127FD}"/>
                </a:ext>
              </a:extLst>
            </p:cNvPr>
            <p:cNvCxnSpPr>
              <a:cxnSpLocks noChangeAspect="1" noChangeShapeType="1"/>
              <a:stCxn id="344073" idx="4"/>
              <a:endCxn id="344075" idx="0"/>
            </p:cNvCxnSpPr>
            <p:nvPr/>
          </p:nvCxnSpPr>
          <p:spPr bwMode="auto">
            <a:xfrm flipH="1">
              <a:off x="3532" y="3095"/>
              <a:ext cx="22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89" name="AutoShape 25">
              <a:extLst>
                <a:ext uri="{FF2B5EF4-FFF2-40B4-BE49-F238E27FC236}">
                  <a16:creationId xmlns:a16="http://schemas.microsoft.com/office/drawing/2014/main" id="{0E130972-B424-4B28-9B5A-C56047984DAF}"/>
                </a:ext>
              </a:extLst>
            </p:cNvPr>
            <p:cNvCxnSpPr>
              <a:cxnSpLocks noChangeAspect="1" noChangeShapeType="1"/>
              <a:stCxn id="344073" idx="4"/>
              <a:endCxn id="344078" idx="0"/>
            </p:cNvCxnSpPr>
            <p:nvPr/>
          </p:nvCxnSpPr>
          <p:spPr bwMode="auto">
            <a:xfrm>
              <a:off x="3760" y="3095"/>
              <a:ext cx="22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0" name="AutoShape 26">
              <a:extLst>
                <a:ext uri="{FF2B5EF4-FFF2-40B4-BE49-F238E27FC236}">
                  <a16:creationId xmlns:a16="http://schemas.microsoft.com/office/drawing/2014/main" id="{1D96A2DE-C823-4846-8B15-7DCF9D7A6FFB}"/>
                </a:ext>
              </a:extLst>
            </p:cNvPr>
            <p:cNvCxnSpPr>
              <a:cxnSpLocks noChangeAspect="1" noChangeShapeType="1"/>
              <a:stCxn id="344071" idx="4"/>
              <a:endCxn id="344077" idx="0"/>
            </p:cNvCxnSpPr>
            <p:nvPr/>
          </p:nvCxnSpPr>
          <p:spPr bwMode="auto">
            <a:xfrm flipH="1">
              <a:off x="4902" y="3095"/>
              <a:ext cx="229"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1" name="AutoShape 27">
              <a:extLst>
                <a:ext uri="{FF2B5EF4-FFF2-40B4-BE49-F238E27FC236}">
                  <a16:creationId xmlns:a16="http://schemas.microsoft.com/office/drawing/2014/main" id="{1BAA5EE7-DAAB-400E-BE94-26DF4BDDB012}"/>
                </a:ext>
              </a:extLst>
            </p:cNvPr>
            <p:cNvCxnSpPr>
              <a:cxnSpLocks noChangeAspect="1" noChangeShapeType="1"/>
              <a:stCxn id="344071" idx="4"/>
              <a:endCxn id="344072" idx="0"/>
            </p:cNvCxnSpPr>
            <p:nvPr/>
          </p:nvCxnSpPr>
          <p:spPr bwMode="auto">
            <a:xfrm>
              <a:off x="5131" y="3095"/>
              <a:ext cx="22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2" name="AutoShape 28">
              <a:extLst>
                <a:ext uri="{FF2B5EF4-FFF2-40B4-BE49-F238E27FC236}">
                  <a16:creationId xmlns:a16="http://schemas.microsoft.com/office/drawing/2014/main" id="{DACF29E4-03C3-4A6B-9C4E-7A2FE433E0F0}"/>
                </a:ext>
              </a:extLst>
            </p:cNvPr>
            <p:cNvCxnSpPr>
              <a:cxnSpLocks noChangeAspect="1" noChangeShapeType="1"/>
              <a:stCxn id="344075" idx="4"/>
              <a:endCxn id="344080" idx="0"/>
            </p:cNvCxnSpPr>
            <p:nvPr/>
          </p:nvCxnSpPr>
          <p:spPr bwMode="auto">
            <a:xfrm flipH="1">
              <a:off x="3418" y="3323"/>
              <a:ext cx="114"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3" name="AutoShape 29">
              <a:extLst>
                <a:ext uri="{FF2B5EF4-FFF2-40B4-BE49-F238E27FC236}">
                  <a16:creationId xmlns:a16="http://schemas.microsoft.com/office/drawing/2014/main" id="{7104974B-E9C5-4C0C-B6DF-E40687F0FFAD}"/>
                </a:ext>
              </a:extLst>
            </p:cNvPr>
            <p:cNvCxnSpPr>
              <a:cxnSpLocks noChangeAspect="1" noChangeShapeType="1"/>
              <a:stCxn id="344080" idx="4"/>
              <a:endCxn id="344081" idx="0"/>
            </p:cNvCxnSpPr>
            <p:nvPr/>
          </p:nvCxnSpPr>
          <p:spPr bwMode="auto">
            <a:xfrm flipH="1">
              <a:off x="3360" y="3552"/>
              <a:ext cx="58"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094" name="AutoShape 30">
              <a:extLst>
                <a:ext uri="{FF2B5EF4-FFF2-40B4-BE49-F238E27FC236}">
                  <a16:creationId xmlns:a16="http://schemas.microsoft.com/office/drawing/2014/main" id="{CE92AB8A-9FB4-492A-916C-3DAD34B19667}"/>
                </a:ext>
              </a:extLst>
            </p:cNvPr>
            <p:cNvCxnSpPr>
              <a:cxnSpLocks noChangeAspect="1" noChangeShapeType="1"/>
              <a:stCxn id="344078" idx="4"/>
              <a:endCxn id="344079" idx="0"/>
            </p:cNvCxnSpPr>
            <p:nvPr/>
          </p:nvCxnSpPr>
          <p:spPr bwMode="auto">
            <a:xfrm>
              <a:off x="3988" y="3323"/>
              <a:ext cx="115" cy="11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4123" name="Oval 59">
              <a:extLst>
                <a:ext uri="{FF2B5EF4-FFF2-40B4-BE49-F238E27FC236}">
                  <a16:creationId xmlns:a16="http://schemas.microsoft.com/office/drawing/2014/main" id="{0ACE0C75-70A2-4431-A4C0-CCEF393E8F98}"/>
                </a:ext>
              </a:extLst>
            </p:cNvPr>
            <p:cNvSpPr>
              <a:spLocks noChangeArrowheads="1"/>
            </p:cNvSpPr>
            <p:nvPr/>
          </p:nvSpPr>
          <p:spPr bwMode="auto">
            <a:xfrm>
              <a:off x="2562" y="2205"/>
              <a:ext cx="3107" cy="186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129" name="Oval 65">
              <a:extLst>
                <a:ext uri="{FF2B5EF4-FFF2-40B4-BE49-F238E27FC236}">
                  <a16:creationId xmlns:a16="http://schemas.microsoft.com/office/drawing/2014/main" id="{8C0C0652-C42A-41F5-A695-46775101B434}"/>
                </a:ext>
              </a:extLst>
            </p:cNvPr>
            <p:cNvSpPr>
              <a:spLocks noChangeArrowheads="1"/>
            </p:cNvSpPr>
            <p:nvPr/>
          </p:nvSpPr>
          <p:spPr bwMode="auto">
            <a:xfrm>
              <a:off x="2699" y="2659"/>
              <a:ext cx="1724" cy="1179"/>
            </a:xfrm>
            <a:prstGeom prst="ellipse">
              <a:avLst/>
            </a:prstGeom>
            <a:noFill/>
            <a:ln w="9525">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131" name="Text Box 67">
              <a:extLst>
                <a:ext uri="{FF2B5EF4-FFF2-40B4-BE49-F238E27FC236}">
                  <a16:creationId xmlns:a16="http://schemas.microsoft.com/office/drawing/2014/main" id="{67041532-2DD8-4B46-8496-83DB9B6B31D9}"/>
                </a:ext>
              </a:extLst>
            </p:cNvPr>
            <p:cNvSpPr txBox="1">
              <a:spLocks noChangeArrowheads="1"/>
            </p:cNvSpPr>
            <p:nvPr/>
          </p:nvSpPr>
          <p:spPr bwMode="auto">
            <a:xfrm>
              <a:off x="2925" y="3339"/>
              <a:ext cx="4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66FF66"/>
                  </a:solidFill>
                </a:rPr>
                <a:t>f(k)</a:t>
              </a:r>
            </a:p>
          </p:txBody>
        </p:sp>
        <p:sp>
          <p:nvSpPr>
            <p:cNvPr id="344132" name="Oval 68">
              <a:extLst>
                <a:ext uri="{FF2B5EF4-FFF2-40B4-BE49-F238E27FC236}">
                  <a16:creationId xmlns:a16="http://schemas.microsoft.com/office/drawing/2014/main" id="{A0E07D88-BC7B-4489-8C87-03B8BBE54160}"/>
                </a:ext>
              </a:extLst>
            </p:cNvPr>
            <p:cNvSpPr>
              <a:spLocks noChangeArrowheads="1"/>
            </p:cNvSpPr>
            <p:nvPr/>
          </p:nvSpPr>
          <p:spPr bwMode="auto">
            <a:xfrm>
              <a:off x="4513" y="2478"/>
              <a:ext cx="1001" cy="1134"/>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44133" name="Text Box 69">
              <a:extLst>
                <a:ext uri="{FF2B5EF4-FFF2-40B4-BE49-F238E27FC236}">
                  <a16:creationId xmlns:a16="http://schemas.microsoft.com/office/drawing/2014/main" id="{98B5A97E-BA43-40EC-99DD-5D8C2DB37218}"/>
                </a:ext>
              </a:extLst>
            </p:cNvPr>
            <p:cNvSpPr txBox="1">
              <a:spLocks noChangeArrowheads="1"/>
            </p:cNvSpPr>
            <p:nvPr/>
          </p:nvSpPr>
          <p:spPr bwMode="auto">
            <a:xfrm>
              <a:off x="4740" y="2614"/>
              <a:ext cx="6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i="1" dirty="0">
                  <a:solidFill>
                    <a:srgbClr val="0000FF"/>
                  </a:solidFill>
                </a:rPr>
                <a:t>f(n-k-1)</a:t>
              </a:r>
            </a:p>
          </p:txBody>
        </p:sp>
      </p:grpSp>
      <p:sp>
        <p:nvSpPr>
          <p:cNvPr id="344134" name="Text Box 70">
            <a:extLst>
              <a:ext uri="{FF2B5EF4-FFF2-40B4-BE49-F238E27FC236}">
                <a16:creationId xmlns:a16="http://schemas.microsoft.com/office/drawing/2014/main" id="{14171D06-77CD-430B-B089-F1A4C31D7286}"/>
              </a:ext>
            </a:extLst>
          </p:cNvPr>
          <p:cNvSpPr txBox="1">
            <a:spLocks noChangeArrowheads="1"/>
          </p:cNvSpPr>
          <p:nvPr/>
        </p:nvSpPr>
        <p:spPr bwMode="auto">
          <a:xfrm>
            <a:off x="519113" y="4457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ltLang="en-US" dirty="0"/>
          </a:p>
        </p:txBody>
      </p:sp>
      <mc:AlternateContent xmlns:mc="http://schemas.openxmlformats.org/markup-compatibility/2006" xmlns:a14="http://schemas.microsoft.com/office/drawing/2010/main">
        <mc:Choice Requires="a14">
          <p:sp>
            <p:nvSpPr>
              <p:cNvPr id="344139" name="Object 75">
                <a:extLst>
                  <a:ext uri="{FF2B5EF4-FFF2-40B4-BE49-F238E27FC236}">
                    <a16:creationId xmlns:a16="http://schemas.microsoft.com/office/drawing/2014/main" id="{71511379-59C9-4E3F-BE8D-897F04715DA2}"/>
                  </a:ext>
                </a:extLst>
              </p:cNvPr>
              <p:cNvSpPr txBox="1">
                <a:spLocks noGrp="1"/>
              </p:cNvSpPr>
              <p:nvPr>
                <p:ph sz="half" idx="1"/>
              </p:nvPr>
            </p:nvSpPr>
            <p:spPr bwMode="auto">
              <a:xfrm>
                <a:off x="1126554" y="4133639"/>
                <a:ext cx="5253037" cy="915356"/>
              </a:xfrm>
              <a:prstGeom prst="rect">
                <a:avLst/>
              </a:prstGeom>
              <a:noFill/>
              <a:ln>
                <a:noFill/>
              </a:ln>
              <a:effectLst/>
            </p:spPr>
            <p:txBody>
              <a:bodyPr>
                <a:normAutofit fontScale="55000" lnSpcReduction="20000"/>
              </a:bodyPr>
              <a:lstStyle/>
              <a:p>
                <a:pPr>
                  <a:buNone/>
                </a:pPr>
                <a14:m>
                  <m:oMathPara xmlns:m="http://schemas.openxmlformats.org/officeDocument/2006/math">
                    <m:oMathParaPr>
                      <m:jc m:val="centerGroup"/>
                    </m:oMathParaPr>
                    <m:oMath xmlns:m="http://schemas.openxmlformats.org/officeDocument/2006/math">
                      <m:m>
                        <m:mPr>
                          <m:plcHide m:val="on"/>
                          <m:mcs>
                            <m:mc>
                              <m:mcPr>
                                <m:count m:val="9"/>
                                <m:mcJc m:val="center"/>
                              </m:mcPr>
                            </m:mc>
                          </m:mcs>
                          <m:ctrlPr>
                            <a:rPr lang="en-US" i="1" smtClean="0">
                              <a:solidFill>
                                <a:srgbClr val="000000"/>
                              </a:solidFill>
                              <a:latin typeface="Cambria Math" panose="02040503050406030204" pitchFamily="18" charset="0"/>
                            </a:rPr>
                          </m:ctrlPr>
                        </m:mP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(9)</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18</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5</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(14)</m:t>
                            </m:r>
                          </m:e>
                          <m:e>
                            <m:r>
                              <a:rPr lang="en-US" i="1">
                                <a:solidFill>
                                  <a:srgbClr val="000000"/>
                                </a:solidFill>
                                <a:latin typeface="Cambria Math" panose="02040503050406030204" pitchFamily="18" charset="0"/>
                              </a:rPr>
                              <m:t>=</m:t>
                            </m:r>
                          </m:e>
                          <m:e>
                            <m:r>
                              <a:rPr lang="en-US" i="1">
                                <a:solidFill>
                                  <a:srgbClr val="000000"/>
                                </a:solidFill>
                                <a:latin typeface="Cambria Math" panose="02040503050406030204" pitchFamily="18" charset="0"/>
                              </a:rPr>
                              <m:t>36</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𝐼𝑃𝐿</m:t>
                            </m:r>
                            <m:r>
                              <a:rPr lang="en-US" b="0" i="1" smtClean="0">
                                <a:solidFill>
                                  <a:srgbClr val="000000"/>
                                </a:solidFill>
                                <a:latin typeface="Cambria Math" panose="02040503050406030204" pitchFamily="18" charset="0"/>
                              </a:rPr>
                              <m:t>)</m:t>
                            </m:r>
                          </m:e>
                          <m:e/>
                          <m:e/>
                          <m:e/>
                          <m:e/>
                          <m:e/>
                          <m:e/>
                        </m:mr>
                      </m:m>
                    </m:oMath>
                  </m:oMathPara>
                </a14:m>
                <a:br>
                  <a:rPr lang="en-US" i="1" dirty="0">
                    <a:solidFill>
                      <a:srgbClr val="000000"/>
                    </a:solidFill>
                    <a:latin typeface="Cambria Math" panose="02040503050406030204" pitchFamily="18" charset="0"/>
                  </a:rPr>
                </a:br>
                <a:endParaRPr lang="en-US" dirty="0"/>
              </a:p>
            </p:txBody>
          </p:sp>
        </mc:Choice>
        <mc:Fallback xmlns="">
          <p:sp>
            <p:nvSpPr>
              <p:cNvPr id="344139" name="Object 75">
                <a:extLst>
                  <a:ext uri="{FF2B5EF4-FFF2-40B4-BE49-F238E27FC236}">
                    <a16:creationId xmlns:a16="http://schemas.microsoft.com/office/drawing/2014/main" id="{71511379-59C9-4E3F-BE8D-897F04715DA2}"/>
                  </a:ext>
                </a:extLst>
              </p:cNvPr>
              <p:cNvSpPr txBox="1">
                <a:spLocks noRot="1" noChangeAspect="1" noMove="1" noResize="1" noEditPoints="1" noAdjustHandles="1" noChangeArrowheads="1" noChangeShapeType="1" noTextEdit="1"/>
              </p:cNvSpPr>
              <p:nvPr>
                <p:ph sz="half" idx="1"/>
              </p:nvPr>
            </p:nvSpPr>
            <p:spPr bwMode="auto">
              <a:xfrm>
                <a:off x="1126554" y="4133639"/>
                <a:ext cx="5253037" cy="915356"/>
              </a:xfrm>
              <a:prstGeom prst="rect">
                <a:avLst/>
              </a:prstGeom>
              <a:blipFill>
                <a:blip r:embed="rId2"/>
                <a:stretch>
                  <a:fillRect/>
                </a:stretch>
              </a:blipFill>
              <a:ln>
                <a:noFill/>
              </a:ln>
              <a:effectLst/>
            </p:spPr>
            <p:txBody>
              <a:bodyPr/>
              <a:lstStyle/>
              <a:p>
                <a:r>
                  <a:rPr lang="en-US">
                    <a:noFill/>
                  </a:rPr>
                  <a:t> </a:t>
                </a:r>
              </a:p>
            </p:txBody>
          </p:sp>
        </mc:Fallback>
      </mc:AlternateContent>
      <p:sp>
        <p:nvSpPr>
          <p:cNvPr id="44" name="Metin kutusu 43">
            <a:extLst>
              <a:ext uri="{FF2B5EF4-FFF2-40B4-BE49-F238E27FC236}">
                <a16:creationId xmlns:a16="http://schemas.microsoft.com/office/drawing/2014/main" id="{60C18235-9BE0-4C25-A8DD-83018CC9981F}"/>
              </a:ext>
            </a:extLst>
          </p:cNvPr>
          <p:cNvSpPr txBox="1"/>
          <p:nvPr/>
        </p:nvSpPr>
        <p:spPr>
          <a:xfrm>
            <a:off x="1282700" y="3816205"/>
            <a:ext cx="914400" cy="369332"/>
          </a:xfrm>
          <a:prstGeom prst="rect">
            <a:avLst/>
          </a:prstGeom>
          <a:noFill/>
        </p:spPr>
        <p:txBody>
          <a:bodyPr wrap="square" rtlCol="0">
            <a:spAutoFit/>
          </a:bodyPr>
          <a:lstStyle/>
          <a:p>
            <a:r>
              <a:rPr lang="en-US" b="1" u="sng" dirty="0">
                <a:solidFill>
                  <a:srgbClr val="FF0000"/>
                </a:solidFill>
              </a:rPr>
              <a:t>IPL:</a:t>
            </a:r>
          </a:p>
        </p:txBody>
      </p:sp>
      <p:sp>
        <p:nvSpPr>
          <p:cNvPr id="45" name="Metin kutusu 44">
            <a:extLst>
              <a:ext uri="{FF2B5EF4-FFF2-40B4-BE49-F238E27FC236}">
                <a16:creationId xmlns:a16="http://schemas.microsoft.com/office/drawing/2014/main" id="{38BD2BA0-86CB-4569-92D9-B15D2AAD5550}"/>
              </a:ext>
            </a:extLst>
          </p:cNvPr>
          <p:cNvSpPr txBox="1"/>
          <p:nvPr/>
        </p:nvSpPr>
        <p:spPr>
          <a:xfrm>
            <a:off x="1232881" y="5068859"/>
            <a:ext cx="1591143" cy="369332"/>
          </a:xfrm>
          <a:prstGeom prst="rect">
            <a:avLst/>
          </a:prstGeom>
          <a:noFill/>
        </p:spPr>
        <p:txBody>
          <a:bodyPr wrap="square" rtlCol="0">
            <a:spAutoFit/>
          </a:bodyPr>
          <a:lstStyle/>
          <a:p>
            <a:r>
              <a:rPr lang="en-US" b="1" u="sng" dirty="0">
                <a:solidFill>
                  <a:srgbClr val="FF0000"/>
                </a:solidFill>
              </a:rPr>
              <a:t>Total depth:</a:t>
            </a:r>
          </a:p>
        </p:txBody>
      </p:sp>
      <mc:AlternateContent xmlns:mc="http://schemas.openxmlformats.org/markup-compatibility/2006" xmlns:a14="http://schemas.microsoft.com/office/drawing/2010/main">
        <mc:Choice Requires="a14">
          <p:sp>
            <p:nvSpPr>
              <p:cNvPr id="4" name="Metin kutusu 3">
                <a:extLst>
                  <a:ext uri="{FF2B5EF4-FFF2-40B4-BE49-F238E27FC236}">
                    <a16:creationId xmlns:a16="http://schemas.microsoft.com/office/drawing/2014/main" id="{2F869233-2D5C-43E7-843E-4585BC82DD8A}"/>
                  </a:ext>
                </a:extLst>
              </p:cNvPr>
              <p:cNvSpPr txBox="1"/>
              <p:nvPr/>
            </p:nvSpPr>
            <p:spPr>
              <a:xfrm>
                <a:off x="1304889" y="5396320"/>
                <a:ext cx="41664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)=36+14=50</m:t>
                      </m:r>
                    </m:oMath>
                  </m:oMathPara>
                </a14:m>
                <a:endParaRPr lang="en-US" dirty="0"/>
              </a:p>
            </p:txBody>
          </p:sp>
        </mc:Choice>
        <mc:Fallback xmlns="">
          <p:sp>
            <p:nvSpPr>
              <p:cNvPr id="4" name="Metin kutusu 3">
                <a:extLst>
                  <a:ext uri="{FF2B5EF4-FFF2-40B4-BE49-F238E27FC236}">
                    <a16:creationId xmlns:a16="http://schemas.microsoft.com/office/drawing/2014/main" id="{2F869233-2D5C-43E7-843E-4585BC82DD8A}"/>
                  </a:ext>
                </a:extLst>
              </p:cNvPr>
              <p:cNvSpPr txBox="1">
                <a:spLocks noRot="1" noChangeAspect="1" noMove="1" noResize="1" noEditPoints="1" noAdjustHandles="1" noChangeArrowheads="1" noChangeShapeType="1" noTextEdit="1"/>
              </p:cNvSpPr>
              <p:nvPr/>
            </p:nvSpPr>
            <p:spPr>
              <a:xfrm>
                <a:off x="1304889" y="5396320"/>
                <a:ext cx="4166462" cy="276999"/>
              </a:xfrm>
              <a:prstGeom prst="rect">
                <a:avLst/>
              </a:prstGeom>
              <a:blipFill>
                <a:blip r:embed="rId3"/>
                <a:stretch>
                  <a:fillRect l="-585" r="-877" b="-34783"/>
                </a:stretch>
              </a:blipFill>
            </p:spPr>
            <p:txBody>
              <a:bodyPr/>
              <a:lstStyle/>
              <a:p>
                <a:r>
                  <a:rPr lang="en-US">
                    <a:noFill/>
                  </a:rPr>
                  <a:t> </a:t>
                </a:r>
              </a:p>
            </p:txBody>
          </p:sp>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B663DA8A-B941-428B-A2A3-3CFC24AF5EBF}"/>
              </a:ext>
            </a:extLst>
          </p:cNvPr>
          <p:cNvSpPr>
            <a:spLocks noGrp="1"/>
          </p:cNvSpPr>
          <p:nvPr>
            <p:ph type="dt" sz="half" idx="10"/>
          </p:nvPr>
        </p:nvSpPr>
        <p:spPr/>
        <p:txBody>
          <a:bodyPr/>
          <a:lstStyle/>
          <a:p>
            <a:fld id="{F59BE2FC-BF34-427D-A56C-10555899328E}"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3267F346-F307-4AB8-A039-C80801129EAA}"/>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5B651936-10F9-45F4-BFD2-BCB9049162B0}"/>
              </a:ext>
            </a:extLst>
          </p:cNvPr>
          <p:cNvSpPr>
            <a:spLocks noGrp="1"/>
          </p:cNvSpPr>
          <p:nvPr>
            <p:ph type="sldNum" sz="quarter" idx="12"/>
          </p:nvPr>
        </p:nvSpPr>
        <p:spPr/>
        <p:txBody>
          <a:bodyPr/>
          <a:lstStyle/>
          <a:p>
            <a:fld id="{9E9A0D07-AAF4-498E-8908-9708BE56B8D9}" type="slidenum">
              <a:rPr lang="en-US" altLang="en-US"/>
              <a:pPr/>
              <a:t>7</a:t>
            </a:fld>
            <a:endParaRPr lang="en-US" altLang="en-US" dirty="0"/>
          </a:p>
        </p:txBody>
      </p:sp>
      <p:sp>
        <p:nvSpPr>
          <p:cNvPr id="250882" name="Rectangle 2">
            <a:extLst>
              <a:ext uri="{FF2B5EF4-FFF2-40B4-BE49-F238E27FC236}">
                <a16:creationId xmlns:a16="http://schemas.microsoft.com/office/drawing/2014/main" id="{7DF5E0AA-0BB7-4AA3-8191-6334EDEC4FB3}"/>
              </a:ext>
            </a:extLst>
          </p:cNvPr>
          <p:cNvSpPr>
            <a:spLocks noGrp="1" noChangeArrowheads="1"/>
          </p:cNvSpPr>
          <p:nvPr>
            <p:ph type="title"/>
          </p:nvPr>
        </p:nvSpPr>
        <p:spPr/>
        <p:txBody>
          <a:bodyPr/>
          <a:lstStyle/>
          <a:p>
            <a:r>
              <a:rPr lang="tr-TR" altLang="en-US" dirty="0"/>
              <a:t>More definitions</a:t>
            </a:r>
            <a:endParaRPr lang="en-US" altLang="en-US" dirty="0"/>
          </a:p>
        </p:txBody>
      </p:sp>
      <p:sp>
        <p:nvSpPr>
          <p:cNvPr id="250883" name="Rectangle 3">
            <a:extLst>
              <a:ext uri="{FF2B5EF4-FFF2-40B4-BE49-F238E27FC236}">
                <a16:creationId xmlns:a16="http://schemas.microsoft.com/office/drawing/2014/main" id="{E75B74E9-71A6-4EEA-959A-ED8FA91B511C}"/>
              </a:ext>
            </a:extLst>
          </p:cNvPr>
          <p:cNvSpPr>
            <a:spLocks noGrp="1" noChangeArrowheads="1"/>
          </p:cNvSpPr>
          <p:nvPr>
            <p:ph type="body" idx="1"/>
          </p:nvPr>
        </p:nvSpPr>
        <p:spPr/>
        <p:txBody>
          <a:bodyPr/>
          <a:lstStyle/>
          <a:p>
            <a:r>
              <a:rPr lang="en-US" altLang="en-US" sz="2400" dirty="0"/>
              <a:t>A </a:t>
            </a:r>
            <a:r>
              <a:rPr lang="en-US" altLang="en-US" sz="2400" b="1" i="1" dirty="0">
                <a:solidFill>
                  <a:srgbClr val="FF0000"/>
                </a:solidFill>
              </a:rPr>
              <a:t>path</a:t>
            </a:r>
            <a:r>
              <a:rPr lang="en-US" altLang="en-US" sz="2400" dirty="0"/>
              <a:t> from a node </a:t>
            </a:r>
            <a:r>
              <a:rPr lang="en-US" altLang="en-US" sz="2400" i="1" dirty="0"/>
              <a:t>n</a:t>
            </a:r>
            <a:r>
              <a:rPr lang="en-US" altLang="en-US" sz="2400" i="1" baseline="-25000" dirty="0"/>
              <a:t>1</a:t>
            </a:r>
            <a:r>
              <a:rPr lang="en-US" altLang="en-US" sz="2400" dirty="0"/>
              <a:t> to </a:t>
            </a:r>
            <a:r>
              <a:rPr lang="en-US" altLang="en-US" sz="2400" i="1" dirty="0"/>
              <a:t>n</a:t>
            </a:r>
            <a:r>
              <a:rPr lang="en-US" altLang="en-US" sz="2400" i="1" baseline="-25000" dirty="0"/>
              <a:t>k</a:t>
            </a:r>
            <a:r>
              <a:rPr lang="en-US" altLang="en-US" sz="2400" dirty="0"/>
              <a:t> is defined as a sequence of nodes </a:t>
            </a:r>
            <a:r>
              <a:rPr lang="en-US" altLang="en-US" sz="2400" i="1" dirty="0"/>
              <a:t>n</a:t>
            </a:r>
            <a:r>
              <a:rPr lang="en-US" altLang="en-US" sz="2400" i="1" baseline="-25000" dirty="0"/>
              <a:t>1</a:t>
            </a:r>
            <a:r>
              <a:rPr lang="en-US" altLang="en-US" sz="2400" i="1" dirty="0"/>
              <a:t>,…, n</a:t>
            </a:r>
            <a:r>
              <a:rPr lang="en-US" altLang="en-US" sz="2400" i="1" baseline="-25000" dirty="0"/>
              <a:t>k</a:t>
            </a:r>
            <a:r>
              <a:rPr lang="en-US" altLang="en-US" sz="2400" dirty="0"/>
              <a:t> such that </a:t>
            </a:r>
            <a:r>
              <a:rPr lang="en-US" altLang="en-US" sz="2400" i="1" dirty="0"/>
              <a:t>n</a:t>
            </a:r>
            <a:r>
              <a:rPr lang="tr-TR" altLang="en-US" sz="2400" i="1" baseline="-25000" dirty="0"/>
              <a:t>i</a:t>
            </a:r>
            <a:r>
              <a:rPr lang="en-US" altLang="en-US" sz="2400" dirty="0"/>
              <a:t> is the parent of </a:t>
            </a:r>
            <a:r>
              <a:rPr lang="en-US" altLang="en-US" sz="2400" i="1" dirty="0"/>
              <a:t>n</a:t>
            </a:r>
            <a:r>
              <a:rPr lang="tr-TR" altLang="en-US" sz="2400" i="1" baseline="-25000" dirty="0"/>
              <a:t>i+1</a:t>
            </a:r>
            <a:r>
              <a:rPr lang="en-US" altLang="en-US" sz="2400" dirty="0"/>
              <a:t> for </a:t>
            </a:r>
            <a:r>
              <a:rPr lang="en-US" altLang="en-US" sz="2400" i="1" dirty="0"/>
              <a:t>1</a:t>
            </a:r>
            <a:r>
              <a:rPr lang="en-US" altLang="en-US" sz="2400" i="1" dirty="0">
                <a:sym typeface="Symbol" panose="05050102010706020507" pitchFamily="18" charset="2"/>
              </a:rPr>
              <a:t></a:t>
            </a:r>
            <a:r>
              <a:rPr lang="en-US" altLang="en-US" sz="2400" i="1" dirty="0"/>
              <a:t>i&lt;k</a:t>
            </a:r>
            <a:r>
              <a:rPr lang="en-US" altLang="en-US" sz="2400" dirty="0"/>
              <a:t>. </a:t>
            </a:r>
          </a:p>
          <a:p>
            <a:pPr lvl="1"/>
            <a:r>
              <a:rPr lang="en-US" altLang="en-US" sz="2400" dirty="0"/>
              <a:t>The </a:t>
            </a:r>
            <a:r>
              <a:rPr lang="en-US" altLang="en-US" sz="2400" b="1" i="1" dirty="0">
                <a:solidFill>
                  <a:srgbClr val="FF0000"/>
                </a:solidFill>
              </a:rPr>
              <a:t>length</a:t>
            </a:r>
            <a:r>
              <a:rPr lang="en-US" altLang="en-US" sz="2400" dirty="0"/>
              <a:t> of this path is the number of edges on the path, i.e., </a:t>
            </a:r>
            <a:r>
              <a:rPr lang="en-US" altLang="en-US" sz="2400" i="1" dirty="0"/>
              <a:t>k-1</a:t>
            </a:r>
            <a:r>
              <a:rPr lang="en-US" altLang="en-US" sz="2400" dirty="0"/>
              <a:t>.</a:t>
            </a:r>
          </a:p>
          <a:p>
            <a:pPr lvl="1"/>
            <a:r>
              <a:rPr lang="en-US" altLang="en-US" sz="2400" dirty="0">
                <a:solidFill>
                  <a:schemeClr val="accent2"/>
                </a:solidFill>
              </a:rPr>
              <a:t>There is </a:t>
            </a:r>
            <a:r>
              <a:rPr lang="en-US" altLang="en-US" sz="2400" b="1" u="sng" dirty="0">
                <a:solidFill>
                  <a:schemeClr val="accent2"/>
                </a:solidFill>
              </a:rPr>
              <a:t>exactly</a:t>
            </a:r>
            <a:r>
              <a:rPr lang="en-US" altLang="en-US" sz="2400" dirty="0">
                <a:solidFill>
                  <a:schemeClr val="accent2"/>
                </a:solidFill>
              </a:rPr>
              <a:t> one path from the root to each node.</a:t>
            </a:r>
          </a:p>
          <a:p>
            <a:r>
              <a:rPr lang="en-US" altLang="en-US" sz="2400" dirty="0"/>
              <a:t>The </a:t>
            </a:r>
            <a:r>
              <a:rPr lang="en-US" altLang="en-US" sz="2400" b="1" i="1" dirty="0">
                <a:solidFill>
                  <a:srgbClr val="FF0000"/>
                </a:solidFill>
              </a:rPr>
              <a:t>depth</a:t>
            </a:r>
            <a:r>
              <a:rPr lang="en-US" altLang="en-US" sz="2400" dirty="0"/>
              <a:t> of any node </a:t>
            </a:r>
            <a:r>
              <a:rPr lang="en-US" altLang="en-US" sz="2400" i="1" dirty="0"/>
              <a:t>n</a:t>
            </a:r>
            <a:r>
              <a:rPr lang="tr-TR" altLang="en-US" sz="2400" i="1" baseline="-25000" dirty="0"/>
              <a:t>i</a:t>
            </a:r>
            <a:r>
              <a:rPr lang="en-US" altLang="en-US" sz="2400" dirty="0"/>
              <a:t> is the </a:t>
            </a:r>
            <a:r>
              <a:rPr lang="en-US" altLang="en-US" sz="2400" i="1" dirty="0"/>
              <a:t>length of the unique path from the root to n</a:t>
            </a:r>
            <a:r>
              <a:rPr lang="tr-TR" altLang="en-US" sz="2400" i="1" baseline="-25000" dirty="0"/>
              <a:t>i</a:t>
            </a:r>
            <a:r>
              <a:rPr lang="en-US" altLang="en-US" sz="2400" dirty="0"/>
              <a:t>.  </a:t>
            </a:r>
          </a:p>
          <a:p>
            <a:pPr lvl="1"/>
            <a:r>
              <a:rPr lang="en-US" altLang="en-US" sz="2400" dirty="0"/>
              <a:t>The depth of root is 0.</a:t>
            </a:r>
          </a:p>
          <a:p>
            <a:r>
              <a:rPr lang="en-US" altLang="en-US" sz="2400" dirty="0"/>
              <a:t>The </a:t>
            </a:r>
            <a:r>
              <a:rPr lang="en-US" altLang="en-US" sz="2400" b="1" i="1" dirty="0">
                <a:solidFill>
                  <a:srgbClr val="FF0000"/>
                </a:solidFill>
              </a:rPr>
              <a:t>height</a:t>
            </a:r>
            <a:r>
              <a:rPr lang="en-US" altLang="en-US" sz="2400" dirty="0"/>
              <a:t> of any node </a:t>
            </a:r>
            <a:r>
              <a:rPr lang="en-US" altLang="en-US" sz="2400" i="1" dirty="0"/>
              <a:t>n</a:t>
            </a:r>
            <a:r>
              <a:rPr lang="tr-TR" altLang="en-US" sz="2400" i="1" baseline="-25000" dirty="0"/>
              <a:t>i</a:t>
            </a:r>
            <a:r>
              <a:rPr lang="en-US" altLang="en-US" sz="2400" dirty="0"/>
              <a:t> is the </a:t>
            </a:r>
            <a:r>
              <a:rPr lang="en-US" altLang="en-US" sz="2400" i="1" dirty="0"/>
              <a:t>length of the longest path from n</a:t>
            </a:r>
            <a:r>
              <a:rPr lang="tr-TR" altLang="en-US" sz="2400" i="1" baseline="-25000" dirty="0"/>
              <a:t>i</a:t>
            </a:r>
            <a:r>
              <a:rPr lang="en-US" altLang="en-US" sz="2400" i="1" dirty="0"/>
              <a:t> to a leaf</a:t>
            </a:r>
            <a:r>
              <a:rPr lang="en-US" altLang="en-US" sz="2400" dirty="0"/>
              <a:t>. </a:t>
            </a:r>
            <a:endParaRPr lang="tr-TR" altLang="en-US" sz="2400" dirty="0"/>
          </a:p>
          <a:p>
            <a:pPr>
              <a:buFontTx/>
              <a:buNone/>
            </a:pPr>
            <a:endParaRPr lang="en-US" altLang="en-US"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DA85102F-4828-4CD6-9439-F492C141C977}"/>
              </a:ext>
            </a:extLst>
          </p:cNvPr>
          <p:cNvSpPr>
            <a:spLocks noGrp="1"/>
          </p:cNvSpPr>
          <p:nvPr>
            <p:ph type="dt" sz="half" idx="10"/>
          </p:nvPr>
        </p:nvSpPr>
        <p:spPr/>
        <p:txBody>
          <a:bodyPr/>
          <a:lstStyle/>
          <a:p>
            <a:fld id="{1FF56637-2225-4E57-B6D5-F90C0C8D510A}"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D77DF092-FD7C-4058-9483-05541D035351}"/>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1744E707-671A-48F4-B9C0-EF18FA8516E2}"/>
              </a:ext>
            </a:extLst>
          </p:cNvPr>
          <p:cNvSpPr>
            <a:spLocks noGrp="1"/>
          </p:cNvSpPr>
          <p:nvPr>
            <p:ph type="sldNum" sz="quarter" idx="12"/>
          </p:nvPr>
        </p:nvSpPr>
        <p:spPr/>
        <p:txBody>
          <a:bodyPr/>
          <a:lstStyle/>
          <a:p>
            <a:fld id="{79D306AF-B76B-4662-99A5-DF07F38E05E4}" type="slidenum">
              <a:rPr lang="en-US" altLang="en-US"/>
              <a:pPr/>
              <a:t>70</a:t>
            </a:fld>
            <a:endParaRPr lang="en-US" altLang="en-US" dirty="0"/>
          </a:p>
        </p:txBody>
      </p:sp>
      <p:sp>
        <p:nvSpPr>
          <p:cNvPr id="317442" name="Rectangle 2">
            <a:extLst>
              <a:ext uri="{FF2B5EF4-FFF2-40B4-BE49-F238E27FC236}">
                <a16:creationId xmlns:a16="http://schemas.microsoft.com/office/drawing/2014/main" id="{56D9F9A4-F88E-48A9-9A93-394F2E9E31FA}"/>
              </a:ext>
            </a:extLst>
          </p:cNvPr>
          <p:cNvSpPr>
            <a:spLocks noGrp="1" noChangeArrowheads="1"/>
          </p:cNvSpPr>
          <p:nvPr>
            <p:ph type="title"/>
          </p:nvPr>
        </p:nvSpPr>
        <p:spPr/>
        <p:txBody>
          <a:bodyPr/>
          <a:lstStyle/>
          <a:p>
            <a:r>
              <a:rPr lang="tr-TR" altLang="en-US" dirty="0"/>
              <a:t>Average Case - 2</a:t>
            </a:r>
            <a:r>
              <a:rPr lang="en-US" altLang="en-US" dirty="0">
                <a:latin typeface="Tahoma" panose="020B0604030504040204" pitchFamily="34" charset="0"/>
              </a:rPr>
              <a:t> </a:t>
            </a:r>
            <a:endParaRPr lang="en-US" altLang="en-US" dirty="0"/>
          </a:p>
        </p:txBody>
      </p:sp>
      <mc:AlternateContent xmlns:mc="http://schemas.openxmlformats.org/markup-compatibility/2006" xmlns:a14="http://schemas.microsoft.com/office/drawing/2010/main">
        <mc:Choice Requires="a14">
          <p:sp>
            <p:nvSpPr>
              <p:cNvPr id="317443" name="Rectangle 3">
                <a:extLst>
                  <a:ext uri="{FF2B5EF4-FFF2-40B4-BE49-F238E27FC236}">
                    <a16:creationId xmlns:a16="http://schemas.microsoft.com/office/drawing/2014/main" id="{7AC83464-1552-4CE1-B47D-3BEE2D1D3344}"/>
                  </a:ext>
                </a:extLst>
              </p:cNvPr>
              <p:cNvSpPr>
                <a:spLocks noGrp="1" noChangeArrowheads="1"/>
              </p:cNvSpPr>
              <p:nvPr>
                <p:ph type="body" sz="half" idx="1"/>
              </p:nvPr>
            </p:nvSpPr>
            <p:spPr>
              <a:xfrm>
                <a:off x="480016" y="1340710"/>
                <a:ext cx="8291513" cy="4680650"/>
              </a:xfrm>
            </p:spPr>
            <p:txBody>
              <a:bodyPr/>
              <a:lstStyle/>
              <a:p>
                <a:pPr marL="0" indent="0">
                  <a:lnSpc>
                    <a:spcPct val="80000"/>
                  </a:lnSpc>
                  <a:buFontTx/>
                  <a:buNone/>
                </a:pPr>
                <a14:m>
                  <m:oMath xmlns:m="http://schemas.openxmlformats.org/officeDocument/2006/math">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𝑘</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𝑓</m:t>
                    </m:r>
                    <m:d>
                      <m:dPr>
                        <m:ctrlPr>
                          <a:rPr lang="en-US" altLang="en-US" sz="2800" b="0" i="1" smtClean="0">
                            <a:latin typeface="Cambria Math" panose="02040503050406030204" pitchFamily="18" charset="0"/>
                          </a:rPr>
                        </m:ctrlPr>
                      </m:dPr>
                      <m:e>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𝑘</m:t>
                        </m:r>
                        <m:r>
                          <a:rPr lang="en-US" altLang="en-US" sz="2800" b="0" i="1" smtClean="0">
                            <a:latin typeface="Cambria Math" panose="02040503050406030204" pitchFamily="18" charset="0"/>
                          </a:rPr>
                          <m:t>−1</m:t>
                        </m:r>
                      </m:e>
                    </m:d>
                    <m:r>
                      <a:rPr lang="en-US" altLang="en-US" sz="2800" b="0" i="1" smtClean="0">
                        <a:latin typeface="Cambria Math" panose="02040503050406030204" pitchFamily="18" charset="0"/>
                      </a:rPr>
                      <m:t>+</m:t>
                    </m:r>
                    <m:r>
                      <a:rPr lang="en-US" altLang="en-US" sz="2800" b="0" i="1" smtClean="0">
                        <a:latin typeface="Cambria Math" panose="02040503050406030204" pitchFamily="18" charset="0"/>
                      </a:rPr>
                      <m:t>𝑛</m:t>
                    </m:r>
                    <m:r>
                      <a:rPr lang="en-US" altLang="en-US" sz="2800" b="0" i="1" smtClean="0">
                        <a:latin typeface="Cambria Math" panose="02040503050406030204" pitchFamily="18" charset="0"/>
                      </a:rPr>
                      <m:t>−1</m:t>
                    </m:r>
                  </m:oMath>
                </a14:m>
                <a:r>
                  <a:rPr lang="en-US" altLang="en-US" sz="2800" dirty="0"/>
                  <a:t>;</a:t>
                </a:r>
              </a:p>
              <a:p>
                <a:pPr marL="0" indent="0">
                  <a:buFontTx/>
                  <a:buNone/>
                </a:pPr>
                <a:r>
                  <a:rPr lang="en-US" altLang="en-US" sz="2800" dirty="0"/>
                  <a:t>Since we consider any possible BST topology in the “average case”</a:t>
                </a:r>
                <a:r>
                  <a:rPr lang="en-US" altLang="en-US" sz="2800" i="1" dirty="0"/>
                  <a:t> </a:t>
                </a:r>
                <a:r>
                  <a:rPr lang="tr-TR" altLang="en-US" sz="2800" i="1" dirty="0"/>
                  <a:t>k</a:t>
                </a:r>
                <a:r>
                  <a:rPr lang="tr-TR" altLang="en-US" sz="2800" dirty="0"/>
                  <a:t> and </a:t>
                </a:r>
                <a:r>
                  <a:rPr lang="tr-TR" altLang="en-US" sz="2800" i="1" dirty="0"/>
                  <a:t>n-k-1 </a:t>
                </a:r>
                <a:r>
                  <a:rPr lang="tr-TR" altLang="en-US" sz="2800" dirty="0"/>
                  <a:t>can be any number between 0 and </a:t>
                </a:r>
                <a:r>
                  <a:rPr lang="tr-TR" altLang="en-US" sz="2800" i="1" dirty="0"/>
                  <a:t>n-1</a:t>
                </a:r>
                <a:r>
                  <a:rPr lang="tr-TR" altLang="en-US" sz="2800" dirty="0"/>
                  <a:t>.  To come up with a general solution</a:t>
                </a:r>
                <a:r>
                  <a:rPr lang="en-US" altLang="en-US" sz="2800" dirty="0"/>
                  <a:t> that satisfies the above condition</a:t>
                </a:r>
                <a:r>
                  <a:rPr lang="tr-TR" altLang="en-US" sz="2800" dirty="0"/>
                  <a:t>, we can average </a:t>
                </a:r>
                <a:r>
                  <a:rPr lang="tr-TR" altLang="en-US" sz="2800" i="1" dirty="0"/>
                  <a:t>f(k)</a:t>
                </a:r>
                <a:r>
                  <a:rPr lang="tr-TR" altLang="en-US" sz="2800" dirty="0"/>
                  <a:t> and </a:t>
                </a:r>
                <a:r>
                  <a:rPr lang="tr-TR" altLang="en-US" sz="2800" i="1" dirty="0"/>
                  <a:t>f(n-k-1)</a:t>
                </a:r>
                <a:r>
                  <a:rPr lang="tr-TR" altLang="en-US" sz="2800" dirty="0"/>
                  <a:t>:</a:t>
                </a:r>
              </a:p>
              <a:p>
                <a:pPr marL="0" indent="0">
                  <a:buFontTx/>
                  <a:buNone/>
                </a:pPr>
                <a:r>
                  <a:rPr lang="tr-TR" altLang="en-US" sz="2800" dirty="0"/>
                  <a:t>  </a:t>
                </a:r>
              </a:p>
              <a:p>
                <a:pPr marL="0" indent="0">
                  <a:buFontTx/>
                  <a:buNone/>
                </a:pPr>
                <a:endParaRPr lang="tr-TR" altLang="en-US" sz="2800" dirty="0"/>
              </a:p>
              <a:p>
                <a:pPr marL="0" indent="0">
                  <a:buFontTx/>
                  <a:buNone/>
                </a:pPr>
                <a:r>
                  <a:rPr lang="tr-TR" altLang="en-US" sz="2800" dirty="0"/>
                  <a:t>From this point on we will drop the subscript off and use </a:t>
                </a:r>
                <a:r>
                  <a:rPr lang="tr-TR" altLang="en-US" sz="2800" i="1" dirty="0"/>
                  <a:t>f(n)</a:t>
                </a:r>
                <a:r>
                  <a:rPr lang="tr-TR" altLang="en-US" sz="2800" dirty="0"/>
                  <a:t> to denote </a:t>
                </a:r>
                <a:r>
                  <a:rPr lang="tr-TR" altLang="en-US" sz="2800" i="1" dirty="0"/>
                  <a:t>f</a:t>
                </a:r>
                <a:r>
                  <a:rPr lang="tr-TR" altLang="en-US" sz="2800" i="1" baseline="-25000" dirty="0"/>
                  <a:t>ave</a:t>
                </a:r>
                <a:r>
                  <a:rPr lang="tr-TR" altLang="en-US" sz="2800" i="1" dirty="0"/>
                  <a:t>(n)</a:t>
                </a:r>
                <a:r>
                  <a:rPr lang="en-US" altLang="en-US" sz="2800" i="1" dirty="0"/>
                  <a:t>.</a:t>
                </a:r>
              </a:p>
            </p:txBody>
          </p:sp>
        </mc:Choice>
        <mc:Fallback xmlns="">
          <p:sp>
            <p:nvSpPr>
              <p:cNvPr id="317443" name="Rectangle 3">
                <a:extLst>
                  <a:ext uri="{FF2B5EF4-FFF2-40B4-BE49-F238E27FC236}">
                    <a16:creationId xmlns:a16="http://schemas.microsoft.com/office/drawing/2014/main" id="{7AC83464-1552-4CE1-B47D-3BEE2D1D3344}"/>
                  </a:ext>
                </a:extLst>
              </p:cNvPr>
              <p:cNvSpPr>
                <a:spLocks noGrp="1" noRot="1" noChangeAspect="1" noMove="1" noResize="1" noEditPoints="1" noAdjustHandles="1" noChangeArrowheads="1" noChangeShapeType="1" noTextEdit="1"/>
              </p:cNvSpPr>
              <p:nvPr>
                <p:ph type="body" sz="half" idx="1"/>
              </p:nvPr>
            </p:nvSpPr>
            <p:spPr>
              <a:xfrm>
                <a:off x="480016" y="1340710"/>
                <a:ext cx="8291513" cy="4680650"/>
              </a:xfrm>
              <a:blipFill>
                <a:blip r:embed="rId2"/>
                <a:stretch>
                  <a:fillRect l="-1544" t="-3255" r="-2206" b="-2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7444" name="Object 4">
                <a:extLst>
                  <a:ext uri="{FF2B5EF4-FFF2-40B4-BE49-F238E27FC236}">
                    <a16:creationId xmlns:a16="http://schemas.microsoft.com/office/drawing/2014/main" id="{E79E4634-8909-4865-BB20-5EE35AD89EC8}"/>
                  </a:ext>
                </a:extLst>
              </p:cNvPr>
              <p:cNvSpPr txBox="1">
                <a:spLocks noGrp="1"/>
              </p:cNvSpPr>
              <p:nvPr>
                <p:ph sz="half" idx="2"/>
              </p:nvPr>
            </p:nvSpPr>
            <p:spPr bwMode="auto">
              <a:xfrm>
                <a:off x="1524000" y="3861060"/>
                <a:ext cx="4679950" cy="1262063"/>
              </a:xfrm>
              <a:prstGeom prst="rect">
                <a:avLst/>
              </a:prstGeom>
              <a:noFill/>
              <a:ln>
                <a:noFill/>
              </a:ln>
              <a:effectLst/>
            </p:spPr>
            <p:txBody>
              <a:bodyPr>
                <a:normAutofit fontScale="70000" lnSpcReduction="20000"/>
              </a:bodyPr>
              <a:lstStyle/>
              <a:p>
                <a:pPr>
                  <a:buNone/>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𝑎𝑣𝑒</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d>
                        <m:dPr>
                          <m:begChr m:val="{"/>
                          <m:endChr m:val="}"/>
                          <m:ctrlPr>
                            <a:rPr lang="en-US" i="1" smtClean="0">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r>
                                <a:rPr lang="en-US" i="1">
                                  <a:solidFill>
                                    <a:srgbClr val="000000"/>
                                  </a:solidFill>
                                  <a:latin typeface="Cambria Math" panose="02040503050406030204" pitchFamily="18" charset="0"/>
                                </a:rPr>
                                <m:t>𝑛</m:t>
                              </m:r>
                            </m:den>
                          </m:f>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𝑘</m:t>
                              </m:r>
                              <m:r>
                                <a:rPr lang="en-US" i="1">
                                  <a:solidFill>
                                    <a:srgbClr val="000000"/>
                                  </a:solidFill>
                                  <a:latin typeface="Cambria Math" panose="02040503050406030204" pitchFamily="18" charset="0"/>
                                </a:rPr>
                                <m:t>=0</m:t>
                              </m:r>
                            </m:sub>
                            <m:sup>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sup>
                            <m:e>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𝑘</m:t>
                              </m:r>
                              <m:r>
                                <a:rPr lang="en-US" i="1">
                                  <a:solidFill>
                                    <a:srgbClr val="000000"/>
                                  </a:solidFill>
                                  <a:latin typeface="Cambria Math" panose="02040503050406030204" pitchFamily="18" charset="0"/>
                                </a:rPr>
                                <m:t>)</m:t>
                              </m:r>
                            </m:e>
                          </m:nary>
                        </m:e>
                      </m:d>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oMath>
                  </m:oMathPara>
                </a14:m>
                <a:endParaRPr lang="en-US" dirty="0"/>
              </a:p>
            </p:txBody>
          </p:sp>
        </mc:Choice>
        <mc:Fallback xmlns="">
          <p:sp>
            <p:nvSpPr>
              <p:cNvPr id="317444" name="Object 4">
                <a:extLst>
                  <a:ext uri="{FF2B5EF4-FFF2-40B4-BE49-F238E27FC236}">
                    <a16:creationId xmlns:a16="http://schemas.microsoft.com/office/drawing/2014/main" id="{E79E4634-8909-4865-BB20-5EE35AD89EC8}"/>
                  </a:ext>
                </a:extLst>
              </p:cNvPr>
              <p:cNvSpPr txBox="1">
                <a:spLocks noRot="1" noChangeAspect="1" noMove="1" noResize="1" noEditPoints="1" noAdjustHandles="1" noChangeArrowheads="1" noChangeShapeType="1" noTextEdit="1"/>
              </p:cNvSpPr>
              <p:nvPr>
                <p:ph sz="half" idx="2"/>
              </p:nvPr>
            </p:nvSpPr>
            <p:spPr bwMode="auto">
              <a:xfrm>
                <a:off x="1524000" y="3861060"/>
                <a:ext cx="4679950" cy="1262063"/>
              </a:xfrm>
              <a:prstGeom prst="rect">
                <a:avLst/>
              </a:prstGeom>
              <a:blipFill>
                <a:blip r:embed="rId3"/>
                <a:stretch>
                  <a:fillRect/>
                </a:stretch>
              </a:blipFill>
              <a:ln>
                <a:noFill/>
              </a:ln>
              <a:effectLst/>
            </p:spPr>
            <p:txBody>
              <a:bodyPr/>
              <a:lstStyle/>
              <a:p>
                <a:r>
                  <a:rPr lang="en-US">
                    <a:noFill/>
                  </a:rPr>
                  <a:t> </a:t>
                </a:r>
              </a:p>
            </p:txBody>
          </p:sp>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4">
            <a:extLst>
              <a:ext uri="{FF2B5EF4-FFF2-40B4-BE49-F238E27FC236}">
                <a16:creationId xmlns:a16="http://schemas.microsoft.com/office/drawing/2014/main" id="{43341182-937E-456A-AE1B-A019250BAB14}"/>
              </a:ext>
            </a:extLst>
          </p:cNvPr>
          <p:cNvSpPr>
            <a:spLocks noGrp="1"/>
          </p:cNvSpPr>
          <p:nvPr>
            <p:ph type="dt" sz="half" idx="10"/>
          </p:nvPr>
        </p:nvSpPr>
        <p:spPr/>
        <p:txBody>
          <a:bodyPr/>
          <a:lstStyle/>
          <a:p>
            <a:fld id="{2E270971-27F1-41A0-8C43-5E8C667F00C5}" type="datetime4">
              <a:rPr lang="en-US" altLang="en-US"/>
              <a:pPr/>
              <a:t>November 7, 2024</a:t>
            </a:fld>
            <a:endParaRPr lang="en-US" altLang="en-US" dirty="0"/>
          </a:p>
        </p:txBody>
      </p:sp>
      <p:sp>
        <p:nvSpPr>
          <p:cNvPr id="5" name="Alt Bilgi Yer Tutucusu 5">
            <a:extLst>
              <a:ext uri="{FF2B5EF4-FFF2-40B4-BE49-F238E27FC236}">
                <a16:creationId xmlns:a16="http://schemas.microsoft.com/office/drawing/2014/main" id="{0263338A-6745-4EDF-A6BB-42DA8EA32901}"/>
              </a:ext>
            </a:extLst>
          </p:cNvPr>
          <p:cNvSpPr>
            <a:spLocks noGrp="1"/>
          </p:cNvSpPr>
          <p:nvPr>
            <p:ph type="ftr" sz="quarter" idx="11"/>
          </p:nvPr>
        </p:nvSpPr>
        <p:spPr/>
        <p:txBody>
          <a:bodyPr/>
          <a:lstStyle/>
          <a:p>
            <a:r>
              <a:rPr lang="en-US" altLang="en-US" dirty="0"/>
              <a:t>Borahan Tümer, Ph.D.                                                                                                                                                                          </a:t>
            </a:r>
          </a:p>
        </p:txBody>
      </p:sp>
      <p:sp>
        <p:nvSpPr>
          <p:cNvPr id="6" name="Slayt Numarası Yer Tutucusu 6">
            <a:extLst>
              <a:ext uri="{FF2B5EF4-FFF2-40B4-BE49-F238E27FC236}">
                <a16:creationId xmlns:a16="http://schemas.microsoft.com/office/drawing/2014/main" id="{6D0B0A78-E25C-4385-A1DA-707CD397D295}"/>
              </a:ext>
            </a:extLst>
          </p:cNvPr>
          <p:cNvSpPr>
            <a:spLocks noGrp="1"/>
          </p:cNvSpPr>
          <p:nvPr>
            <p:ph type="sldNum" sz="quarter" idx="12"/>
          </p:nvPr>
        </p:nvSpPr>
        <p:spPr/>
        <p:txBody>
          <a:bodyPr/>
          <a:lstStyle/>
          <a:p>
            <a:fld id="{4041B3FE-F9DD-4294-8A79-15A1E5E07AE6}" type="slidenum">
              <a:rPr lang="en-US" altLang="en-US"/>
              <a:pPr/>
              <a:t>71</a:t>
            </a:fld>
            <a:endParaRPr lang="en-US" altLang="en-US" dirty="0"/>
          </a:p>
        </p:txBody>
      </p:sp>
      <p:sp>
        <p:nvSpPr>
          <p:cNvPr id="319490" name="Rectangle 2">
            <a:extLst>
              <a:ext uri="{FF2B5EF4-FFF2-40B4-BE49-F238E27FC236}">
                <a16:creationId xmlns:a16="http://schemas.microsoft.com/office/drawing/2014/main" id="{413DF190-389E-45E8-9923-731CB5891368}"/>
              </a:ext>
            </a:extLst>
          </p:cNvPr>
          <p:cNvSpPr>
            <a:spLocks noGrp="1" noChangeArrowheads="1"/>
          </p:cNvSpPr>
          <p:nvPr>
            <p:ph type="title"/>
          </p:nvPr>
        </p:nvSpPr>
        <p:spPr/>
        <p:txBody>
          <a:bodyPr/>
          <a:lstStyle/>
          <a:p>
            <a:r>
              <a:rPr lang="tr-TR" altLang="en-US" dirty="0"/>
              <a:t>Average Case - 3</a:t>
            </a:r>
            <a:endParaRPr lang="en-US" altLang="en-US" dirty="0"/>
          </a:p>
        </p:txBody>
      </p:sp>
      <p:graphicFrame>
        <p:nvGraphicFramePr>
          <p:cNvPr id="319494" name="Object 6">
            <a:extLst>
              <a:ext uri="{FF2B5EF4-FFF2-40B4-BE49-F238E27FC236}">
                <a16:creationId xmlns:a16="http://schemas.microsoft.com/office/drawing/2014/main" id="{4C498BF3-DFFF-4196-9D86-D421FAAD8112}"/>
              </a:ext>
            </a:extLst>
          </p:cNvPr>
          <p:cNvGraphicFramePr>
            <a:graphicFrameLocks noGrp="1" noChangeAspect="1"/>
          </p:cNvGraphicFramePr>
          <p:nvPr>
            <p:ph sz="half" idx="1"/>
          </p:nvPr>
        </p:nvGraphicFramePr>
        <p:xfrm>
          <a:off x="1331913" y="1685925"/>
          <a:ext cx="6192837" cy="4249738"/>
        </p:xfrm>
        <a:graphic>
          <a:graphicData uri="http://schemas.openxmlformats.org/presentationml/2006/ole">
            <mc:AlternateContent xmlns:mc="http://schemas.openxmlformats.org/markup-compatibility/2006">
              <mc:Choice xmlns:v="urn:schemas-microsoft-com:vml" Requires="v">
                <p:oleObj spid="_x0000_s319530" name="Equation" r:id="rId3" imgW="3238200" imgH="2222280" progId="Equation.3">
                  <p:embed/>
                </p:oleObj>
              </mc:Choice>
              <mc:Fallback>
                <p:oleObj name="Equation" r:id="rId3" imgW="3238200" imgH="222228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685925"/>
                        <a:ext cx="6192837" cy="424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4">
            <a:extLst>
              <a:ext uri="{FF2B5EF4-FFF2-40B4-BE49-F238E27FC236}">
                <a16:creationId xmlns:a16="http://schemas.microsoft.com/office/drawing/2014/main" id="{773A7566-50F5-45E4-A99C-8991C1CA4B8C}"/>
              </a:ext>
            </a:extLst>
          </p:cNvPr>
          <p:cNvSpPr>
            <a:spLocks noGrp="1"/>
          </p:cNvSpPr>
          <p:nvPr>
            <p:ph type="dt" sz="half" idx="10"/>
          </p:nvPr>
        </p:nvSpPr>
        <p:spPr/>
        <p:txBody>
          <a:bodyPr/>
          <a:lstStyle/>
          <a:p>
            <a:fld id="{DA5A5961-4A2D-4D38-B500-FD418932D89B}" type="datetime4">
              <a:rPr lang="en-US" altLang="en-US"/>
              <a:pPr/>
              <a:t>November 7, 2024</a:t>
            </a:fld>
            <a:endParaRPr lang="en-US" altLang="en-US" dirty="0"/>
          </a:p>
        </p:txBody>
      </p:sp>
      <p:sp>
        <p:nvSpPr>
          <p:cNvPr id="5" name="Alt Bilgi Yer Tutucusu 5">
            <a:extLst>
              <a:ext uri="{FF2B5EF4-FFF2-40B4-BE49-F238E27FC236}">
                <a16:creationId xmlns:a16="http://schemas.microsoft.com/office/drawing/2014/main" id="{71E15B4D-0202-4181-8011-FA048247BFBD}"/>
              </a:ext>
            </a:extLst>
          </p:cNvPr>
          <p:cNvSpPr>
            <a:spLocks noGrp="1"/>
          </p:cNvSpPr>
          <p:nvPr>
            <p:ph type="ftr" sz="quarter" idx="11"/>
          </p:nvPr>
        </p:nvSpPr>
        <p:spPr/>
        <p:txBody>
          <a:bodyPr/>
          <a:lstStyle/>
          <a:p>
            <a:r>
              <a:rPr lang="en-US" altLang="en-US" dirty="0"/>
              <a:t>Borahan Tümer, Ph.D.                                                                                                                                                                          </a:t>
            </a:r>
          </a:p>
        </p:txBody>
      </p:sp>
      <p:sp>
        <p:nvSpPr>
          <p:cNvPr id="6" name="Slayt Numarası Yer Tutucusu 6">
            <a:extLst>
              <a:ext uri="{FF2B5EF4-FFF2-40B4-BE49-F238E27FC236}">
                <a16:creationId xmlns:a16="http://schemas.microsoft.com/office/drawing/2014/main" id="{FA006A5E-546E-4E4F-8BDD-4527010EC40E}"/>
              </a:ext>
            </a:extLst>
          </p:cNvPr>
          <p:cNvSpPr>
            <a:spLocks noGrp="1"/>
          </p:cNvSpPr>
          <p:nvPr>
            <p:ph type="sldNum" sz="quarter" idx="12"/>
          </p:nvPr>
        </p:nvSpPr>
        <p:spPr/>
        <p:txBody>
          <a:bodyPr/>
          <a:lstStyle/>
          <a:p>
            <a:fld id="{4A23A119-8D5F-49FF-84EA-4DAF23F12982}" type="slidenum">
              <a:rPr lang="en-US" altLang="en-US"/>
              <a:pPr/>
              <a:t>72</a:t>
            </a:fld>
            <a:endParaRPr lang="en-US" altLang="en-US" dirty="0"/>
          </a:p>
        </p:txBody>
      </p:sp>
      <p:sp>
        <p:nvSpPr>
          <p:cNvPr id="321538" name="Rectangle 2">
            <a:extLst>
              <a:ext uri="{FF2B5EF4-FFF2-40B4-BE49-F238E27FC236}">
                <a16:creationId xmlns:a16="http://schemas.microsoft.com/office/drawing/2014/main" id="{FD2F39BC-0F75-4E89-A3AA-018238656320}"/>
              </a:ext>
            </a:extLst>
          </p:cNvPr>
          <p:cNvSpPr>
            <a:spLocks noGrp="1" noChangeArrowheads="1"/>
          </p:cNvSpPr>
          <p:nvPr>
            <p:ph type="title"/>
          </p:nvPr>
        </p:nvSpPr>
        <p:spPr/>
        <p:txBody>
          <a:bodyPr/>
          <a:lstStyle/>
          <a:p>
            <a:r>
              <a:rPr lang="tr-TR" altLang="en-US" dirty="0"/>
              <a:t>Average Case - 4</a:t>
            </a:r>
            <a:endParaRPr lang="en-US" altLang="en-US" dirty="0"/>
          </a:p>
        </p:txBody>
      </p:sp>
      <p:graphicFrame>
        <p:nvGraphicFramePr>
          <p:cNvPr id="321539" name="Object 3">
            <a:extLst>
              <a:ext uri="{FF2B5EF4-FFF2-40B4-BE49-F238E27FC236}">
                <a16:creationId xmlns:a16="http://schemas.microsoft.com/office/drawing/2014/main" id="{1F964FD0-39FF-4915-95E3-550226EE06E1}"/>
              </a:ext>
            </a:extLst>
          </p:cNvPr>
          <p:cNvGraphicFramePr>
            <a:graphicFrameLocks noGrp="1" noChangeAspect="1"/>
          </p:cNvGraphicFramePr>
          <p:nvPr>
            <p:ph sz="half" idx="1"/>
          </p:nvPr>
        </p:nvGraphicFramePr>
        <p:xfrm>
          <a:off x="900113" y="1412875"/>
          <a:ext cx="3694112" cy="4505325"/>
        </p:xfrm>
        <a:graphic>
          <a:graphicData uri="http://schemas.openxmlformats.org/presentationml/2006/ole">
            <mc:AlternateContent xmlns:mc="http://schemas.openxmlformats.org/markup-compatibility/2006">
              <mc:Choice xmlns:v="urn:schemas-microsoft-com:vml" Requires="v">
                <p:oleObj spid="_x0000_s321573" name="Equation" r:id="rId3" imgW="2311200" imgH="2819160" progId="Equation.3">
                  <p:embed/>
                </p:oleObj>
              </mc:Choice>
              <mc:Fallback>
                <p:oleObj name="Equation" r:id="rId3" imgW="2311200" imgH="281916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12875"/>
                        <a:ext cx="3694112"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6923B895-4760-484F-81AC-DC497D8ED363}"/>
              </a:ext>
            </a:extLst>
          </p:cNvPr>
          <p:cNvSpPr>
            <a:spLocks noGrp="1"/>
          </p:cNvSpPr>
          <p:nvPr>
            <p:ph type="dt" sz="half" idx="10"/>
          </p:nvPr>
        </p:nvSpPr>
        <p:spPr/>
        <p:txBody>
          <a:bodyPr/>
          <a:lstStyle/>
          <a:p>
            <a:fld id="{D0447546-7A33-4A9E-B0A3-35697EC609D1}"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DD323E0E-6CD3-4B36-919A-75515581C173}"/>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22455C0B-D962-477D-87C0-771E9A777182}"/>
              </a:ext>
            </a:extLst>
          </p:cNvPr>
          <p:cNvSpPr>
            <a:spLocks noGrp="1"/>
          </p:cNvSpPr>
          <p:nvPr>
            <p:ph type="sldNum" sz="quarter" idx="12"/>
          </p:nvPr>
        </p:nvSpPr>
        <p:spPr/>
        <p:txBody>
          <a:bodyPr/>
          <a:lstStyle/>
          <a:p>
            <a:fld id="{A2CBA4E8-FFC5-441F-8D4C-A6D60BDE7743}" type="slidenum">
              <a:rPr lang="en-US" altLang="en-US"/>
              <a:pPr/>
              <a:t>73</a:t>
            </a:fld>
            <a:endParaRPr lang="en-US" altLang="en-US" dirty="0"/>
          </a:p>
        </p:txBody>
      </p:sp>
      <p:sp>
        <p:nvSpPr>
          <p:cNvPr id="326658" name="Rectangle 2">
            <a:extLst>
              <a:ext uri="{FF2B5EF4-FFF2-40B4-BE49-F238E27FC236}">
                <a16:creationId xmlns:a16="http://schemas.microsoft.com/office/drawing/2014/main" id="{15B151D7-2B5B-484F-BF3E-E82AF369A0A7}"/>
              </a:ext>
            </a:extLst>
          </p:cNvPr>
          <p:cNvSpPr>
            <a:spLocks noGrp="1" noChangeArrowheads="1"/>
          </p:cNvSpPr>
          <p:nvPr>
            <p:ph type="title"/>
          </p:nvPr>
        </p:nvSpPr>
        <p:spPr/>
        <p:txBody>
          <a:bodyPr/>
          <a:lstStyle/>
          <a:p>
            <a:r>
              <a:rPr lang="tr-TR" altLang="en-US" dirty="0"/>
              <a:t>Average Case - 5</a:t>
            </a:r>
            <a:endParaRPr lang="en-US" altLang="en-US" dirty="0"/>
          </a:p>
        </p:txBody>
      </p:sp>
      <mc:AlternateContent xmlns:mc="http://schemas.openxmlformats.org/markup-compatibility/2006" xmlns:a14="http://schemas.microsoft.com/office/drawing/2010/main">
        <mc:Choice Requires="a14">
          <p:sp>
            <p:nvSpPr>
              <p:cNvPr id="326659" name="Object 3">
                <a:extLst>
                  <a:ext uri="{FF2B5EF4-FFF2-40B4-BE49-F238E27FC236}">
                    <a16:creationId xmlns:a16="http://schemas.microsoft.com/office/drawing/2014/main" id="{455BE380-FB63-4E5A-8E7B-93A2D6EC4492}"/>
                  </a:ext>
                </a:extLst>
              </p:cNvPr>
              <p:cNvSpPr txBox="1">
                <a:spLocks noGrp="1"/>
              </p:cNvSpPr>
              <p:nvPr>
                <p:ph sz="half" idx="1"/>
              </p:nvPr>
            </p:nvSpPr>
            <p:spPr bwMode="auto">
              <a:xfrm>
                <a:off x="174624" y="1268413"/>
                <a:ext cx="8512175" cy="3744807"/>
              </a:xfrm>
              <a:prstGeom prst="rect">
                <a:avLst/>
              </a:prstGeom>
              <a:noFill/>
              <a:ln>
                <a:noFill/>
              </a:ln>
              <a:effectLst/>
            </p:spPr>
            <p:txBody>
              <a:bodyPr>
                <a:normAutofit fontScale="55000" lnSpcReduction="20000"/>
              </a:bodyPr>
              <a:lstStyle/>
              <a:p>
                <a:pPr>
                  <a:buNone/>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𝑓</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𝑛</m:t>
                          </m:r>
                        </m:e>
                      </m:d>
                      <m:r>
                        <a:rPr lang="en-US" i="1" smtClean="0">
                          <a:solidFill>
                            <a:srgbClr val="000000"/>
                          </a:solidFill>
                          <a:latin typeface="Cambria Math" panose="02040503050406030204" pitchFamily="18" charset="0"/>
                        </a:rPr>
                        <m:t>=</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𝑛</m:t>
                          </m:r>
                          <m:r>
                            <a:rPr lang="en-US" i="1" smtClean="0">
                              <a:solidFill>
                                <a:srgbClr val="000000"/>
                              </a:solidFill>
                              <a:latin typeface="Cambria Math" panose="02040503050406030204" pitchFamily="18" charset="0"/>
                            </a:rPr>
                            <m:t>+1</m:t>
                          </m:r>
                        </m:e>
                      </m:d>
                      <m:r>
                        <a:rPr lang="en-US" i="1" smtClean="0">
                          <a:solidFill>
                            <a:srgbClr val="000000"/>
                          </a:solidFill>
                          <a:latin typeface="Cambria Math" panose="02040503050406030204" pitchFamily="18" charset="0"/>
                        </a:rPr>
                        <m:t>𝑓</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0</m:t>
                          </m:r>
                        </m:e>
                      </m:d>
                      <m:r>
                        <a:rPr lang="en-US" i="1" smtClean="0">
                          <a:solidFill>
                            <a:srgbClr val="000000"/>
                          </a:solidFill>
                          <a:latin typeface="Cambria Math" panose="02040503050406030204" pitchFamily="18" charset="0"/>
                        </a:rPr>
                        <m:t>+2</m:t>
                      </m:r>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𝑛</m:t>
                          </m:r>
                          <m:r>
                            <a:rPr lang="en-US" i="1" smtClean="0">
                              <a:solidFill>
                                <a:srgbClr val="000000"/>
                              </a:solidFill>
                              <a:latin typeface="Cambria Math" panose="02040503050406030204" pitchFamily="18" charset="0"/>
                            </a:rPr>
                            <m:t>+1</m:t>
                          </m:r>
                        </m:e>
                      </m:d>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e>
                              </m:d>
                            </m:den>
                          </m:f>
                        </m:e>
                      </m:nary>
                      <m:r>
                        <a:rPr lang="en-US" b="0" i="1" smtClean="0">
                          <a:solidFill>
                            <a:srgbClr val="000000"/>
                          </a:solidFill>
                          <a:latin typeface="Cambria Math" panose="02040503050406030204" pitchFamily="18" charset="0"/>
                        </a:rPr>
                        <m:t>;</m:t>
                      </m:r>
                      <m:m>
                        <m:mPr>
                          <m:plcHide m:val="on"/>
                          <m:mcs>
                            <m:mc>
                              <m:mcPr>
                                <m:count m:val="1"/>
                                <m:mcJc m:val="center"/>
                              </m:mcPr>
                            </m:mc>
                          </m:mcs>
                          <m:ctrlPr>
                            <a:rPr lang="en-US" i="1">
                              <a:solidFill>
                                <a:srgbClr val="000000"/>
                              </a:solidFill>
                              <a:latin typeface="Cambria Math" panose="02040503050406030204" pitchFamily="18" charset="0"/>
                            </a:rPr>
                          </m:ctrlPr>
                        </m:mPr>
                        <m:mr>
                          <m:e/>
                        </m:mr>
                      </m:m>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func>
                        <m:funcPr>
                          <m:ctrlPr>
                            <a:rPr lang="en-US" i="1">
                              <a:solidFill>
                                <a:srgbClr val="000000"/>
                              </a:solidFill>
                              <a:latin typeface="Cambria Math" panose="02040503050406030204" pitchFamily="18" charset="0"/>
                            </a:rPr>
                          </m:ctrlPr>
                        </m:funcPr>
                        <m:fName>
                          <m:r>
                            <a:rPr lang="en-US" i="0">
                              <a:solidFill>
                                <a:srgbClr val="000000"/>
                              </a:solidFill>
                              <a:latin typeface="Cambria Math" panose="02040503050406030204" pitchFamily="18" charset="0"/>
                            </a:rPr>
                            <m:t>;</m:t>
                          </m:r>
                        </m:fName>
                        <m:e>
                          <m:r>
                            <a:rPr lang="en-US" i="1">
                              <a:solidFill>
                                <a:srgbClr val="000000"/>
                              </a:solidFill>
                              <a:latin typeface="Cambria Math" panose="02040503050406030204" pitchFamily="18" charset="0"/>
                            </a:rPr>
                            <m:t>𝑓</m:t>
                          </m:r>
                        </m:e>
                      </m:func>
                      <m:r>
                        <a:rPr lang="en-US" i="1">
                          <a:solidFill>
                            <a:srgbClr val="000000"/>
                          </a:solidFill>
                          <a:latin typeface="Cambria Math" panose="02040503050406030204" pitchFamily="18" charset="0"/>
                        </a:rPr>
                        <m:t>(0)=0</m:t>
                      </m:r>
                    </m:oMath>
                    <m:oMath xmlns:m="http://schemas.openxmlformats.org/officeDocument/2006/math">
                      <m:r>
                        <a:rPr lang="en-US" i="1">
                          <a:solidFill>
                            <a:srgbClr val="000000"/>
                          </a:solidFill>
                          <a:latin typeface="Cambria Math" panose="02040503050406030204" pitchFamily="18" charset="0"/>
                        </a:rPr>
                        <m:t>𝑓</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e>
                      </m:d>
                      <m:r>
                        <a:rPr lang="en-US" i="1">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e>
                      </m:d>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2</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i="1">
                                  <a:solidFill>
                                    <a:srgbClr val="000000"/>
                                  </a:solidFill>
                                  <a:latin typeface="Cambria Math" panose="02040503050406030204" pitchFamily="18" charset="0"/>
                                </a:rPr>
                                <m:t>−</m:t>
                              </m:r>
                              <m:nary>
                                <m:naryPr>
                                  <m:chr m:val="∑"/>
                                  <m:ctrlPr>
                                    <a:rPr lang="en-US" i="1" smtClean="0">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e>
                              </m:nary>
                            </m:e>
                          </m:nary>
                        </m:e>
                      </m:d>
                      <m:r>
                        <a:rPr lang="en-US" b="0" i="1" smtClean="0">
                          <a:solidFill>
                            <a:srgbClr val="000000"/>
                          </a:solidFill>
                          <a:latin typeface="Cambria Math" panose="02040503050406030204" pitchFamily="18" charset="0"/>
                        </a:rPr>
                        <m:t>; </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den>
                          </m:f>
                          <m:r>
                            <a:rPr lang="en-US" b="0" i="1" smtClean="0">
                              <a:solidFill>
                                <a:srgbClr val="000000"/>
                              </a:solidFill>
                              <a:latin typeface="Cambria Math" panose="02040503050406030204" pitchFamily="18" charset="0"/>
                            </a:rPr>
                            <m:t>=</m:t>
                          </m:r>
                          <m:nary>
                            <m:naryPr>
                              <m:chr m:val="∑"/>
                              <m:ctrlPr>
                                <a:rPr lang="en-US" b="0" i="1" smtClean="0">
                                  <a:solidFill>
                                    <a:srgbClr val="000000"/>
                                  </a:solidFill>
                                  <a:latin typeface="Cambria Math" panose="02040503050406030204" pitchFamily="18" charset="0"/>
                                </a:rPr>
                              </m:ctrlPr>
                            </m:naryPr>
                            <m:sub>
                              <m:r>
                                <m:rPr>
                                  <m:brk m:alnAt="23"/>
                                </m:rPr>
                                <a:rPr lang="en-US" b="0" i="1" smtClean="0">
                                  <a:solidFill>
                                    <a:srgbClr val="000000"/>
                                  </a:solidFill>
                                  <a:latin typeface="Cambria Math" panose="02040503050406030204" pitchFamily="18" charset="0"/>
                                </a:rPr>
                                <m:t>2</m:t>
                              </m:r>
                            </m:sub>
                            <m:sup>
                              <m:r>
                                <a:rPr lang="en-US" b="0" i="1" smtClean="0">
                                  <a:solidFill>
                                    <a:srgbClr val="000000"/>
                                  </a:solidFill>
                                  <a:latin typeface="Cambria Math" panose="02040503050406030204" pitchFamily="18" charset="0"/>
                                </a:rPr>
                                <m:t>𝑛</m:t>
                              </m:r>
                            </m:sup>
                            <m:e>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r>
                                    <a:rPr lang="en-US" b="0" i="1" smtClean="0">
                                      <a:solidFill>
                                        <a:srgbClr val="000000"/>
                                      </a:solidFill>
                                      <a:latin typeface="Cambria Math" panose="02040503050406030204" pitchFamily="18" charset="0"/>
                                    </a:rPr>
                                    <m:t>𝑖</m:t>
                                  </m:r>
                                </m:den>
                              </m:f>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r>
                                    <a:rPr lang="en-US" b="0" i="1" smtClean="0">
                                      <a:solidFill>
                                        <a:srgbClr val="000000"/>
                                      </a:solidFill>
                                      <a:latin typeface="Cambria Math" panose="02040503050406030204" pitchFamily="18" charset="0"/>
                                    </a:rPr>
                                    <m:t>𝑛</m:t>
                                  </m:r>
                                  <m:r>
                                    <a:rPr lang="en-US" b="0" i="1" smtClean="0">
                                      <a:solidFill>
                                        <a:srgbClr val="000000"/>
                                      </a:solidFill>
                                      <a:latin typeface="Cambria Math" panose="02040503050406030204" pitchFamily="18" charset="0"/>
                                    </a:rPr>
                                    <m:t>+1</m:t>
                                  </m:r>
                                </m:den>
                              </m:f>
                            </m:e>
                          </m:nary>
                        </m:e>
                      </m:nary>
                    </m:oMath>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d>
                        <m:dPr>
                          <m:begChr m:val="["/>
                          <m:endChr m:val="]"/>
                          <m:ctrlPr>
                            <a:rPr lang="en-US" i="1">
                              <a:solidFill>
                                <a:srgbClr val="000000"/>
                              </a:solidFill>
                              <a:latin typeface="Cambria Math" panose="02040503050406030204" pitchFamily="18" charset="0"/>
                            </a:rPr>
                          </m:ctrlPr>
                        </m:dPr>
                        <m:e>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=2</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r>
                                <a:rPr lang="en-US" i="1">
                                  <a:solidFill>
                                    <a:srgbClr val="000000"/>
                                  </a:solidFill>
                                  <a:latin typeface="Cambria Math" panose="02040503050406030204" pitchFamily="18" charset="0"/>
                                </a:rPr>
                                <m:t>−1+</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den>
                              </m:f>
                            </m:e>
                          </m:nary>
                        </m:e>
                      </m:d>
                    </m:oMath>
                    <m:oMath xmlns:m="http://schemas.openxmlformats.org/officeDocument/2006/math">
                      <m:r>
                        <a:rPr lang="en-US" i="1">
                          <a:solidFill>
                            <a:srgbClr val="000000"/>
                          </a:solidFill>
                          <a:latin typeface="Cambria Math" panose="02040503050406030204" pitchFamily="18" charset="0"/>
                        </a:rPr>
                        <m:t>𝑓</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e>
                      </m:d>
                      <m:r>
                        <a:rPr lang="en-US" i="1" smtClean="0">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rPr>
                        <m:t>4+</m:t>
                      </m:r>
                      <m:r>
                        <a:rPr lang="en-US" i="1">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e>
                      </m:d>
                      <m:d>
                        <m:dPr>
                          <m:begChr m:val="["/>
                          <m:endChr m:val="]"/>
                          <m:ctrlPr>
                            <a:rPr lang="en-US" i="1" smtClean="0">
                              <a:solidFill>
                                <a:srgbClr val="000000"/>
                              </a:solidFill>
                              <a:latin typeface="Cambria Math" panose="02040503050406030204" pitchFamily="18" charset="0"/>
                            </a:rPr>
                          </m:ctrlPr>
                        </m:dPr>
                        <m:e>
                          <m:r>
                            <m:rPr>
                              <m:sty m:val="p"/>
                            </m:rPr>
                            <a:rPr lang="en-US" b="0" i="0" smtClean="0">
                              <a:solidFill>
                                <a:srgbClr val="000000"/>
                              </a:solidFill>
                              <a:latin typeface="Cambria Math" panose="02040503050406030204" pitchFamily="18" charset="0"/>
                            </a:rPr>
                            <m:t>log</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𝑛</m:t>
                          </m:r>
                          <m:r>
                            <a:rPr lang="en-US" b="0" i="1" smtClean="0">
                              <a:solidFill>
                                <a:srgbClr val="000000"/>
                              </a:solidFill>
                              <a:latin typeface="Cambria Math" panose="02040503050406030204" pitchFamily="18" charset="0"/>
                            </a:rPr>
                            <m:t>)−1</m:t>
                          </m:r>
                        </m:e>
                      </m:d>
                      <m:r>
                        <a:rPr lang="en-US" b="0" i="1" smtClean="0">
                          <a:solidFill>
                            <a:srgbClr val="000000"/>
                          </a:solidFill>
                          <a:latin typeface="Cambria Math" panose="02040503050406030204" pitchFamily="18" charset="0"/>
                        </a:rPr>
                        <m:t>;</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=2</m:t>
                          </m:r>
                        </m:sub>
                        <m:sup>
                          <m:r>
                            <a:rPr lang="en-US" i="1">
                              <a:solidFill>
                                <a:srgbClr val="000000"/>
                              </a:solidFill>
                              <a:latin typeface="Cambria Math" panose="02040503050406030204" pitchFamily="18" charset="0"/>
                            </a:rPr>
                            <m:t>𝑛</m:t>
                          </m:r>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𝑖</m:t>
                              </m:r>
                            </m:den>
                          </m:f>
                          <m:func>
                            <m:funcPr>
                              <m:ctrlPr>
                                <a:rPr lang="en-US" i="1">
                                  <a:solidFill>
                                    <a:srgbClr val="000000"/>
                                  </a:solidFill>
                                  <a:latin typeface="Cambria Math" panose="02040503050406030204" pitchFamily="18" charset="0"/>
                                </a:rPr>
                              </m:ctrlPr>
                            </m:funcPr>
                            <m:fName>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𝑂</m:t>
                              </m:r>
                              <m:r>
                                <a:rPr lang="en-US" i="1">
                                  <a:solidFill>
                                    <a:srgbClr val="000000"/>
                                  </a:solidFill>
                                  <a:latin typeface="Cambria Math" panose="02040503050406030204" pitchFamily="18" charset="0"/>
                                </a:rPr>
                                <m:t>(</m:t>
                              </m:r>
                              <m:r>
                                <m:rPr>
                                  <m:sty m:val="p"/>
                                </m:rPr>
                                <a:rPr lang="en-US">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e>
                      </m:nary>
                      <m:r>
                        <a:rPr lang="en-US" b="0" i="1" smtClean="0">
                          <a:solidFill>
                            <a:srgbClr val="000000"/>
                          </a:solidFill>
                          <a:latin typeface="Cambria Math" panose="02040503050406030204" pitchFamily="18" charset="0"/>
                        </a:rPr>
                        <m:t>𝑠𝑖𝑛𝑐𝑒</m:t>
                      </m:r>
                      <m:nary>
                        <m:naryPr>
                          <m:subHide m:val="on"/>
                          <m:supHide m:val="on"/>
                          <m:ctrlPr>
                            <a:rPr lang="en-US" i="1">
                              <a:solidFill>
                                <a:srgbClr val="000000"/>
                              </a:solidFill>
                              <a:latin typeface="Cambria Math" panose="02040503050406030204" pitchFamily="18" charset="0"/>
                            </a:rPr>
                          </m:ctrlPr>
                        </m:naryPr>
                        <m:sub/>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𝑑𝑥</m:t>
                              </m:r>
                            </m:num>
                            <m:den>
                              <m:r>
                                <a:rPr lang="en-US" i="1">
                                  <a:solidFill>
                                    <a:srgbClr val="000000"/>
                                  </a:solidFill>
                                  <a:latin typeface="Cambria Math" panose="02040503050406030204" pitchFamily="18" charset="0"/>
                                </a:rPr>
                                <m:t>𝑥</m:t>
                              </m:r>
                            </m:den>
                          </m:f>
                        </m:e>
                      </m:nary>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𝑎</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𝑥</m:t>
                          </m:r>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oMath>
                    <m:oMath xmlns:m="http://schemas.openxmlformats.org/officeDocument/2006/math">
                      <m:r>
                        <a:rPr lang="en-US" i="1">
                          <a:solidFill>
                            <a:srgbClr val="000000"/>
                          </a:solidFill>
                          <a:latin typeface="Cambria Math" panose="02040503050406030204" pitchFamily="18" charset="0"/>
                        </a:rPr>
                        <m:t>𝑓</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𝑂</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𝑂</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log</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m:t>
                      </m:r>
                    </m:oMath>
                  </m:oMathPara>
                </a14:m>
                <a:endParaRPr lang="en-US" dirty="0"/>
              </a:p>
            </p:txBody>
          </p:sp>
        </mc:Choice>
        <mc:Fallback xmlns="">
          <p:sp>
            <p:nvSpPr>
              <p:cNvPr id="326659" name="Object 3">
                <a:extLst>
                  <a:ext uri="{FF2B5EF4-FFF2-40B4-BE49-F238E27FC236}">
                    <a16:creationId xmlns:a16="http://schemas.microsoft.com/office/drawing/2014/main" id="{455BE380-FB63-4E5A-8E7B-93A2D6EC4492}"/>
                  </a:ext>
                </a:extLst>
              </p:cNvPr>
              <p:cNvSpPr txBox="1">
                <a:spLocks noRot="1" noChangeAspect="1" noMove="1" noResize="1" noEditPoints="1" noAdjustHandles="1" noChangeArrowheads="1" noChangeShapeType="1" noTextEdit="1"/>
              </p:cNvSpPr>
              <p:nvPr>
                <p:ph sz="half" idx="1"/>
              </p:nvPr>
            </p:nvSpPr>
            <p:spPr bwMode="auto">
              <a:xfrm>
                <a:off x="174624" y="1268413"/>
                <a:ext cx="8512175" cy="3744807"/>
              </a:xfrm>
              <a:prstGeom prst="rect">
                <a:avLst/>
              </a:prstGeom>
              <a:blipFill>
                <a:blip r:embed="rId2"/>
                <a:stretch>
                  <a:fillRect/>
                </a:stretch>
              </a:blipFill>
              <a:ln>
                <a:noFill/>
              </a:ln>
              <a:effectLst/>
            </p:spPr>
            <p:txBody>
              <a:bodyPr/>
              <a:lstStyle/>
              <a:p>
                <a:r>
                  <a:rPr lang="en-US">
                    <a:noFill/>
                  </a:rPr>
                  <a:t> </a:t>
                </a:r>
              </a:p>
            </p:txBody>
          </p:sp>
        </mc:Fallback>
      </mc:AlternateContent>
      <p:sp>
        <p:nvSpPr>
          <p:cNvPr id="326660" name="Text Box 4">
            <a:extLst>
              <a:ext uri="{FF2B5EF4-FFF2-40B4-BE49-F238E27FC236}">
                <a16:creationId xmlns:a16="http://schemas.microsoft.com/office/drawing/2014/main" id="{9C77F351-8773-45B0-93F0-63B84A9DF63D}"/>
              </a:ext>
            </a:extLst>
          </p:cNvPr>
          <p:cNvSpPr txBox="1">
            <a:spLocks noChangeArrowheads="1"/>
          </p:cNvSpPr>
          <p:nvPr/>
        </p:nvSpPr>
        <p:spPr bwMode="auto">
          <a:xfrm>
            <a:off x="315912" y="5052915"/>
            <a:ext cx="8512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en-US" dirty="0"/>
              <a:t>To find the average (per node) number of comparisons, </a:t>
            </a:r>
            <a:r>
              <a:rPr lang="tr-TR" altLang="en-US" b="1" i="1" dirty="0">
                <a:solidFill>
                  <a:srgbClr val="FF3300"/>
                </a:solidFill>
              </a:rPr>
              <a:t>N</a:t>
            </a:r>
            <a:r>
              <a:rPr lang="tr-TR" altLang="en-US" b="1" i="1" baseline="-25000" dirty="0">
                <a:solidFill>
                  <a:srgbClr val="FF3300"/>
                </a:solidFill>
              </a:rPr>
              <a:t>ave</a:t>
            </a:r>
            <a:r>
              <a:rPr lang="tr-TR" altLang="en-US" dirty="0"/>
              <a:t>, we divide </a:t>
            </a:r>
            <a:r>
              <a:rPr lang="tr-TR" altLang="en-US" i="1" dirty="0"/>
              <a:t>f(n)</a:t>
            </a:r>
            <a:r>
              <a:rPr lang="tr-TR" altLang="en-US" dirty="0"/>
              <a:t> by the number </a:t>
            </a:r>
          </a:p>
          <a:p>
            <a:r>
              <a:rPr lang="tr-TR" altLang="en-US" dirty="0"/>
              <a:t>of nodes </a:t>
            </a:r>
            <a:r>
              <a:rPr lang="tr-TR" altLang="en-US" i="1" dirty="0"/>
              <a:t>n</a:t>
            </a:r>
            <a:r>
              <a:rPr lang="tr-TR" altLang="en-US" dirty="0"/>
              <a:t>:</a:t>
            </a:r>
            <a:r>
              <a:rPr lang="tr-TR" altLang="en-US" i="1" dirty="0"/>
              <a:t> </a:t>
            </a:r>
            <a:r>
              <a:rPr lang="tr-TR" altLang="en-US" b="1" i="1" dirty="0">
                <a:solidFill>
                  <a:srgbClr val="FF3300"/>
                </a:solidFill>
              </a:rPr>
              <a:t>N</a:t>
            </a:r>
            <a:r>
              <a:rPr lang="tr-TR" altLang="en-US" b="1" i="1" baseline="-25000" dirty="0">
                <a:solidFill>
                  <a:srgbClr val="FF3300"/>
                </a:solidFill>
              </a:rPr>
              <a:t>ave</a:t>
            </a:r>
            <a:r>
              <a:rPr lang="tr-TR" altLang="en-US" b="1" dirty="0">
                <a:solidFill>
                  <a:srgbClr val="FF3300"/>
                </a:solidFill>
              </a:rPr>
              <a:t>=</a:t>
            </a:r>
            <a:r>
              <a:rPr lang="tr-TR" altLang="en-US" b="1" dirty="0"/>
              <a:t> </a:t>
            </a:r>
            <a:r>
              <a:rPr lang="tr-TR" altLang="en-US" b="1" i="1" dirty="0">
                <a:solidFill>
                  <a:srgbClr val="FF3300"/>
                </a:solidFill>
              </a:rPr>
              <a:t>f(n)/n</a:t>
            </a:r>
            <a:r>
              <a:rPr lang="tr-TR" altLang="en-US" b="1" i="1" dirty="0">
                <a:solidFill>
                  <a:srgbClr val="FF3300"/>
                </a:solidFill>
                <a:sym typeface="Symbol" panose="05050102010706020507" pitchFamily="18" charset="2"/>
              </a:rPr>
              <a:t>O(log 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A05CEC7E-47AB-42AF-A797-40AC6AFD77F2}"/>
              </a:ext>
            </a:extLst>
          </p:cNvPr>
          <p:cNvSpPr>
            <a:spLocks noGrp="1"/>
          </p:cNvSpPr>
          <p:nvPr>
            <p:ph type="dt" sz="half" idx="10"/>
          </p:nvPr>
        </p:nvSpPr>
        <p:spPr/>
        <p:txBody>
          <a:bodyPr/>
          <a:lstStyle/>
          <a:p>
            <a:fld id="{067DC6E1-4919-4748-9240-40B40E0054CA}"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5F79089D-17ED-47A3-8366-B9DDDD280C29}"/>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317E8723-4E96-411B-BF75-E00BEF5C9946}"/>
              </a:ext>
            </a:extLst>
          </p:cNvPr>
          <p:cNvSpPr>
            <a:spLocks noGrp="1"/>
          </p:cNvSpPr>
          <p:nvPr>
            <p:ph type="sldNum" sz="quarter" idx="12"/>
          </p:nvPr>
        </p:nvSpPr>
        <p:spPr/>
        <p:txBody>
          <a:bodyPr/>
          <a:lstStyle/>
          <a:p>
            <a:fld id="{0D065DAB-AE9C-4FAF-9F51-25247ED4B453}" type="slidenum">
              <a:rPr lang="en-US" altLang="en-US"/>
              <a:pPr/>
              <a:t>74</a:t>
            </a:fld>
            <a:endParaRPr lang="en-US" altLang="en-US" dirty="0"/>
          </a:p>
        </p:txBody>
      </p:sp>
      <p:sp>
        <p:nvSpPr>
          <p:cNvPr id="329730" name="Rectangle 2">
            <a:extLst>
              <a:ext uri="{FF2B5EF4-FFF2-40B4-BE49-F238E27FC236}">
                <a16:creationId xmlns:a16="http://schemas.microsoft.com/office/drawing/2014/main" id="{D6D6A191-800F-4DE1-96FF-7C606CBFD575}"/>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t>: Worst Case - 1</a:t>
            </a:r>
            <a:endParaRPr lang="en-US" altLang="en-US" dirty="0"/>
          </a:p>
        </p:txBody>
      </p:sp>
      <p:sp>
        <p:nvSpPr>
          <p:cNvPr id="329731" name="Rectangle 3">
            <a:extLst>
              <a:ext uri="{FF2B5EF4-FFF2-40B4-BE49-F238E27FC236}">
                <a16:creationId xmlns:a16="http://schemas.microsoft.com/office/drawing/2014/main" id="{AD125082-C5C6-4D22-8328-EA2684E849A4}"/>
              </a:ext>
            </a:extLst>
          </p:cNvPr>
          <p:cNvSpPr>
            <a:spLocks noGrp="1" noChangeArrowheads="1"/>
          </p:cNvSpPr>
          <p:nvPr>
            <p:ph type="body" idx="1"/>
          </p:nvPr>
        </p:nvSpPr>
        <p:spPr/>
        <p:txBody>
          <a:bodyPr/>
          <a:lstStyle/>
          <a:p>
            <a:pPr marL="0" indent="0">
              <a:lnSpc>
                <a:spcPct val="90000"/>
              </a:lnSpc>
              <a:buFontTx/>
              <a:buNone/>
            </a:pPr>
            <a:r>
              <a:rPr lang="tr-TR" altLang="en-US" sz="2600" dirty="0">
                <a:solidFill>
                  <a:srgbClr val="FF3300"/>
                </a:solidFill>
              </a:rPr>
              <a:t>Worst Case BST</a:t>
            </a:r>
            <a:r>
              <a:rPr lang="tr-TR" altLang="en-US" sz="2600" dirty="0"/>
              <a:t>:</a:t>
            </a:r>
            <a:r>
              <a:rPr lang="en-US" altLang="en-US" sz="2600" dirty="0"/>
              <a:t> (i.e., </a:t>
            </a:r>
            <a:r>
              <a:rPr lang="en-US" altLang="en-US" sz="2600" i="1" u="sng" dirty="0"/>
              <a:t>BST has a maximum number of depth levels</a:t>
            </a:r>
            <a:r>
              <a:rPr lang="en-US" altLang="en-US" sz="2600" dirty="0"/>
              <a:t>)</a:t>
            </a:r>
            <a:endParaRPr lang="tr-TR" altLang="en-US" sz="2600" dirty="0"/>
          </a:p>
          <a:p>
            <a:pPr marL="0" indent="0">
              <a:lnSpc>
                <a:spcPct val="90000"/>
              </a:lnSpc>
              <a:buFontTx/>
              <a:buNone/>
            </a:pPr>
            <a:r>
              <a:rPr lang="tr-TR" altLang="en-US" sz="2600" dirty="0"/>
              <a:t>The worst case BST is one with the deepest path.  An </a:t>
            </a:r>
            <a:r>
              <a:rPr lang="tr-TR" altLang="en-US" sz="2600" i="1" dirty="0"/>
              <a:t>n</a:t>
            </a:r>
            <a:r>
              <a:rPr lang="tr-TR" altLang="en-US" sz="2600" dirty="0"/>
              <a:t>-node such BST is one with </a:t>
            </a:r>
            <a:r>
              <a:rPr lang="tr-TR" altLang="en-US" sz="2600" i="1" dirty="0"/>
              <a:t>n</a:t>
            </a:r>
            <a:r>
              <a:rPr lang="tr-TR" altLang="en-US" sz="2600" dirty="0"/>
              <a:t> depth levels. </a:t>
            </a:r>
          </a:p>
          <a:p>
            <a:pPr marL="0" indent="0">
              <a:lnSpc>
                <a:spcPct val="90000"/>
              </a:lnSpc>
              <a:buFontTx/>
              <a:buNone/>
            </a:pPr>
            <a:r>
              <a:rPr lang="tr-TR" altLang="en-US" sz="2600" dirty="0">
                <a:solidFill>
                  <a:srgbClr val="FF3300"/>
                </a:solidFill>
              </a:rPr>
              <a:t>Question</a:t>
            </a:r>
            <a:r>
              <a:rPr lang="tr-TR" altLang="en-US" sz="2600" dirty="0"/>
              <a:t>: How many such </a:t>
            </a:r>
            <a:r>
              <a:rPr lang="tr-TR" altLang="en-US" sz="2600" i="1" dirty="0"/>
              <a:t>n</a:t>
            </a:r>
            <a:r>
              <a:rPr lang="tr-TR" altLang="en-US" sz="2600" dirty="0"/>
              <a:t>-node BSTs are there?</a:t>
            </a:r>
          </a:p>
          <a:p>
            <a:pPr marL="0" indent="0">
              <a:lnSpc>
                <a:spcPct val="90000"/>
              </a:lnSpc>
              <a:buFontTx/>
              <a:buNone/>
            </a:pPr>
            <a:r>
              <a:rPr lang="tr-TR" altLang="en-US" sz="2600" dirty="0"/>
              <a:t>We will formulate and find the </a:t>
            </a:r>
            <a:r>
              <a:rPr lang="tr-TR" altLang="en-US" sz="2600" i="1" dirty="0">
                <a:solidFill>
                  <a:srgbClr val="FF3300"/>
                </a:solidFill>
              </a:rPr>
              <a:t>internal path length</a:t>
            </a:r>
            <a:r>
              <a:rPr lang="tr-TR" altLang="en-US" sz="2600" dirty="0"/>
              <a:t> </a:t>
            </a:r>
            <a:r>
              <a:rPr lang="tr-TR" altLang="en-US" sz="2600" i="1" dirty="0">
                <a:solidFill>
                  <a:srgbClr val="FF3300"/>
                </a:solidFill>
              </a:rPr>
              <a:t>f(n)</a:t>
            </a:r>
            <a:r>
              <a:rPr lang="tr-TR" altLang="en-US" sz="2600" dirty="0"/>
              <a:t> in a worst case </a:t>
            </a:r>
            <a:r>
              <a:rPr lang="tr-TR" altLang="en-US" sz="2600" i="1" dirty="0"/>
              <a:t>n</a:t>
            </a:r>
            <a:r>
              <a:rPr lang="tr-TR" altLang="en-US" sz="2600" dirty="0"/>
              <a:t>-node BST.</a:t>
            </a:r>
          </a:p>
          <a:p>
            <a:pPr marL="0" indent="0">
              <a:lnSpc>
                <a:spcPct val="90000"/>
              </a:lnSpc>
              <a:buFontTx/>
              <a:buNone/>
            </a:pPr>
            <a:r>
              <a:rPr lang="tr-TR" altLang="en-US" sz="2600" dirty="0"/>
              <a:t>In such a BST one subtree of the root forms a linked list of </a:t>
            </a:r>
            <a:r>
              <a:rPr lang="tr-TR" altLang="en-US" sz="2600" i="1" dirty="0"/>
              <a:t>n-1</a:t>
            </a:r>
            <a:r>
              <a:rPr lang="tr-TR" altLang="en-US" sz="2600" dirty="0"/>
              <a:t> nodes whereas the other subtree has no nodes.  Then the </a:t>
            </a:r>
            <a:r>
              <a:rPr lang="tr-TR" altLang="en-US" sz="2600" i="1" dirty="0"/>
              <a:t>depth</a:t>
            </a:r>
            <a:r>
              <a:rPr lang="tr-TR" altLang="en-US" sz="2600" dirty="0"/>
              <a:t> may be expressed as follows: </a:t>
            </a:r>
          </a:p>
          <a:p>
            <a:pPr marL="0" indent="0">
              <a:lnSpc>
                <a:spcPct val="90000"/>
              </a:lnSpc>
              <a:buFontTx/>
              <a:buNone/>
            </a:pPr>
            <a:r>
              <a:rPr lang="tr-TR" altLang="en-US" sz="2600" i="1" dirty="0"/>
              <a:t>		</a:t>
            </a:r>
            <a:r>
              <a:rPr lang="tr-TR" altLang="en-US" sz="2600" i="1" dirty="0">
                <a:solidFill>
                  <a:srgbClr val="FF3300"/>
                </a:solidFill>
              </a:rPr>
              <a:t>f(n)=f(n-1)+n-1.</a:t>
            </a:r>
            <a:endParaRPr lang="en-US" altLang="en-US" sz="26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785C536F-6D94-438D-A52C-5EBBACEE2B4E}"/>
              </a:ext>
            </a:extLst>
          </p:cNvPr>
          <p:cNvSpPr>
            <a:spLocks noGrp="1"/>
          </p:cNvSpPr>
          <p:nvPr>
            <p:ph type="dt" sz="half" idx="10"/>
          </p:nvPr>
        </p:nvSpPr>
        <p:spPr/>
        <p:txBody>
          <a:bodyPr/>
          <a:lstStyle/>
          <a:p>
            <a:fld id="{820770BE-294D-4776-9CFD-44A29F8F95FE}"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71FA4A96-84DE-4F23-A243-CDC47BB8FC96}"/>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3A793C45-DC60-4522-9113-EE7CBEF96391}"/>
              </a:ext>
            </a:extLst>
          </p:cNvPr>
          <p:cNvSpPr>
            <a:spLocks noGrp="1"/>
          </p:cNvSpPr>
          <p:nvPr>
            <p:ph type="sldNum" sz="quarter" idx="12"/>
          </p:nvPr>
        </p:nvSpPr>
        <p:spPr/>
        <p:txBody>
          <a:bodyPr/>
          <a:lstStyle/>
          <a:p>
            <a:fld id="{EAFDA176-B446-400D-B76A-6ACF7B71B000}" type="slidenum">
              <a:rPr lang="en-US" altLang="en-US"/>
              <a:pPr/>
              <a:t>75</a:t>
            </a:fld>
            <a:endParaRPr lang="en-US" altLang="en-US" dirty="0"/>
          </a:p>
        </p:txBody>
      </p:sp>
      <p:sp>
        <p:nvSpPr>
          <p:cNvPr id="331778" name="Rectangle 2">
            <a:extLst>
              <a:ext uri="{FF2B5EF4-FFF2-40B4-BE49-F238E27FC236}">
                <a16:creationId xmlns:a16="http://schemas.microsoft.com/office/drawing/2014/main" id="{0E6337D7-E340-4AF0-8A9F-FF696291EF04}"/>
              </a:ext>
            </a:extLst>
          </p:cNvPr>
          <p:cNvSpPr>
            <a:spLocks noGrp="1" noChangeArrowheads="1"/>
          </p:cNvSpPr>
          <p:nvPr>
            <p:ph type="title"/>
          </p:nvPr>
        </p:nvSpPr>
        <p:spPr/>
        <p:txBody>
          <a:bodyPr/>
          <a:lstStyle/>
          <a:p>
            <a:r>
              <a:rPr lang="tr-TR" altLang="en-US" dirty="0"/>
              <a:t>Worst Case - 2</a:t>
            </a:r>
            <a:endParaRPr lang="en-US" altLang="en-US" dirty="0"/>
          </a:p>
        </p:txBody>
      </p:sp>
      <p:graphicFrame>
        <p:nvGraphicFramePr>
          <p:cNvPr id="331779" name="Object 3">
            <a:extLst>
              <a:ext uri="{FF2B5EF4-FFF2-40B4-BE49-F238E27FC236}">
                <a16:creationId xmlns:a16="http://schemas.microsoft.com/office/drawing/2014/main" id="{0AB52683-72EE-4BB5-AE6B-2EC1207E2BA8}"/>
              </a:ext>
            </a:extLst>
          </p:cNvPr>
          <p:cNvGraphicFramePr>
            <a:graphicFrameLocks noGrp="1" noChangeAspect="1"/>
          </p:cNvGraphicFramePr>
          <p:nvPr>
            <p:ph sz="half" idx="1"/>
          </p:nvPr>
        </p:nvGraphicFramePr>
        <p:xfrm>
          <a:off x="395288" y="1628775"/>
          <a:ext cx="3767137" cy="3667125"/>
        </p:xfrm>
        <a:graphic>
          <a:graphicData uri="http://schemas.openxmlformats.org/presentationml/2006/ole">
            <mc:AlternateContent xmlns:mc="http://schemas.openxmlformats.org/markup-compatibility/2006">
              <mc:Choice xmlns:v="urn:schemas-microsoft-com:vml" Requires="v">
                <p:oleObj spid="_x0000_s331815" name="Equation" r:id="rId3" imgW="1904760" imgH="1854000" progId="Equation.3">
                  <p:embed/>
                </p:oleObj>
              </mc:Choice>
              <mc:Fallback>
                <p:oleObj name="Equation" r:id="rId3" imgW="1904760" imgH="18540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628775"/>
                        <a:ext cx="3767137"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1780" name="Text Box 4">
            <a:extLst>
              <a:ext uri="{FF2B5EF4-FFF2-40B4-BE49-F238E27FC236}">
                <a16:creationId xmlns:a16="http://schemas.microsoft.com/office/drawing/2014/main" id="{6FC67FA3-DBA1-4686-BB96-804B001D13C1}"/>
              </a:ext>
            </a:extLst>
          </p:cNvPr>
          <p:cNvSpPr txBox="1">
            <a:spLocks noChangeArrowheads="1"/>
          </p:cNvSpPr>
          <p:nvPr/>
        </p:nvSpPr>
        <p:spPr bwMode="auto">
          <a:xfrm>
            <a:off x="3924300" y="2420938"/>
            <a:ext cx="4679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sz="3200" dirty="0"/>
              <a:t>Order of </a:t>
            </a:r>
            <a:r>
              <a:rPr lang="tr-TR" altLang="en-US" sz="3200" i="1" dirty="0"/>
              <a:t>f(n)</a:t>
            </a:r>
            <a:r>
              <a:rPr lang="tr-TR" altLang="en-US" sz="3200" dirty="0"/>
              <a:t>: </a:t>
            </a:r>
            <a:r>
              <a:rPr lang="tr-TR" altLang="en-US" sz="3200" i="1" dirty="0">
                <a:solidFill>
                  <a:srgbClr val="FF3300"/>
                </a:solidFill>
              </a:rPr>
              <a:t>f(n)=O(n</a:t>
            </a:r>
            <a:r>
              <a:rPr lang="tr-TR" altLang="en-US" sz="3200" i="1" baseline="30000" dirty="0">
                <a:solidFill>
                  <a:srgbClr val="FF3300"/>
                </a:solidFill>
              </a:rPr>
              <a:t>2</a:t>
            </a:r>
            <a:r>
              <a:rPr lang="tr-TR" altLang="en-US" sz="3200" i="1" dirty="0">
                <a:solidFill>
                  <a:srgbClr val="FF3300"/>
                </a:solidFill>
              </a:rPr>
              <a:t>)</a:t>
            </a:r>
            <a:endParaRPr lang="en-US" altLang="en-US" sz="3200" i="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1780"/>
                                        </p:tgtEl>
                                        <p:attrNameLst>
                                          <p:attrName>style.visibility</p:attrName>
                                        </p:attrNameLst>
                                      </p:cBhvr>
                                      <p:to>
                                        <p:strVal val="visible"/>
                                      </p:to>
                                    </p:set>
                                    <p:animEffect transition="in" filter="blinds(horizontal)">
                                      <p:cBhvr>
                                        <p:cTn id="7" dur="500"/>
                                        <p:tgtEl>
                                          <p:spTgt spid="331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917E0ED5-3EA7-4B11-A153-8A764CEE00A5}"/>
              </a:ext>
            </a:extLst>
          </p:cNvPr>
          <p:cNvSpPr>
            <a:spLocks noGrp="1"/>
          </p:cNvSpPr>
          <p:nvPr>
            <p:ph type="dt" sz="half" idx="10"/>
          </p:nvPr>
        </p:nvSpPr>
        <p:spPr/>
        <p:txBody>
          <a:bodyPr/>
          <a:lstStyle/>
          <a:p>
            <a:fld id="{C6DDD75E-8CAF-4178-AECA-437F08602CEC}"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F3C7400B-CE69-40C2-B4A2-07BB248EAE83}"/>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C88F5A18-CB5D-46DB-AE8A-F6A24B0F21BB}"/>
              </a:ext>
            </a:extLst>
          </p:cNvPr>
          <p:cNvSpPr>
            <a:spLocks noGrp="1"/>
          </p:cNvSpPr>
          <p:nvPr>
            <p:ph type="sldNum" sz="quarter" idx="12"/>
          </p:nvPr>
        </p:nvSpPr>
        <p:spPr/>
        <p:txBody>
          <a:bodyPr/>
          <a:lstStyle/>
          <a:p>
            <a:fld id="{7000195A-1B62-46E4-A373-502B9AB3B3E9}" type="slidenum">
              <a:rPr lang="en-US" altLang="en-US"/>
              <a:pPr/>
              <a:t>76</a:t>
            </a:fld>
            <a:endParaRPr lang="en-US" altLang="en-US" dirty="0"/>
          </a:p>
        </p:txBody>
      </p:sp>
      <p:sp>
        <p:nvSpPr>
          <p:cNvPr id="332802" name="Rectangle 2">
            <a:extLst>
              <a:ext uri="{FF2B5EF4-FFF2-40B4-BE49-F238E27FC236}">
                <a16:creationId xmlns:a16="http://schemas.microsoft.com/office/drawing/2014/main" id="{A882E424-632D-46CB-BFC4-CA6A81099D95}"/>
              </a:ext>
            </a:extLst>
          </p:cNvPr>
          <p:cNvSpPr>
            <a:spLocks noGrp="1" noChangeArrowheads="1"/>
          </p:cNvSpPr>
          <p:nvPr>
            <p:ph type="title"/>
          </p:nvPr>
        </p:nvSpPr>
        <p:spPr/>
        <p:txBody>
          <a:bodyPr/>
          <a:lstStyle/>
          <a:p>
            <a:r>
              <a:rPr lang="tr-TR" altLang="en-US" dirty="0"/>
              <a:t>Analysis of </a:t>
            </a:r>
            <a:r>
              <a:rPr lang="en-US" altLang="en-US" dirty="0">
                <a:latin typeface="Tahoma" panose="020B0604030504040204" pitchFamily="34" charset="0"/>
              </a:rPr>
              <a:t>Find</a:t>
            </a:r>
            <a:r>
              <a:rPr lang="tr-TR" altLang="en-US" dirty="0"/>
              <a:t>: Best Case - 1</a:t>
            </a:r>
            <a:endParaRPr lang="en-US" altLang="en-US" dirty="0"/>
          </a:p>
        </p:txBody>
      </p:sp>
      <p:sp>
        <p:nvSpPr>
          <p:cNvPr id="332803" name="Rectangle 3">
            <a:extLst>
              <a:ext uri="{FF2B5EF4-FFF2-40B4-BE49-F238E27FC236}">
                <a16:creationId xmlns:a16="http://schemas.microsoft.com/office/drawing/2014/main" id="{359F52EF-78AF-4961-9807-5BE0F21BE06E}"/>
              </a:ext>
            </a:extLst>
          </p:cNvPr>
          <p:cNvSpPr>
            <a:spLocks noGrp="1" noChangeArrowheads="1"/>
          </p:cNvSpPr>
          <p:nvPr>
            <p:ph type="body" sz="half" idx="1"/>
          </p:nvPr>
        </p:nvSpPr>
        <p:spPr>
          <a:xfrm>
            <a:off x="282290" y="1597000"/>
            <a:ext cx="8579420" cy="4525963"/>
          </a:xfrm>
        </p:spPr>
        <p:txBody>
          <a:bodyPr/>
          <a:lstStyle/>
          <a:p>
            <a:pPr marL="0" indent="0">
              <a:lnSpc>
                <a:spcPct val="90000"/>
              </a:lnSpc>
              <a:buFontTx/>
              <a:buNone/>
            </a:pPr>
            <a:r>
              <a:rPr lang="tr-TR" altLang="en-US" sz="2800" dirty="0">
                <a:solidFill>
                  <a:srgbClr val="FF3300"/>
                </a:solidFill>
              </a:rPr>
              <a:t>Best Case BST</a:t>
            </a:r>
            <a:r>
              <a:rPr lang="tr-TR" altLang="en-US" sz="2800" dirty="0"/>
              <a:t>:</a:t>
            </a:r>
            <a:r>
              <a:rPr lang="en-US" altLang="en-US" sz="2800" dirty="0"/>
              <a:t> </a:t>
            </a:r>
            <a:r>
              <a:rPr lang="en-US" altLang="en-US" sz="2400" dirty="0"/>
              <a:t>(i.e., </a:t>
            </a:r>
            <a:r>
              <a:rPr lang="en-US" altLang="en-US" sz="2400" i="1" u="sng" dirty="0"/>
              <a:t>BST has a minimum number of depth levels</a:t>
            </a:r>
            <a:r>
              <a:rPr lang="en-US" altLang="en-US" sz="2400" dirty="0"/>
              <a:t>)</a:t>
            </a:r>
            <a:endParaRPr lang="tr-TR" altLang="en-US" sz="2400" dirty="0"/>
          </a:p>
          <a:p>
            <a:pPr marL="0" indent="0">
              <a:lnSpc>
                <a:spcPct val="90000"/>
              </a:lnSpc>
              <a:buFontTx/>
              <a:buNone/>
            </a:pPr>
            <a:r>
              <a:rPr lang="tr-TR" altLang="en-US" sz="2800" dirty="0"/>
              <a:t>The best case BST is one with the least tree depth.  An </a:t>
            </a:r>
            <a:r>
              <a:rPr lang="tr-TR" altLang="en-US" sz="2800" i="1" dirty="0"/>
              <a:t>n</a:t>
            </a:r>
            <a:r>
              <a:rPr lang="tr-TR" altLang="en-US" sz="2800" dirty="0"/>
              <a:t>-node such BST is one with                depth levels. </a:t>
            </a:r>
          </a:p>
          <a:p>
            <a:pPr marL="0" indent="0">
              <a:lnSpc>
                <a:spcPct val="90000"/>
              </a:lnSpc>
              <a:buFontTx/>
              <a:buNone/>
            </a:pPr>
            <a:r>
              <a:rPr lang="tr-TR" altLang="en-US" sz="2800" dirty="0">
                <a:solidFill>
                  <a:srgbClr val="FF3300"/>
                </a:solidFill>
              </a:rPr>
              <a:t>Question</a:t>
            </a:r>
            <a:r>
              <a:rPr lang="tr-TR" altLang="en-US" sz="2800" dirty="0"/>
              <a:t>: How many such </a:t>
            </a:r>
            <a:r>
              <a:rPr lang="tr-TR" altLang="en-US" sz="2800" i="1" dirty="0"/>
              <a:t>n</a:t>
            </a:r>
            <a:r>
              <a:rPr lang="tr-TR" altLang="en-US" sz="2800" dirty="0"/>
              <a:t>-node BSTs are there?</a:t>
            </a:r>
          </a:p>
          <a:p>
            <a:pPr marL="0" indent="0">
              <a:lnSpc>
                <a:spcPct val="90000"/>
              </a:lnSpc>
              <a:buFontTx/>
              <a:buNone/>
            </a:pPr>
            <a:r>
              <a:rPr lang="tr-TR" altLang="en-US" sz="2800" dirty="0"/>
              <a:t>We will formulate and find the </a:t>
            </a:r>
            <a:r>
              <a:rPr lang="tr-TR" altLang="en-US" sz="2800" i="1" dirty="0">
                <a:solidFill>
                  <a:srgbClr val="FF3300"/>
                </a:solidFill>
              </a:rPr>
              <a:t>internal path length</a:t>
            </a:r>
            <a:r>
              <a:rPr lang="tr-TR" altLang="en-US" sz="2800" dirty="0"/>
              <a:t> </a:t>
            </a:r>
            <a:r>
              <a:rPr lang="tr-TR" altLang="en-US" sz="2800" i="1" dirty="0">
                <a:solidFill>
                  <a:srgbClr val="FF3300"/>
                </a:solidFill>
              </a:rPr>
              <a:t>f(n)</a:t>
            </a:r>
            <a:r>
              <a:rPr lang="tr-TR" altLang="en-US" sz="2800" dirty="0"/>
              <a:t> in a best case </a:t>
            </a:r>
            <a:r>
              <a:rPr lang="tr-TR" altLang="en-US" sz="2800" i="1" dirty="0"/>
              <a:t>n</a:t>
            </a:r>
            <a:r>
              <a:rPr lang="tr-TR" altLang="en-US" sz="2800" dirty="0"/>
              <a:t>-node BST.</a:t>
            </a:r>
          </a:p>
          <a:p>
            <a:pPr marL="0" indent="0">
              <a:lnSpc>
                <a:spcPct val="90000"/>
              </a:lnSpc>
              <a:buFontTx/>
              <a:buNone/>
            </a:pPr>
            <a:r>
              <a:rPr lang="tr-TR" altLang="en-US" sz="2800" dirty="0"/>
              <a:t>In such a BST both subtrees of the root have the same number of nodes (i.e., </a:t>
            </a:r>
            <a:r>
              <a:rPr lang="tr-TR" altLang="en-US" sz="2800" dirty="0">
                <a:solidFill>
                  <a:srgbClr val="FF3300"/>
                </a:solidFill>
              </a:rPr>
              <a:t>n/2 nodes</a:t>
            </a:r>
            <a:r>
              <a:rPr lang="tr-TR" altLang="en-US" sz="2800" dirty="0"/>
              <a:t>).  Then the </a:t>
            </a:r>
            <a:r>
              <a:rPr lang="tr-TR" altLang="en-US" sz="2800" i="1" dirty="0"/>
              <a:t>depth</a:t>
            </a:r>
            <a:r>
              <a:rPr lang="tr-TR" altLang="en-US" sz="2800" dirty="0"/>
              <a:t> may be expressed as follows: </a:t>
            </a:r>
          </a:p>
          <a:p>
            <a:pPr marL="0" indent="0">
              <a:lnSpc>
                <a:spcPct val="90000"/>
              </a:lnSpc>
              <a:buFontTx/>
              <a:buNone/>
            </a:pPr>
            <a:r>
              <a:rPr lang="tr-TR" altLang="en-US" sz="2800" i="1" dirty="0"/>
              <a:t>		</a:t>
            </a:r>
            <a:r>
              <a:rPr lang="tr-TR" altLang="en-US" sz="2800" i="1" dirty="0">
                <a:solidFill>
                  <a:srgbClr val="FF3300"/>
                </a:solidFill>
              </a:rPr>
              <a:t>f(n)=2f(n/2)+n-1.</a:t>
            </a:r>
            <a:r>
              <a:rPr lang="en-US" altLang="en-US" sz="2800" i="1" dirty="0">
                <a:solidFill>
                  <a:srgbClr val="FF3300"/>
                </a:solidFill>
              </a:rPr>
              <a:t> (conditional recurrence!!!)</a:t>
            </a:r>
            <a:endParaRPr lang="en-US" altLang="en-US" sz="2800" dirty="0"/>
          </a:p>
        </p:txBody>
      </p:sp>
      <p:graphicFrame>
        <p:nvGraphicFramePr>
          <p:cNvPr id="332807" name="Object 7">
            <a:extLst>
              <a:ext uri="{FF2B5EF4-FFF2-40B4-BE49-F238E27FC236}">
                <a16:creationId xmlns:a16="http://schemas.microsoft.com/office/drawing/2014/main" id="{AB0A47B5-995C-417F-BA3E-112BDDFFD9CD}"/>
              </a:ext>
            </a:extLst>
          </p:cNvPr>
          <p:cNvGraphicFramePr>
            <a:graphicFrameLocks noGrp="1" noChangeAspect="1"/>
          </p:cNvGraphicFramePr>
          <p:nvPr>
            <p:ph sz="half" idx="2"/>
            <p:extLst>
              <p:ext uri="{D42A27DB-BD31-4B8C-83A1-F6EECF244321}">
                <p14:modId xmlns:p14="http://schemas.microsoft.com/office/powerpoint/2010/main" val="3719334779"/>
              </p:ext>
            </p:extLst>
          </p:nvPr>
        </p:nvGraphicFramePr>
        <p:xfrm>
          <a:off x="4283960" y="2564880"/>
          <a:ext cx="1247775" cy="409575"/>
        </p:xfrm>
        <a:graphic>
          <a:graphicData uri="http://schemas.openxmlformats.org/presentationml/2006/ole">
            <mc:AlternateContent xmlns:mc="http://schemas.openxmlformats.org/markup-compatibility/2006">
              <mc:Choice xmlns:v="urn:schemas-microsoft-com:vml" Requires="v">
                <p:oleObj spid="_x0000_s332843" name="Equation" r:id="rId3" imgW="698400" imgH="228600" progId="Equation.3">
                  <p:embed/>
                </p:oleObj>
              </mc:Choice>
              <mc:Fallback>
                <p:oleObj name="Equation" r:id="rId3" imgW="698400" imgH="2286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0" y="2564880"/>
                        <a:ext cx="1247775" cy="409575"/>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i Yer Tutucusu 4">
            <a:extLst>
              <a:ext uri="{FF2B5EF4-FFF2-40B4-BE49-F238E27FC236}">
                <a16:creationId xmlns:a16="http://schemas.microsoft.com/office/drawing/2014/main" id="{F3D19159-FFE4-49AD-82AF-3B0D57842075}"/>
              </a:ext>
            </a:extLst>
          </p:cNvPr>
          <p:cNvSpPr>
            <a:spLocks noGrp="1"/>
          </p:cNvSpPr>
          <p:nvPr>
            <p:ph type="dt" sz="half" idx="10"/>
          </p:nvPr>
        </p:nvSpPr>
        <p:spPr/>
        <p:txBody>
          <a:bodyPr/>
          <a:lstStyle/>
          <a:p>
            <a:fld id="{CBB195C6-DD15-49C9-961F-2F7980C073EC}" type="datetime4">
              <a:rPr lang="en-US" altLang="en-US"/>
              <a:pPr/>
              <a:t>November 7, 2024</a:t>
            </a:fld>
            <a:endParaRPr lang="en-US" altLang="en-US" dirty="0"/>
          </a:p>
        </p:txBody>
      </p:sp>
      <p:sp>
        <p:nvSpPr>
          <p:cNvPr id="6" name="Alt Bilgi Yer Tutucusu 5">
            <a:extLst>
              <a:ext uri="{FF2B5EF4-FFF2-40B4-BE49-F238E27FC236}">
                <a16:creationId xmlns:a16="http://schemas.microsoft.com/office/drawing/2014/main" id="{5BE1EB00-F32A-482E-9088-996D1144CF48}"/>
              </a:ext>
            </a:extLst>
          </p:cNvPr>
          <p:cNvSpPr>
            <a:spLocks noGrp="1"/>
          </p:cNvSpPr>
          <p:nvPr>
            <p:ph type="ftr" sz="quarter" idx="11"/>
          </p:nvPr>
        </p:nvSpPr>
        <p:spPr/>
        <p:txBody>
          <a:bodyPr/>
          <a:lstStyle/>
          <a:p>
            <a:r>
              <a:rPr lang="en-US" altLang="en-US" dirty="0"/>
              <a:t>Borahan Tümer, Ph.D.                                                                                                                                                                          </a:t>
            </a:r>
          </a:p>
        </p:txBody>
      </p:sp>
      <p:sp>
        <p:nvSpPr>
          <p:cNvPr id="7" name="Slayt Numarası Yer Tutucusu 6">
            <a:extLst>
              <a:ext uri="{FF2B5EF4-FFF2-40B4-BE49-F238E27FC236}">
                <a16:creationId xmlns:a16="http://schemas.microsoft.com/office/drawing/2014/main" id="{E3596981-8C72-4A0F-8B33-F70750DB22D3}"/>
              </a:ext>
            </a:extLst>
          </p:cNvPr>
          <p:cNvSpPr>
            <a:spLocks noGrp="1"/>
          </p:cNvSpPr>
          <p:nvPr>
            <p:ph type="sldNum" sz="quarter" idx="12"/>
          </p:nvPr>
        </p:nvSpPr>
        <p:spPr/>
        <p:txBody>
          <a:bodyPr/>
          <a:lstStyle/>
          <a:p>
            <a:fld id="{FA9A56ED-B5A9-4076-8012-00CDF986F44C}" type="slidenum">
              <a:rPr lang="en-US" altLang="en-US"/>
              <a:pPr/>
              <a:t>77</a:t>
            </a:fld>
            <a:endParaRPr lang="en-US" altLang="en-US" dirty="0"/>
          </a:p>
        </p:txBody>
      </p:sp>
      <p:sp>
        <p:nvSpPr>
          <p:cNvPr id="333826" name="Rectangle 2">
            <a:extLst>
              <a:ext uri="{FF2B5EF4-FFF2-40B4-BE49-F238E27FC236}">
                <a16:creationId xmlns:a16="http://schemas.microsoft.com/office/drawing/2014/main" id="{4821EDB0-9019-4FD7-AC45-C6434FEE23C8}"/>
              </a:ext>
            </a:extLst>
          </p:cNvPr>
          <p:cNvSpPr>
            <a:spLocks noGrp="1" noChangeArrowheads="1"/>
          </p:cNvSpPr>
          <p:nvPr>
            <p:ph type="title"/>
          </p:nvPr>
        </p:nvSpPr>
        <p:spPr/>
        <p:txBody>
          <a:bodyPr/>
          <a:lstStyle/>
          <a:p>
            <a:r>
              <a:rPr lang="tr-TR" altLang="en-US" dirty="0"/>
              <a:t>Best Case - 2</a:t>
            </a:r>
            <a:endParaRPr lang="en-US" altLang="en-US" dirty="0"/>
          </a:p>
        </p:txBody>
      </p:sp>
      <p:graphicFrame>
        <p:nvGraphicFramePr>
          <p:cNvPr id="333827" name="Object 3">
            <a:extLst>
              <a:ext uri="{FF2B5EF4-FFF2-40B4-BE49-F238E27FC236}">
                <a16:creationId xmlns:a16="http://schemas.microsoft.com/office/drawing/2014/main" id="{CAD0AF39-1257-4268-A23C-24CEE48BCE98}"/>
              </a:ext>
            </a:extLst>
          </p:cNvPr>
          <p:cNvGraphicFramePr>
            <a:graphicFrameLocks noGrp="1" noChangeAspect="1"/>
          </p:cNvGraphicFramePr>
          <p:nvPr>
            <p:ph sz="half" idx="1"/>
          </p:nvPr>
        </p:nvGraphicFramePr>
        <p:xfrm>
          <a:off x="395288" y="1628775"/>
          <a:ext cx="4176712" cy="4065588"/>
        </p:xfrm>
        <a:graphic>
          <a:graphicData uri="http://schemas.openxmlformats.org/presentationml/2006/ole">
            <mc:AlternateContent xmlns:mc="http://schemas.openxmlformats.org/markup-compatibility/2006">
              <mc:Choice xmlns:v="urn:schemas-microsoft-com:vml" Requires="v">
                <p:oleObj spid="_x0000_s333863" name="Denklem" r:id="rId3" imgW="2387520" imgH="2323800" progId="Equation.3">
                  <p:embed/>
                </p:oleObj>
              </mc:Choice>
              <mc:Fallback>
                <p:oleObj name="Denklem" r:id="rId3" imgW="2387520" imgH="23238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628775"/>
                        <a:ext cx="4176712" cy="406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3828" name="Text Box 4">
            <a:extLst>
              <a:ext uri="{FF2B5EF4-FFF2-40B4-BE49-F238E27FC236}">
                <a16:creationId xmlns:a16="http://schemas.microsoft.com/office/drawing/2014/main" id="{C6FF7ACD-2912-4146-8CAE-B42BE02A7901}"/>
              </a:ext>
            </a:extLst>
          </p:cNvPr>
          <p:cNvSpPr txBox="1">
            <a:spLocks noChangeArrowheads="1"/>
          </p:cNvSpPr>
          <p:nvPr/>
        </p:nvSpPr>
        <p:spPr bwMode="auto">
          <a:xfrm>
            <a:off x="4213225" y="2708900"/>
            <a:ext cx="4679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en-US" sz="3200" dirty="0"/>
              <a:t>Order of </a:t>
            </a:r>
            <a:r>
              <a:rPr lang="tr-TR" altLang="en-US" sz="3200" i="1" dirty="0"/>
              <a:t>f(n)</a:t>
            </a:r>
            <a:r>
              <a:rPr lang="tr-TR" altLang="en-US" sz="3200" dirty="0"/>
              <a:t>: </a:t>
            </a:r>
            <a:r>
              <a:rPr lang="tr-TR" altLang="en-US" sz="3200" i="1" dirty="0">
                <a:solidFill>
                  <a:srgbClr val="FF3300"/>
                </a:solidFill>
              </a:rPr>
              <a:t>f(n)=O(nlgn)</a:t>
            </a:r>
            <a:endParaRPr lang="en-US" altLang="en-US" sz="3200" i="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3828"/>
                                        </p:tgtEl>
                                        <p:attrNameLst>
                                          <p:attrName>style.visibility</p:attrName>
                                        </p:attrNameLst>
                                      </p:cBhvr>
                                      <p:to>
                                        <p:strVal val="visible"/>
                                      </p:to>
                                    </p:set>
                                    <p:animEffect transition="in" filter="blinds(horizontal)">
                                      <p:cBhvr>
                                        <p:cTn id="7" dur="500"/>
                                        <p:tgtEl>
                                          <p:spTgt spid="333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E98DC52E-C260-4125-8002-A087831D8F02}"/>
              </a:ext>
            </a:extLst>
          </p:cNvPr>
          <p:cNvSpPr>
            <a:spLocks noGrp="1"/>
          </p:cNvSpPr>
          <p:nvPr>
            <p:ph type="dt" sz="half" idx="10"/>
          </p:nvPr>
        </p:nvSpPr>
        <p:spPr/>
        <p:txBody>
          <a:bodyPr/>
          <a:lstStyle/>
          <a:p>
            <a:fld id="{6886FADD-1FC7-45B7-BAB4-F01E33329F33}"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80EB55A8-8FAC-4D29-8A84-59041D0AFC5D}"/>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486894B1-345B-497C-BE48-3F01B9771220}"/>
              </a:ext>
            </a:extLst>
          </p:cNvPr>
          <p:cNvSpPr>
            <a:spLocks noGrp="1"/>
          </p:cNvSpPr>
          <p:nvPr>
            <p:ph type="sldNum" sz="quarter" idx="12"/>
          </p:nvPr>
        </p:nvSpPr>
        <p:spPr/>
        <p:txBody>
          <a:bodyPr/>
          <a:lstStyle/>
          <a:p>
            <a:fld id="{5BCCFA89-4092-4A74-AAD2-A576CBAEA013}" type="slidenum">
              <a:rPr lang="en-US" altLang="en-US"/>
              <a:pPr/>
              <a:t>78</a:t>
            </a:fld>
            <a:endParaRPr lang="en-US" altLang="en-US" dirty="0"/>
          </a:p>
        </p:txBody>
      </p:sp>
      <p:sp>
        <p:nvSpPr>
          <p:cNvPr id="267266" name="Rectangle 2">
            <a:extLst>
              <a:ext uri="{FF2B5EF4-FFF2-40B4-BE49-F238E27FC236}">
                <a16:creationId xmlns:a16="http://schemas.microsoft.com/office/drawing/2014/main" id="{A71D2033-0B53-4C69-BF1B-BBF3C9A2D827}"/>
              </a:ext>
            </a:extLst>
          </p:cNvPr>
          <p:cNvSpPr>
            <a:spLocks noGrp="1" noChangeArrowheads="1"/>
          </p:cNvSpPr>
          <p:nvPr>
            <p:ph type="title"/>
          </p:nvPr>
        </p:nvSpPr>
        <p:spPr/>
        <p:txBody>
          <a:bodyPr/>
          <a:lstStyle/>
          <a:p>
            <a:r>
              <a:rPr lang="en-US" altLang="en-US" sz="4000" dirty="0"/>
              <a:t>Non-recursive </a:t>
            </a:r>
            <a:r>
              <a:rPr lang="en-US" altLang="en-US" sz="4000" dirty="0">
                <a:latin typeface="Tahoma" panose="020B0604030504040204" pitchFamily="34" charset="0"/>
              </a:rPr>
              <a:t>FindMin </a:t>
            </a:r>
            <a:r>
              <a:rPr lang="en-US" altLang="en-US" sz="4000" dirty="0"/>
              <a:t>Function  in BSTs </a:t>
            </a:r>
          </a:p>
        </p:txBody>
      </p:sp>
      <p:sp>
        <p:nvSpPr>
          <p:cNvPr id="267267" name="Rectangle 3">
            <a:extLst>
              <a:ext uri="{FF2B5EF4-FFF2-40B4-BE49-F238E27FC236}">
                <a16:creationId xmlns:a16="http://schemas.microsoft.com/office/drawing/2014/main" id="{0CFE8048-EC55-48AF-8C61-90234652D857}"/>
              </a:ext>
            </a:extLst>
          </p:cNvPr>
          <p:cNvSpPr>
            <a:spLocks noGrp="1" noChangeArrowheads="1"/>
          </p:cNvSpPr>
          <p:nvPr>
            <p:ph type="body" idx="1"/>
          </p:nvPr>
        </p:nvSpPr>
        <p:spPr/>
        <p:txBody>
          <a:bodyPr/>
          <a:lstStyle/>
          <a:p>
            <a:pPr marL="357188" indent="-357188">
              <a:lnSpc>
                <a:spcPct val="90000"/>
              </a:lnSpc>
              <a:buFontTx/>
              <a:buNone/>
            </a:pPr>
            <a:r>
              <a:rPr lang="en-US" altLang="en-US" dirty="0">
                <a:latin typeface="Tahoma" panose="020B0604030504040204" pitchFamily="34" charset="0"/>
              </a:rPr>
              <a:t>BTNodeType *findMin (BTNodeType *p)</a:t>
            </a:r>
          </a:p>
          <a:p>
            <a:pPr marL="357188" indent="-357188">
              <a:lnSpc>
                <a:spcPct val="90000"/>
              </a:lnSpc>
              <a:buFontTx/>
              <a:buNone/>
            </a:pPr>
            <a:r>
              <a:rPr lang="en-US" altLang="en-US" dirty="0">
                <a:latin typeface="Tahoma" panose="020B0604030504040204" pitchFamily="34" charset="0"/>
              </a:rPr>
              <a:t>{</a:t>
            </a:r>
            <a:r>
              <a:rPr lang="en-US" altLang="en-US" sz="2200" dirty="0">
                <a:latin typeface="Tahoma" panose="020B0604030504040204" pitchFamily="34" charset="0"/>
              </a:rPr>
              <a:t>// returns a pointer to node with the minimum key in the BST.</a:t>
            </a:r>
          </a:p>
          <a:p>
            <a:pPr marL="357188" indent="-357188">
              <a:lnSpc>
                <a:spcPct val="90000"/>
              </a:lnSpc>
              <a:buFontTx/>
              <a:buNone/>
            </a:pPr>
            <a:r>
              <a:rPr lang="en-US" altLang="en-US" sz="2200" dirty="0">
                <a:latin typeface="Tahoma" panose="020B0604030504040204" pitchFamily="34" charset="0"/>
              </a:rPr>
              <a:t>  </a:t>
            </a:r>
            <a:r>
              <a:rPr lang="en-US" altLang="en-US" sz="2400" dirty="0">
                <a:latin typeface="Tahoma" panose="020B0604030504040204" pitchFamily="34" charset="0"/>
              </a:rPr>
              <a:t>// which one is the minimum key in a BST?</a:t>
            </a:r>
          </a:p>
          <a:p>
            <a:pPr marL="357188" indent="-357188">
              <a:lnSpc>
                <a:spcPct val="90000"/>
              </a:lnSpc>
              <a:buFontTx/>
              <a:buNone/>
            </a:pPr>
            <a:r>
              <a:rPr lang="en-US" altLang="en-US" sz="2200" dirty="0">
                <a:latin typeface="Tahoma" panose="020B0604030504040204" pitchFamily="34" charset="0"/>
              </a:rPr>
              <a:t> </a:t>
            </a:r>
          </a:p>
          <a:p>
            <a:pPr marL="357188" indent="-357188">
              <a:lnSpc>
                <a:spcPct val="90000"/>
              </a:lnSpc>
              <a:buFontTx/>
              <a:buNone/>
            </a:pPr>
            <a:r>
              <a:rPr lang="en-US" altLang="en-US" dirty="0">
                <a:latin typeface="Tahoma" panose="020B0604030504040204" pitchFamily="34" charset="0"/>
              </a:rPr>
              <a:t>	if (p != NULL)</a:t>
            </a:r>
          </a:p>
          <a:p>
            <a:pPr marL="357188" indent="-357188">
              <a:lnSpc>
                <a:spcPct val="90000"/>
              </a:lnSpc>
              <a:buFontTx/>
              <a:buNone/>
            </a:pPr>
            <a:r>
              <a:rPr lang="en-US" altLang="en-US" dirty="0">
                <a:latin typeface="Tahoma" panose="020B0604030504040204" pitchFamily="34" charset="0"/>
              </a:rPr>
              <a:t>		 while (p-&gt;left != NULL) p=p-&gt;left;</a:t>
            </a:r>
          </a:p>
          <a:p>
            <a:pPr marL="357188" indent="-357188">
              <a:lnSpc>
                <a:spcPct val="90000"/>
              </a:lnSpc>
              <a:buFontTx/>
              <a:buNone/>
            </a:pPr>
            <a:r>
              <a:rPr lang="en-US" altLang="en-US" dirty="0">
                <a:latin typeface="Tahoma" panose="020B0604030504040204" pitchFamily="34" charset="0"/>
              </a:rPr>
              <a:t>	return p;</a:t>
            </a:r>
          </a:p>
          <a:p>
            <a:pPr marL="357188" indent="-357188">
              <a:lnSpc>
                <a:spcPct val="90000"/>
              </a:lnSpc>
              <a:buFontTx/>
              <a:buNone/>
            </a:pPr>
            <a:r>
              <a:rPr lang="en-US" altLang="en-US" dirty="0">
                <a:latin typeface="Tahoma" panose="020B0604030504040204" pitchFamily="34" charset="0"/>
              </a:rPr>
              <a:t>   </a:t>
            </a:r>
          </a:p>
          <a:p>
            <a:pPr marL="357188" indent="-357188">
              <a:lnSpc>
                <a:spcPct val="90000"/>
              </a:lnSpc>
              <a:buFontTx/>
              <a:buNone/>
            </a:pPr>
            <a:r>
              <a:rPr lang="en-US" altLang="en-US" dirty="0">
                <a:latin typeface="Tahoma" panose="020B0604030504040204" pitchFamily="34" charset="0"/>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84DA748C-B360-45BB-B26F-2887DEDADF7E}"/>
              </a:ext>
            </a:extLst>
          </p:cNvPr>
          <p:cNvSpPr>
            <a:spLocks noGrp="1"/>
          </p:cNvSpPr>
          <p:nvPr>
            <p:ph type="dt" sz="half" idx="10"/>
          </p:nvPr>
        </p:nvSpPr>
        <p:spPr/>
        <p:txBody>
          <a:bodyPr/>
          <a:lstStyle/>
          <a:p>
            <a:fld id="{E45CCF1E-38F4-42FF-B6B0-B7CA2AC58CD3}"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24C63003-25A1-48F9-B46E-15107811DF5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106D788B-A87A-4A7D-ADFA-577A20E80CCE}"/>
              </a:ext>
            </a:extLst>
          </p:cNvPr>
          <p:cNvSpPr>
            <a:spLocks noGrp="1"/>
          </p:cNvSpPr>
          <p:nvPr>
            <p:ph type="sldNum" sz="quarter" idx="12"/>
          </p:nvPr>
        </p:nvSpPr>
        <p:spPr/>
        <p:txBody>
          <a:bodyPr/>
          <a:lstStyle/>
          <a:p>
            <a:fld id="{2EAB8711-DEE3-43DE-B019-E186A13A46AD}" type="slidenum">
              <a:rPr lang="en-US" altLang="en-US"/>
              <a:pPr/>
              <a:t>79</a:t>
            </a:fld>
            <a:endParaRPr lang="en-US" altLang="en-US" dirty="0"/>
          </a:p>
        </p:txBody>
      </p:sp>
      <p:sp>
        <p:nvSpPr>
          <p:cNvPr id="265218" name="Rectangle 2">
            <a:extLst>
              <a:ext uri="{FF2B5EF4-FFF2-40B4-BE49-F238E27FC236}">
                <a16:creationId xmlns:a16="http://schemas.microsoft.com/office/drawing/2014/main" id="{D3268BC3-6373-479B-813D-5F7618A6D780}"/>
              </a:ext>
            </a:extLst>
          </p:cNvPr>
          <p:cNvSpPr>
            <a:spLocks noGrp="1" noChangeArrowheads="1"/>
          </p:cNvSpPr>
          <p:nvPr>
            <p:ph type="title"/>
          </p:nvPr>
        </p:nvSpPr>
        <p:spPr/>
        <p:txBody>
          <a:bodyPr/>
          <a:lstStyle/>
          <a:p>
            <a:r>
              <a:rPr lang="en-US" altLang="en-US" sz="4000" dirty="0"/>
              <a:t>Recursive </a:t>
            </a:r>
            <a:r>
              <a:rPr lang="en-US" altLang="en-US" sz="4000" dirty="0">
                <a:latin typeface="Tahoma" panose="020B0604030504040204" pitchFamily="34" charset="0"/>
              </a:rPr>
              <a:t>FindMax </a:t>
            </a:r>
            <a:r>
              <a:rPr lang="en-US" altLang="en-US" sz="4000" dirty="0"/>
              <a:t>Function  in BSTs </a:t>
            </a:r>
          </a:p>
        </p:txBody>
      </p:sp>
      <p:sp>
        <p:nvSpPr>
          <p:cNvPr id="265219" name="Rectangle 3">
            <a:extLst>
              <a:ext uri="{FF2B5EF4-FFF2-40B4-BE49-F238E27FC236}">
                <a16:creationId xmlns:a16="http://schemas.microsoft.com/office/drawing/2014/main" id="{976A074F-0FDC-4270-AA19-548A7CECBDFA}"/>
              </a:ext>
            </a:extLst>
          </p:cNvPr>
          <p:cNvSpPr>
            <a:spLocks noGrp="1" noChangeArrowheads="1"/>
          </p:cNvSpPr>
          <p:nvPr>
            <p:ph type="body" idx="1"/>
          </p:nvPr>
        </p:nvSpPr>
        <p:spPr/>
        <p:txBody>
          <a:bodyPr/>
          <a:lstStyle/>
          <a:p>
            <a:pPr marL="357188" indent="-357188">
              <a:buFontTx/>
              <a:buNone/>
            </a:pPr>
            <a:r>
              <a:rPr lang="en-US" altLang="en-US" dirty="0">
                <a:latin typeface="Tahoma" panose="020B0604030504040204" pitchFamily="34" charset="0"/>
              </a:rPr>
              <a:t>BTNodeType *findMax (BTNodeType *p)</a:t>
            </a:r>
          </a:p>
          <a:p>
            <a:pPr marL="357188" indent="-357188">
              <a:buFontTx/>
              <a:buNone/>
            </a:pPr>
            <a:r>
              <a:rPr lang="en-US" altLang="en-US" dirty="0">
                <a:latin typeface="Tahoma" panose="020B0604030504040204" pitchFamily="34" charset="0"/>
              </a:rPr>
              <a:t>{</a:t>
            </a:r>
            <a:r>
              <a:rPr lang="en-US" altLang="en-US" sz="2200" dirty="0">
                <a:latin typeface="Tahoma" panose="020B0604030504040204" pitchFamily="34" charset="0"/>
              </a:rPr>
              <a:t>// returns a pointer to node with the maximum key in the BST</a:t>
            </a:r>
          </a:p>
          <a:p>
            <a:pPr marL="357188" indent="-357188">
              <a:buFontTx/>
              <a:buNone/>
            </a:pPr>
            <a:r>
              <a:rPr lang="en-US" altLang="en-US" sz="2200" dirty="0">
                <a:latin typeface="Tahoma" panose="020B0604030504040204" pitchFamily="34" charset="0"/>
              </a:rPr>
              <a:t> </a:t>
            </a:r>
            <a:r>
              <a:rPr lang="en-US" altLang="en-US" dirty="0">
                <a:latin typeface="Tahoma" panose="020B0604030504040204" pitchFamily="34" charset="0"/>
              </a:rPr>
              <a:t>// which one is the maximum key in a BST?</a:t>
            </a:r>
            <a:r>
              <a:rPr lang="en-US" altLang="en-US" sz="2200" dirty="0">
                <a:latin typeface="Tahoma" panose="020B0604030504040204" pitchFamily="34" charset="0"/>
              </a:rPr>
              <a:t> </a:t>
            </a:r>
          </a:p>
          <a:p>
            <a:pPr marL="357188" indent="-357188">
              <a:buFontTx/>
              <a:buNone/>
            </a:pPr>
            <a:r>
              <a:rPr lang="en-US" altLang="en-US" dirty="0">
                <a:latin typeface="Tahoma" panose="020B0604030504040204" pitchFamily="34" charset="0"/>
              </a:rPr>
              <a:t>	if (p == NULL) return NULL;</a:t>
            </a:r>
          </a:p>
          <a:p>
            <a:pPr marL="357188" indent="-357188">
              <a:buFontTx/>
              <a:buNone/>
            </a:pPr>
            <a:r>
              <a:rPr lang="en-US" altLang="en-US" dirty="0">
                <a:latin typeface="Tahoma" panose="020B0604030504040204" pitchFamily="34" charset="0"/>
              </a:rPr>
              <a:t>	if (p-&gt;right == NULL) return p;</a:t>
            </a:r>
          </a:p>
          <a:p>
            <a:pPr marL="357188" indent="-357188">
              <a:buFontTx/>
              <a:buNone/>
            </a:pPr>
            <a:r>
              <a:rPr lang="en-US" altLang="en-US" dirty="0">
                <a:latin typeface="Tahoma" panose="020B0604030504040204" pitchFamily="34" charset="0"/>
              </a:rPr>
              <a:t>   return findMax(p-&gt;right);</a:t>
            </a:r>
          </a:p>
          <a:p>
            <a:pPr marL="357188" indent="-357188">
              <a:buFontTx/>
              <a:buNone/>
            </a:pPr>
            <a:r>
              <a:rPr lang="en-US" altLang="en-US" dirty="0">
                <a:latin typeface="Tahoma" panose="020B0604030504040204"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eri Yer Tutucusu 3">
            <a:extLst>
              <a:ext uri="{FF2B5EF4-FFF2-40B4-BE49-F238E27FC236}">
                <a16:creationId xmlns:a16="http://schemas.microsoft.com/office/drawing/2014/main" id="{7222E1E2-59C1-417A-AE0A-1E1AA2B8EA93}"/>
              </a:ext>
            </a:extLst>
          </p:cNvPr>
          <p:cNvSpPr>
            <a:spLocks noGrp="1"/>
          </p:cNvSpPr>
          <p:nvPr>
            <p:ph type="dt" sz="half" idx="10"/>
          </p:nvPr>
        </p:nvSpPr>
        <p:spPr/>
        <p:txBody>
          <a:bodyPr/>
          <a:lstStyle/>
          <a:p>
            <a:fld id="{E26A100E-F83E-4DA1-93C9-368119C42925}" type="datetime4">
              <a:rPr lang="en-US" altLang="en-US"/>
              <a:pPr/>
              <a:t>November 7, 2024</a:t>
            </a:fld>
            <a:endParaRPr lang="en-US" altLang="en-US" dirty="0"/>
          </a:p>
        </p:txBody>
      </p:sp>
      <p:sp>
        <p:nvSpPr>
          <p:cNvPr id="11" name="Alt Bilgi Yer Tutucusu 4">
            <a:extLst>
              <a:ext uri="{FF2B5EF4-FFF2-40B4-BE49-F238E27FC236}">
                <a16:creationId xmlns:a16="http://schemas.microsoft.com/office/drawing/2014/main" id="{6734153E-9C60-4778-AF2B-C19F8B893C0F}"/>
              </a:ext>
            </a:extLst>
          </p:cNvPr>
          <p:cNvSpPr>
            <a:spLocks noGrp="1"/>
          </p:cNvSpPr>
          <p:nvPr>
            <p:ph type="ftr" sz="quarter" idx="11"/>
          </p:nvPr>
        </p:nvSpPr>
        <p:spPr/>
        <p:txBody>
          <a:bodyPr/>
          <a:lstStyle/>
          <a:p>
            <a:r>
              <a:rPr lang="en-US" altLang="en-US" dirty="0"/>
              <a:t>Borahan Tümer, Ph.D.                                                                                                                                                                          </a:t>
            </a:r>
          </a:p>
        </p:txBody>
      </p:sp>
      <p:sp>
        <p:nvSpPr>
          <p:cNvPr id="12" name="Slayt Numarası Yer Tutucusu 5">
            <a:extLst>
              <a:ext uri="{FF2B5EF4-FFF2-40B4-BE49-F238E27FC236}">
                <a16:creationId xmlns:a16="http://schemas.microsoft.com/office/drawing/2014/main" id="{9022FADA-59D6-41A3-9C0A-FDF1D7DF801F}"/>
              </a:ext>
            </a:extLst>
          </p:cNvPr>
          <p:cNvSpPr>
            <a:spLocks noGrp="1"/>
          </p:cNvSpPr>
          <p:nvPr>
            <p:ph type="sldNum" sz="quarter" idx="12"/>
          </p:nvPr>
        </p:nvSpPr>
        <p:spPr/>
        <p:txBody>
          <a:bodyPr/>
          <a:lstStyle/>
          <a:p>
            <a:fld id="{E7D7E28A-B33C-4A35-A196-8654CE3608F2}" type="slidenum">
              <a:rPr lang="en-US" altLang="en-US"/>
              <a:pPr/>
              <a:t>8</a:t>
            </a:fld>
            <a:endParaRPr lang="en-US" altLang="en-US" dirty="0"/>
          </a:p>
        </p:txBody>
      </p:sp>
      <p:sp>
        <p:nvSpPr>
          <p:cNvPr id="191490" name="Rectangle 2">
            <a:extLst>
              <a:ext uri="{FF2B5EF4-FFF2-40B4-BE49-F238E27FC236}">
                <a16:creationId xmlns:a16="http://schemas.microsoft.com/office/drawing/2014/main" id="{6FAA8788-1378-48E0-A412-7D33B25C105E}"/>
              </a:ext>
            </a:extLst>
          </p:cNvPr>
          <p:cNvSpPr>
            <a:spLocks noGrp="1" noChangeArrowheads="1"/>
          </p:cNvSpPr>
          <p:nvPr>
            <p:ph type="title"/>
          </p:nvPr>
        </p:nvSpPr>
        <p:spPr/>
        <p:txBody>
          <a:bodyPr/>
          <a:lstStyle/>
          <a:p>
            <a:r>
              <a:rPr lang="tr-TR" altLang="en-US" dirty="0"/>
              <a:t>A General Tree Example</a:t>
            </a:r>
            <a:endParaRPr lang="en-US" altLang="en-US" dirty="0"/>
          </a:p>
        </p:txBody>
      </p:sp>
      <p:sp>
        <p:nvSpPr>
          <p:cNvPr id="191491" name="Rectangle 3">
            <a:extLst>
              <a:ext uri="{FF2B5EF4-FFF2-40B4-BE49-F238E27FC236}">
                <a16:creationId xmlns:a16="http://schemas.microsoft.com/office/drawing/2014/main" id="{C0C12327-CEB8-4595-9BAF-71D52301081A}"/>
              </a:ext>
            </a:extLst>
          </p:cNvPr>
          <p:cNvSpPr>
            <a:spLocks noGrp="1" noChangeArrowheads="1"/>
          </p:cNvSpPr>
          <p:nvPr>
            <p:ph type="body" idx="1"/>
          </p:nvPr>
        </p:nvSpPr>
        <p:spPr>
          <a:xfrm>
            <a:off x="457200" y="1628775"/>
            <a:ext cx="3683000" cy="4497388"/>
          </a:xfrm>
        </p:spPr>
        <p:txBody>
          <a:bodyPr/>
          <a:lstStyle/>
          <a:p>
            <a:pPr>
              <a:tabLst>
                <a:tab pos="1524000" algn="l"/>
              </a:tabLst>
            </a:pPr>
            <a:r>
              <a:rPr lang="tr-TR" altLang="en-US" sz="2000" i="1" dirty="0"/>
              <a:t>Root</a:t>
            </a:r>
          </a:p>
          <a:p>
            <a:pPr lvl="1">
              <a:tabLst>
                <a:tab pos="1524000" algn="l"/>
              </a:tabLst>
            </a:pPr>
            <a:r>
              <a:rPr lang="tr-TR" altLang="en-US" sz="2000" b="1" dirty="0"/>
              <a:t>A</a:t>
            </a:r>
          </a:p>
          <a:p>
            <a:pPr>
              <a:tabLst>
                <a:tab pos="1524000" algn="l"/>
              </a:tabLst>
            </a:pPr>
            <a:r>
              <a:rPr lang="tr-TR" altLang="en-US" sz="2000" i="1" dirty="0"/>
              <a:t>C</a:t>
            </a:r>
            <a:r>
              <a:rPr lang="en-US" altLang="en-US" sz="2000" i="1" dirty="0"/>
              <a:t>hildren</a:t>
            </a:r>
            <a:r>
              <a:rPr lang="en-US" altLang="en-US" sz="2000" dirty="0"/>
              <a:t> </a:t>
            </a:r>
            <a:r>
              <a:rPr lang="tr-TR" altLang="en-US" sz="2000" dirty="0"/>
              <a:t>of A</a:t>
            </a:r>
          </a:p>
          <a:p>
            <a:pPr lvl="1">
              <a:tabLst>
                <a:tab pos="1524000" algn="l"/>
              </a:tabLst>
            </a:pPr>
            <a:r>
              <a:rPr lang="en-US" altLang="en-US" sz="2000" b="1" dirty="0"/>
              <a:t>B</a:t>
            </a:r>
            <a:r>
              <a:rPr lang="en-US" altLang="en-US" sz="2000" dirty="0"/>
              <a:t>, </a:t>
            </a:r>
            <a:r>
              <a:rPr lang="en-US" altLang="en-US" sz="2000" b="1" dirty="0"/>
              <a:t>C</a:t>
            </a:r>
            <a:r>
              <a:rPr lang="en-US" altLang="en-US" sz="2000" dirty="0"/>
              <a:t>, </a:t>
            </a:r>
            <a:r>
              <a:rPr lang="en-US" altLang="en-US" sz="2000" b="1" dirty="0"/>
              <a:t>D</a:t>
            </a:r>
            <a:r>
              <a:rPr lang="en-US" altLang="en-US" sz="2000" dirty="0"/>
              <a:t>, </a:t>
            </a:r>
            <a:r>
              <a:rPr lang="en-US" altLang="en-US" sz="2000" b="1" dirty="0"/>
              <a:t>E</a:t>
            </a:r>
            <a:r>
              <a:rPr lang="en-US" altLang="en-US" sz="2000" dirty="0"/>
              <a:t>, </a:t>
            </a:r>
            <a:r>
              <a:rPr lang="en-US" altLang="en-US" sz="2000" b="1" dirty="0"/>
              <a:t>F</a:t>
            </a:r>
            <a:r>
              <a:rPr lang="en-US" altLang="en-US" sz="2000" dirty="0"/>
              <a:t>.</a:t>
            </a:r>
            <a:endParaRPr lang="tr-TR" altLang="en-US" sz="2000" dirty="0"/>
          </a:p>
          <a:p>
            <a:pPr>
              <a:tabLst>
                <a:tab pos="1524000" algn="l"/>
              </a:tabLst>
            </a:pPr>
            <a:r>
              <a:rPr lang="en-US" altLang="en-US" sz="2000" dirty="0"/>
              <a:t>Leaves of the tree </a:t>
            </a:r>
            <a:endParaRPr lang="tr-TR" altLang="en-US" sz="2000" dirty="0"/>
          </a:p>
          <a:p>
            <a:pPr lvl="1">
              <a:tabLst>
                <a:tab pos="1524000" algn="l"/>
              </a:tabLst>
            </a:pPr>
            <a:r>
              <a:rPr lang="en-US" altLang="en-US" sz="2000" b="1" dirty="0"/>
              <a:t>C</a:t>
            </a:r>
            <a:r>
              <a:rPr lang="en-US" altLang="en-US" sz="2000" dirty="0"/>
              <a:t>, </a:t>
            </a:r>
            <a:r>
              <a:rPr lang="en-US" altLang="en-US" sz="2000" b="1" dirty="0"/>
              <a:t>D</a:t>
            </a:r>
            <a:r>
              <a:rPr lang="en-US" altLang="en-US" sz="2000" dirty="0"/>
              <a:t>, </a:t>
            </a:r>
            <a:r>
              <a:rPr lang="en-US" altLang="en-US" sz="2000" b="1" dirty="0"/>
              <a:t>G</a:t>
            </a:r>
            <a:r>
              <a:rPr lang="en-US" altLang="en-US" sz="2000" dirty="0"/>
              <a:t>, </a:t>
            </a:r>
            <a:r>
              <a:rPr lang="en-US" altLang="en-US" sz="2000" b="1" dirty="0"/>
              <a:t>H</a:t>
            </a:r>
            <a:r>
              <a:rPr lang="en-US" altLang="en-US" sz="2000" dirty="0"/>
              <a:t>, </a:t>
            </a:r>
            <a:r>
              <a:rPr lang="en-US" altLang="en-US" sz="2000" b="1" dirty="0"/>
              <a:t>I</a:t>
            </a:r>
            <a:r>
              <a:rPr lang="en-US" altLang="en-US" sz="2000" dirty="0"/>
              <a:t>, </a:t>
            </a:r>
            <a:r>
              <a:rPr lang="en-US" altLang="en-US" sz="2000" b="1" dirty="0"/>
              <a:t>K</a:t>
            </a:r>
            <a:r>
              <a:rPr lang="en-US" altLang="en-US" sz="2000" dirty="0"/>
              <a:t>, </a:t>
            </a:r>
            <a:r>
              <a:rPr lang="en-US" altLang="en-US" sz="2000" b="1" dirty="0"/>
              <a:t>L</a:t>
            </a:r>
            <a:r>
              <a:rPr lang="en-US" altLang="en-US" sz="2000" dirty="0"/>
              <a:t>, </a:t>
            </a:r>
            <a:r>
              <a:rPr lang="en-US" altLang="en-US" sz="2000" b="1" dirty="0"/>
              <a:t>M</a:t>
            </a:r>
            <a:r>
              <a:rPr lang="en-US" altLang="en-US" sz="2000" dirty="0"/>
              <a:t>,</a:t>
            </a:r>
            <a:r>
              <a:rPr lang="en-US" altLang="en-US" sz="2000" b="1" dirty="0"/>
              <a:t> </a:t>
            </a:r>
            <a:r>
              <a:rPr lang="en-US" altLang="en-US" sz="2000" dirty="0"/>
              <a:t>and</a:t>
            </a:r>
            <a:r>
              <a:rPr lang="en-US" altLang="en-US" sz="2000" b="1" dirty="0"/>
              <a:t> N</a:t>
            </a:r>
            <a:r>
              <a:rPr lang="en-US" altLang="en-US" sz="2000" dirty="0"/>
              <a:t>.</a:t>
            </a:r>
            <a:endParaRPr lang="tr-TR" altLang="en-US" sz="2000" dirty="0"/>
          </a:p>
          <a:p>
            <a:pPr>
              <a:tabLst>
                <a:tab pos="1524000" algn="l"/>
              </a:tabLst>
            </a:pPr>
            <a:r>
              <a:rPr lang="tr-TR" altLang="en-US" sz="2000" dirty="0"/>
              <a:t>Siblings of </a:t>
            </a:r>
            <a:r>
              <a:rPr lang="tr-TR" altLang="en-US" sz="2000" b="1" dirty="0"/>
              <a:t>G</a:t>
            </a:r>
            <a:endParaRPr lang="tr-TR" altLang="en-US" sz="2000" dirty="0"/>
          </a:p>
          <a:p>
            <a:pPr lvl="1">
              <a:tabLst>
                <a:tab pos="1524000" algn="l"/>
              </a:tabLst>
            </a:pPr>
            <a:r>
              <a:rPr lang="tr-TR" altLang="en-US" sz="1800" b="1" dirty="0"/>
              <a:t>H and I</a:t>
            </a:r>
            <a:r>
              <a:rPr lang="tr-TR" altLang="en-US" sz="1800" dirty="0"/>
              <a:t>.</a:t>
            </a:r>
            <a:endParaRPr lang="tr-TR" altLang="en-US" sz="1800" b="1" dirty="0"/>
          </a:p>
        </p:txBody>
      </p:sp>
      <p:sp>
        <p:nvSpPr>
          <p:cNvPr id="191493" name="Rectangle 5">
            <a:extLst>
              <a:ext uri="{FF2B5EF4-FFF2-40B4-BE49-F238E27FC236}">
                <a16:creationId xmlns:a16="http://schemas.microsoft.com/office/drawing/2014/main" id="{BA227AB1-5DA9-43C6-851A-BC71DEFF67CF}"/>
              </a:ext>
            </a:extLst>
          </p:cNvPr>
          <p:cNvSpPr>
            <a:spLocks noChangeArrowheads="1"/>
          </p:cNvSpPr>
          <p:nvPr/>
        </p:nvSpPr>
        <p:spPr bwMode="auto">
          <a:xfrm>
            <a:off x="0" y="2205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91496" name="Object 8">
            <a:extLst>
              <a:ext uri="{FF2B5EF4-FFF2-40B4-BE49-F238E27FC236}">
                <a16:creationId xmlns:a16="http://schemas.microsoft.com/office/drawing/2014/main" id="{DEF1C5C4-CEF1-4610-8C11-48C79D7DDE6E}"/>
              </a:ext>
            </a:extLst>
          </p:cNvPr>
          <p:cNvGraphicFramePr>
            <a:graphicFrameLocks noChangeAspect="1"/>
          </p:cNvGraphicFramePr>
          <p:nvPr/>
        </p:nvGraphicFramePr>
        <p:xfrm>
          <a:off x="6156325" y="1700213"/>
          <a:ext cx="381000" cy="581025"/>
        </p:xfrm>
        <a:graphic>
          <a:graphicData uri="http://schemas.openxmlformats.org/presentationml/2006/ole">
            <mc:AlternateContent xmlns:mc="http://schemas.openxmlformats.org/markup-compatibility/2006">
              <mc:Choice xmlns:v="urn:schemas-microsoft-com:vml" Requires="v">
                <p:oleObj spid="_x0000_s191640" name="Bitmap Image" r:id="rId3" imgW="380852" imgH="581106" progId="Paint.Picture">
                  <p:embed/>
                </p:oleObj>
              </mc:Choice>
              <mc:Fallback>
                <p:oleObj name="Bitmap Image" r:id="rId3" imgW="380852" imgH="581106" progId="Paint.Picture">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00213"/>
                        <a:ext cx="381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1499" name="Picture 11">
            <a:extLst>
              <a:ext uri="{FF2B5EF4-FFF2-40B4-BE49-F238E27FC236}">
                <a16:creationId xmlns:a16="http://schemas.microsoft.com/office/drawing/2014/main" id="{E4AF25FF-F1AE-4681-98F7-CF3D3FAA7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349500"/>
            <a:ext cx="4981575" cy="2447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1500" name="Object 12">
            <a:extLst>
              <a:ext uri="{FF2B5EF4-FFF2-40B4-BE49-F238E27FC236}">
                <a16:creationId xmlns:a16="http://schemas.microsoft.com/office/drawing/2014/main" id="{D0624CA5-1ADF-4284-88B9-1ECCADDC5C8C}"/>
              </a:ext>
            </a:extLst>
          </p:cNvPr>
          <p:cNvGraphicFramePr>
            <a:graphicFrameLocks noChangeAspect="1"/>
          </p:cNvGraphicFramePr>
          <p:nvPr/>
        </p:nvGraphicFramePr>
        <p:xfrm>
          <a:off x="4427538" y="2708275"/>
          <a:ext cx="4152900" cy="776288"/>
        </p:xfrm>
        <a:graphic>
          <a:graphicData uri="http://schemas.openxmlformats.org/presentationml/2006/ole">
            <mc:AlternateContent xmlns:mc="http://schemas.openxmlformats.org/markup-compatibility/2006">
              <mc:Choice xmlns:v="urn:schemas-microsoft-com:vml" Requires="v">
                <p:oleObj spid="_x0000_s191641" name="Photo Editor Photo" r:id="rId6" imgW="5447619" imgH="1019048" progId="MSPhotoEd.3">
                  <p:embed/>
                </p:oleObj>
              </mc:Choice>
              <mc:Fallback>
                <p:oleObj name="Photo Editor Photo" r:id="rId6" imgW="5447619" imgH="1019048" progId="MSPhotoEd.3">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2708275"/>
                        <a:ext cx="41529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501" name="Object 13">
            <a:extLst>
              <a:ext uri="{FF2B5EF4-FFF2-40B4-BE49-F238E27FC236}">
                <a16:creationId xmlns:a16="http://schemas.microsoft.com/office/drawing/2014/main" id="{53DD0DFD-0938-470F-A8A1-67FE68600089}"/>
              </a:ext>
            </a:extLst>
          </p:cNvPr>
          <p:cNvGraphicFramePr>
            <a:graphicFrameLocks noChangeAspect="1"/>
          </p:cNvGraphicFramePr>
          <p:nvPr/>
        </p:nvGraphicFramePr>
        <p:xfrm>
          <a:off x="4284663" y="2852738"/>
          <a:ext cx="4608512" cy="1944687"/>
        </p:xfrm>
        <a:graphic>
          <a:graphicData uri="http://schemas.openxmlformats.org/presentationml/2006/ole">
            <mc:AlternateContent xmlns:mc="http://schemas.openxmlformats.org/markup-compatibility/2006">
              <mc:Choice xmlns:v="urn:schemas-microsoft-com:vml" Requires="v">
                <p:oleObj spid="_x0000_s191642" name="Photo Editor Photo" r:id="rId8" imgW="6419048" imgH="2629267" progId="MSPhotoEd.3">
                  <p:embed/>
                </p:oleObj>
              </mc:Choice>
              <mc:Fallback>
                <p:oleObj name="Photo Editor Photo" r:id="rId8" imgW="6419048" imgH="2629267" progId="MSPhotoEd.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4663" y="2852738"/>
                        <a:ext cx="4608512"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1503" name="Object 15">
            <a:extLst>
              <a:ext uri="{FF2B5EF4-FFF2-40B4-BE49-F238E27FC236}">
                <a16:creationId xmlns:a16="http://schemas.microsoft.com/office/drawing/2014/main" id="{EDEF20C9-BDB9-4362-BADD-363AACB10579}"/>
              </a:ext>
            </a:extLst>
          </p:cNvPr>
          <p:cNvGraphicFramePr>
            <a:graphicFrameLocks noChangeAspect="1"/>
          </p:cNvGraphicFramePr>
          <p:nvPr/>
        </p:nvGraphicFramePr>
        <p:xfrm>
          <a:off x="4787900" y="3573463"/>
          <a:ext cx="1516063" cy="630237"/>
        </p:xfrm>
        <a:graphic>
          <a:graphicData uri="http://schemas.openxmlformats.org/presentationml/2006/ole">
            <mc:AlternateContent xmlns:mc="http://schemas.openxmlformats.org/markup-compatibility/2006">
              <mc:Choice xmlns:v="urn:schemas-microsoft-com:vml" Requires="v">
                <p:oleObj spid="_x0000_s191643" name="Photo Editor Photo" r:id="rId10" imgW="1876190" imgH="781159" progId="MSPhotoEd.3">
                  <p:embed/>
                </p:oleObj>
              </mc:Choice>
              <mc:Fallback>
                <p:oleObj name="Photo Editor Photo" r:id="rId10" imgW="1876190" imgH="781159" progId="MSPhotoEd.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7900" y="3573463"/>
                        <a:ext cx="1516063"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0" fill="hold"/>
                                        <p:tgtEl>
                                          <p:spTgt spid="191491">
                                            <p:txEl>
                                              <p:pRg st="0" end="0"/>
                                            </p:txEl>
                                          </p:spTgt>
                                        </p:tgtEl>
                                        <p:attrNameLst>
                                          <p:attrName>style.color</p:attrName>
                                        </p:attrNameLst>
                                      </p:cBhvr>
                                      <p:to>
                                        <a:srgbClr val="FF00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anim calcmode="lin" valueType="num">
                                      <p:cBhvr additive="base">
                                        <p:cTn id="11" dur="500" fill="hold"/>
                                        <p:tgtEl>
                                          <p:spTgt spid="1914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1491">
                                            <p:txEl>
                                              <p:pRg st="1" end="1"/>
                                            </p:txEl>
                                          </p:spTgt>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914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Effect transition="in" filter="blinds(horizontal)">
                                      <p:cBhvr>
                                        <p:cTn id="19" dur="500"/>
                                        <p:tgtEl>
                                          <p:spTgt spid="191491">
                                            <p:txEl>
                                              <p:pRg st="2" end="2"/>
                                            </p:txEl>
                                          </p:spTgt>
                                        </p:tgtEl>
                                      </p:cBhvr>
                                    </p:animEffect>
                                  </p:childTnLst>
                                </p:cTn>
                              </p:par>
                            </p:childTnLst>
                          </p:cTn>
                        </p:par>
                        <p:par>
                          <p:cTn id="20" fill="hold" nodeType="afterGroup">
                            <p:stCondLst>
                              <p:cond delay="500"/>
                            </p:stCondLst>
                            <p:childTnLst>
                              <p:par>
                                <p:cTn id="21" presetID="3" presetClass="emph" presetSubtype="2" fill="hold" nodeType="afterEffect">
                                  <p:stCondLst>
                                    <p:cond delay="0"/>
                                  </p:stCondLst>
                                  <p:childTnLst>
                                    <p:animClr clrSpc="rgb" dir="cw">
                                      <p:cBhvr override="childStyle">
                                        <p:cTn id="22" dur="1000" fill="hold"/>
                                        <p:tgtEl>
                                          <p:spTgt spid="191491">
                                            <p:txEl>
                                              <p:pRg st="2" end="2"/>
                                            </p:txEl>
                                          </p:spTgt>
                                        </p:tgtEl>
                                        <p:attrNameLst>
                                          <p:attrName>style.color</p:attrName>
                                        </p:attrNameLst>
                                      </p:cBhvr>
                                      <p:to>
                                        <a:srgbClr val="FF0000"/>
                                      </p:to>
                                    </p:animClr>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91491">
                                            <p:txEl>
                                              <p:pRg st="3" end="3"/>
                                            </p:txEl>
                                          </p:spTgt>
                                        </p:tgtEl>
                                        <p:attrNameLst>
                                          <p:attrName>style.visibility</p:attrName>
                                        </p:attrNameLst>
                                      </p:cBhvr>
                                      <p:to>
                                        <p:strVal val="visible"/>
                                      </p:to>
                                    </p:set>
                                    <p:anim calcmode="lin" valueType="num">
                                      <p:cBhvr additive="base">
                                        <p:cTn id="27" dur="500" fill="hold"/>
                                        <p:tgtEl>
                                          <p:spTgt spid="19149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1491">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91500"/>
                                        </p:tgtEl>
                                        <p:attrNameLst>
                                          <p:attrName>style.visibility</p:attrName>
                                        </p:attrNameLst>
                                      </p:cBhvr>
                                      <p:to>
                                        <p:strVal val="visible"/>
                                      </p:to>
                                    </p:set>
                                  </p:childTnLst>
                                </p:cTn>
                              </p:par>
                              <p:par>
                                <p:cTn id="32" presetID="26" presetClass="emph" presetSubtype="0" repeatCount="2000" fill="hold" nodeType="withEffect">
                                  <p:stCondLst>
                                    <p:cond delay="0"/>
                                  </p:stCondLst>
                                  <p:childTnLst>
                                    <p:animEffect transition="out" filter="fade">
                                      <p:cBhvr>
                                        <p:cTn id="33" dur="500" tmFilter="0, 0; .2, .5; .8, .5; 1, 0"/>
                                        <p:tgtEl>
                                          <p:spTgt spid="191500"/>
                                        </p:tgtEl>
                                      </p:cBhvr>
                                    </p:animEffect>
                                    <p:animScale>
                                      <p:cBhvr>
                                        <p:cTn id="34" dur="250" autoRev="1" fill="hold"/>
                                        <p:tgtEl>
                                          <p:spTgt spid="191500"/>
                                        </p:tgtEl>
                                      </p:cBhvr>
                                      <p:by x="105000" y="105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191491">
                                            <p:txEl>
                                              <p:pRg st="4" end="4"/>
                                            </p:txEl>
                                          </p:spTgt>
                                        </p:tgtEl>
                                        <p:attrNameLst>
                                          <p:attrName>style.visibility</p:attrName>
                                        </p:attrNameLst>
                                      </p:cBhvr>
                                      <p:to>
                                        <p:strVal val="visible"/>
                                      </p:to>
                                    </p:set>
                                    <p:animEffect transition="in" filter="blinds(horizontal)">
                                      <p:cBhvr>
                                        <p:cTn id="39" dur="500"/>
                                        <p:tgtEl>
                                          <p:spTgt spid="191491">
                                            <p:txEl>
                                              <p:pRg st="4" end="4"/>
                                            </p:txEl>
                                          </p:spTgt>
                                        </p:tgtEl>
                                      </p:cBhvr>
                                    </p:animEffect>
                                  </p:childTnLst>
                                </p:cTn>
                              </p:par>
                            </p:childTnLst>
                          </p:cTn>
                        </p:par>
                        <p:par>
                          <p:cTn id="40" fill="hold" nodeType="afterGroup">
                            <p:stCondLst>
                              <p:cond delay="500"/>
                            </p:stCondLst>
                            <p:childTnLst>
                              <p:par>
                                <p:cTn id="41" presetID="3" presetClass="emph" presetSubtype="2" fill="hold" nodeType="afterEffect">
                                  <p:stCondLst>
                                    <p:cond delay="0"/>
                                  </p:stCondLst>
                                  <p:childTnLst>
                                    <p:animClr clrSpc="rgb" dir="cw">
                                      <p:cBhvr override="childStyle">
                                        <p:cTn id="42" dur="1000" fill="hold"/>
                                        <p:tgtEl>
                                          <p:spTgt spid="191491">
                                            <p:txEl>
                                              <p:pRg st="4" end="4"/>
                                            </p:txEl>
                                          </p:spTgt>
                                        </p:tgtEl>
                                        <p:attrNameLst>
                                          <p:attrName>style.color</p:attrName>
                                        </p:attrNameLst>
                                      </p:cBhvr>
                                      <p:to>
                                        <a:srgbClr val="FF0000"/>
                                      </p:to>
                                    </p:animClr>
                                  </p:childTnLst>
                                </p:cTn>
                              </p:par>
                              <p:par>
                                <p:cTn id="43" presetID="1" presetClass="exit" presetSubtype="0" fill="hold" nodeType="withEffect">
                                  <p:stCondLst>
                                    <p:cond delay="0"/>
                                  </p:stCondLst>
                                  <p:childTnLst>
                                    <p:set>
                                      <p:cBhvr>
                                        <p:cTn id="44" dur="1" fill="hold">
                                          <p:stCondLst>
                                            <p:cond delay="0"/>
                                          </p:stCondLst>
                                        </p:cTn>
                                        <p:tgtEl>
                                          <p:spTgt spid="19150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91491">
                                            <p:txEl>
                                              <p:pRg st="5" end="5"/>
                                            </p:txEl>
                                          </p:spTgt>
                                        </p:tgtEl>
                                        <p:attrNameLst>
                                          <p:attrName>style.visibility</p:attrName>
                                        </p:attrNameLst>
                                      </p:cBhvr>
                                      <p:to>
                                        <p:strVal val="visible"/>
                                      </p:to>
                                    </p:set>
                                    <p:anim calcmode="lin" valueType="num">
                                      <p:cBhvr additive="base">
                                        <p:cTn id="49" dur="500" fill="hold"/>
                                        <p:tgtEl>
                                          <p:spTgt spid="191491">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1491">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1501"/>
                                        </p:tgtEl>
                                        <p:attrNameLst>
                                          <p:attrName>style.visibility</p:attrName>
                                        </p:attrNameLst>
                                      </p:cBhvr>
                                      <p:to>
                                        <p:strVal val="visible"/>
                                      </p:to>
                                    </p:set>
                                    <p:anim calcmode="lin" valueType="num">
                                      <p:cBhvr additive="base">
                                        <p:cTn id="53" dur="500" fill="hold"/>
                                        <p:tgtEl>
                                          <p:spTgt spid="191501"/>
                                        </p:tgtEl>
                                        <p:attrNameLst>
                                          <p:attrName>ppt_x</p:attrName>
                                        </p:attrNameLst>
                                      </p:cBhvr>
                                      <p:tavLst>
                                        <p:tav tm="0">
                                          <p:val>
                                            <p:strVal val="#ppt_x"/>
                                          </p:val>
                                        </p:tav>
                                        <p:tav tm="100000">
                                          <p:val>
                                            <p:strVal val="#ppt_x"/>
                                          </p:val>
                                        </p:tav>
                                      </p:tavLst>
                                    </p:anim>
                                    <p:anim calcmode="lin" valueType="num">
                                      <p:cBhvr additive="base">
                                        <p:cTn id="54" dur="500" fill="hold"/>
                                        <p:tgtEl>
                                          <p:spTgt spid="191501"/>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191491">
                                            <p:txEl>
                                              <p:pRg st="6" end="6"/>
                                            </p:txEl>
                                          </p:spTgt>
                                        </p:tgtEl>
                                        <p:attrNameLst>
                                          <p:attrName>style.visibility</p:attrName>
                                        </p:attrNameLst>
                                      </p:cBhvr>
                                      <p:to>
                                        <p:strVal val="visible"/>
                                      </p:to>
                                    </p:set>
                                    <p:anim calcmode="lin" valueType="num">
                                      <p:cBhvr additive="base">
                                        <p:cTn id="59" dur="500" fill="hold"/>
                                        <p:tgtEl>
                                          <p:spTgt spid="191491">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91491">
                                            <p:txEl>
                                              <p:pRg st="6" end="6"/>
                                            </p:txEl>
                                          </p:spTgt>
                                        </p:tgtEl>
                                        <p:attrNameLst>
                                          <p:attrName>ppt_y</p:attrName>
                                        </p:attrNameLst>
                                      </p:cBhvr>
                                      <p:tavLst>
                                        <p:tav tm="0">
                                          <p:val>
                                            <p:strVal val="1+#ppt_h/2"/>
                                          </p:val>
                                        </p:tav>
                                        <p:tav tm="100000">
                                          <p:val>
                                            <p:strVal val="#ppt_y"/>
                                          </p:val>
                                        </p:tav>
                                      </p:tavLst>
                                    </p:anim>
                                  </p:childTnLst>
                                </p:cTn>
                              </p:par>
                            </p:childTnLst>
                          </p:cTn>
                        </p:par>
                        <p:par>
                          <p:cTn id="61" fill="hold" nodeType="afterGroup">
                            <p:stCondLst>
                              <p:cond delay="500"/>
                            </p:stCondLst>
                            <p:childTnLst>
                              <p:par>
                                <p:cTn id="62" presetID="3" presetClass="emph" presetSubtype="2" fill="hold" nodeType="afterEffect">
                                  <p:stCondLst>
                                    <p:cond delay="0"/>
                                  </p:stCondLst>
                                  <p:childTnLst>
                                    <p:animClr clrSpc="rgb" dir="cw">
                                      <p:cBhvr override="childStyle">
                                        <p:cTn id="63" dur="2000" fill="hold"/>
                                        <p:tgtEl>
                                          <p:spTgt spid="191491">
                                            <p:txEl>
                                              <p:pRg st="6" end="6"/>
                                            </p:txEl>
                                          </p:spTgt>
                                        </p:tgtEl>
                                        <p:attrNameLst>
                                          <p:attrName>style.color</p:attrName>
                                        </p:attrNameLst>
                                      </p:cBhvr>
                                      <p:to>
                                        <a:srgbClr val="FF0000"/>
                                      </p:to>
                                    </p:animClr>
                                  </p:childTnLst>
                                </p:cTn>
                              </p:par>
                              <p:par>
                                <p:cTn id="64" presetID="1" presetClass="exit" presetSubtype="0" fill="hold" nodeType="withEffect">
                                  <p:stCondLst>
                                    <p:cond delay="0"/>
                                  </p:stCondLst>
                                  <p:childTnLst>
                                    <p:set>
                                      <p:cBhvr>
                                        <p:cTn id="65" dur="1" fill="hold">
                                          <p:stCondLst>
                                            <p:cond delay="0"/>
                                          </p:stCondLst>
                                        </p:cTn>
                                        <p:tgtEl>
                                          <p:spTgt spid="191501"/>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nodeType="clickEffect">
                                  <p:stCondLst>
                                    <p:cond delay="0"/>
                                  </p:stCondLst>
                                  <p:childTnLst>
                                    <p:set>
                                      <p:cBhvr>
                                        <p:cTn id="69" dur="1" fill="hold">
                                          <p:stCondLst>
                                            <p:cond delay="0"/>
                                          </p:stCondLst>
                                        </p:cTn>
                                        <p:tgtEl>
                                          <p:spTgt spid="191491">
                                            <p:txEl>
                                              <p:pRg st="7" end="7"/>
                                            </p:txEl>
                                          </p:spTgt>
                                        </p:tgtEl>
                                        <p:attrNameLst>
                                          <p:attrName>style.visibility</p:attrName>
                                        </p:attrNameLst>
                                      </p:cBhvr>
                                      <p:to>
                                        <p:strVal val="visible"/>
                                      </p:to>
                                    </p:set>
                                    <p:anim calcmode="lin" valueType="num">
                                      <p:cBhvr additive="base">
                                        <p:cTn id="70" dur="500" fill="hold"/>
                                        <p:tgtEl>
                                          <p:spTgt spid="191491">
                                            <p:txEl>
                                              <p:pRg st="7" end="7"/>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91491">
                                            <p:txEl>
                                              <p:pRg st="7" end="7"/>
                                            </p:txEl>
                                          </p:spTgt>
                                        </p:tgtEl>
                                        <p:attrNameLst>
                                          <p:attrName>ppt_y</p:attrName>
                                        </p:attrNameLst>
                                      </p:cBhvr>
                                      <p:tavLst>
                                        <p:tav tm="0">
                                          <p:val>
                                            <p:strVal val="1+#ppt_h/2"/>
                                          </p:val>
                                        </p:tav>
                                        <p:tav tm="100000">
                                          <p:val>
                                            <p:strVal val="#ppt_y"/>
                                          </p:val>
                                        </p:tav>
                                      </p:tavLst>
                                    </p:anim>
                                  </p:childTnLst>
                                </p:cTn>
                              </p:par>
                              <p:par>
                                <p:cTn id="72" presetID="1" presetClass="entr" presetSubtype="0" fill="hold" nodeType="withEffect">
                                  <p:stCondLst>
                                    <p:cond delay="0"/>
                                  </p:stCondLst>
                                  <p:childTnLst>
                                    <p:set>
                                      <p:cBhvr>
                                        <p:cTn id="73" dur="1" fill="hold">
                                          <p:stCondLst>
                                            <p:cond delay="0"/>
                                          </p:stCondLst>
                                        </p:cTn>
                                        <p:tgtEl>
                                          <p:spTgt spid="191503"/>
                                        </p:tgtEl>
                                        <p:attrNameLst>
                                          <p:attrName>style.visibility</p:attrName>
                                        </p:attrNameLst>
                                      </p:cBhvr>
                                      <p:to>
                                        <p:strVal val="visible"/>
                                      </p:to>
                                    </p:set>
                                  </p:childTnLst>
                                </p:cTn>
                              </p:par>
                            </p:childTnLst>
                          </p:cTn>
                        </p:par>
                        <p:par>
                          <p:cTn id="74" fill="hold" nodeType="afterGroup">
                            <p:stCondLst>
                              <p:cond delay="500"/>
                            </p:stCondLst>
                            <p:childTnLst>
                              <p:par>
                                <p:cTn id="75" presetID="26" presetClass="emph" presetSubtype="0" repeatCount="2000" fill="hold" nodeType="afterEffect">
                                  <p:stCondLst>
                                    <p:cond delay="0"/>
                                  </p:stCondLst>
                                  <p:childTnLst>
                                    <p:animEffect transition="out" filter="fade">
                                      <p:cBhvr>
                                        <p:cTn id="76" dur="500" tmFilter="0, 0; .2, .5; .8, .5; 1, 0"/>
                                        <p:tgtEl>
                                          <p:spTgt spid="191503"/>
                                        </p:tgtEl>
                                      </p:cBhvr>
                                    </p:animEffect>
                                    <p:animScale>
                                      <p:cBhvr>
                                        <p:cTn id="77" dur="250" autoRev="1" fill="hold"/>
                                        <p:tgtEl>
                                          <p:spTgt spid="19150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C601FC0D-9928-41C5-9FCB-9BC9F8BAAD82}"/>
              </a:ext>
            </a:extLst>
          </p:cNvPr>
          <p:cNvSpPr>
            <a:spLocks noGrp="1"/>
          </p:cNvSpPr>
          <p:nvPr>
            <p:ph type="dt" sz="half" idx="10"/>
          </p:nvPr>
        </p:nvSpPr>
        <p:spPr/>
        <p:txBody>
          <a:bodyPr/>
          <a:lstStyle/>
          <a:p>
            <a:fld id="{44E3AEA6-00E2-4A80-B18C-3431B39B7D34}"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B3B28106-79A9-489A-BBFE-D752C0ED81A7}"/>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3ADD29B4-77B0-4DAD-805A-BA8C407F2329}"/>
              </a:ext>
            </a:extLst>
          </p:cNvPr>
          <p:cNvSpPr>
            <a:spLocks noGrp="1"/>
          </p:cNvSpPr>
          <p:nvPr>
            <p:ph type="sldNum" sz="quarter" idx="12"/>
          </p:nvPr>
        </p:nvSpPr>
        <p:spPr/>
        <p:txBody>
          <a:bodyPr/>
          <a:lstStyle/>
          <a:p>
            <a:fld id="{643E5BB2-F546-4BD3-9A6F-5BE473D848C4}" type="slidenum">
              <a:rPr lang="en-US" altLang="en-US"/>
              <a:pPr/>
              <a:t>80</a:t>
            </a:fld>
            <a:endParaRPr lang="en-US" altLang="en-US" dirty="0"/>
          </a:p>
        </p:txBody>
      </p:sp>
      <p:sp>
        <p:nvSpPr>
          <p:cNvPr id="268290" name="Rectangle 2">
            <a:extLst>
              <a:ext uri="{FF2B5EF4-FFF2-40B4-BE49-F238E27FC236}">
                <a16:creationId xmlns:a16="http://schemas.microsoft.com/office/drawing/2014/main" id="{EBBBE505-BE0D-4417-8E65-92297F3084F0}"/>
              </a:ext>
            </a:extLst>
          </p:cNvPr>
          <p:cNvSpPr>
            <a:spLocks noGrp="1" noChangeArrowheads="1"/>
          </p:cNvSpPr>
          <p:nvPr>
            <p:ph type="title"/>
          </p:nvPr>
        </p:nvSpPr>
        <p:spPr/>
        <p:txBody>
          <a:bodyPr/>
          <a:lstStyle/>
          <a:p>
            <a:r>
              <a:rPr lang="en-US" altLang="en-US" sz="4000" dirty="0"/>
              <a:t>Recursive </a:t>
            </a:r>
            <a:r>
              <a:rPr lang="en-US" altLang="en-US" sz="4000" dirty="0">
                <a:latin typeface="Tahoma" panose="020B0604030504040204" pitchFamily="34" charset="0"/>
              </a:rPr>
              <a:t>Insert </a:t>
            </a:r>
            <a:r>
              <a:rPr lang="en-US" altLang="en-US" sz="4000" dirty="0"/>
              <a:t>Function  in BSTs </a:t>
            </a:r>
          </a:p>
        </p:txBody>
      </p:sp>
      <p:sp>
        <p:nvSpPr>
          <p:cNvPr id="268291" name="Rectangle 3">
            <a:extLst>
              <a:ext uri="{FF2B5EF4-FFF2-40B4-BE49-F238E27FC236}">
                <a16:creationId xmlns:a16="http://schemas.microsoft.com/office/drawing/2014/main" id="{9EB38A8A-279D-47BB-950A-82E56CAC02FD}"/>
              </a:ext>
            </a:extLst>
          </p:cNvPr>
          <p:cNvSpPr>
            <a:spLocks noGrp="1" noChangeArrowheads="1"/>
          </p:cNvSpPr>
          <p:nvPr>
            <p:ph type="body" idx="1"/>
          </p:nvPr>
        </p:nvSpPr>
        <p:spPr/>
        <p:txBody>
          <a:bodyPr/>
          <a:lstStyle/>
          <a:p>
            <a:pPr marL="357188" indent="-357188">
              <a:lnSpc>
                <a:spcPct val="80000"/>
              </a:lnSpc>
              <a:buFontTx/>
              <a:buNone/>
            </a:pPr>
            <a:r>
              <a:rPr lang="en-US" altLang="en-US" sz="1800" dirty="0">
                <a:latin typeface="Tahoma" panose="020B0604030504040204" pitchFamily="34" charset="0"/>
              </a:rPr>
              <a:t>BTNodeType *</a:t>
            </a:r>
            <a:r>
              <a:rPr lang="tr-TR" altLang="en-US" sz="1800" dirty="0">
                <a:latin typeface="Tahoma" panose="020B0604030504040204" pitchFamily="34" charset="0"/>
              </a:rPr>
              <a:t>i</a:t>
            </a:r>
            <a:r>
              <a:rPr lang="en-US" altLang="en-US" sz="1800" dirty="0">
                <a:latin typeface="Tahoma" panose="020B0604030504040204" pitchFamily="34" charset="0"/>
              </a:rPr>
              <a:t>nsert (infotype * key, BTNodeType *p)</a:t>
            </a:r>
          </a:p>
          <a:p>
            <a:pPr marL="357188" indent="-357188">
              <a:lnSpc>
                <a:spcPct val="80000"/>
              </a:lnSpc>
              <a:buFontTx/>
              <a:buNone/>
            </a:pPr>
            <a:r>
              <a:rPr lang="en-US" altLang="en-US" sz="1800" dirty="0">
                <a:latin typeface="Tahoma" panose="020B0604030504040204" pitchFamily="34" charset="0"/>
              </a:rPr>
              <a:t>{</a:t>
            </a:r>
            <a:r>
              <a:rPr lang="en-US" altLang="en-US" sz="1300" dirty="0">
                <a:latin typeface="Tahoma" panose="020B0604030504040204" pitchFamily="34" charset="0"/>
              </a:rPr>
              <a:t>// returns a pointer to new node with key inserted in the BST.</a:t>
            </a:r>
          </a:p>
          <a:p>
            <a:pPr marL="357188" indent="-357188">
              <a:lnSpc>
                <a:spcPct val="80000"/>
              </a:lnSpc>
              <a:buFontTx/>
              <a:buNone/>
            </a:pPr>
            <a:r>
              <a:rPr lang="en-US" altLang="en-US" sz="1300" dirty="0">
                <a:latin typeface="Tahoma" panose="020B0604030504040204" pitchFamily="34" charset="0"/>
              </a:rPr>
              <a:t>  </a:t>
            </a:r>
            <a:r>
              <a:rPr lang="en-US" altLang="en-US" sz="1800" dirty="0">
                <a:latin typeface="Tahoma" panose="020B0604030504040204" pitchFamily="34" charset="0"/>
              </a:rPr>
              <a:t>	if (p == NULL) {                                                  //empty tree</a:t>
            </a:r>
          </a:p>
          <a:p>
            <a:pPr marL="357188" indent="-357188">
              <a:lnSpc>
                <a:spcPct val="80000"/>
              </a:lnSpc>
              <a:buFontTx/>
              <a:buNone/>
            </a:pPr>
            <a:r>
              <a:rPr lang="en-US" altLang="en-US" sz="1800" dirty="0">
                <a:latin typeface="Tahoma" panose="020B0604030504040204" pitchFamily="34" charset="0"/>
              </a:rPr>
              <a:t>		p=malloc(sizeof(BTNodeType));</a:t>
            </a:r>
          </a:p>
          <a:p>
            <a:pPr marL="357188" indent="-357188">
              <a:lnSpc>
                <a:spcPct val="80000"/>
              </a:lnSpc>
              <a:buFontTx/>
              <a:buNone/>
            </a:pPr>
            <a:r>
              <a:rPr lang="en-US" altLang="en-US" sz="1800" dirty="0">
                <a:latin typeface="Tahoma" panose="020B0604030504040204" pitchFamily="34" charset="0"/>
              </a:rPr>
              <a:t>		if (p == NULL) return OutofMemoryError;	 //no heap space left!!!</a:t>
            </a:r>
          </a:p>
          <a:p>
            <a:pPr marL="357188" indent="-357188">
              <a:lnSpc>
                <a:spcPct val="80000"/>
              </a:lnSpc>
              <a:buFontTx/>
              <a:buNone/>
            </a:pPr>
            <a:r>
              <a:rPr lang="en-US" altLang="en-US" sz="1800" dirty="0">
                <a:latin typeface="Tahoma" panose="020B0604030504040204" pitchFamily="34" charset="0"/>
              </a:rPr>
              <a:t>		p-&gt;data=key;</a:t>
            </a:r>
          </a:p>
          <a:p>
            <a:pPr marL="357188" indent="-357188">
              <a:lnSpc>
                <a:spcPct val="80000"/>
              </a:lnSpc>
              <a:buFontTx/>
              <a:buNone/>
            </a:pPr>
            <a:r>
              <a:rPr lang="en-US" altLang="en-US" sz="1800" dirty="0">
                <a:latin typeface="Tahoma" panose="020B0604030504040204" pitchFamily="34" charset="0"/>
              </a:rPr>
              <a:t>		p-&gt;left=p-&gt;right=NULL;</a:t>
            </a:r>
          </a:p>
          <a:p>
            <a:pPr marL="357188" indent="-357188">
              <a:lnSpc>
                <a:spcPct val="80000"/>
              </a:lnSpc>
              <a:buFontTx/>
              <a:buNone/>
            </a:pPr>
            <a:r>
              <a:rPr lang="en-US" altLang="en-US" sz="1800" dirty="0">
                <a:latin typeface="Tahoma" panose="020B0604030504040204" pitchFamily="34" charset="0"/>
              </a:rPr>
              <a:t>		return p;			</a:t>
            </a:r>
          </a:p>
          <a:p>
            <a:pPr marL="357188" indent="-357188">
              <a:lnSpc>
                <a:spcPct val="80000"/>
              </a:lnSpc>
              <a:buFontTx/>
              <a:buNone/>
            </a:pPr>
            <a:r>
              <a:rPr lang="en-US" altLang="en-US" sz="1800" dirty="0">
                <a:latin typeface="Tahoma" panose="020B0604030504040204" pitchFamily="34" charset="0"/>
              </a:rPr>
              <a:t>	}</a:t>
            </a:r>
          </a:p>
          <a:p>
            <a:pPr marL="357188" indent="-357188">
              <a:lnSpc>
                <a:spcPct val="80000"/>
              </a:lnSpc>
              <a:buFontTx/>
              <a:buNone/>
            </a:pPr>
            <a:r>
              <a:rPr lang="en-US" altLang="en-US" sz="1800" dirty="0">
                <a:latin typeface="Tahoma" panose="020B0604030504040204" pitchFamily="34" charset="0"/>
              </a:rPr>
              <a:t>	else if (key &lt; p-&gt;data)				//tree exists, key </a:t>
            </a:r>
            <a:r>
              <a:rPr lang="tr-TR" altLang="en-US" sz="1800" dirty="0">
                <a:latin typeface="Tahoma" panose="020B0604030504040204" pitchFamily="34" charset="0"/>
              </a:rPr>
              <a:t>&lt; root</a:t>
            </a:r>
            <a:endParaRPr lang="en-US" altLang="en-US" sz="1800" dirty="0">
              <a:latin typeface="Tahoma" panose="020B0604030504040204" pitchFamily="34" charset="0"/>
            </a:endParaRPr>
          </a:p>
          <a:p>
            <a:pPr marL="357188" indent="-357188">
              <a:lnSpc>
                <a:spcPct val="80000"/>
              </a:lnSpc>
              <a:buFontTx/>
              <a:buNone/>
            </a:pPr>
            <a:r>
              <a:rPr lang="en-US" altLang="en-US" sz="1800" dirty="0">
                <a:latin typeface="Tahoma" panose="020B0604030504040204" pitchFamily="34" charset="0"/>
              </a:rPr>
              <a:t>		  p-&gt;left=insert(key,p-&gt;left);</a:t>
            </a:r>
          </a:p>
          <a:p>
            <a:pPr marL="357188" indent="-357188">
              <a:lnSpc>
                <a:spcPct val="80000"/>
              </a:lnSpc>
              <a:buFontTx/>
              <a:buNone/>
            </a:pPr>
            <a:r>
              <a:rPr lang="en-US" altLang="en-US" sz="1800" dirty="0">
                <a:latin typeface="Tahoma" panose="020B0604030504040204" pitchFamily="34" charset="0"/>
              </a:rPr>
              <a:t>	else if (key &gt; p-&gt;data)</a:t>
            </a:r>
            <a:r>
              <a:rPr lang="tr-TR" altLang="en-US" sz="1800" dirty="0">
                <a:latin typeface="Tahoma" panose="020B0604030504040204" pitchFamily="34" charset="0"/>
              </a:rPr>
              <a:t>				</a:t>
            </a:r>
            <a:r>
              <a:rPr lang="en-US" altLang="en-US" sz="1800" dirty="0">
                <a:latin typeface="Tahoma" panose="020B0604030504040204" pitchFamily="34" charset="0"/>
              </a:rPr>
              <a:t>//tree exists, key &gt;</a:t>
            </a:r>
            <a:r>
              <a:rPr lang="tr-TR" altLang="en-US" sz="1800" dirty="0">
                <a:latin typeface="Tahoma" panose="020B0604030504040204" pitchFamily="34" charset="0"/>
              </a:rPr>
              <a:t> root</a:t>
            </a:r>
            <a:endParaRPr lang="en-US" altLang="en-US" sz="1800" dirty="0">
              <a:latin typeface="Tahoma" panose="020B0604030504040204" pitchFamily="34" charset="0"/>
            </a:endParaRPr>
          </a:p>
          <a:p>
            <a:pPr marL="357188" indent="-357188">
              <a:lnSpc>
                <a:spcPct val="80000"/>
              </a:lnSpc>
              <a:buFontTx/>
              <a:buNone/>
            </a:pPr>
            <a:r>
              <a:rPr lang="en-US" altLang="en-US" sz="1800" dirty="0">
                <a:latin typeface="Tahoma" panose="020B0604030504040204" pitchFamily="34" charset="0"/>
              </a:rPr>
              <a:t>		  p-&gt;right=insert(key,p-&gt;right);</a:t>
            </a:r>
          </a:p>
          <a:p>
            <a:pPr marL="357188" indent="-357188">
              <a:lnSpc>
                <a:spcPct val="80000"/>
              </a:lnSpc>
              <a:buFontTx/>
              <a:buNone/>
            </a:pPr>
            <a:r>
              <a:rPr lang="en-US" altLang="en-US" sz="1800" dirty="0">
                <a:latin typeface="Tahoma" panose="020B0604030504040204" pitchFamily="34" charset="0"/>
              </a:rPr>
              <a:t>     return p;				            //key found	</a:t>
            </a:r>
          </a:p>
          <a:p>
            <a:pPr marL="357188" indent="-357188">
              <a:lnSpc>
                <a:spcPct val="80000"/>
              </a:lnSpc>
              <a:buFontTx/>
              <a:buNone/>
            </a:pPr>
            <a:r>
              <a:rPr lang="en-US" altLang="en-US" sz="1800" dirty="0">
                <a:latin typeface="Tahoma" panose="020B0604030504040204" pitchFamily="34" charset="0"/>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619EEBA9-FC11-4541-84B9-1EFD56A9A6E4}"/>
              </a:ext>
            </a:extLst>
          </p:cNvPr>
          <p:cNvSpPr>
            <a:spLocks noGrp="1"/>
          </p:cNvSpPr>
          <p:nvPr>
            <p:ph type="dt" sz="half" idx="10"/>
          </p:nvPr>
        </p:nvSpPr>
        <p:spPr/>
        <p:txBody>
          <a:bodyPr/>
          <a:lstStyle/>
          <a:p>
            <a:fld id="{865F1F53-3106-48E3-9545-DFE84B652F70}"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298E33DD-7464-40D4-9CD8-A8C51D3EBFB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D9D2A492-2AEB-4A8E-B3B9-9C8DB2215C74}"/>
              </a:ext>
            </a:extLst>
          </p:cNvPr>
          <p:cNvSpPr>
            <a:spLocks noGrp="1"/>
          </p:cNvSpPr>
          <p:nvPr>
            <p:ph type="sldNum" sz="quarter" idx="12"/>
          </p:nvPr>
        </p:nvSpPr>
        <p:spPr/>
        <p:txBody>
          <a:bodyPr/>
          <a:lstStyle/>
          <a:p>
            <a:fld id="{081CDCBD-B861-495E-A531-7AF3E932DF70}" type="slidenum">
              <a:rPr lang="en-US" altLang="en-US"/>
              <a:pPr/>
              <a:t>81</a:t>
            </a:fld>
            <a:endParaRPr lang="en-US" altLang="en-US" dirty="0"/>
          </a:p>
        </p:txBody>
      </p:sp>
      <p:sp>
        <p:nvSpPr>
          <p:cNvPr id="269314" name="Rectangle 2">
            <a:extLst>
              <a:ext uri="{FF2B5EF4-FFF2-40B4-BE49-F238E27FC236}">
                <a16:creationId xmlns:a16="http://schemas.microsoft.com/office/drawing/2014/main" id="{3EA3CEF7-7F1D-43D6-83A0-4D21587565AB}"/>
              </a:ext>
            </a:extLst>
          </p:cNvPr>
          <p:cNvSpPr>
            <a:spLocks noGrp="1" noChangeArrowheads="1"/>
          </p:cNvSpPr>
          <p:nvPr>
            <p:ph type="title"/>
          </p:nvPr>
        </p:nvSpPr>
        <p:spPr/>
        <p:txBody>
          <a:bodyPr/>
          <a:lstStyle/>
          <a:p>
            <a:r>
              <a:rPr lang="en-US" altLang="en-US" sz="4000" dirty="0"/>
              <a:t>Recursive </a:t>
            </a:r>
            <a:r>
              <a:rPr lang="en-US" altLang="en-US" sz="4000" dirty="0">
                <a:latin typeface="Tahoma" panose="020B0604030504040204" pitchFamily="34" charset="0"/>
              </a:rPr>
              <a:t>Remove </a:t>
            </a:r>
            <a:r>
              <a:rPr lang="en-US" altLang="en-US" sz="4000" dirty="0"/>
              <a:t>Function  in BSTs </a:t>
            </a:r>
          </a:p>
        </p:txBody>
      </p:sp>
      <p:sp>
        <p:nvSpPr>
          <p:cNvPr id="269315" name="Rectangle 3">
            <a:extLst>
              <a:ext uri="{FF2B5EF4-FFF2-40B4-BE49-F238E27FC236}">
                <a16:creationId xmlns:a16="http://schemas.microsoft.com/office/drawing/2014/main" id="{D086105F-8127-4B98-ABBD-03E5B8A30A2C}"/>
              </a:ext>
            </a:extLst>
          </p:cNvPr>
          <p:cNvSpPr>
            <a:spLocks noGrp="1" noChangeArrowheads="1"/>
          </p:cNvSpPr>
          <p:nvPr>
            <p:ph type="body" idx="1"/>
          </p:nvPr>
        </p:nvSpPr>
        <p:spPr>
          <a:xfrm>
            <a:off x="466725" y="1341438"/>
            <a:ext cx="8229600" cy="4535487"/>
          </a:xfrm>
        </p:spPr>
        <p:txBody>
          <a:bodyPr/>
          <a:lstStyle/>
          <a:p>
            <a:pPr marL="357188" indent="-357188">
              <a:lnSpc>
                <a:spcPct val="80000"/>
              </a:lnSpc>
              <a:buFontTx/>
              <a:buNone/>
            </a:pPr>
            <a:r>
              <a:rPr lang="en-US" altLang="en-US" sz="1200" dirty="0">
                <a:latin typeface="Tahoma" panose="020B0604030504040204" pitchFamily="34" charset="0"/>
              </a:rPr>
              <a:t>BTNodeType *Remove (infotype *key, BTNodeType *p)</a:t>
            </a:r>
          </a:p>
          <a:p>
            <a:pPr marL="357188" indent="-357188">
              <a:lnSpc>
                <a:spcPct val="80000"/>
              </a:lnSpc>
              <a:buFontTx/>
              <a:buNone/>
            </a:pPr>
            <a:r>
              <a:rPr lang="en-US" altLang="en-US" sz="1200" dirty="0">
                <a:latin typeface="Tahoma" panose="020B0604030504040204" pitchFamily="34" charset="0"/>
              </a:rPr>
              <a:t>{// returns a pointer to node </a:t>
            </a:r>
            <a:r>
              <a:rPr lang="tr-TR" altLang="en-US" sz="1200" dirty="0">
                <a:latin typeface="Tahoma" panose="020B0604030504040204" pitchFamily="34" charset="0"/>
              </a:rPr>
              <a:t>replacing the node removed</a:t>
            </a:r>
            <a:r>
              <a:rPr lang="en-US" altLang="en-US" sz="1200" dirty="0">
                <a:latin typeface="Tahoma" panose="020B0604030504040204" pitchFamily="34" charset="0"/>
              </a:rPr>
              <a:t>.</a:t>
            </a:r>
          </a:p>
          <a:p>
            <a:pPr marL="357188" indent="-357188">
              <a:lnSpc>
                <a:spcPct val="80000"/>
              </a:lnSpc>
              <a:buFontTx/>
              <a:buNone/>
            </a:pPr>
            <a:r>
              <a:rPr lang="en-US" altLang="en-US" sz="1200" dirty="0">
                <a:latin typeface="Tahoma" panose="020B0604030504040204" pitchFamily="34" charset="0"/>
              </a:rPr>
              <a:t>	BTNodeType *TempPtr;</a:t>
            </a:r>
          </a:p>
          <a:p>
            <a:pPr marL="357188" indent="-357188">
              <a:lnSpc>
                <a:spcPct val="80000"/>
              </a:lnSpc>
              <a:buFontTx/>
              <a:buNone/>
            </a:pPr>
            <a:r>
              <a:rPr lang="en-US" altLang="en-US" sz="1200" dirty="0">
                <a:latin typeface="Tahoma" panose="020B0604030504040204" pitchFamily="34" charset="0"/>
              </a:rPr>
              <a:t>	if (p == NULL)                                                        //empty tree</a:t>
            </a:r>
          </a:p>
          <a:p>
            <a:pPr marL="357188" indent="-357188">
              <a:lnSpc>
                <a:spcPct val="80000"/>
              </a:lnSpc>
              <a:buFontTx/>
              <a:buNone/>
            </a:pPr>
            <a:r>
              <a:rPr lang="en-US" altLang="en-US" sz="1200" dirty="0">
                <a:latin typeface="Tahoma" panose="020B0604030504040204" pitchFamily="34" charset="0"/>
              </a:rPr>
              <a:t>		return errorMessage(“empty tree”);</a:t>
            </a:r>
          </a:p>
          <a:p>
            <a:pPr marL="357188" indent="-357188">
              <a:lnSpc>
                <a:spcPct val="80000"/>
              </a:lnSpc>
              <a:buFontTx/>
              <a:buNone/>
            </a:pPr>
            <a:r>
              <a:rPr lang="en-US" altLang="en-US" sz="1200" dirty="0">
                <a:latin typeface="Tahoma" panose="020B0604030504040204" pitchFamily="34" charset="0"/>
              </a:rPr>
              <a:t>	if (key &lt; p-&gt;data)</a:t>
            </a:r>
          </a:p>
          <a:p>
            <a:pPr marL="357188" indent="-357188">
              <a:lnSpc>
                <a:spcPct val="80000"/>
              </a:lnSpc>
              <a:buFontTx/>
              <a:buNone/>
            </a:pPr>
            <a:r>
              <a:rPr lang="en-US" altLang="en-US" sz="1200" dirty="0">
                <a:latin typeface="Tahoma" panose="020B0604030504040204" pitchFamily="34" charset="0"/>
              </a:rPr>
              <a:t>	  p-&gt;left=Remove(key,p-&gt;left);</a:t>
            </a:r>
          </a:p>
          <a:p>
            <a:pPr marL="357188" indent="-357188">
              <a:lnSpc>
                <a:spcPct val="80000"/>
              </a:lnSpc>
              <a:buFontTx/>
              <a:buNone/>
            </a:pPr>
            <a:r>
              <a:rPr lang="en-US" altLang="en-US" sz="1200" dirty="0">
                <a:latin typeface="Tahoma" panose="020B0604030504040204" pitchFamily="34" charset="0"/>
              </a:rPr>
              <a:t>	else if (key &gt; p-&gt;data)</a:t>
            </a:r>
          </a:p>
          <a:p>
            <a:pPr marL="357188" indent="-357188">
              <a:lnSpc>
                <a:spcPct val="80000"/>
              </a:lnSpc>
              <a:buFontTx/>
              <a:buNone/>
            </a:pPr>
            <a:r>
              <a:rPr lang="en-US" altLang="en-US" sz="1200" dirty="0">
                <a:latin typeface="Tahoma" panose="020B0604030504040204" pitchFamily="34" charset="0"/>
              </a:rPr>
              <a:t>	  p-&gt;right=Remove(key,p-&gt;right); 		</a:t>
            </a:r>
          </a:p>
          <a:p>
            <a:pPr marL="357188" indent="-357188">
              <a:lnSpc>
                <a:spcPct val="80000"/>
              </a:lnSpc>
              <a:buFontTx/>
              <a:buNone/>
            </a:pPr>
            <a:r>
              <a:rPr lang="en-US" altLang="en-US" sz="1200" dirty="0">
                <a:latin typeface="Tahoma" panose="020B0604030504040204" pitchFamily="34" charset="0"/>
              </a:rPr>
              <a:t>	else   			          	       //node with key found!!!</a:t>
            </a:r>
          </a:p>
          <a:p>
            <a:pPr marL="357188" indent="-357188">
              <a:lnSpc>
                <a:spcPct val="80000"/>
              </a:lnSpc>
              <a:buFontTx/>
              <a:buNone/>
            </a:pPr>
            <a:r>
              <a:rPr lang="en-US" altLang="en-US" sz="1200" dirty="0">
                <a:latin typeface="Tahoma" panose="020B0604030504040204" pitchFamily="34" charset="0"/>
              </a:rPr>
              <a:t>	  if (p-&gt;right &amp;&amp; p-&gt;left) {		       //if node has two children</a:t>
            </a:r>
          </a:p>
          <a:p>
            <a:pPr marL="357188" indent="-357188">
              <a:lnSpc>
                <a:spcPct val="80000"/>
              </a:lnSpc>
              <a:buFontTx/>
              <a:buNone/>
            </a:pPr>
            <a:r>
              <a:rPr lang="en-US" altLang="en-US" sz="1200" dirty="0">
                <a:latin typeface="Tahoma" panose="020B0604030504040204" pitchFamily="34" charset="0"/>
              </a:rPr>
              <a:t>	     TmpPtr=findMin(p-&gt;right);	                          //find smallest key of right subtree of node with key</a:t>
            </a:r>
          </a:p>
          <a:p>
            <a:pPr marL="357188" indent="-357188">
              <a:lnSpc>
                <a:spcPct val="80000"/>
              </a:lnSpc>
              <a:buFontTx/>
              <a:buNone/>
            </a:pPr>
            <a:r>
              <a:rPr lang="en-US" altLang="en-US" sz="1200" dirty="0">
                <a:latin typeface="Tahoma" panose="020B0604030504040204" pitchFamily="34" charset="0"/>
              </a:rPr>
              <a:t>	     p-&gt;data=TmpPtr-&gt;data; 	                          //replace removed data by smallest key of right subtree</a:t>
            </a:r>
          </a:p>
          <a:p>
            <a:pPr marL="357188" indent="-357188">
              <a:lnSpc>
                <a:spcPct val="80000"/>
              </a:lnSpc>
              <a:buFontTx/>
              <a:buNone/>
            </a:pPr>
            <a:r>
              <a:rPr lang="en-US" altLang="en-US" sz="1200" dirty="0">
                <a:latin typeface="Tahoma" panose="020B0604030504040204" pitchFamily="34" charset="0"/>
              </a:rPr>
              <a:t>	     p-&gt;right=Remove(p-&gt;data,p-&gt;right);	</a:t>
            </a:r>
          </a:p>
          <a:p>
            <a:pPr marL="357188" indent="-357188">
              <a:lnSpc>
                <a:spcPct val="80000"/>
              </a:lnSpc>
              <a:buFontTx/>
              <a:buNone/>
            </a:pPr>
            <a:r>
              <a:rPr lang="en-US" altLang="en-US" sz="1200" dirty="0">
                <a:latin typeface="Tahoma" panose="020B0604030504040204" pitchFamily="34" charset="0"/>
              </a:rPr>
              <a:t>	}</a:t>
            </a:r>
          </a:p>
          <a:p>
            <a:pPr marL="357188" indent="-357188">
              <a:lnSpc>
                <a:spcPct val="80000"/>
              </a:lnSpc>
              <a:buFontTx/>
              <a:buNone/>
            </a:pPr>
            <a:r>
              <a:rPr lang="en-US" altLang="en-US" sz="1200" dirty="0">
                <a:latin typeface="Tahoma" panose="020B0604030504040204" pitchFamily="34" charset="0"/>
              </a:rPr>
              <a:t>	else {				       //if node has less than two children</a:t>
            </a:r>
          </a:p>
          <a:p>
            <a:pPr marL="357188" indent="-357188">
              <a:lnSpc>
                <a:spcPct val="80000"/>
              </a:lnSpc>
              <a:buFontTx/>
              <a:buNone/>
            </a:pPr>
            <a:r>
              <a:rPr lang="en-US" altLang="en-US" sz="1200" dirty="0">
                <a:latin typeface="Tahoma" panose="020B0604030504040204" pitchFamily="34" charset="0"/>
              </a:rPr>
              <a:t>	     TmpPtr=p;</a:t>
            </a:r>
          </a:p>
          <a:p>
            <a:pPr marL="357188" indent="-357188">
              <a:lnSpc>
                <a:spcPct val="80000"/>
              </a:lnSpc>
              <a:buFontTx/>
              <a:buNone/>
            </a:pPr>
            <a:r>
              <a:rPr lang="en-US" altLang="en-US" sz="1200" dirty="0">
                <a:latin typeface="Tahoma" panose="020B0604030504040204" pitchFamily="34" charset="0"/>
              </a:rPr>
              <a:t>	     if (p-&gt;left == NULL) p=p-&gt;right;</a:t>
            </a:r>
          </a:p>
          <a:p>
            <a:pPr marL="357188" indent="-357188">
              <a:lnSpc>
                <a:spcPct val="80000"/>
              </a:lnSpc>
              <a:buFontTx/>
              <a:buNone/>
            </a:pPr>
            <a:r>
              <a:rPr lang="en-US" altLang="en-US" sz="1200" dirty="0">
                <a:latin typeface="Tahoma" panose="020B0604030504040204" pitchFamily="34" charset="0"/>
              </a:rPr>
              <a:t>	     else if (p-&gt;right == NULL) p=p-&gt;left; </a:t>
            </a:r>
          </a:p>
          <a:p>
            <a:pPr marL="357188" indent="-357188">
              <a:lnSpc>
                <a:spcPct val="80000"/>
              </a:lnSpc>
              <a:buFontTx/>
              <a:buNone/>
            </a:pPr>
            <a:r>
              <a:rPr lang="en-US" altLang="en-US" sz="1200" dirty="0">
                <a:latin typeface="Tahoma" panose="020B0604030504040204" pitchFamily="34" charset="0"/>
              </a:rPr>
              <a:t>	     free(TmpPtr);	</a:t>
            </a:r>
          </a:p>
          <a:p>
            <a:pPr marL="357188" indent="-357188">
              <a:lnSpc>
                <a:spcPct val="80000"/>
              </a:lnSpc>
              <a:buFontTx/>
              <a:buNone/>
            </a:pPr>
            <a:r>
              <a:rPr lang="en-US" altLang="en-US" sz="1200" dirty="0">
                <a:latin typeface="Tahoma" panose="020B0604030504040204" pitchFamily="34" charset="0"/>
              </a:rPr>
              <a:t>	}</a:t>
            </a:r>
          </a:p>
          <a:p>
            <a:pPr marL="357188" indent="-357188">
              <a:lnSpc>
                <a:spcPct val="80000"/>
              </a:lnSpc>
              <a:buFontTx/>
              <a:buNone/>
            </a:pPr>
            <a:r>
              <a:rPr lang="en-US" altLang="en-US" sz="1200" dirty="0">
                <a:latin typeface="Tahoma" panose="020B0604030504040204" pitchFamily="34" charset="0"/>
              </a:rPr>
              <a:t>	return p;				            	</a:t>
            </a:r>
          </a:p>
          <a:p>
            <a:pPr marL="357188" indent="-357188">
              <a:lnSpc>
                <a:spcPct val="80000"/>
              </a:lnSpc>
              <a:buFontTx/>
              <a:buNone/>
            </a:pPr>
            <a:r>
              <a:rPr lang="en-US" altLang="en-US" sz="1200" dirty="0">
                <a:latin typeface="Tahoma" panose="020B0604030504040204" pitchFamily="34" charset="0"/>
              </a:rPr>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CA89433-CF36-4F4B-B061-2F09EC3A715F}"/>
              </a:ext>
            </a:extLst>
          </p:cNvPr>
          <p:cNvSpPr>
            <a:spLocks noGrp="1"/>
          </p:cNvSpPr>
          <p:nvPr>
            <p:ph type="title"/>
          </p:nvPr>
        </p:nvSpPr>
        <p:spPr>
          <a:xfrm>
            <a:off x="457200" y="2060810"/>
            <a:ext cx="8229600" cy="2088290"/>
          </a:xfrm>
        </p:spPr>
        <p:txBody>
          <a:bodyPr/>
          <a:lstStyle/>
          <a:p>
            <a:r>
              <a:rPr lang="en-US" sz="7200" dirty="0"/>
              <a:t>Supplementary slides…</a:t>
            </a:r>
          </a:p>
        </p:txBody>
      </p:sp>
      <p:sp>
        <p:nvSpPr>
          <p:cNvPr id="4" name="Veri Yer Tutucusu 3">
            <a:extLst>
              <a:ext uri="{FF2B5EF4-FFF2-40B4-BE49-F238E27FC236}">
                <a16:creationId xmlns:a16="http://schemas.microsoft.com/office/drawing/2014/main" id="{12B8B55C-4786-4B91-9B56-BAD11AFACFEF}"/>
              </a:ext>
            </a:extLst>
          </p:cNvPr>
          <p:cNvSpPr>
            <a:spLocks noGrp="1"/>
          </p:cNvSpPr>
          <p:nvPr>
            <p:ph type="dt" sz="half" idx="10"/>
          </p:nvPr>
        </p:nvSpPr>
        <p:spPr/>
        <p:txBody>
          <a:bodyPr/>
          <a:lstStyle/>
          <a:p>
            <a:fld id="{0F92DB3B-1097-4618-8664-8FF5E565DAC1}" type="datetime4">
              <a:rPr lang="en-US" altLang="en-US" smtClean="0"/>
              <a:pPr/>
              <a:t>November 7, 2024</a:t>
            </a:fld>
            <a:endParaRPr lang="en-US" altLang="en-US" dirty="0"/>
          </a:p>
        </p:txBody>
      </p:sp>
      <p:sp>
        <p:nvSpPr>
          <p:cNvPr id="5" name="Alt Bilgi Yer Tutucusu 4">
            <a:extLst>
              <a:ext uri="{FF2B5EF4-FFF2-40B4-BE49-F238E27FC236}">
                <a16:creationId xmlns:a16="http://schemas.microsoft.com/office/drawing/2014/main" id="{A1F238CC-5B72-42BC-B4A5-8B53B9E69579}"/>
              </a:ext>
            </a:extLst>
          </p:cNvPr>
          <p:cNvSpPr>
            <a:spLocks noGrp="1"/>
          </p:cNvSpPr>
          <p:nvPr>
            <p:ph type="ftr" sz="quarter" idx="11"/>
          </p:nvPr>
        </p:nvSpPr>
        <p:spPr/>
        <p:txBody>
          <a:bodyPr/>
          <a:lstStyle/>
          <a:p>
            <a:r>
              <a:rPr lang="en-US" altLang="en-US" dirty="0"/>
              <a:t>Borahan Tümer                                                                                                                                                                          </a:t>
            </a:r>
          </a:p>
        </p:txBody>
      </p:sp>
      <p:sp>
        <p:nvSpPr>
          <p:cNvPr id="6" name="Slayt Numarası Yer Tutucusu 5">
            <a:extLst>
              <a:ext uri="{FF2B5EF4-FFF2-40B4-BE49-F238E27FC236}">
                <a16:creationId xmlns:a16="http://schemas.microsoft.com/office/drawing/2014/main" id="{CEC4D844-99A0-4DA0-BD9F-B8EE52BC111A}"/>
              </a:ext>
            </a:extLst>
          </p:cNvPr>
          <p:cNvSpPr>
            <a:spLocks noGrp="1"/>
          </p:cNvSpPr>
          <p:nvPr>
            <p:ph type="sldNum" sz="quarter" idx="12"/>
          </p:nvPr>
        </p:nvSpPr>
        <p:spPr/>
        <p:txBody>
          <a:bodyPr/>
          <a:lstStyle/>
          <a:p>
            <a:fld id="{7BBBEAB4-9E35-4AD2-B30F-971FEF33D279}" type="slidenum">
              <a:rPr lang="en-US" altLang="en-US" smtClean="0"/>
              <a:pPr/>
              <a:t>82</a:t>
            </a:fld>
            <a:endParaRPr lang="en-US" altLang="en-US" dirty="0"/>
          </a:p>
        </p:txBody>
      </p:sp>
    </p:spTree>
    <p:extLst>
      <p:ext uri="{BB962C8B-B14F-4D97-AF65-F5344CB8AC3E}">
        <p14:creationId xmlns:p14="http://schemas.microsoft.com/office/powerpoint/2010/main" val="16457781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214EF94-09EC-4004-B7B7-095EBEE8EA6A}"/>
              </a:ext>
            </a:extLst>
          </p:cNvPr>
          <p:cNvSpPr>
            <a:spLocks noGrp="1"/>
          </p:cNvSpPr>
          <p:nvPr>
            <p:ph type="dt" sz="half" idx="10"/>
          </p:nvPr>
        </p:nvSpPr>
        <p:spPr/>
        <p:txBody>
          <a:bodyPr/>
          <a:lstStyle/>
          <a:p>
            <a:fld id="{92E4A43D-A5C6-4584-B1BE-883ED73CD2C0}"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B40A901B-7B0C-4019-8AF5-EBBD9822A6A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9652583-158A-4DFD-A816-F07E881F613E}"/>
              </a:ext>
            </a:extLst>
          </p:cNvPr>
          <p:cNvSpPr>
            <a:spLocks noGrp="1"/>
          </p:cNvSpPr>
          <p:nvPr>
            <p:ph type="sldNum" sz="quarter" idx="12"/>
          </p:nvPr>
        </p:nvSpPr>
        <p:spPr/>
        <p:txBody>
          <a:bodyPr/>
          <a:lstStyle/>
          <a:p>
            <a:fld id="{7540B620-1BEF-4135-8834-4D000E1EEFE4}" type="slidenum">
              <a:rPr lang="en-US" altLang="en-US"/>
              <a:pPr/>
              <a:t>83</a:t>
            </a:fld>
            <a:endParaRPr lang="en-US" altLang="en-US" dirty="0"/>
          </a:p>
        </p:txBody>
      </p:sp>
      <p:sp>
        <p:nvSpPr>
          <p:cNvPr id="272386" name="Rectangle 2">
            <a:extLst>
              <a:ext uri="{FF2B5EF4-FFF2-40B4-BE49-F238E27FC236}">
                <a16:creationId xmlns:a16="http://schemas.microsoft.com/office/drawing/2014/main" id="{7D9CEA6C-F16C-4A96-9AEB-A4FF913968D6}"/>
              </a:ext>
            </a:extLst>
          </p:cNvPr>
          <p:cNvSpPr>
            <a:spLocks noGrp="1" noChangeArrowheads="1"/>
          </p:cNvSpPr>
          <p:nvPr>
            <p:ph type="title"/>
          </p:nvPr>
        </p:nvSpPr>
        <p:spPr/>
        <p:txBody>
          <a:bodyPr/>
          <a:lstStyle/>
          <a:p>
            <a:r>
              <a:rPr lang="en-US" altLang="en-US" dirty="0"/>
              <a:t>Calculation of Access Time </a:t>
            </a:r>
          </a:p>
        </p:txBody>
      </p:sp>
      <p:sp>
        <p:nvSpPr>
          <p:cNvPr id="272387" name="Rectangle 3">
            <a:extLst>
              <a:ext uri="{FF2B5EF4-FFF2-40B4-BE49-F238E27FC236}">
                <a16:creationId xmlns:a16="http://schemas.microsoft.com/office/drawing/2014/main" id="{7C398513-E60A-4040-9FA8-6E8C8716E69E}"/>
              </a:ext>
            </a:extLst>
          </p:cNvPr>
          <p:cNvSpPr>
            <a:spLocks noGrp="1" noChangeArrowheads="1"/>
          </p:cNvSpPr>
          <p:nvPr>
            <p:ph type="body" idx="1"/>
          </p:nvPr>
        </p:nvSpPr>
        <p:spPr>
          <a:xfrm>
            <a:off x="466725" y="1628775"/>
            <a:ext cx="7777163" cy="4525963"/>
          </a:xfrm>
        </p:spPr>
        <p:txBody>
          <a:bodyPr/>
          <a:lstStyle/>
          <a:p>
            <a:r>
              <a:rPr lang="en-US" altLang="en-US" dirty="0"/>
              <a:t>Access to some specific piece of data is achieved when the node this piece of data resides is found.  To find this node, a search gets started from the root.  </a:t>
            </a:r>
          </a:p>
          <a:p>
            <a:r>
              <a:rPr lang="en-US" altLang="en-US" dirty="0"/>
              <a:t>Data at each node is compared with the key that is searched for.</a:t>
            </a:r>
          </a:p>
          <a:p>
            <a:r>
              <a:rPr lang="en-US" altLang="en-US" dirty="0"/>
              <a:t>Counting up the number of comparisons for each node will render the access time.</a:t>
            </a:r>
          </a:p>
        </p:txBody>
      </p:sp>
    </p:spTree>
    <p:extLst>
      <p:ext uri="{BB962C8B-B14F-4D97-AF65-F5344CB8AC3E}">
        <p14:creationId xmlns:p14="http://schemas.microsoft.com/office/powerpoint/2010/main" val="39889179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7E93C916-6260-46A6-B276-F52AB087B7A2}"/>
              </a:ext>
            </a:extLst>
          </p:cNvPr>
          <p:cNvSpPr>
            <a:spLocks noGrp="1"/>
          </p:cNvSpPr>
          <p:nvPr>
            <p:ph type="dt" sz="half" idx="10"/>
          </p:nvPr>
        </p:nvSpPr>
        <p:spPr/>
        <p:txBody>
          <a:bodyPr/>
          <a:lstStyle/>
          <a:p>
            <a:fld id="{8BBBE962-B60D-4C75-A980-9953898037CD}"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B771C1FA-4C7E-4BB2-AB9E-32B06771E028}"/>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D31E8CBB-5A2C-4E8A-A23E-F70FE1521712}"/>
              </a:ext>
            </a:extLst>
          </p:cNvPr>
          <p:cNvSpPr>
            <a:spLocks noGrp="1"/>
          </p:cNvSpPr>
          <p:nvPr>
            <p:ph type="sldNum" sz="quarter" idx="12"/>
          </p:nvPr>
        </p:nvSpPr>
        <p:spPr/>
        <p:txBody>
          <a:bodyPr/>
          <a:lstStyle/>
          <a:p>
            <a:fld id="{03D7EABD-9BEE-4060-913B-411D352A0948}" type="slidenum">
              <a:rPr lang="en-US" altLang="en-US"/>
              <a:pPr/>
              <a:t>84</a:t>
            </a:fld>
            <a:endParaRPr lang="en-US" altLang="en-US" dirty="0"/>
          </a:p>
        </p:txBody>
      </p:sp>
      <p:sp>
        <p:nvSpPr>
          <p:cNvPr id="259074" name="Rectangle 2">
            <a:extLst>
              <a:ext uri="{FF2B5EF4-FFF2-40B4-BE49-F238E27FC236}">
                <a16:creationId xmlns:a16="http://schemas.microsoft.com/office/drawing/2014/main" id="{F8FFB76A-DFA8-4CB5-98F0-6AE462157E08}"/>
              </a:ext>
            </a:extLst>
          </p:cNvPr>
          <p:cNvSpPr>
            <a:spLocks noGrp="1" noChangeArrowheads="1"/>
          </p:cNvSpPr>
          <p:nvPr>
            <p:ph type="title"/>
          </p:nvPr>
        </p:nvSpPr>
        <p:spPr/>
        <p:txBody>
          <a:bodyPr/>
          <a:lstStyle/>
          <a:p>
            <a:r>
              <a:rPr lang="en-US" altLang="en-US" sz="4000" dirty="0"/>
              <a:t>Best/Average/Worst (B/A/W) Case Access Times of a </a:t>
            </a:r>
            <a:r>
              <a:rPr lang="tr-TR" altLang="en-US" sz="4000" dirty="0"/>
              <a:t>specific </a:t>
            </a:r>
            <a:r>
              <a:rPr lang="en-US" altLang="en-US" sz="4000" dirty="0"/>
              <a:t>BST</a:t>
            </a:r>
          </a:p>
        </p:txBody>
      </p:sp>
      <p:sp>
        <p:nvSpPr>
          <p:cNvPr id="259075" name="Rectangle 3">
            <a:extLst>
              <a:ext uri="{FF2B5EF4-FFF2-40B4-BE49-F238E27FC236}">
                <a16:creationId xmlns:a16="http://schemas.microsoft.com/office/drawing/2014/main" id="{E4641F2A-9910-40AE-85E5-3B4030638C00}"/>
              </a:ext>
            </a:extLst>
          </p:cNvPr>
          <p:cNvSpPr>
            <a:spLocks noGrp="1" noChangeArrowheads="1"/>
          </p:cNvSpPr>
          <p:nvPr>
            <p:ph type="body" idx="1"/>
          </p:nvPr>
        </p:nvSpPr>
        <p:spPr>
          <a:xfrm>
            <a:off x="466725" y="1628775"/>
            <a:ext cx="7777163" cy="4525963"/>
          </a:xfrm>
        </p:spPr>
        <p:txBody>
          <a:bodyPr/>
          <a:lstStyle/>
          <a:p>
            <a:r>
              <a:rPr lang="en-US" altLang="en-US" sz="2400" dirty="0"/>
              <a:t>The </a:t>
            </a:r>
            <a:r>
              <a:rPr lang="en-US" altLang="en-US" sz="2400" dirty="0">
                <a:solidFill>
                  <a:srgbClr val="FF0000"/>
                </a:solidFill>
              </a:rPr>
              <a:t>best or fastest access time of a specific BST</a:t>
            </a:r>
            <a:r>
              <a:rPr lang="en-US" altLang="en-US" sz="2400" dirty="0"/>
              <a:t> describes the access time to a node that can be attained with the smallest number of comparisons in this BST. Obviously this node is the root of this BST.  </a:t>
            </a:r>
          </a:p>
          <a:p>
            <a:r>
              <a:rPr lang="en-US" altLang="en-US" sz="2400" dirty="0"/>
              <a:t>The </a:t>
            </a:r>
            <a:r>
              <a:rPr lang="en-US" altLang="en-US" sz="2400" dirty="0">
                <a:solidFill>
                  <a:srgbClr val="FF0000"/>
                </a:solidFill>
              </a:rPr>
              <a:t>average access time </a:t>
            </a:r>
            <a:r>
              <a:rPr lang="en-US" altLang="en-US" sz="2400" dirty="0"/>
              <a:t>is total number of comparisons required to find all nodes divided by the number of nodes in this BST.</a:t>
            </a:r>
          </a:p>
          <a:p>
            <a:r>
              <a:rPr lang="en-US" altLang="en-US" sz="2400" dirty="0"/>
              <a:t>The </a:t>
            </a:r>
            <a:r>
              <a:rPr lang="en-US" altLang="en-US" sz="2400" dirty="0">
                <a:solidFill>
                  <a:srgbClr val="FF0000"/>
                </a:solidFill>
              </a:rPr>
              <a:t>worst case access time </a:t>
            </a:r>
            <a:r>
              <a:rPr lang="en-US" altLang="en-US" sz="2400" dirty="0"/>
              <a:t>is the number of nodes on the longest path from the root to a leaf in this BST. It is equal to the height of this tree +1.</a:t>
            </a:r>
          </a:p>
          <a:p>
            <a:r>
              <a:rPr lang="en-US" altLang="en-US" sz="2400" b="1" dirty="0">
                <a:solidFill>
                  <a:srgbClr val="FF0000"/>
                </a:solidFill>
              </a:rPr>
              <a:t>Important:</a:t>
            </a:r>
            <a:r>
              <a:rPr lang="en-US" altLang="en-US" sz="2400" dirty="0"/>
              <a:t> !!! Please note that B/A/W topologies and B/A/W case access times are two different concepts!!!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Veri Yer Tutucusu 3">
            <a:extLst>
              <a:ext uri="{FF2B5EF4-FFF2-40B4-BE49-F238E27FC236}">
                <a16:creationId xmlns:a16="http://schemas.microsoft.com/office/drawing/2014/main" id="{06492AAB-E391-4FEC-8B49-AD12CC3CC91D}"/>
              </a:ext>
            </a:extLst>
          </p:cNvPr>
          <p:cNvSpPr>
            <a:spLocks noGrp="1"/>
          </p:cNvSpPr>
          <p:nvPr>
            <p:ph type="dt" sz="half" idx="10"/>
          </p:nvPr>
        </p:nvSpPr>
        <p:spPr/>
        <p:txBody>
          <a:bodyPr/>
          <a:lstStyle/>
          <a:p>
            <a:fld id="{C13B093A-B9E8-4719-BBDD-687BB5A942FB}" type="datetime4">
              <a:rPr lang="en-US" altLang="en-US"/>
              <a:pPr/>
              <a:t>November 7, 2024</a:t>
            </a:fld>
            <a:endParaRPr lang="en-US" altLang="en-US" dirty="0"/>
          </a:p>
        </p:txBody>
      </p:sp>
      <p:sp>
        <p:nvSpPr>
          <p:cNvPr id="59" name="Alt Bilgi Yer Tutucusu 4">
            <a:extLst>
              <a:ext uri="{FF2B5EF4-FFF2-40B4-BE49-F238E27FC236}">
                <a16:creationId xmlns:a16="http://schemas.microsoft.com/office/drawing/2014/main" id="{62BC6A11-B975-4201-A045-53F8ECBA9228}"/>
              </a:ext>
            </a:extLst>
          </p:cNvPr>
          <p:cNvSpPr>
            <a:spLocks noGrp="1"/>
          </p:cNvSpPr>
          <p:nvPr>
            <p:ph type="ftr" sz="quarter" idx="11"/>
          </p:nvPr>
        </p:nvSpPr>
        <p:spPr/>
        <p:txBody>
          <a:bodyPr/>
          <a:lstStyle/>
          <a:p>
            <a:r>
              <a:rPr lang="en-US" altLang="en-US" dirty="0"/>
              <a:t>Borahan Tümer, Ph.D.                                                                                                                                                                          </a:t>
            </a:r>
          </a:p>
        </p:txBody>
      </p:sp>
      <p:sp>
        <p:nvSpPr>
          <p:cNvPr id="60" name="Slayt Numarası Yer Tutucusu 5">
            <a:extLst>
              <a:ext uri="{FF2B5EF4-FFF2-40B4-BE49-F238E27FC236}">
                <a16:creationId xmlns:a16="http://schemas.microsoft.com/office/drawing/2014/main" id="{209BACA5-83E2-4518-A38A-D503663A6125}"/>
              </a:ext>
            </a:extLst>
          </p:cNvPr>
          <p:cNvSpPr>
            <a:spLocks noGrp="1"/>
          </p:cNvSpPr>
          <p:nvPr>
            <p:ph type="sldNum" sz="quarter" idx="12"/>
          </p:nvPr>
        </p:nvSpPr>
        <p:spPr/>
        <p:txBody>
          <a:bodyPr/>
          <a:lstStyle/>
          <a:p>
            <a:fld id="{7F01DEDA-13ED-464D-B24A-4F1C8102E709}" type="slidenum">
              <a:rPr lang="en-US" altLang="en-US"/>
              <a:pPr/>
              <a:t>85</a:t>
            </a:fld>
            <a:endParaRPr lang="en-US" altLang="en-US" dirty="0"/>
          </a:p>
        </p:txBody>
      </p:sp>
      <p:sp>
        <p:nvSpPr>
          <p:cNvPr id="258050" name="Rectangle 2">
            <a:extLst>
              <a:ext uri="{FF2B5EF4-FFF2-40B4-BE49-F238E27FC236}">
                <a16:creationId xmlns:a16="http://schemas.microsoft.com/office/drawing/2014/main" id="{85129ED6-FF33-426C-8D00-3882D6566ABF}"/>
              </a:ext>
            </a:extLst>
          </p:cNvPr>
          <p:cNvSpPr>
            <a:spLocks noGrp="1" noChangeArrowheads="1"/>
          </p:cNvSpPr>
          <p:nvPr>
            <p:ph type="title"/>
          </p:nvPr>
        </p:nvSpPr>
        <p:spPr>
          <a:xfrm>
            <a:off x="466725" y="115888"/>
            <a:ext cx="8229600" cy="1143000"/>
          </a:xfrm>
        </p:spPr>
        <p:txBody>
          <a:bodyPr/>
          <a:lstStyle/>
          <a:p>
            <a:r>
              <a:rPr lang="en-US" altLang="en-US" dirty="0"/>
              <a:t>Calculation of Access Time</a:t>
            </a:r>
          </a:p>
        </p:txBody>
      </p:sp>
      <p:graphicFrame>
        <p:nvGraphicFramePr>
          <p:cNvPr id="258052" name="Object 4">
            <a:extLst>
              <a:ext uri="{FF2B5EF4-FFF2-40B4-BE49-F238E27FC236}">
                <a16:creationId xmlns:a16="http://schemas.microsoft.com/office/drawing/2014/main" id="{7083FF3E-3DE4-4FCD-A435-F475EAD62F7E}"/>
              </a:ext>
            </a:extLst>
          </p:cNvPr>
          <p:cNvGraphicFramePr>
            <a:graphicFrameLocks noChangeAspect="1"/>
          </p:cNvGraphicFramePr>
          <p:nvPr/>
        </p:nvGraphicFramePr>
        <p:xfrm>
          <a:off x="4067175" y="1246188"/>
          <a:ext cx="5076825" cy="3695700"/>
        </p:xfrm>
        <a:graphic>
          <a:graphicData uri="http://schemas.openxmlformats.org/presentationml/2006/ole">
            <mc:AlternateContent xmlns:mc="http://schemas.openxmlformats.org/markup-compatibility/2006">
              <mc:Choice xmlns:v="urn:schemas-microsoft-com:vml" Requires="v">
                <p:oleObj spid="_x0000_s258227" name="Bitmap Image" r:id="rId3" imgW="13771429" imgH="8961905" progId="Paint.Picture">
                  <p:embed/>
                </p:oleObj>
              </mc:Choice>
              <mc:Fallback>
                <p:oleObj name="Bitmap Image" r:id="rId3" imgW="13771429" imgH="8961905"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246188"/>
                        <a:ext cx="5076825"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8192" name="Group 144">
            <a:extLst>
              <a:ext uri="{FF2B5EF4-FFF2-40B4-BE49-F238E27FC236}">
                <a16:creationId xmlns:a16="http://schemas.microsoft.com/office/drawing/2014/main" id="{0DE95B6F-CE3E-4331-9BBD-D093C8BE6C76}"/>
              </a:ext>
            </a:extLst>
          </p:cNvPr>
          <p:cNvGraphicFramePr>
            <a:graphicFrameLocks noGrp="1"/>
          </p:cNvGraphicFramePr>
          <p:nvPr/>
        </p:nvGraphicFramePr>
        <p:xfrm>
          <a:off x="107950" y="1484313"/>
          <a:ext cx="3960813" cy="4477386"/>
        </p:xfrm>
        <a:graphic>
          <a:graphicData uri="http://schemas.openxmlformats.org/drawingml/2006/table">
            <a:tbl>
              <a:tblPr/>
              <a:tblGrid>
                <a:gridCol w="792163">
                  <a:extLst>
                    <a:ext uri="{9D8B030D-6E8A-4147-A177-3AD203B41FA5}">
                      <a16:colId xmlns:a16="http://schemas.microsoft.com/office/drawing/2014/main" val="4054951643"/>
                    </a:ext>
                  </a:extLst>
                </a:gridCol>
                <a:gridCol w="1847850">
                  <a:extLst>
                    <a:ext uri="{9D8B030D-6E8A-4147-A177-3AD203B41FA5}">
                      <a16:colId xmlns:a16="http://schemas.microsoft.com/office/drawing/2014/main" val="622501386"/>
                    </a:ext>
                  </a:extLst>
                </a:gridCol>
                <a:gridCol w="1320800">
                  <a:extLst>
                    <a:ext uri="{9D8B030D-6E8A-4147-A177-3AD203B41FA5}">
                      <a16:colId xmlns:a16="http://schemas.microsoft.com/office/drawing/2014/main" val="3117661761"/>
                    </a:ext>
                  </a:extLst>
                </a:gridCol>
              </a:tblGrid>
              <a:tr h="9286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rPr>
                        <a:t>Depth level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 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Comparisons/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node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 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Comparisons/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level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8859297"/>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1*1=1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6343087"/>
                  </a:ext>
                </a:extLst>
              </a:tr>
              <a:tr h="4381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2*2=4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0480436"/>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3*3=9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84967090"/>
                  </a:ext>
                </a:extLst>
              </a:tr>
              <a:tr h="4413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4*5=20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8397027"/>
                  </a:ext>
                </a:extLst>
              </a:tr>
              <a:tr h="4381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5*7=35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7490841"/>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rPr>
                        <a:t>6*1=6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2211911"/>
                  </a:ext>
                </a:extLst>
              </a:tr>
              <a:tr h="4397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anose="02020603050405020304" pitchFamily="18"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Nodes: 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6554848"/>
                  </a:ext>
                </a:extLst>
              </a:tr>
            </a:tbl>
          </a:graphicData>
        </a:graphic>
      </p:graphicFrame>
      <p:graphicFrame>
        <p:nvGraphicFramePr>
          <p:cNvPr id="258193" name="Group 145">
            <a:extLst>
              <a:ext uri="{FF2B5EF4-FFF2-40B4-BE49-F238E27FC236}">
                <a16:creationId xmlns:a16="http://schemas.microsoft.com/office/drawing/2014/main" id="{0B96D582-1756-456C-A6AD-738936693FAF}"/>
              </a:ext>
            </a:extLst>
          </p:cNvPr>
          <p:cNvGraphicFramePr>
            <a:graphicFrameLocks noGrp="1"/>
          </p:cNvGraphicFramePr>
          <p:nvPr/>
        </p:nvGraphicFramePr>
        <p:xfrm>
          <a:off x="5724525" y="5013325"/>
          <a:ext cx="2303463" cy="1402080"/>
        </p:xfrm>
        <a:graphic>
          <a:graphicData uri="http://schemas.openxmlformats.org/drawingml/2006/table">
            <a:tbl>
              <a:tblPr/>
              <a:tblGrid>
                <a:gridCol w="1079500">
                  <a:extLst>
                    <a:ext uri="{9D8B030D-6E8A-4147-A177-3AD203B41FA5}">
                      <a16:colId xmlns:a16="http://schemas.microsoft.com/office/drawing/2014/main" val="591797209"/>
                    </a:ext>
                  </a:extLst>
                </a:gridCol>
                <a:gridCol w="1223963">
                  <a:extLst>
                    <a:ext uri="{9D8B030D-6E8A-4147-A177-3AD203B41FA5}">
                      <a16:colId xmlns:a16="http://schemas.microsoft.com/office/drawing/2014/main" val="410653158"/>
                    </a:ext>
                  </a:extLst>
                </a:gridCol>
              </a:tblGrid>
              <a:tr h="0">
                <a:tc grid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rPr>
                        <a:t>BST Access Times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2318601229"/>
                  </a:ext>
                </a:extLst>
              </a:tr>
              <a:tr h="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Average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75/19=3.94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3429650"/>
                  </a:ext>
                </a:extLst>
              </a:tr>
              <a:tr h="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Worst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15486627"/>
                  </a:ext>
                </a:extLst>
              </a:tr>
              <a:tr h="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Best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52242448"/>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214EF94-09EC-4004-B7B7-095EBEE8EA6A}"/>
              </a:ext>
            </a:extLst>
          </p:cNvPr>
          <p:cNvSpPr>
            <a:spLocks noGrp="1"/>
          </p:cNvSpPr>
          <p:nvPr>
            <p:ph type="dt" sz="half" idx="10"/>
          </p:nvPr>
        </p:nvSpPr>
        <p:spPr/>
        <p:txBody>
          <a:bodyPr/>
          <a:lstStyle/>
          <a:p>
            <a:fld id="{92E4A43D-A5C6-4584-B1BE-883ED73CD2C0}"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B40A901B-7B0C-4019-8AF5-EBBD9822A6A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9652583-158A-4DFD-A816-F07E881F613E}"/>
              </a:ext>
            </a:extLst>
          </p:cNvPr>
          <p:cNvSpPr>
            <a:spLocks noGrp="1"/>
          </p:cNvSpPr>
          <p:nvPr>
            <p:ph type="sldNum" sz="quarter" idx="12"/>
          </p:nvPr>
        </p:nvSpPr>
        <p:spPr/>
        <p:txBody>
          <a:bodyPr/>
          <a:lstStyle/>
          <a:p>
            <a:fld id="{7540B620-1BEF-4135-8834-4D000E1EEFE4}" type="slidenum">
              <a:rPr lang="en-US" altLang="en-US"/>
              <a:pPr/>
              <a:t>86</a:t>
            </a:fld>
            <a:endParaRPr lang="en-US" altLang="en-US" dirty="0"/>
          </a:p>
        </p:txBody>
      </p:sp>
      <p:sp>
        <p:nvSpPr>
          <p:cNvPr id="272386" name="Rectangle 2">
            <a:extLst>
              <a:ext uri="{FF2B5EF4-FFF2-40B4-BE49-F238E27FC236}">
                <a16:creationId xmlns:a16="http://schemas.microsoft.com/office/drawing/2014/main" id="{7D9CEA6C-F16C-4A96-9AEB-A4FF913968D6}"/>
              </a:ext>
            </a:extLst>
          </p:cNvPr>
          <p:cNvSpPr>
            <a:spLocks noGrp="1" noChangeArrowheads="1"/>
          </p:cNvSpPr>
          <p:nvPr>
            <p:ph type="title"/>
          </p:nvPr>
        </p:nvSpPr>
        <p:spPr/>
        <p:txBody>
          <a:bodyPr/>
          <a:lstStyle/>
          <a:p>
            <a:r>
              <a:rPr lang="en-US" altLang="en-US" dirty="0"/>
              <a:t>Best/Average/Worst BST Topologies </a:t>
            </a:r>
          </a:p>
        </p:txBody>
      </p:sp>
      <p:sp>
        <p:nvSpPr>
          <p:cNvPr id="272387" name="Rectangle 3">
            <a:extLst>
              <a:ext uri="{FF2B5EF4-FFF2-40B4-BE49-F238E27FC236}">
                <a16:creationId xmlns:a16="http://schemas.microsoft.com/office/drawing/2014/main" id="{7C398513-E60A-4040-9FA8-6E8C8716E69E}"/>
              </a:ext>
            </a:extLst>
          </p:cNvPr>
          <p:cNvSpPr>
            <a:spLocks noGrp="1" noChangeArrowheads="1"/>
          </p:cNvSpPr>
          <p:nvPr>
            <p:ph type="body" idx="1"/>
          </p:nvPr>
        </p:nvSpPr>
        <p:spPr>
          <a:xfrm>
            <a:off x="466725" y="1628775"/>
            <a:ext cx="7777163" cy="4176555"/>
          </a:xfrm>
        </p:spPr>
        <p:txBody>
          <a:bodyPr/>
          <a:lstStyle/>
          <a:p>
            <a:r>
              <a:rPr lang="en-US" altLang="en-US" sz="2800" dirty="0"/>
              <a:t>In the analysis of </a:t>
            </a:r>
            <a:r>
              <a:rPr lang="en-US" altLang="en-US" sz="2800" dirty="0">
                <a:latin typeface="Tahoma" panose="020B0604030504040204" pitchFamily="34" charset="0"/>
              </a:rPr>
              <a:t>Find</a:t>
            </a:r>
            <a:r>
              <a:rPr lang="en-US" altLang="en-US" sz="2800" dirty="0"/>
              <a:t> function we considered </a:t>
            </a:r>
            <a:r>
              <a:rPr lang="en-US" altLang="en-US" sz="2800" i="1" dirty="0">
                <a:solidFill>
                  <a:srgbClr val="FF0000"/>
                </a:solidFill>
              </a:rPr>
              <a:t>three different topology types</a:t>
            </a:r>
            <a:r>
              <a:rPr lang="en-US" altLang="en-US" sz="2800" dirty="0"/>
              <a:t>:</a:t>
            </a:r>
          </a:p>
          <a:p>
            <a:pPr lvl="1"/>
            <a:r>
              <a:rPr lang="en-US" altLang="en-US" sz="2400" b="1" i="1" dirty="0">
                <a:solidFill>
                  <a:srgbClr val="FF0000"/>
                </a:solidFill>
              </a:rPr>
              <a:t>Average case</a:t>
            </a:r>
            <a:r>
              <a:rPr lang="en-US" altLang="en-US" sz="2400" dirty="0"/>
              <a:t>: this type includes all possible BST topologies from best to worst case topologies;</a:t>
            </a:r>
          </a:p>
          <a:p>
            <a:pPr lvl="1"/>
            <a:r>
              <a:rPr lang="en-US" altLang="en-US" sz="2400" b="1" i="1" dirty="0">
                <a:solidFill>
                  <a:srgbClr val="FF0000"/>
                </a:solidFill>
              </a:rPr>
              <a:t>Best case</a:t>
            </a:r>
            <a:r>
              <a:rPr lang="en-US" altLang="en-US" sz="2400" dirty="0"/>
              <a:t>: this type includes </a:t>
            </a:r>
            <a:r>
              <a:rPr lang="en-US" altLang="en-US" sz="2400" i="1" u="sng" dirty="0"/>
              <a:t>all BST topologies*</a:t>
            </a:r>
            <a:r>
              <a:rPr lang="en-US" altLang="en-US" sz="2400" dirty="0"/>
              <a:t> that provide the shortest (best) total or average access time;</a:t>
            </a:r>
          </a:p>
          <a:p>
            <a:pPr lvl="1"/>
            <a:r>
              <a:rPr lang="en-US" altLang="en-US" sz="2400" b="1" i="1" dirty="0">
                <a:solidFill>
                  <a:srgbClr val="FF0000"/>
                </a:solidFill>
              </a:rPr>
              <a:t>Worst case</a:t>
            </a:r>
            <a:r>
              <a:rPr lang="en-US" altLang="en-US" sz="2400" dirty="0"/>
              <a:t>: this type includes </a:t>
            </a:r>
            <a:r>
              <a:rPr lang="en-US" altLang="en-US" sz="2400" i="1" u="sng" dirty="0"/>
              <a:t>all BST topologies* </a:t>
            </a:r>
            <a:r>
              <a:rPr lang="en-US" altLang="en-US" sz="2400" dirty="0"/>
              <a:t>that provide the longest (worst) total or average access time which is simply a LL.</a:t>
            </a:r>
            <a:endParaRPr lang="en-US" altLang="en-US" sz="2800" dirty="0"/>
          </a:p>
          <a:p>
            <a:pPr marL="457200" lvl="1" indent="0">
              <a:buNone/>
            </a:pPr>
            <a:r>
              <a:rPr lang="en-US" altLang="en-US" dirty="0"/>
              <a:t>* </a:t>
            </a:r>
            <a:r>
              <a:rPr lang="en-US" altLang="en-US" sz="2000" b="1" i="1" dirty="0"/>
              <a:t>Is there more than one best/worst topology? Look at next slide!</a:t>
            </a:r>
            <a:r>
              <a:rPr lang="en-US" altLang="en-US" sz="2000" b="1" dirty="0"/>
              <a:t> </a:t>
            </a:r>
          </a:p>
        </p:txBody>
      </p:sp>
    </p:spTree>
    <p:extLst>
      <p:ext uri="{BB962C8B-B14F-4D97-AF65-F5344CB8AC3E}">
        <p14:creationId xmlns:p14="http://schemas.microsoft.com/office/powerpoint/2010/main" val="164778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3214EF94-09EC-4004-B7B7-095EBEE8EA6A}"/>
              </a:ext>
            </a:extLst>
          </p:cNvPr>
          <p:cNvSpPr>
            <a:spLocks noGrp="1"/>
          </p:cNvSpPr>
          <p:nvPr>
            <p:ph type="dt" sz="half" idx="10"/>
          </p:nvPr>
        </p:nvSpPr>
        <p:spPr/>
        <p:txBody>
          <a:bodyPr/>
          <a:lstStyle/>
          <a:p>
            <a:fld id="{92E4A43D-A5C6-4584-B1BE-883ED73CD2C0}"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B40A901B-7B0C-4019-8AF5-EBBD9822A6A1}"/>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99652583-158A-4DFD-A816-F07E881F613E}"/>
              </a:ext>
            </a:extLst>
          </p:cNvPr>
          <p:cNvSpPr>
            <a:spLocks noGrp="1"/>
          </p:cNvSpPr>
          <p:nvPr>
            <p:ph type="sldNum" sz="quarter" idx="12"/>
          </p:nvPr>
        </p:nvSpPr>
        <p:spPr/>
        <p:txBody>
          <a:bodyPr/>
          <a:lstStyle/>
          <a:p>
            <a:fld id="{7540B620-1BEF-4135-8834-4D000E1EEFE4}" type="slidenum">
              <a:rPr lang="en-US" altLang="en-US"/>
              <a:pPr/>
              <a:t>87</a:t>
            </a:fld>
            <a:endParaRPr lang="en-US" altLang="en-US" dirty="0"/>
          </a:p>
        </p:txBody>
      </p:sp>
      <p:sp>
        <p:nvSpPr>
          <p:cNvPr id="272386" name="Rectangle 2">
            <a:extLst>
              <a:ext uri="{FF2B5EF4-FFF2-40B4-BE49-F238E27FC236}">
                <a16:creationId xmlns:a16="http://schemas.microsoft.com/office/drawing/2014/main" id="{7D9CEA6C-F16C-4A96-9AEB-A4FF913968D6}"/>
              </a:ext>
            </a:extLst>
          </p:cNvPr>
          <p:cNvSpPr>
            <a:spLocks noGrp="1" noChangeArrowheads="1"/>
          </p:cNvSpPr>
          <p:nvPr>
            <p:ph type="title"/>
          </p:nvPr>
        </p:nvSpPr>
        <p:spPr/>
        <p:txBody>
          <a:bodyPr/>
          <a:lstStyle/>
          <a:p>
            <a:r>
              <a:rPr lang="en-US" altLang="en-US" dirty="0"/>
              <a:t>Best/Worst BST Topologies </a:t>
            </a:r>
          </a:p>
        </p:txBody>
      </p:sp>
      <p:sp>
        <p:nvSpPr>
          <p:cNvPr id="272387" name="Rectangle 3">
            <a:extLst>
              <a:ext uri="{FF2B5EF4-FFF2-40B4-BE49-F238E27FC236}">
                <a16:creationId xmlns:a16="http://schemas.microsoft.com/office/drawing/2014/main" id="{7C398513-E60A-4040-9FA8-6E8C8716E69E}"/>
              </a:ext>
            </a:extLst>
          </p:cNvPr>
          <p:cNvSpPr>
            <a:spLocks noGrp="1" noChangeArrowheads="1"/>
          </p:cNvSpPr>
          <p:nvPr>
            <p:ph type="body" idx="1"/>
          </p:nvPr>
        </p:nvSpPr>
        <p:spPr>
          <a:xfrm>
            <a:off x="466725" y="1628775"/>
            <a:ext cx="7777163" cy="3960525"/>
          </a:xfrm>
        </p:spPr>
        <p:txBody>
          <a:bodyPr/>
          <a:lstStyle/>
          <a:p>
            <a:r>
              <a:rPr lang="en-US" altLang="en-US" sz="2400" dirty="0"/>
              <a:t>A best (worst) BST topology is one with the best total or average access time.</a:t>
            </a:r>
          </a:p>
          <a:p>
            <a:r>
              <a:rPr lang="en-US" altLang="en-US" sz="2400" dirty="0"/>
              <a:t>Each topology with all depth levels filled up with the only possible exception of the last one is a best case topology. </a:t>
            </a:r>
          </a:p>
          <a:p>
            <a:r>
              <a:rPr lang="en-US" altLang="en-US" sz="2400" dirty="0"/>
              <a:t>Each different arrangement combination of leaves at the last depth level refers to a different BST topology that provides the same shortest total search time; hence a best case BST topology.</a:t>
            </a:r>
          </a:p>
          <a:p>
            <a:r>
              <a:rPr lang="en-US" altLang="en-US" sz="2400" dirty="0"/>
              <a:t>Examples are at the next slide.  </a:t>
            </a:r>
            <a:r>
              <a:rPr lang="en-US" altLang="en-US" sz="2800" dirty="0"/>
              <a:t>  </a:t>
            </a:r>
            <a:endParaRPr lang="en-US" altLang="en-US" dirty="0"/>
          </a:p>
        </p:txBody>
      </p:sp>
    </p:spTree>
    <p:extLst>
      <p:ext uri="{BB962C8B-B14F-4D97-AF65-F5344CB8AC3E}">
        <p14:creationId xmlns:p14="http://schemas.microsoft.com/office/powerpoint/2010/main" val="1445772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ED74D94-BA21-4DF2-A13C-C22119BCC943}"/>
              </a:ext>
            </a:extLst>
          </p:cNvPr>
          <p:cNvSpPr>
            <a:spLocks noGrp="1"/>
          </p:cNvSpPr>
          <p:nvPr>
            <p:ph type="title"/>
          </p:nvPr>
        </p:nvSpPr>
        <p:spPr>
          <a:xfrm>
            <a:off x="457200" y="237693"/>
            <a:ext cx="8229600" cy="1143000"/>
          </a:xfrm>
        </p:spPr>
        <p:txBody>
          <a:bodyPr/>
          <a:lstStyle/>
          <a:p>
            <a:r>
              <a:rPr lang="en-US" dirty="0"/>
              <a:t>20-Node Best BST Topologies</a:t>
            </a:r>
          </a:p>
        </p:txBody>
      </p:sp>
      <p:sp>
        <p:nvSpPr>
          <p:cNvPr id="4" name="Veri Yer Tutucusu 3">
            <a:extLst>
              <a:ext uri="{FF2B5EF4-FFF2-40B4-BE49-F238E27FC236}">
                <a16:creationId xmlns:a16="http://schemas.microsoft.com/office/drawing/2014/main" id="{C9CC27DB-99E2-4456-94E4-1AE1F7528B36}"/>
              </a:ext>
            </a:extLst>
          </p:cNvPr>
          <p:cNvSpPr>
            <a:spLocks noGrp="1"/>
          </p:cNvSpPr>
          <p:nvPr>
            <p:ph type="dt" sz="half" idx="10"/>
          </p:nvPr>
        </p:nvSpPr>
        <p:spPr/>
        <p:txBody>
          <a:bodyPr/>
          <a:lstStyle/>
          <a:p>
            <a:fld id="{0F92DB3B-1097-4618-8664-8FF5E565DAC1}" type="datetime4">
              <a:rPr lang="en-US" altLang="en-US" smtClean="0"/>
              <a:pPr/>
              <a:t>November 7, 2024</a:t>
            </a:fld>
            <a:endParaRPr lang="en-US" altLang="en-US" dirty="0"/>
          </a:p>
        </p:txBody>
      </p:sp>
      <p:sp>
        <p:nvSpPr>
          <p:cNvPr id="5" name="Alt Bilgi Yer Tutucusu 4">
            <a:extLst>
              <a:ext uri="{FF2B5EF4-FFF2-40B4-BE49-F238E27FC236}">
                <a16:creationId xmlns:a16="http://schemas.microsoft.com/office/drawing/2014/main" id="{93927E7B-E887-4F2F-AD35-C09090A3E812}"/>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A52D9FE-5D07-4ED7-85E8-D91D2A55616C}"/>
              </a:ext>
            </a:extLst>
          </p:cNvPr>
          <p:cNvSpPr>
            <a:spLocks noGrp="1"/>
          </p:cNvSpPr>
          <p:nvPr>
            <p:ph type="sldNum" sz="quarter" idx="12"/>
          </p:nvPr>
        </p:nvSpPr>
        <p:spPr/>
        <p:txBody>
          <a:bodyPr/>
          <a:lstStyle/>
          <a:p>
            <a:fld id="{7BBBEAB4-9E35-4AD2-B30F-971FEF33D279}" type="slidenum">
              <a:rPr lang="en-US" altLang="en-US" smtClean="0"/>
              <a:pPr/>
              <a:t>88</a:t>
            </a:fld>
            <a:endParaRPr lang="en-US" altLang="en-US" dirty="0"/>
          </a:p>
        </p:txBody>
      </p:sp>
      <p:pic>
        <p:nvPicPr>
          <p:cNvPr id="10" name="Resim 9">
            <a:extLst>
              <a:ext uri="{FF2B5EF4-FFF2-40B4-BE49-F238E27FC236}">
                <a16:creationId xmlns:a16="http://schemas.microsoft.com/office/drawing/2014/main" id="{7F2A1176-F591-4F0B-8A3D-961628070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8" y="2495010"/>
            <a:ext cx="8725703" cy="1809885"/>
          </a:xfrm>
          <a:prstGeom prst="rect">
            <a:avLst/>
          </a:prstGeom>
        </p:spPr>
      </p:pic>
      <p:sp>
        <p:nvSpPr>
          <p:cNvPr id="11" name="Metin kutusu 10">
            <a:extLst>
              <a:ext uri="{FF2B5EF4-FFF2-40B4-BE49-F238E27FC236}">
                <a16:creationId xmlns:a16="http://schemas.microsoft.com/office/drawing/2014/main" id="{FCB45EC1-257F-426D-BA16-67E591AA6B76}"/>
              </a:ext>
            </a:extLst>
          </p:cNvPr>
          <p:cNvSpPr txBox="1"/>
          <p:nvPr/>
        </p:nvSpPr>
        <p:spPr>
          <a:xfrm flipH="1">
            <a:off x="457200" y="4631747"/>
            <a:ext cx="7931330" cy="1231106"/>
          </a:xfrm>
          <a:prstGeom prst="rect">
            <a:avLst/>
          </a:prstGeom>
          <a:noFill/>
        </p:spPr>
        <p:txBody>
          <a:bodyPr wrap="square" rtlCol="0">
            <a:spAutoFit/>
          </a:bodyPr>
          <a:lstStyle/>
          <a:p>
            <a:r>
              <a:rPr lang="en-US" sz="2800" dirty="0"/>
              <a:t>Question: How many such BST topologies are there? Solution in the following slides…</a:t>
            </a:r>
          </a:p>
          <a:p>
            <a:endParaRPr lang="en-US" dirty="0"/>
          </a:p>
        </p:txBody>
      </p:sp>
      <p:sp>
        <p:nvSpPr>
          <p:cNvPr id="12" name="Metin kutusu 11">
            <a:extLst>
              <a:ext uri="{FF2B5EF4-FFF2-40B4-BE49-F238E27FC236}">
                <a16:creationId xmlns:a16="http://schemas.microsoft.com/office/drawing/2014/main" id="{174BDEB9-8856-4676-8E33-93475C191099}"/>
              </a:ext>
            </a:extLst>
          </p:cNvPr>
          <p:cNvSpPr txBox="1"/>
          <p:nvPr/>
        </p:nvSpPr>
        <p:spPr>
          <a:xfrm flipH="1">
            <a:off x="606334" y="1706192"/>
            <a:ext cx="7931330" cy="800219"/>
          </a:xfrm>
          <a:prstGeom prst="rect">
            <a:avLst/>
          </a:prstGeom>
          <a:noFill/>
        </p:spPr>
        <p:txBody>
          <a:bodyPr wrap="square" rtlCol="0">
            <a:spAutoFit/>
          </a:bodyPr>
          <a:lstStyle/>
          <a:p>
            <a:r>
              <a:rPr lang="en-US" sz="2800" dirty="0"/>
              <a:t>We see three examples to such BST topologies…</a:t>
            </a:r>
          </a:p>
          <a:p>
            <a:endParaRPr lang="en-US" dirty="0"/>
          </a:p>
        </p:txBody>
      </p:sp>
    </p:spTree>
    <p:extLst>
      <p:ext uri="{BB962C8B-B14F-4D97-AF65-F5344CB8AC3E}">
        <p14:creationId xmlns:p14="http://schemas.microsoft.com/office/powerpoint/2010/main" val="3425792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06855B-7001-43A9-B3FA-78DDFA678D0B}"/>
              </a:ext>
            </a:extLst>
          </p:cNvPr>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İçerik Yer Tutucusu 2">
                <a:extLst>
                  <a:ext uri="{FF2B5EF4-FFF2-40B4-BE49-F238E27FC236}">
                    <a16:creationId xmlns:a16="http://schemas.microsoft.com/office/drawing/2014/main" id="{10BA0F45-2838-458C-AE74-BCF86B877B6C}"/>
                  </a:ext>
                </a:extLst>
              </p:cNvPr>
              <p:cNvSpPr>
                <a:spLocks noGrp="1"/>
              </p:cNvSpPr>
              <p:nvPr>
                <p:ph idx="1"/>
              </p:nvPr>
            </p:nvSpPr>
            <p:spPr/>
            <p:txBody>
              <a:bodyPr/>
              <a:lstStyle/>
              <a:p>
                <a:r>
                  <a:rPr lang="en-US" sz="2000" dirty="0"/>
                  <a:t>Suppose that at depth level </a:t>
                </a:r>
                <a14:m>
                  <m:oMath xmlns:m="http://schemas.openxmlformats.org/officeDocument/2006/math">
                    <m:r>
                      <a:rPr lang="en-US" sz="2000" i="1">
                        <a:latin typeface="Cambria Math" panose="02040503050406030204" pitchFamily="18" charset="0"/>
                      </a:rPr>
                      <m:t>𝑑</m:t>
                    </m:r>
                    <m:r>
                      <a:rPr lang="en-US" sz="2000" i="1">
                        <a:latin typeface="Cambria Math" panose="02040503050406030204" pitchFamily="18" charset="0"/>
                      </a:rPr>
                      <m:t>−1</m:t>
                    </m:r>
                  </m:oMath>
                </a14:m>
                <a:r>
                  <a:rPr lang="en-US" sz="2000" dirty="0"/>
                  <a:t> (DL </a:t>
                </a:r>
                <a14:m>
                  <m:oMath xmlns:m="http://schemas.openxmlformats.org/officeDocument/2006/math">
                    <m:r>
                      <a:rPr lang="en-US" sz="2000" i="1">
                        <a:latin typeface="Cambria Math" panose="02040503050406030204" pitchFamily="18" charset="0"/>
                      </a:rPr>
                      <m:t>𝑑</m:t>
                    </m:r>
                    <m:r>
                      <a:rPr lang="en-US" sz="2000" i="1">
                        <a:latin typeface="Cambria Math" panose="02040503050406030204" pitchFamily="18" charset="0"/>
                      </a:rPr>
                      <m:t>−1</m:t>
                    </m:r>
                  </m:oMath>
                </a14:m>
                <a:r>
                  <a:rPr lang="en-US" sz="2000" dirty="0"/>
                  <a:t>) and DL </a:t>
                </a:r>
                <a14:m>
                  <m:oMath xmlns:m="http://schemas.openxmlformats.org/officeDocument/2006/math">
                    <m:r>
                      <a:rPr lang="en-US" sz="2000" i="1">
                        <a:latin typeface="Cambria Math" panose="02040503050406030204" pitchFamily="18" charset="0"/>
                      </a:rPr>
                      <m:t>𝑑</m:t>
                    </m:r>
                  </m:oMath>
                </a14:m>
                <a:r>
                  <a:rPr lang="en-US" sz="2000" dirty="0"/>
                  <a:t> we have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𝑘</m:t>
                        </m:r>
                      </m:num>
                      <m:den>
                        <m:r>
                          <a:rPr lang="en-US" sz="2000" i="1">
                            <a:latin typeface="Cambria Math" panose="02040503050406030204" pitchFamily="18" charset="0"/>
                          </a:rPr>
                          <m:t>2</m:t>
                        </m:r>
                      </m:den>
                    </m:f>
                  </m:oMath>
                </a14:m>
                <a:r>
                  <a:rPr lang="en-US" sz="2000" dirty="0"/>
                  <a:t> and </a:t>
                </a:r>
                <a14:m>
                  <m:oMath xmlns:m="http://schemas.openxmlformats.org/officeDocument/2006/math">
                    <m:r>
                      <a:rPr lang="en-US" sz="2000" i="1">
                        <a:latin typeface="Cambria Math" panose="02040503050406030204" pitchFamily="18" charset="0"/>
                      </a:rPr>
                      <m:t>𝑖</m:t>
                    </m:r>
                  </m:oMath>
                </a14:m>
                <a:r>
                  <a:rPr lang="en-US" sz="2000" dirty="0"/>
                  <a:t> nodes, respectively. Then at DL </a:t>
                </a:r>
                <a14:m>
                  <m:oMath xmlns:m="http://schemas.openxmlformats.org/officeDocument/2006/math">
                    <m:r>
                      <a:rPr lang="en-US" sz="2000" i="1">
                        <a:latin typeface="Cambria Math" panose="02040503050406030204" pitchFamily="18" charset="0"/>
                      </a:rPr>
                      <m:t>𝑑</m:t>
                    </m:r>
                  </m:oMath>
                </a14:m>
                <a:r>
                  <a:rPr lang="en-US" sz="2000" dirty="0"/>
                  <a:t> we have </a:t>
                </a:r>
                <a14:m>
                  <m:oMath xmlns:m="http://schemas.openxmlformats.org/officeDocument/2006/math">
                    <m:r>
                      <m:rPr>
                        <m:brk m:alnAt="7"/>
                      </m:rPr>
                      <a:rPr lang="en-US" sz="2000" i="1">
                        <a:latin typeface="Cambria Math" panose="02040503050406030204" pitchFamily="18" charset="0"/>
                      </a:rPr>
                      <m:t>𝑘</m:t>
                    </m:r>
                  </m:oMath>
                </a14:m>
                <a:r>
                  <a:rPr lang="en-US" sz="2000" dirty="0"/>
                  <a:t> possible positions (i.e., </a:t>
                </a:r>
                <a14:m>
                  <m:oMath xmlns:m="http://schemas.openxmlformats.org/officeDocument/2006/math">
                    <m:r>
                      <m:rPr>
                        <m:brk m:alnAt="7"/>
                      </m:rPr>
                      <a:rPr lang="en-US" sz="2000" i="1">
                        <a:latin typeface="Cambria Math" panose="02040503050406030204" pitchFamily="18" charset="0"/>
                      </a:rPr>
                      <m:t>𝑘</m:t>
                    </m:r>
                    <m:r>
                      <a:rPr lang="en-US" sz="2000" i="1">
                        <a:latin typeface="Cambria Math" panose="02040503050406030204" pitchFamily="18" charset="0"/>
                      </a:rPr>
                      <m:t> </m:t>
                    </m:r>
                  </m:oMath>
                </a14:m>
                <a:r>
                  <a:rPr lang="en-US" sz="2000" dirty="0"/>
                  <a:t>is the total number of child pointers of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𝑘</m:t>
                        </m:r>
                      </m:num>
                      <m:den>
                        <m:r>
                          <a:rPr lang="en-US" sz="2000" i="1">
                            <a:latin typeface="Cambria Math" panose="02040503050406030204" pitchFamily="18" charset="0"/>
                          </a:rPr>
                          <m:t>2</m:t>
                        </m:r>
                      </m:den>
                    </m:f>
                  </m:oMath>
                </a14:m>
                <a:r>
                  <a:rPr lang="en-US" sz="2000" dirty="0"/>
                  <a:t> nodes in DL </a:t>
                </a:r>
                <a14:m>
                  <m:oMath xmlns:m="http://schemas.openxmlformats.org/officeDocument/2006/math">
                    <m:r>
                      <a:rPr lang="en-US" sz="2000" i="1">
                        <a:latin typeface="Cambria Math" panose="02040503050406030204" pitchFamily="18" charset="0"/>
                      </a:rPr>
                      <m:t>𝑑</m:t>
                    </m:r>
                    <m:r>
                      <a:rPr lang="en-US" sz="2000" i="1">
                        <a:latin typeface="Cambria Math" panose="02040503050406030204" pitchFamily="18" charset="0"/>
                      </a:rPr>
                      <m:t>−1</m:t>
                    </m:r>
                  </m:oMath>
                </a14:m>
                <a:r>
                  <a:rPr lang="en-US" sz="2000" dirty="0"/>
                  <a:t> to place these </a:t>
                </a:r>
                <a14:m>
                  <m:oMath xmlns:m="http://schemas.openxmlformats.org/officeDocument/2006/math">
                    <m:r>
                      <a:rPr lang="en-US" sz="2000" i="1">
                        <a:latin typeface="Cambria Math" panose="02040503050406030204" pitchFamily="18" charset="0"/>
                      </a:rPr>
                      <m:t>𝑖</m:t>
                    </m:r>
                  </m:oMath>
                </a14:m>
                <a:r>
                  <a:rPr lang="en-US" sz="2000" dirty="0"/>
                  <a:t> nodes. Then we may place these </a:t>
                </a:r>
                <a14:m>
                  <m:oMath xmlns:m="http://schemas.openxmlformats.org/officeDocument/2006/math">
                    <m:r>
                      <a:rPr lang="en-US" sz="2000" i="1">
                        <a:latin typeface="Cambria Math" panose="02040503050406030204" pitchFamily="18" charset="0"/>
                      </a:rPr>
                      <m:t>𝑖</m:t>
                    </m:r>
                  </m:oMath>
                </a14:m>
                <a:r>
                  <a:rPr lang="en-US" sz="2000" dirty="0"/>
                  <a:t> nodes in </a:t>
                </a:r>
                <a14:m>
                  <m:oMath xmlns:m="http://schemas.openxmlformats.org/officeDocument/2006/math">
                    <m:r>
                      <m:rPr>
                        <m:brk m:alnAt="7"/>
                      </m:rPr>
                      <a:rPr lang="en-US" sz="2000" i="1">
                        <a:latin typeface="Cambria Math" panose="02040503050406030204" pitchFamily="18" charset="0"/>
                      </a:rPr>
                      <m:t>𝑘</m:t>
                    </m:r>
                  </m:oMath>
                </a14:m>
                <a:r>
                  <a:rPr lang="en-US" sz="2000" dirty="0"/>
                  <a:t> possible positions in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𝑘</m:t>
                              </m:r>
                            </m:e>
                          </m:mr>
                          <m:mr>
                            <m:e>
                              <m:r>
                                <a:rPr lang="en-US" sz="2000" i="1">
                                  <a:latin typeface="Cambria Math" panose="02040503050406030204" pitchFamily="18" charset="0"/>
                                </a:rPr>
                                <m:t>𝑖</m:t>
                              </m:r>
                            </m:e>
                          </m:mr>
                        </m:m>
                      </m:e>
                    </m:d>
                  </m:oMath>
                </a14:m>
                <a:r>
                  <a:rPr lang="en-US" sz="2000" dirty="0"/>
                  <a:t> different ways, each yielding a different BST topology. Calculating this for all DLs and multiply the combinations for each DL will yield the total number of different BST topologies or </a:t>
                </a:r>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nary>
                        <m:naryPr>
                          <m:chr m:val="∏"/>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𝑑</m:t>
                          </m:r>
                          <m:r>
                            <a:rPr lang="en-US" sz="2000" b="0" i="1" smtClean="0">
                              <a:latin typeface="Cambria Math" panose="02040503050406030204" pitchFamily="18" charset="0"/>
                            </a:rPr>
                            <m:t>=0</m:t>
                          </m:r>
                        </m:sub>
                        <m:sup>
                          <m:r>
                            <a:rPr lang="en-US" sz="2000" b="0" i="1" smtClean="0">
                              <a:latin typeface="Cambria Math" panose="02040503050406030204" pitchFamily="18" charset="0"/>
                            </a:rPr>
                            <m:t>𝑛</m:t>
                          </m:r>
                          <m:r>
                            <a:rPr lang="en-US" sz="2000" b="0" i="1" smtClean="0">
                              <a:latin typeface="Cambria Math" panose="02040503050406030204" pitchFamily="18" charset="0"/>
                            </a:rPr>
                            <m:t>−1</m:t>
                          </m:r>
                        </m:sup>
                        <m:e>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2</m:t>
                                    </m:r>
                                    <m:r>
                                      <a:rPr lang="en-US" sz="2000" b="0" i="1" smtClean="0">
                                        <a:latin typeface="Cambria Math" panose="02040503050406030204" pitchFamily="18" charset="0"/>
                                      </a:rPr>
                                      <m:t>∗</m:t>
                                    </m:r>
                                    <m:r>
                                      <a:rPr lang="en-US" sz="2000" b="0" i="1" smtClean="0">
                                        <a:latin typeface="Cambria Math" panose="02040503050406030204" pitchFamily="18" charset="0"/>
                                      </a:rPr>
                                      <m:t>𝑛𝑢𝑚𝑏𝑒𝑟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𝑛𝑜𝑑𝑒𝑠</m:t>
                                    </m:r>
                                    <m:r>
                                      <a:rPr lang="en-US" sz="2000" b="0" i="1" smtClean="0">
                                        <a:latin typeface="Cambria Math" panose="02040503050406030204" pitchFamily="18" charset="0"/>
                                      </a:rPr>
                                      <m:t> </m:t>
                                    </m:r>
                                    <m:r>
                                      <a:rPr lang="en-US" sz="2000" b="0" i="1" smtClean="0">
                                        <a:latin typeface="Cambria Math" panose="02040503050406030204" pitchFamily="18" charset="0"/>
                                      </a:rPr>
                                      <m:t>𝑖𝑛</m:t>
                                    </m:r>
                                    <m:r>
                                      <a:rPr lang="en-US" sz="2000" b="0" i="1" smtClean="0">
                                        <a:latin typeface="Cambria Math" panose="02040503050406030204" pitchFamily="18" charset="0"/>
                                      </a:rPr>
                                      <m:t> </m:t>
                                    </m:r>
                                    <m:r>
                                      <a:rPr lang="en-US" sz="2000" b="0" i="1" smtClean="0">
                                        <a:latin typeface="Cambria Math" panose="02040503050406030204" pitchFamily="18" charset="0"/>
                                      </a:rPr>
                                      <m:t>𝑑</m:t>
                                    </m:r>
                                  </m:e>
                                </m:mr>
                                <m:mr>
                                  <m:e>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𝑛𝑢𝑚𝑏𝑒𝑟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𝑛𝑜𝑑𝑒𝑠</m:t>
                                    </m:r>
                                    <m:r>
                                      <a:rPr lang="en-US" sz="2000" b="0" i="1" smtClean="0">
                                        <a:latin typeface="Cambria Math" panose="02040503050406030204" pitchFamily="18" charset="0"/>
                                      </a:rPr>
                                      <m:t> </m:t>
                                    </m:r>
                                    <m:r>
                                      <a:rPr lang="en-US" sz="2000" b="0" i="1" smtClean="0">
                                        <a:latin typeface="Cambria Math" panose="02040503050406030204" pitchFamily="18" charset="0"/>
                                      </a:rPr>
                                      <m:t>𝑖𝑛</m:t>
                                    </m:r>
                                    <m:r>
                                      <a:rPr lang="en-US" sz="2000" b="0" i="1" smtClean="0">
                                        <a:latin typeface="Cambria Math" panose="02040503050406030204" pitchFamily="18" charset="0"/>
                                      </a:rPr>
                                      <m:t> </m:t>
                                    </m:r>
                                    <m:r>
                                      <a:rPr lang="en-US" sz="2000" b="0" i="1" smtClean="0">
                                        <a:latin typeface="Cambria Math" panose="02040503050406030204" pitchFamily="18" charset="0"/>
                                      </a:rPr>
                                      <m:t>𝑑</m:t>
                                    </m:r>
                                    <m:r>
                                      <a:rPr lang="en-US" sz="2000" b="0" i="1" smtClean="0">
                                        <a:latin typeface="Cambria Math" panose="02040503050406030204" pitchFamily="18" charset="0"/>
                                      </a:rPr>
                                      <m:t>+1</m:t>
                                    </m:r>
                                  </m:e>
                                </m:mr>
                              </m:m>
                            </m:e>
                          </m:d>
                        </m:e>
                      </m:nary>
                    </m:oMath>
                  </m:oMathPara>
                </a14:m>
                <a:endParaRPr lang="en-US" sz="2000" dirty="0"/>
              </a:p>
            </p:txBody>
          </p:sp>
        </mc:Choice>
        <mc:Fallback xmlns="">
          <p:sp>
            <p:nvSpPr>
              <p:cNvPr id="3" name="İçerik Yer Tutucusu 2">
                <a:extLst>
                  <a:ext uri="{FF2B5EF4-FFF2-40B4-BE49-F238E27FC236}">
                    <a16:creationId xmlns:a16="http://schemas.microsoft.com/office/drawing/2014/main" id="{10BA0F45-2838-458C-AE74-BCF86B877B6C}"/>
                  </a:ext>
                </a:extLst>
              </p:cNvPr>
              <p:cNvSpPr>
                <a:spLocks noGrp="1" noRot="1" noChangeAspect="1" noMove="1" noResize="1" noEditPoints="1" noAdjustHandles="1" noChangeArrowheads="1" noChangeShapeType="1" noTextEdit="1"/>
              </p:cNvSpPr>
              <p:nvPr>
                <p:ph idx="1"/>
              </p:nvPr>
            </p:nvSpPr>
            <p:spPr>
              <a:blipFill>
                <a:blip r:embed="rId2"/>
                <a:stretch>
                  <a:fillRect l="-593" r="-296"/>
                </a:stretch>
              </a:blipFill>
            </p:spPr>
            <p:txBody>
              <a:bodyPr/>
              <a:lstStyle/>
              <a:p>
                <a:r>
                  <a:rPr lang="en-US">
                    <a:noFill/>
                  </a:rPr>
                  <a:t> </a:t>
                </a:r>
              </a:p>
            </p:txBody>
          </p:sp>
        </mc:Fallback>
      </mc:AlternateContent>
      <p:sp>
        <p:nvSpPr>
          <p:cNvPr id="4" name="Veri Yer Tutucusu 3">
            <a:extLst>
              <a:ext uri="{FF2B5EF4-FFF2-40B4-BE49-F238E27FC236}">
                <a16:creationId xmlns:a16="http://schemas.microsoft.com/office/drawing/2014/main" id="{8405E9D4-4E2D-4C86-93F9-0E23507A2DCC}"/>
              </a:ext>
            </a:extLst>
          </p:cNvPr>
          <p:cNvSpPr>
            <a:spLocks noGrp="1"/>
          </p:cNvSpPr>
          <p:nvPr>
            <p:ph type="dt" sz="half" idx="10"/>
          </p:nvPr>
        </p:nvSpPr>
        <p:spPr/>
        <p:txBody>
          <a:bodyPr/>
          <a:lstStyle/>
          <a:p>
            <a:fld id="{0F92DB3B-1097-4618-8664-8FF5E565DAC1}" type="datetime4">
              <a:rPr lang="en-US" altLang="en-US" smtClean="0"/>
              <a:pPr/>
              <a:t>November 7, 2024</a:t>
            </a:fld>
            <a:endParaRPr lang="en-US" altLang="en-US" dirty="0"/>
          </a:p>
        </p:txBody>
      </p:sp>
      <p:sp>
        <p:nvSpPr>
          <p:cNvPr id="5" name="Alt Bilgi Yer Tutucusu 4">
            <a:extLst>
              <a:ext uri="{FF2B5EF4-FFF2-40B4-BE49-F238E27FC236}">
                <a16:creationId xmlns:a16="http://schemas.microsoft.com/office/drawing/2014/main" id="{E81E41F4-4FBA-428A-A2AA-8C9C31EBC5BD}"/>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5F35F018-4385-405F-B6BC-72238A192715}"/>
              </a:ext>
            </a:extLst>
          </p:cNvPr>
          <p:cNvSpPr>
            <a:spLocks noGrp="1"/>
          </p:cNvSpPr>
          <p:nvPr>
            <p:ph type="sldNum" sz="quarter" idx="12"/>
          </p:nvPr>
        </p:nvSpPr>
        <p:spPr/>
        <p:txBody>
          <a:bodyPr/>
          <a:lstStyle/>
          <a:p>
            <a:fld id="{7BBBEAB4-9E35-4AD2-B30F-971FEF33D279}" type="slidenum">
              <a:rPr lang="en-US" altLang="en-US" smtClean="0"/>
              <a:pPr/>
              <a:t>89</a:t>
            </a:fld>
            <a:endParaRPr lang="en-US" altLang="en-US" dirty="0"/>
          </a:p>
        </p:txBody>
      </p:sp>
    </p:spTree>
    <p:extLst>
      <p:ext uri="{BB962C8B-B14F-4D97-AF65-F5344CB8AC3E}">
        <p14:creationId xmlns:p14="http://schemas.microsoft.com/office/powerpoint/2010/main" val="1006057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F27C61DB-2FC4-4459-9A8E-F9B28C75032B}"/>
              </a:ext>
            </a:extLst>
          </p:cNvPr>
          <p:cNvSpPr>
            <a:spLocks noGrp="1"/>
          </p:cNvSpPr>
          <p:nvPr>
            <p:ph type="dt" sz="half" idx="10"/>
          </p:nvPr>
        </p:nvSpPr>
        <p:spPr/>
        <p:txBody>
          <a:bodyPr/>
          <a:lstStyle/>
          <a:p>
            <a:fld id="{255A235F-4DD9-4895-8BE4-BABB3B9559E5}" type="datetime4">
              <a:rPr lang="en-US" altLang="en-US"/>
              <a:pPr/>
              <a:t>November 7, 2024</a:t>
            </a:fld>
            <a:endParaRPr lang="en-US" altLang="en-US" dirty="0"/>
          </a:p>
        </p:txBody>
      </p:sp>
      <p:sp>
        <p:nvSpPr>
          <p:cNvPr id="5" name="Alt Bilgi Yer Tutucusu 4">
            <a:extLst>
              <a:ext uri="{FF2B5EF4-FFF2-40B4-BE49-F238E27FC236}">
                <a16:creationId xmlns:a16="http://schemas.microsoft.com/office/drawing/2014/main" id="{CEB18B28-3992-45CD-ABD0-1541566862F6}"/>
              </a:ext>
            </a:extLst>
          </p:cNvPr>
          <p:cNvSpPr>
            <a:spLocks noGrp="1"/>
          </p:cNvSpPr>
          <p:nvPr>
            <p:ph type="ftr" sz="quarter" idx="11"/>
          </p:nvPr>
        </p:nvSpPr>
        <p:spPr/>
        <p:txBody>
          <a:bodyPr/>
          <a:lstStyle/>
          <a:p>
            <a:r>
              <a:rPr lang="en-US" altLang="en-US" dirty="0"/>
              <a:t>Borahan Tümer, Ph.D.                                                                                                                                                                          </a:t>
            </a:r>
          </a:p>
        </p:txBody>
      </p:sp>
      <p:sp>
        <p:nvSpPr>
          <p:cNvPr id="6" name="Slayt Numarası Yer Tutucusu 5">
            <a:extLst>
              <a:ext uri="{FF2B5EF4-FFF2-40B4-BE49-F238E27FC236}">
                <a16:creationId xmlns:a16="http://schemas.microsoft.com/office/drawing/2014/main" id="{4A917866-A4C1-4A8C-A4F3-E4405CB75D15}"/>
              </a:ext>
            </a:extLst>
          </p:cNvPr>
          <p:cNvSpPr>
            <a:spLocks noGrp="1"/>
          </p:cNvSpPr>
          <p:nvPr>
            <p:ph type="sldNum" sz="quarter" idx="12"/>
          </p:nvPr>
        </p:nvSpPr>
        <p:spPr/>
        <p:txBody>
          <a:bodyPr/>
          <a:lstStyle/>
          <a:p>
            <a:fld id="{69B0F76B-5352-4A66-A776-06E123CC0AE7}" type="slidenum">
              <a:rPr lang="en-US" altLang="en-US"/>
              <a:pPr/>
              <a:t>9</a:t>
            </a:fld>
            <a:endParaRPr lang="en-US" altLang="en-US" dirty="0"/>
          </a:p>
        </p:txBody>
      </p:sp>
      <p:sp>
        <p:nvSpPr>
          <p:cNvPr id="252930" name="Rectangle 2">
            <a:extLst>
              <a:ext uri="{FF2B5EF4-FFF2-40B4-BE49-F238E27FC236}">
                <a16:creationId xmlns:a16="http://schemas.microsoft.com/office/drawing/2014/main" id="{FCAF6EFD-4C6C-4F30-951B-18ABD7553763}"/>
              </a:ext>
            </a:extLst>
          </p:cNvPr>
          <p:cNvSpPr>
            <a:spLocks noGrp="1" noChangeArrowheads="1"/>
          </p:cNvSpPr>
          <p:nvPr>
            <p:ph type="title"/>
          </p:nvPr>
        </p:nvSpPr>
        <p:spPr/>
        <p:txBody>
          <a:bodyPr/>
          <a:lstStyle/>
          <a:p>
            <a:r>
              <a:rPr lang="tr-TR" altLang="en-US" dirty="0"/>
              <a:t>Remarks</a:t>
            </a:r>
            <a:endParaRPr lang="en-US" altLang="en-US" dirty="0"/>
          </a:p>
        </p:txBody>
      </p:sp>
      <p:sp>
        <p:nvSpPr>
          <p:cNvPr id="252931" name="Rectangle 3">
            <a:extLst>
              <a:ext uri="{FF2B5EF4-FFF2-40B4-BE49-F238E27FC236}">
                <a16:creationId xmlns:a16="http://schemas.microsoft.com/office/drawing/2014/main" id="{5F0B9116-B58E-4830-9B79-1FDDE9DB9C7C}"/>
              </a:ext>
            </a:extLst>
          </p:cNvPr>
          <p:cNvSpPr>
            <a:spLocks noGrp="1" noChangeArrowheads="1"/>
          </p:cNvSpPr>
          <p:nvPr>
            <p:ph type="body" idx="1"/>
          </p:nvPr>
        </p:nvSpPr>
        <p:spPr/>
        <p:txBody>
          <a:bodyPr/>
          <a:lstStyle/>
          <a:p>
            <a:pPr>
              <a:buFontTx/>
              <a:buNone/>
            </a:pPr>
            <a:r>
              <a:rPr lang="en-US" altLang="en-US" dirty="0"/>
              <a:t>The </a:t>
            </a:r>
            <a:r>
              <a:rPr lang="en-US" altLang="en-US" b="1" i="1" dirty="0"/>
              <a:t>height</a:t>
            </a:r>
            <a:r>
              <a:rPr lang="en-US" altLang="en-US" dirty="0"/>
              <a:t> of all </a:t>
            </a:r>
            <a:r>
              <a:rPr lang="en-US" altLang="en-US" i="1" dirty="0"/>
              <a:t>leaves</a:t>
            </a:r>
            <a:r>
              <a:rPr lang="en-US" altLang="en-US" dirty="0"/>
              <a:t> are 0.</a:t>
            </a:r>
            <a:endParaRPr lang="tr-TR" altLang="en-US" dirty="0"/>
          </a:p>
          <a:p>
            <a:pPr>
              <a:buFontTx/>
              <a:buNone/>
            </a:pPr>
            <a:r>
              <a:rPr lang="en-US" altLang="en-US" dirty="0"/>
              <a:t>The </a:t>
            </a:r>
            <a:r>
              <a:rPr lang="en-US" altLang="en-US" b="1" i="1" dirty="0"/>
              <a:t>height</a:t>
            </a:r>
            <a:r>
              <a:rPr lang="en-US" altLang="en-US" dirty="0"/>
              <a:t> of a </a:t>
            </a:r>
            <a:r>
              <a:rPr lang="en-US" altLang="en-US" i="1" dirty="0"/>
              <a:t>tree</a:t>
            </a:r>
            <a:r>
              <a:rPr lang="en-US" altLang="en-US" dirty="0"/>
              <a:t> is the </a:t>
            </a:r>
            <a:r>
              <a:rPr lang="en-US" altLang="en-US" i="1" dirty="0"/>
              <a:t>height of its root</a:t>
            </a:r>
            <a:r>
              <a:rPr lang="en-US" altLang="en-US" dirty="0"/>
              <a:t>.</a:t>
            </a:r>
            <a:endParaRPr lang="tr-TR" altLang="en-US" dirty="0"/>
          </a:p>
          <a:p>
            <a:pPr>
              <a:buFontTx/>
              <a:buNone/>
            </a:pPr>
            <a:r>
              <a:rPr lang="en-US" altLang="en-US" dirty="0"/>
              <a:t>The height of the above tree is 3.</a:t>
            </a:r>
            <a:endParaRPr lang="tr-TR" altLang="en-US" dirty="0"/>
          </a:p>
          <a:p>
            <a:pPr>
              <a:buFontTx/>
              <a:buNone/>
            </a:pPr>
            <a:r>
              <a:rPr lang="en-US" altLang="en-US" dirty="0"/>
              <a:t>The height of C is 0.</a:t>
            </a:r>
          </a:p>
          <a:p>
            <a:pPr>
              <a:buFontTx/>
              <a:buNone/>
            </a:pPr>
            <a:r>
              <a:rPr lang="en-US" altLang="en-US" dirty="0"/>
              <a:t>If there is a </a:t>
            </a:r>
            <a:r>
              <a:rPr lang="en-US" altLang="en-US" b="1" i="1" dirty="0"/>
              <a:t>path</a:t>
            </a:r>
            <a:r>
              <a:rPr lang="en-US" altLang="en-US" dirty="0"/>
              <a:t> from </a:t>
            </a:r>
            <a:r>
              <a:rPr lang="en-US" altLang="en-US" sz="2800" i="1" dirty="0"/>
              <a:t>n</a:t>
            </a:r>
            <a:r>
              <a:rPr lang="en-US" altLang="en-US" sz="2800" i="1" baseline="-25000" dirty="0"/>
              <a:t>1</a:t>
            </a:r>
            <a:r>
              <a:rPr lang="en-US" altLang="en-US" dirty="0"/>
              <a:t> to</a:t>
            </a:r>
            <a:r>
              <a:rPr lang="tr-TR" altLang="en-US" dirty="0"/>
              <a:t> </a:t>
            </a:r>
            <a:r>
              <a:rPr lang="en-US" altLang="en-US" sz="2800" i="1" dirty="0"/>
              <a:t>n</a:t>
            </a:r>
            <a:r>
              <a:rPr lang="tr-TR" altLang="en-US" sz="2800" i="1" baseline="-25000" dirty="0"/>
              <a:t>2</a:t>
            </a:r>
            <a:r>
              <a:rPr lang="en-US" altLang="en-US" dirty="0"/>
              <a:t>, then </a:t>
            </a:r>
            <a:r>
              <a:rPr lang="en-US" altLang="en-US" sz="2800" i="1" dirty="0"/>
              <a:t>n</a:t>
            </a:r>
            <a:r>
              <a:rPr lang="en-US" altLang="en-US" sz="2800" i="1" baseline="-25000" dirty="0"/>
              <a:t>1</a:t>
            </a:r>
            <a:r>
              <a:rPr lang="en-US" altLang="en-US" dirty="0"/>
              <a:t> is an</a:t>
            </a:r>
            <a:endParaRPr lang="tr-TR" altLang="en-US" dirty="0"/>
          </a:p>
          <a:p>
            <a:pPr>
              <a:buFontTx/>
              <a:buNone/>
            </a:pPr>
            <a:r>
              <a:rPr lang="en-US" altLang="en-US" i="1" dirty="0">
                <a:solidFill>
                  <a:srgbClr val="FF3300"/>
                </a:solidFill>
              </a:rPr>
              <a:t>ancestor</a:t>
            </a:r>
            <a:r>
              <a:rPr lang="en-US" altLang="en-US" dirty="0"/>
              <a:t> of </a:t>
            </a:r>
            <a:r>
              <a:rPr lang="en-US" altLang="en-US" sz="2800" i="1" dirty="0"/>
              <a:t>n</a:t>
            </a:r>
            <a:r>
              <a:rPr lang="tr-TR" altLang="en-US" sz="2800" i="1" baseline="-25000" dirty="0"/>
              <a:t>2</a:t>
            </a:r>
            <a:r>
              <a:rPr lang="en-US" altLang="en-US" dirty="0"/>
              <a:t> and </a:t>
            </a:r>
            <a:r>
              <a:rPr lang="en-US" altLang="en-US" sz="2800" i="1" dirty="0"/>
              <a:t>n</a:t>
            </a:r>
            <a:r>
              <a:rPr lang="tr-TR" altLang="en-US" sz="2800" i="1" baseline="-25000" dirty="0"/>
              <a:t>2</a:t>
            </a:r>
            <a:r>
              <a:rPr lang="en-US" altLang="en-US" dirty="0"/>
              <a:t> is a </a:t>
            </a:r>
            <a:r>
              <a:rPr lang="en-US" altLang="en-US" i="1" dirty="0">
                <a:solidFill>
                  <a:srgbClr val="FF3300"/>
                </a:solidFill>
              </a:rPr>
              <a:t>descendant</a:t>
            </a:r>
            <a:r>
              <a:rPr lang="en-US" altLang="en-US" dirty="0"/>
              <a:t> of </a:t>
            </a:r>
            <a:r>
              <a:rPr lang="en-US" altLang="en-US" sz="2800" i="1" dirty="0"/>
              <a:t>n</a:t>
            </a:r>
            <a:r>
              <a:rPr lang="tr-TR" altLang="en-US" sz="2800" i="1" baseline="-25000" dirty="0"/>
              <a:t>1</a:t>
            </a:r>
            <a:r>
              <a:rPr lang="en-US" altLang="en-US" dirty="0"/>
              <a:t> .</a:t>
            </a:r>
            <a:endParaRPr lang="tr-TR" altLang="en-US" dirty="0"/>
          </a:p>
          <a:p>
            <a:pPr>
              <a:buFontTx/>
              <a:buNone/>
            </a:pPr>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F513E54-3FF8-4340-8C4C-A9AF23F9BF2C}"/>
              </a:ext>
            </a:extLst>
          </p:cNvPr>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İçerik Yer Tutucusu 2">
                <a:extLst>
                  <a:ext uri="{FF2B5EF4-FFF2-40B4-BE49-F238E27FC236}">
                    <a16:creationId xmlns:a16="http://schemas.microsoft.com/office/drawing/2014/main" id="{8F32D43E-3808-46DD-A4C2-08B7FD895E73}"/>
                  </a:ext>
                </a:extLst>
              </p:cNvPr>
              <p:cNvSpPr>
                <a:spLocks noGrp="1"/>
              </p:cNvSpPr>
              <p:nvPr>
                <p:ph idx="1"/>
              </p:nvPr>
            </p:nvSpPr>
            <p:spPr>
              <a:xfrm>
                <a:off x="395420" y="1124680"/>
                <a:ext cx="8229600" cy="5112710"/>
              </a:xfrm>
            </p:spPr>
            <p:txBody>
              <a:bodyPr/>
              <a:lstStyle/>
              <a:p>
                <a:pPr marL="0" indent="0">
                  <a:buNone/>
                </a:pPr>
                <a:r>
                  <a:rPr lang="en-US" sz="2000" dirty="0"/>
                  <a:t>Now let’s answer the question:</a:t>
                </a:r>
              </a:p>
              <a:p>
                <a:r>
                  <a:rPr lang="en-US" sz="2000" dirty="0"/>
                  <a:t>In DL0 (the first DL !!!), we have  one possible root position for the putting the root: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e>
                          </m:mr>
                          <m:mr>
                            <m:e>
                              <m:r>
                                <a:rPr lang="en-US" sz="2000" i="1">
                                  <a:latin typeface="Cambria Math" panose="02040503050406030204" pitchFamily="18" charset="0"/>
                                </a:rPr>
                                <m:t>1</m:t>
                              </m:r>
                            </m:e>
                          </m:mr>
                        </m:m>
                      </m:e>
                    </m:d>
                  </m:oMath>
                </a14:m>
                <a:endParaRPr lang="en-US" sz="2000" dirty="0"/>
              </a:p>
              <a:p>
                <a:r>
                  <a:rPr lang="en-US" sz="2000" dirty="0"/>
                  <a:t>DL1: we have two possible positions (left and right child of root) for its two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2</m:t>
                              </m:r>
                            </m:e>
                          </m:mr>
                          <m:mr>
                            <m:e>
                              <m:r>
                                <a:rPr lang="en-US" sz="2000" b="0" i="1" smtClean="0">
                                  <a:latin typeface="Cambria Math" panose="02040503050406030204" pitchFamily="18" charset="0"/>
                                </a:rPr>
                                <m:t>2</m:t>
                              </m:r>
                            </m:e>
                          </m:mr>
                        </m:m>
                      </m:e>
                    </m:d>
                  </m:oMath>
                </a14:m>
                <a:endParaRPr lang="en-US" sz="2000" dirty="0"/>
              </a:p>
              <a:p>
                <a:r>
                  <a:rPr lang="en-US" sz="2000" dirty="0"/>
                  <a:t>DL2: Four possible positions for its four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4</m:t>
                              </m:r>
                            </m:e>
                          </m:mr>
                          <m:mr>
                            <m:e>
                              <m:r>
                                <a:rPr lang="en-US" sz="2000" b="0" i="1" smtClean="0">
                                  <a:latin typeface="Cambria Math" panose="02040503050406030204" pitchFamily="18" charset="0"/>
                                </a:rPr>
                                <m:t>4</m:t>
                              </m:r>
                            </m:e>
                          </m:mr>
                        </m:m>
                      </m:e>
                    </m:d>
                  </m:oMath>
                </a14:m>
                <a:endParaRPr lang="en-US" sz="2000" dirty="0"/>
              </a:p>
              <a:p>
                <a:r>
                  <a:rPr lang="en-US" sz="2000" dirty="0"/>
                  <a:t>DL3: Eight possible positions for its eight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8</m:t>
                              </m:r>
                            </m:e>
                          </m:mr>
                          <m:mr>
                            <m:e>
                              <m:r>
                                <a:rPr lang="en-US" sz="2000" b="0" i="1" smtClean="0">
                                  <a:latin typeface="Cambria Math" panose="02040503050406030204" pitchFamily="18" charset="0"/>
                                </a:rPr>
                                <m:t>8</m:t>
                              </m:r>
                            </m:e>
                          </m:mr>
                        </m:m>
                      </m:e>
                    </m:d>
                  </m:oMath>
                </a14:m>
                <a:endParaRPr lang="en-US" sz="2000" dirty="0"/>
              </a:p>
              <a:p>
                <a:r>
                  <a:rPr lang="en-US" sz="2000" dirty="0"/>
                  <a:t>DL4: In this last DL we have 20-(</a:t>
                </a:r>
                <a14:m>
                  <m:oMath xmlns:m="http://schemas.openxmlformats.org/officeDocument/2006/math">
                    <m:r>
                      <a:rPr lang="en-US" sz="2000" i="1" dirty="0" smtClean="0">
                        <a:latin typeface="Cambria Math" panose="02040503050406030204" pitchFamily="18" charset="0"/>
                      </a:rPr>
                      <m:t>1+2+4+8=</m:t>
                    </m:r>
                    <m:nary>
                      <m:naryPr>
                        <m:chr m:val="∑"/>
                        <m:ctrlPr>
                          <a:rPr lang="en-US" sz="2000" i="1" dirty="0" smtClean="0">
                            <a:latin typeface="Cambria Math" panose="02040503050406030204" pitchFamily="18" charset="0"/>
                          </a:rPr>
                        </m:ctrlPr>
                      </m:naryPr>
                      <m:sub>
                        <m:r>
                          <m:rPr>
                            <m:brk m:alnAt="23"/>
                          </m:rPr>
                          <a:rPr lang="en-US" sz="2000" b="0" i="1" dirty="0" smtClean="0">
                            <a:latin typeface="Cambria Math" panose="02040503050406030204" pitchFamily="18" charset="0"/>
                          </a:rPr>
                          <m:t>𝑑</m:t>
                        </m:r>
                        <m:r>
                          <a:rPr lang="en-US" sz="2000" b="0" i="1" dirty="0" smtClean="0">
                            <a:latin typeface="Cambria Math" panose="02040503050406030204" pitchFamily="18" charset="0"/>
                          </a:rPr>
                          <m:t>=0</m:t>
                        </m:r>
                      </m:sub>
                      <m:sup>
                        <m:r>
                          <a:rPr lang="en-US" sz="2000" b="0" i="1" dirty="0" smtClean="0">
                            <a:latin typeface="Cambria Math" panose="02040503050406030204" pitchFamily="18" charset="0"/>
                          </a:rPr>
                          <m:t>3</m:t>
                        </m:r>
                      </m:sup>
                      <m:e>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2</m:t>
                            </m:r>
                          </m:e>
                          <m:sup>
                            <m:r>
                              <a:rPr lang="en-US" sz="2000" b="0" i="1" dirty="0" smtClean="0">
                                <a:latin typeface="Cambria Math" panose="02040503050406030204" pitchFamily="18" charset="0"/>
                              </a:rPr>
                              <m:t>𝑖</m:t>
                            </m:r>
                          </m:sup>
                        </m:sSup>
                      </m:e>
                    </m:nary>
                    <m:r>
                      <a:rPr lang="en-US" sz="2000" b="0" i="1" dirty="0" smtClean="0">
                        <a:latin typeface="Cambria Math" panose="02040503050406030204" pitchFamily="18" charset="0"/>
                      </a:rPr>
                      <m:t>=</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2</m:t>
                        </m:r>
                      </m:e>
                      <m:sup>
                        <m:r>
                          <a:rPr lang="en-US" sz="2000" b="0" i="1" dirty="0" smtClean="0">
                            <a:latin typeface="Cambria Math" panose="02040503050406030204" pitchFamily="18" charset="0"/>
                          </a:rPr>
                          <m:t>4</m:t>
                        </m:r>
                      </m:sup>
                    </m:sSup>
                    <m:r>
                      <a:rPr lang="en-US" sz="2000" i="1" dirty="0" smtClean="0">
                        <a:latin typeface="Cambria Math" panose="02040503050406030204" pitchFamily="18" charset="0"/>
                      </a:rPr>
                      <m:t>−1</m:t>
                    </m:r>
                    <m:r>
                      <a:rPr lang="en-US" sz="2000" b="0" i="1" dirty="0" smtClean="0">
                        <a:latin typeface="Cambria Math" panose="02040503050406030204" pitchFamily="18" charset="0"/>
                      </a:rPr>
                      <m:t>=15</m:t>
                    </m:r>
                  </m:oMath>
                </a14:m>
                <a:r>
                  <a:rPr lang="en-US" sz="2000" dirty="0"/>
                  <a:t>)=5 nodes and </a:t>
                </a:r>
                <a14:m>
                  <m:oMath xmlns:m="http://schemas.openxmlformats.org/officeDocument/2006/math">
                    <m:r>
                      <a:rPr lang="en-US" sz="2000" b="0" i="1" smtClean="0">
                        <a:latin typeface="Cambria Math" panose="02040503050406030204" pitchFamily="18" charset="0"/>
                      </a:rPr>
                      <m:t>2∗8=16</m:t>
                    </m:r>
                  </m:oMath>
                </a14:m>
                <a:r>
                  <a:rPr lang="en-US" sz="2000" dirty="0"/>
                  <a:t> positions to place these 5 nodes: </a:t>
                </a:r>
                <a14:m>
                  <m:oMath xmlns:m="http://schemas.openxmlformats.org/officeDocument/2006/math">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b="0" i="1" smtClean="0">
                                  <a:latin typeface="Cambria Math" panose="02040503050406030204" pitchFamily="18" charset="0"/>
                                </a:rPr>
                                <m:t>1</m:t>
                              </m:r>
                              <m:r>
                                <a:rPr lang="en-US" sz="2000" b="0" i="1" smtClean="0">
                                  <a:latin typeface="Cambria Math" panose="02040503050406030204" pitchFamily="18" charset="0"/>
                                </a:rPr>
                                <m:t>6</m:t>
                              </m:r>
                            </m:e>
                          </m:mr>
                          <m:mr>
                            <m:e>
                              <m:r>
                                <a:rPr lang="en-US" sz="2000" b="0" i="1" smtClean="0">
                                  <a:latin typeface="Cambria Math" panose="02040503050406030204" pitchFamily="18" charset="0"/>
                                </a:rPr>
                                <m:t>5</m:t>
                              </m:r>
                            </m:e>
                          </m:mr>
                        </m:m>
                      </m:e>
                    </m:d>
                  </m:oMath>
                </a14:m>
                <a:r>
                  <a:rPr lang="en-US" sz="2000" dirty="0"/>
                  <a:t> or</a:t>
                </a:r>
              </a:p>
              <a:p>
                <a:pPr marL="0" indent="0">
                  <a:buNone/>
                </a:pPr>
                <a14:m>
                  <m:oMathPara xmlns:m="http://schemas.openxmlformats.org/officeDocument/2006/math">
                    <m:oMathParaPr>
                      <m:jc m:val="centerGroup"/>
                    </m:oMathParaPr>
                    <m:oMath xmlns:m="http://schemas.openxmlformats.org/officeDocument/2006/math">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𝑑</m:t>
                          </m:r>
                          <m:r>
                            <a:rPr lang="en-US" sz="2000" i="1">
                              <a:latin typeface="Cambria Math" panose="02040503050406030204" pitchFamily="18" charset="0"/>
                            </a:rPr>
                            <m:t>=0</m:t>
                          </m:r>
                        </m:sub>
                        <m:sup>
                          <m:r>
                            <a:rPr lang="en-US" sz="2000" i="1">
                              <a:latin typeface="Cambria Math" panose="02040503050406030204" pitchFamily="18" charset="0"/>
                            </a:rPr>
                            <m:t>𝑛</m:t>
                          </m:r>
                          <m:r>
                            <a:rPr lang="en-US" sz="2000" i="1">
                              <a:latin typeface="Cambria Math" panose="02040503050406030204" pitchFamily="18" charset="0"/>
                            </a:rPr>
                            <m:t>−1</m:t>
                          </m:r>
                        </m:sup>
                        <m:e>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2</m:t>
                                    </m:r>
                                    <m:r>
                                      <a:rPr lang="en-US" sz="2000" i="1">
                                        <a:latin typeface="Cambria Math" panose="02040503050406030204" pitchFamily="18" charset="0"/>
                                      </a:rPr>
                                      <m:t>∗</m:t>
                                    </m:r>
                                    <m:r>
                                      <a:rPr lang="en-US" sz="2000" i="1">
                                        <a:latin typeface="Cambria Math" panose="02040503050406030204" pitchFamily="18" charset="0"/>
                                      </a:rPr>
                                      <m:t>𝑛𝑢𝑚𝑏𝑒𝑟</m:t>
                                    </m:r>
                                    <m:r>
                                      <a:rPr lang="en-US" sz="2000" i="1">
                                        <a:latin typeface="Cambria Math" panose="02040503050406030204" pitchFamily="18" charset="0"/>
                                      </a:rPr>
                                      <m:t> </m:t>
                                    </m:r>
                                    <m:r>
                                      <a:rPr lang="en-US" sz="2000" i="1">
                                        <a:latin typeface="Cambria Math" panose="02040503050406030204" pitchFamily="18" charset="0"/>
                                      </a:rPr>
                                      <m:t>𝑜𝑓</m:t>
                                    </m:r>
                                    <m:r>
                                      <a:rPr lang="en-US" sz="2000" i="1">
                                        <a:latin typeface="Cambria Math" panose="02040503050406030204" pitchFamily="18" charset="0"/>
                                      </a:rPr>
                                      <m:t> </m:t>
                                    </m:r>
                                    <m:r>
                                      <a:rPr lang="en-US" sz="2000" i="1">
                                        <a:latin typeface="Cambria Math" panose="02040503050406030204" pitchFamily="18" charset="0"/>
                                      </a:rPr>
                                      <m:t>𝑛𝑜𝑑𝑒𝑠</m:t>
                                    </m:r>
                                    <m:r>
                                      <a:rPr lang="en-US" sz="2000" i="1">
                                        <a:latin typeface="Cambria Math" panose="02040503050406030204" pitchFamily="18" charset="0"/>
                                      </a:rPr>
                                      <m:t> </m:t>
                                    </m:r>
                                    <m:r>
                                      <a:rPr lang="en-US" sz="2000" i="1">
                                        <a:latin typeface="Cambria Math" panose="02040503050406030204" pitchFamily="18" charset="0"/>
                                      </a:rPr>
                                      <m:t>𝑖𝑛</m:t>
                                    </m:r>
                                    <m:r>
                                      <a:rPr lang="en-US" sz="2000" i="1">
                                        <a:latin typeface="Cambria Math" panose="02040503050406030204" pitchFamily="18" charset="0"/>
                                      </a:rPr>
                                      <m:t> </m:t>
                                    </m:r>
                                    <m:r>
                                      <a:rPr lang="en-US" sz="2000" i="1">
                                        <a:latin typeface="Cambria Math" panose="02040503050406030204" pitchFamily="18" charset="0"/>
                                      </a:rPr>
                                      <m:t>𝑑</m:t>
                                    </m:r>
                                  </m:e>
                                </m:mr>
                                <m:mr>
                                  <m:e>
                                    <m:r>
                                      <a:rPr lang="en-US" sz="2000" i="1">
                                        <a:latin typeface="Cambria Math" panose="02040503050406030204" pitchFamily="18" charset="0"/>
                                      </a:rPr>
                                      <m:t>𝑡h𝑒</m:t>
                                    </m:r>
                                    <m:r>
                                      <a:rPr lang="en-US" sz="2000" i="1">
                                        <a:latin typeface="Cambria Math" panose="02040503050406030204" pitchFamily="18" charset="0"/>
                                      </a:rPr>
                                      <m:t> </m:t>
                                    </m:r>
                                    <m:r>
                                      <a:rPr lang="en-US" sz="2000" i="1">
                                        <a:latin typeface="Cambria Math" panose="02040503050406030204" pitchFamily="18" charset="0"/>
                                      </a:rPr>
                                      <m:t>𝑛𝑢𝑚𝑏𝑒𝑟</m:t>
                                    </m:r>
                                    <m:r>
                                      <a:rPr lang="en-US" sz="2000" i="1">
                                        <a:latin typeface="Cambria Math" panose="02040503050406030204" pitchFamily="18" charset="0"/>
                                      </a:rPr>
                                      <m:t> </m:t>
                                    </m:r>
                                    <m:r>
                                      <a:rPr lang="en-US" sz="2000" i="1">
                                        <a:latin typeface="Cambria Math" panose="02040503050406030204" pitchFamily="18" charset="0"/>
                                      </a:rPr>
                                      <m:t>𝑜𝑓</m:t>
                                    </m:r>
                                    <m:r>
                                      <a:rPr lang="en-US" sz="2000" i="1">
                                        <a:latin typeface="Cambria Math" panose="02040503050406030204" pitchFamily="18" charset="0"/>
                                      </a:rPr>
                                      <m:t> </m:t>
                                    </m:r>
                                    <m:r>
                                      <a:rPr lang="en-US" sz="2000" i="1">
                                        <a:latin typeface="Cambria Math" panose="02040503050406030204" pitchFamily="18" charset="0"/>
                                      </a:rPr>
                                      <m:t>𝑛𝑜𝑑𝑒𝑠</m:t>
                                    </m:r>
                                    <m:r>
                                      <a:rPr lang="en-US" sz="2000" i="1">
                                        <a:latin typeface="Cambria Math" panose="02040503050406030204" pitchFamily="18" charset="0"/>
                                      </a:rPr>
                                      <m:t> </m:t>
                                    </m:r>
                                    <m:r>
                                      <a:rPr lang="en-US" sz="2000" i="1">
                                        <a:latin typeface="Cambria Math" panose="02040503050406030204" pitchFamily="18" charset="0"/>
                                      </a:rPr>
                                      <m:t>𝑖𝑛</m:t>
                                    </m:r>
                                    <m:r>
                                      <a:rPr lang="en-US" sz="2000" i="1">
                                        <a:latin typeface="Cambria Math" panose="02040503050406030204" pitchFamily="18" charset="0"/>
                                      </a:rPr>
                                      <m:t> </m:t>
                                    </m:r>
                                    <m:r>
                                      <a:rPr lang="en-US" sz="2000" i="1">
                                        <a:latin typeface="Cambria Math" panose="02040503050406030204" pitchFamily="18" charset="0"/>
                                      </a:rPr>
                                      <m:t>𝑑</m:t>
                                    </m:r>
                                    <m:r>
                                      <a:rPr lang="en-US" sz="2000" i="1">
                                        <a:latin typeface="Cambria Math" panose="02040503050406030204" pitchFamily="18" charset="0"/>
                                      </a:rPr>
                                      <m:t>+1</m:t>
                                    </m:r>
                                  </m:e>
                                </m:mr>
                              </m:m>
                            </m:e>
                          </m:d>
                        </m:e>
                      </m:nary>
                      <m:r>
                        <a:rPr lang="en-US" sz="2000" b="0" i="1" smtClean="0">
                          <a:latin typeface="Cambria Math" panose="02040503050406030204" pitchFamily="18" charset="0"/>
                        </a:rPr>
                        <m:t>=</m:t>
                      </m:r>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e>
                            </m:mr>
                            <m:mr>
                              <m:e>
                                <m:r>
                                  <a:rPr lang="en-US" sz="2000" i="1">
                                    <a:latin typeface="Cambria Math" panose="02040503050406030204" pitchFamily="18" charset="0"/>
                                  </a:rPr>
                                  <m:t>1</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2</m:t>
                                </m:r>
                              </m:e>
                            </m:mr>
                            <m:mr>
                              <m:e>
                                <m:r>
                                  <a:rPr lang="en-US" sz="2000" i="1">
                                    <a:latin typeface="Cambria Math" panose="02040503050406030204" pitchFamily="18" charset="0"/>
                                  </a:rPr>
                                  <m:t>2</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4</m:t>
                                </m:r>
                              </m:e>
                            </m:mr>
                            <m:mr>
                              <m:e>
                                <m:r>
                                  <a:rPr lang="en-US" sz="2000" i="1">
                                    <a:latin typeface="Cambria Math" panose="02040503050406030204" pitchFamily="18" charset="0"/>
                                  </a:rPr>
                                  <m:t>4</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8</m:t>
                                </m:r>
                              </m:e>
                            </m:mr>
                            <m:mr>
                              <m:e>
                                <m:r>
                                  <a:rPr lang="en-US" sz="2000" i="1">
                                    <a:latin typeface="Cambria Math" panose="02040503050406030204" pitchFamily="18" charset="0"/>
                                  </a:rPr>
                                  <m:t>8</m:t>
                                </m:r>
                              </m:e>
                            </m:mr>
                          </m:m>
                        </m:e>
                      </m:d>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r>
                                  <a:rPr lang="en-US" sz="2000" i="1">
                                    <a:latin typeface="Cambria Math" panose="02040503050406030204" pitchFamily="18" charset="0"/>
                                  </a:rPr>
                                  <m:t>6</m:t>
                                </m:r>
                              </m:e>
                            </m:mr>
                            <m:mr>
                              <m:e>
                                <m:r>
                                  <a:rPr lang="en-US" sz="2000" i="1">
                                    <a:latin typeface="Cambria Math" panose="02040503050406030204" pitchFamily="18" charset="0"/>
                                  </a:rPr>
                                  <m:t>5</m:t>
                                </m:r>
                              </m:e>
                            </m:mr>
                          </m:m>
                        </m:e>
                      </m:d>
                      <m:r>
                        <a:rPr lang="en-US" sz="2000" b="0" i="0" smtClean="0">
                          <a:latin typeface="Cambria Math" panose="02040503050406030204" pitchFamily="18" charset="0"/>
                        </a:rPr>
                        <m:t>=</m:t>
                      </m:r>
                      <m:d>
                        <m:dPr>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1</m:t>
                                </m:r>
                                <m:r>
                                  <a:rPr lang="en-US" sz="2000" i="1">
                                    <a:latin typeface="Cambria Math" panose="02040503050406030204" pitchFamily="18" charset="0"/>
                                  </a:rPr>
                                  <m:t>6</m:t>
                                </m:r>
                              </m:e>
                            </m:mr>
                            <m:mr>
                              <m:e>
                                <m:r>
                                  <a:rPr lang="en-US" sz="2000" i="1">
                                    <a:latin typeface="Cambria Math" panose="02040503050406030204" pitchFamily="18" charset="0"/>
                                  </a:rPr>
                                  <m:t>5</m:t>
                                </m:r>
                              </m:e>
                            </m:mr>
                          </m:m>
                        </m:e>
                      </m:d>
                    </m:oMath>
                  </m:oMathPara>
                </a14:m>
                <a:endParaRPr lang="en-US" sz="2000" dirty="0"/>
              </a:p>
            </p:txBody>
          </p:sp>
        </mc:Choice>
        <mc:Fallback xmlns="">
          <p:sp>
            <p:nvSpPr>
              <p:cNvPr id="3" name="İçerik Yer Tutucusu 2">
                <a:extLst>
                  <a:ext uri="{FF2B5EF4-FFF2-40B4-BE49-F238E27FC236}">
                    <a16:creationId xmlns:a16="http://schemas.microsoft.com/office/drawing/2014/main" id="{8F32D43E-3808-46DD-A4C2-08B7FD895E73}"/>
                  </a:ext>
                </a:extLst>
              </p:cNvPr>
              <p:cNvSpPr>
                <a:spLocks noGrp="1" noRot="1" noChangeAspect="1" noMove="1" noResize="1" noEditPoints="1" noAdjustHandles="1" noChangeArrowheads="1" noChangeShapeType="1" noTextEdit="1"/>
              </p:cNvSpPr>
              <p:nvPr>
                <p:ph idx="1"/>
              </p:nvPr>
            </p:nvSpPr>
            <p:spPr>
              <a:xfrm>
                <a:off x="395420" y="1124680"/>
                <a:ext cx="8229600" cy="5112710"/>
              </a:xfrm>
              <a:blipFill>
                <a:blip r:embed="rId2"/>
                <a:stretch>
                  <a:fillRect l="-815" t="-596" r="-1185"/>
                </a:stretch>
              </a:blipFill>
            </p:spPr>
            <p:txBody>
              <a:bodyPr/>
              <a:lstStyle/>
              <a:p>
                <a:r>
                  <a:rPr lang="en-US">
                    <a:noFill/>
                  </a:rPr>
                  <a:t> </a:t>
                </a:r>
              </a:p>
            </p:txBody>
          </p:sp>
        </mc:Fallback>
      </mc:AlternateContent>
      <p:sp>
        <p:nvSpPr>
          <p:cNvPr id="4" name="Veri Yer Tutucusu 3">
            <a:extLst>
              <a:ext uri="{FF2B5EF4-FFF2-40B4-BE49-F238E27FC236}">
                <a16:creationId xmlns:a16="http://schemas.microsoft.com/office/drawing/2014/main" id="{44D37EA9-408A-4694-ABB0-C50AC5BD45B1}"/>
              </a:ext>
            </a:extLst>
          </p:cNvPr>
          <p:cNvSpPr>
            <a:spLocks noGrp="1"/>
          </p:cNvSpPr>
          <p:nvPr>
            <p:ph type="dt" sz="half" idx="10"/>
          </p:nvPr>
        </p:nvSpPr>
        <p:spPr/>
        <p:txBody>
          <a:bodyPr/>
          <a:lstStyle/>
          <a:p>
            <a:fld id="{0F92DB3B-1097-4618-8664-8FF5E565DAC1}" type="datetime4">
              <a:rPr lang="en-US" altLang="en-US" smtClean="0"/>
              <a:pPr/>
              <a:t>November 7, 2024</a:t>
            </a:fld>
            <a:endParaRPr lang="en-US" altLang="en-US" dirty="0"/>
          </a:p>
        </p:txBody>
      </p:sp>
      <p:sp>
        <p:nvSpPr>
          <p:cNvPr id="5" name="Alt Bilgi Yer Tutucusu 4">
            <a:extLst>
              <a:ext uri="{FF2B5EF4-FFF2-40B4-BE49-F238E27FC236}">
                <a16:creationId xmlns:a16="http://schemas.microsoft.com/office/drawing/2014/main" id="{4481A9D0-1E7B-423D-A580-84553DA61C74}"/>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FBD13B80-A52C-4D17-86C2-5C34D84E1274}"/>
              </a:ext>
            </a:extLst>
          </p:cNvPr>
          <p:cNvSpPr>
            <a:spLocks noGrp="1"/>
          </p:cNvSpPr>
          <p:nvPr>
            <p:ph type="sldNum" sz="quarter" idx="12"/>
          </p:nvPr>
        </p:nvSpPr>
        <p:spPr/>
        <p:txBody>
          <a:bodyPr/>
          <a:lstStyle/>
          <a:p>
            <a:fld id="{7BBBEAB4-9E35-4AD2-B30F-971FEF33D279}" type="slidenum">
              <a:rPr lang="en-US" altLang="en-US" smtClean="0"/>
              <a:pPr/>
              <a:t>90</a:t>
            </a:fld>
            <a:endParaRPr lang="en-US" altLang="en-US" dirty="0"/>
          </a:p>
        </p:txBody>
      </p:sp>
    </p:spTree>
    <p:extLst>
      <p:ext uri="{BB962C8B-B14F-4D97-AF65-F5344CB8AC3E}">
        <p14:creationId xmlns:p14="http://schemas.microsoft.com/office/powerpoint/2010/main" val="3041237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ED74D94-BA21-4DF2-A13C-C22119BCC943}"/>
              </a:ext>
            </a:extLst>
          </p:cNvPr>
          <p:cNvSpPr>
            <a:spLocks noGrp="1"/>
          </p:cNvSpPr>
          <p:nvPr>
            <p:ph type="title"/>
          </p:nvPr>
        </p:nvSpPr>
        <p:spPr>
          <a:xfrm>
            <a:off x="457200" y="237693"/>
            <a:ext cx="8229600" cy="1143000"/>
          </a:xfrm>
        </p:spPr>
        <p:txBody>
          <a:bodyPr/>
          <a:lstStyle/>
          <a:p>
            <a:r>
              <a:rPr lang="en-US" dirty="0"/>
              <a:t>n-Node Worst BST Topologies</a:t>
            </a:r>
          </a:p>
        </p:txBody>
      </p:sp>
      <p:sp>
        <p:nvSpPr>
          <p:cNvPr id="4" name="Veri Yer Tutucusu 3">
            <a:extLst>
              <a:ext uri="{FF2B5EF4-FFF2-40B4-BE49-F238E27FC236}">
                <a16:creationId xmlns:a16="http://schemas.microsoft.com/office/drawing/2014/main" id="{C9CC27DB-99E2-4456-94E4-1AE1F7528B36}"/>
              </a:ext>
            </a:extLst>
          </p:cNvPr>
          <p:cNvSpPr>
            <a:spLocks noGrp="1"/>
          </p:cNvSpPr>
          <p:nvPr>
            <p:ph type="dt" sz="half" idx="10"/>
          </p:nvPr>
        </p:nvSpPr>
        <p:spPr/>
        <p:txBody>
          <a:bodyPr/>
          <a:lstStyle/>
          <a:p>
            <a:fld id="{0F92DB3B-1097-4618-8664-8FF5E565DAC1}" type="datetime4">
              <a:rPr lang="en-US" altLang="en-US" smtClean="0"/>
              <a:pPr/>
              <a:t>November 7, 2024</a:t>
            </a:fld>
            <a:endParaRPr lang="en-US" altLang="en-US" dirty="0"/>
          </a:p>
        </p:txBody>
      </p:sp>
      <p:sp>
        <p:nvSpPr>
          <p:cNvPr id="5" name="Alt Bilgi Yer Tutucusu 4">
            <a:extLst>
              <a:ext uri="{FF2B5EF4-FFF2-40B4-BE49-F238E27FC236}">
                <a16:creationId xmlns:a16="http://schemas.microsoft.com/office/drawing/2014/main" id="{93927E7B-E887-4F2F-AD35-C09090A3E812}"/>
              </a:ext>
            </a:extLst>
          </p:cNvPr>
          <p:cNvSpPr>
            <a:spLocks noGrp="1"/>
          </p:cNvSpPr>
          <p:nvPr>
            <p:ph type="ftr" sz="quarter" idx="11"/>
          </p:nvPr>
        </p:nvSpPr>
        <p:spPr/>
        <p:txBody>
          <a:bodyPr/>
          <a:lstStyle/>
          <a:p>
            <a:r>
              <a:rPr lang="en-US" altLang="en-US"/>
              <a:t>Borahan Tümer, Ph.D.                                                                                                                                                                          </a:t>
            </a:r>
            <a:endParaRPr lang="en-US" altLang="en-US" dirty="0"/>
          </a:p>
        </p:txBody>
      </p:sp>
      <p:sp>
        <p:nvSpPr>
          <p:cNvPr id="6" name="Slayt Numarası Yer Tutucusu 5">
            <a:extLst>
              <a:ext uri="{FF2B5EF4-FFF2-40B4-BE49-F238E27FC236}">
                <a16:creationId xmlns:a16="http://schemas.microsoft.com/office/drawing/2014/main" id="{2A52D9FE-5D07-4ED7-85E8-D91D2A55616C}"/>
              </a:ext>
            </a:extLst>
          </p:cNvPr>
          <p:cNvSpPr>
            <a:spLocks noGrp="1"/>
          </p:cNvSpPr>
          <p:nvPr>
            <p:ph type="sldNum" sz="quarter" idx="12"/>
          </p:nvPr>
        </p:nvSpPr>
        <p:spPr/>
        <p:txBody>
          <a:bodyPr/>
          <a:lstStyle/>
          <a:p>
            <a:fld id="{7BBBEAB4-9E35-4AD2-B30F-971FEF33D279}" type="slidenum">
              <a:rPr lang="en-US" altLang="en-US" smtClean="0"/>
              <a:pPr/>
              <a:t>91</a:t>
            </a:fld>
            <a:endParaRPr lang="en-US" altLang="en-US" dirty="0"/>
          </a:p>
        </p:txBody>
      </p:sp>
      <p:sp>
        <p:nvSpPr>
          <p:cNvPr id="11" name="Metin kutusu 10">
            <a:extLst>
              <a:ext uri="{FF2B5EF4-FFF2-40B4-BE49-F238E27FC236}">
                <a16:creationId xmlns:a16="http://schemas.microsoft.com/office/drawing/2014/main" id="{FCB45EC1-257F-426D-BA16-67E591AA6B76}"/>
              </a:ext>
            </a:extLst>
          </p:cNvPr>
          <p:cNvSpPr txBox="1"/>
          <p:nvPr/>
        </p:nvSpPr>
        <p:spPr>
          <a:xfrm flipH="1">
            <a:off x="457200" y="4631747"/>
            <a:ext cx="7931330" cy="1661993"/>
          </a:xfrm>
          <a:prstGeom prst="rect">
            <a:avLst/>
          </a:prstGeom>
          <a:noFill/>
        </p:spPr>
        <p:txBody>
          <a:bodyPr wrap="square" rtlCol="0">
            <a:spAutoFit/>
          </a:bodyPr>
          <a:lstStyle/>
          <a:p>
            <a:r>
              <a:rPr lang="en-US" sz="2800" b="1" dirty="0"/>
              <a:t>Exercise:</a:t>
            </a:r>
            <a:r>
              <a:rPr lang="en-US" sz="2800" dirty="0"/>
              <a:t> Find how many such BST topologies there are. Use the same technique as </a:t>
            </a:r>
            <a:r>
              <a:rPr lang="en-US" sz="2800"/>
              <a:t>that of </a:t>
            </a:r>
            <a:r>
              <a:rPr lang="en-US" sz="2800" dirty="0"/>
              <a:t>the best BST topologies…</a:t>
            </a:r>
          </a:p>
          <a:p>
            <a:endParaRPr lang="en-US" dirty="0"/>
          </a:p>
        </p:txBody>
      </p:sp>
      <p:sp>
        <p:nvSpPr>
          <p:cNvPr id="12" name="Metin kutusu 11">
            <a:extLst>
              <a:ext uri="{FF2B5EF4-FFF2-40B4-BE49-F238E27FC236}">
                <a16:creationId xmlns:a16="http://schemas.microsoft.com/office/drawing/2014/main" id="{174BDEB9-8856-4676-8E33-93475C191099}"/>
              </a:ext>
            </a:extLst>
          </p:cNvPr>
          <p:cNvSpPr txBox="1"/>
          <p:nvPr/>
        </p:nvSpPr>
        <p:spPr>
          <a:xfrm flipH="1">
            <a:off x="606335" y="1628750"/>
            <a:ext cx="7931330" cy="800219"/>
          </a:xfrm>
          <a:prstGeom prst="rect">
            <a:avLst/>
          </a:prstGeom>
          <a:noFill/>
        </p:spPr>
        <p:txBody>
          <a:bodyPr wrap="square" rtlCol="0">
            <a:spAutoFit/>
          </a:bodyPr>
          <a:lstStyle/>
          <a:p>
            <a:r>
              <a:rPr lang="en-US" sz="2800" dirty="0"/>
              <a:t>We see three examples to such BST topologies…</a:t>
            </a:r>
          </a:p>
          <a:p>
            <a:endParaRPr lang="en-US" dirty="0"/>
          </a:p>
        </p:txBody>
      </p:sp>
      <p:grpSp>
        <p:nvGrpSpPr>
          <p:cNvPr id="3" name="Grup 2">
            <a:extLst>
              <a:ext uri="{FF2B5EF4-FFF2-40B4-BE49-F238E27FC236}">
                <a16:creationId xmlns:a16="http://schemas.microsoft.com/office/drawing/2014/main" id="{70E37E9A-43D4-4276-AAE2-156279F964BA}"/>
              </a:ext>
            </a:extLst>
          </p:cNvPr>
          <p:cNvGrpSpPr/>
          <p:nvPr/>
        </p:nvGrpSpPr>
        <p:grpSpPr>
          <a:xfrm>
            <a:off x="899490" y="2428969"/>
            <a:ext cx="6696930" cy="1820406"/>
            <a:chOff x="1835620" y="2840037"/>
            <a:chExt cx="5400750" cy="1177925"/>
          </a:xfrm>
        </p:grpSpPr>
        <p:grpSp>
          <p:nvGrpSpPr>
            <p:cNvPr id="9" name="Grup 8">
              <a:extLst>
                <a:ext uri="{FF2B5EF4-FFF2-40B4-BE49-F238E27FC236}">
                  <a16:creationId xmlns:a16="http://schemas.microsoft.com/office/drawing/2014/main" id="{60D9F1DC-1E53-42D6-A0D2-697EE266F59E}"/>
                </a:ext>
              </a:extLst>
            </p:cNvPr>
            <p:cNvGrpSpPr/>
            <p:nvPr/>
          </p:nvGrpSpPr>
          <p:grpSpPr>
            <a:xfrm>
              <a:off x="1835620" y="2868612"/>
              <a:ext cx="888365" cy="1149350"/>
              <a:chOff x="0" y="0"/>
              <a:chExt cx="888365" cy="1149350"/>
            </a:xfrm>
          </p:grpSpPr>
          <p:sp>
            <p:nvSpPr>
              <p:cNvPr id="36" name="Oval 35">
                <a:extLst>
                  <a:ext uri="{FF2B5EF4-FFF2-40B4-BE49-F238E27FC236}">
                    <a16:creationId xmlns:a16="http://schemas.microsoft.com/office/drawing/2014/main" id="{2E830404-8EA2-404E-8213-3CB7F5AB7BA0}"/>
                  </a:ext>
                </a:extLst>
              </p:cNvPr>
              <p:cNvSpPr>
                <a:spLocks noChangeAspect="1" noChangeArrowheads="1"/>
              </p:cNvSpPr>
              <p:nvPr/>
            </p:nvSpPr>
            <p:spPr bwMode="auto">
              <a:xfrm>
                <a:off x="733425" y="771525"/>
                <a:ext cx="98425"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7" name="AutoShape 800">
                <a:extLst>
                  <a:ext uri="{FF2B5EF4-FFF2-40B4-BE49-F238E27FC236}">
                    <a16:creationId xmlns:a16="http://schemas.microsoft.com/office/drawing/2014/main" id="{7119C4D4-434C-4DCD-841D-B48E2C511A54}"/>
                  </a:ext>
                </a:extLst>
              </p:cNvPr>
              <p:cNvCxnSpPr>
                <a:cxnSpLocks noChangeAspect="1" noChangeShapeType="1"/>
              </p:cNvCxnSpPr>
              <p:nvPr/>
            </p:nvCxnSpPr>
            <p:spPr bwMode="auto">
              <a:xfrm>
                <a:off x="676275" y="638175"/>
                <a:ext cx="101600" cy="137160"/>
              </a:xfrm>
              <a:prstGeom prst="straightConnector1">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sp>
            <p:nvSpPr>
              <p:cNvPr id="38" name="Oval 37">
                <a:extLst>
                  <a:ext uri="{FF2B5EF4-FFF2-40B4-BE49-F238E27FC236}">
                    <a16:creationId xmlns:a16="http://schemas.microsoft.com/office/drawing/2014/main" id="{85065639-A2B5-477F-8AE4-37771AB4F867}"/>
                  </a:ext>
                </a:extLst>
              </p:cNvPr>
              <p:cNvSpPr>
                <a:spLocks noChangeAspect="1" noChangeArrowheads="1"/>
              </p:cNvSpPr>
              <p:nvPr/>
            </p:nvSpPr>
            <p:spPr bwMode="auto">
              <a:xfrm>
                <a:off x="790575" y="1028700"/>
                <a:ext cx="97790" cy="12065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9" name="AutoShape 816">
                <a:extLst>
                  <a:ext uri="{FF2B5EF4-FFF2-40B4-BE49-F238E27FC236}">
                    <a16:creationId xmlns:a16="http://schemas.microsoft.com/office/drawing/2014/main" id="{1C7443D8-68CE-4D00-B83A-D14A245059C1}"/>
                  </a:ext>
                </a:extLst>
              </p:cNvPr>
              <p:cNvCxnSpPr>
                <a:cxnSpLocks noChangeAspect="1" noChangeShapeType="1"/>
              </p:cNvCxnSpPr>
              <p:nvPr/>
            </p:nvCxnSpPr>
            <p:spPr bwMode="auto">
              <a:xfrm>
                <a:off x="790575" y="885825"/>
                <a:ext cx="51435" cy="13462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40" name="Oval 39">
                <a:extLst>
                  <a:ext uri="{FF2B5EF4-FFF2-40B4-BE49-F238E27FC236}">
                    <a16:creationId xmlns:a16="http://schemas.microsoft.com/office/drawing/2014/main" id="{8398C97C-07CE-4E5C-9B29-A04CC70E3FA3}"/>
                  </a:ext>
                </a:extLst>
              </p:cNvPr>
              <p:cNvSpPr>
                <a:spLocks noChangeAspect="1" noChangeArrowheads="1"/>
              </p:cNvSpPr>
              <p:nvPr/>
            </p:nvSpPr>
            <p:spPr bwMode="auto">
              <a:xfrm>
                <a:off x="0" y="0"/>
                <a:ext cx="99060"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41" name="Oval 40">
                <a:extLst>
                  <a:ext uri="{FF2B5EF4-FFF2-40B4-BE49-F238E27FC236}">
                    <a16:creationId xmlns:a16="http://schemas.microsoft.com/office/drawing/2014/main" id="{B56FC443-9039-405A-B7A3-90F3447CEB02}"/>
                  </a:ext>
                </a:extLst>
              </p:cNvPr>
              <p:cNvSpPr>
                <a:spLocks noChangeAspect="1" noChangeArrowheads="1"/>
              </p:cNvSpPr>
              <p:nvPr/>
            </p:nvSpPr>
            <p:spPr bwMode="auto">
              <a:xfrm>
                <a:off x="409575" y="257175"/>
                <a:ext cx="98425"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42" name="AutoShape 780">
                <a:extLst>
                  <a:ext uri="{FF2B5EF4-FFF2-40B4-BE49-F238E27FC236}">
                    <a16:creationId xmlns:a16="http://schemas.microsoft.com/office/drawing/2014/main" id="{C8F6E5A5-45D4-493B-8ABF-12CAA1A816BB}"/>
                  </a:ext>
                </a:extLst>
              </p:cNvPr>
              <p:cNvCxnSpPr>
                <a:cxnSpLocks noChangeAspect="1" noChangeShapeType="1"/>
              </p:cNvCxnSpPr>
              <p:nvPr/>
            </p:nvCxnSpPr>
            <p:spPr bwMode="auto">
              <a:xfrm>
                <a:off x="85725" y="104775"/>
                <a:ext cx="342265"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43" name="Oval 42">
                <a:extLst>
                  <a:ext uri="{FF2B5EF4-FFF2-40B4-BE49-F238E27FC236}">
                    <a16:creationId xmlns:a16="http://schemas.microsoft.com/office/drawing/2014/main" id="{5E31DF11-EB67-4279-AC43-8EB374816C34}"/>
                  </a:ext>
                </a:extLst>
              </p:cNvPr>
              <p:cNvSpPr>
                <a:spLocks noChangeAspect="1" noChangeArrowheads="1"/>
              </p:cNvSpPr>
              <p:nvPr/>
            </p:nvSpPr>
            <p:spPr bwMode="auto">
              <a:xfrm>
                <a:off x="628650" y="514350"/>
                <a:ext cx="97790" cy="12065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44" name="AutoShape 803">
                <a:extLst>
                  <a:ext uri="{FF2B5EF4-FFF2-40B4-BE49-F238E27FC236}">
                    <a16:creationId xmlns:a16="http://schemas.microsoft.com/office/drawing/2014/main" id="{6E41DE67-A93D-495D-BA50-DFC9EF0CF576}"/>
                  </a:ext>
                </a:extLst>
              </p:cNvPr>
              <p:cNvCxnSpPr>
                <a:cxnSpLocks noChangeAspect="1" noChangeShapeType="1"/>
              </p:cNvCxnSpPr>
              <p:nvPr/>
            </p:nvCxnSpPr>
            <p:spPr bwMode="auto">
              <a:xfrm>
                <a:off x="495300" y="361950"/>
                <a:ext cx="149860"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grpSp>
          <p:nvGrpSpPr>
            <p:cNvPr id="13" name="Grup 12">
              <a:extLst>
                <a:ext uri="{FF2B5EF4-FFF2-40B4-BE49-F238E27FC236}">
                  <a16:creationId xmlns:a16="http://schemas.microsoft.com/office/drawing/2014/main" id="{7BC9943D-6157-442D-AF3C-7EEEC1E391FF}"/>
                </a:ext>
              </a:extLst>
            </p:cNvPr>
            <p:cNvGrpSpPr/>
            <p:nvPr/>
          </p:nvGrpSpPr>
          <p:grpSpPr>
            <a:xfrm>
              <a:off x="4660900" y="2840037"/>
              <a:ext cx="337185" cy="1169035"/>
              <a:chOff x="0" y="0"/>
              <a:chExt cx="337185" cy="1169035"/>
            </a:xfrm>
          </p:grpSpPr>
          <p:cxnSp>
            <p:nvCxnSpPr>
              <p:cNvPr id="26" name="AutoShape 738">
                <a:extLst>
                  <a:ext uri="{FF2B5EF4-FFF2-40B4-BE49-F238E27FC236}">
                    <a16:creationId xmlns:a16="http://schemas.microsoft.com/office/drawing/2014/main" id="{AE940926-CAFE-4968-B082-7C7ADE27A73D}"/>
                  </a:ext>
                </a:extLst>
              </p:cNvPr>
              <p:cNvCxnSpPr>
                <a:cxnSpLocks noChangeAspect="1" noChangeShapeType="1"/>
              </p:cNvCxnSpPr>
              <p:nvPr/>
            </p:nvCxnSpPr>
            <p:spPr bwMode="auto">
              <a:xfrm>
                <a:off x="76200" y="390525"/>
                <a:ext cx="137160"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nvGrpSpPr>
              <p:cNvPr id="27" name="Grup 26">
                <a:extLst>
                  <a:ext uri="{FF2B5EF4-FFF2-40B4-BE49-F238E27FC236}">
                    <a16:creationId xmlns:a16="http://schemas.microsoft.com/office/drawing/2014/main" id="{ED0EF328-0FC0-4A0F-B4E7-A4EA45847561}"/>
                  </a:ext>
                </a:extLst>
              </p:cNvPr>
              <p:cNvGrpSpPr/>
              <p:nvPr/>
            </p:nvGrpSpPr>
            <p:grpSpPr>
              <a:xfrm>
                <a:off x="0" y="0"/>
                <a:ext cx="337185" cy="1169035"/>
                <a:chOff x="0" y="0"/>
                <a:chExt cx="337185" cy="1169035"/>
              </a:xfrm>
            </p:grpSpPr>
            <p:sp>
              <p:nvSpPr>
                <p:cNvPr id="28" name="Oval 27">
                  <a:extLst>
                    <a:ext uri="{FF2B5EF4-FFF2-40B4-BE49-F238E27FC236}">
                      <a16:creationId xmlns:a16="http://schemas.microsoft.com/office/drawing/2014/main" id="{969AF043-2F05-49B0-9335-A3E338CBE292}"/>
                    </a:ext>
                  </a:extLst>
                </p:cNvPr>
                <p:cNvSpPr>
                  <a:spLocks noChangeAspect="1" noChangeArrowheads="1"/>
                </p:cNvSpPr>
                <p:nvPr/>
              </p:nvSpPr>
              <p:spPr bwMode="auto">
                <a:xfrm>
                  <a:off x="238125" y="0"/>
                  <a:ext cx="99060"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29" name="Oval 28">
                  <a:extLst>
                    <a:ext uri="{FF2B5EF4-FFF2-40B4-BE49-F238E27FC236}">
                      <a16:creationId xmlns:a16="http://schemas.microsoft.com/office/drawing/2014/main" id="{902CF717-9176-4BB3-8C69-233E638CF0F1}"/>
                    </a:ext>
                  </a:extLst>
                </p:cNvPr>
                <p:cNvSpPr>
                  <a:spLocks noChangeAspect="1" noChangeArrowheads="1"/>
                </p:cNvSpPr>
                <p:nvPr/>
              </p:nvSpPr>
              <p:spPr bwMode="auto">
                <a:xfrm>
                  <a:off x="0" y="285750"/>
                  <a:ext cx="97790" cy="12192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30" name="Oval 29">
                  <a:extLst>
                    <a:ext uri="{FF2B5EF4-FFF2-40B4-BE49-F238E27FC236}">
                      <a16:creationId xmlns:a16="http://schemas.microsoft.com/office/drawing/2014/main" id="{F52A4F6B-53E7-44CC-83FD-F97DEE712A23}"/>
                    </a:ext>
                  </a:extLst>
                </p:cNvPr>
                <p:cNvSpPr>
                  <a:spLocks noChangeAspect="1" noChangeArrowheads="1"/>
                </p:cNvSpPr>
                <p:nvPr/>
              </p:nvSpPr>
              <p:spPr bwMode="auto">
                <a:xfrm>
                  <a:off x="200025" y="542925"/>
                  <a:ext cx="97790"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31" name="Oval 30">
                  <a:extLst>
                    <a:ext uri="{FF2B5EF4-FFF2-40B4-BE49-F238E27FC236}">
                      <a16:creationId xmlns:a16="http://schemas.microsoft.com/office/drawing/2014/main" id="{03569348-74AE-43AA-9699-6C5251E6BE2B}"/>
                    </a:ext>
                  </a:extLst>
                </p:cNvPr>
                <p:cNvSpPr>
                  <a:spLocks noChangeAspect="1" noChangeArrowheads="1"/>
                </p:cNvSpPr>
                <p:nvPr/>
              </p:nvSpPr>
              <p:spPr bwMode="auto">
                <a:xfrm>
                  <a:off x="104775" y="800100"/>
                  <a:ext cx="98425"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2" name="AutoShape 753">
                  <a:extLst>
                    <a:ext uri="{FF2B5EF4-FFF2-40B4-BE49-F238E27FC236}">
                      <a16:creationId xmlns:a16="http://schemas.microsoft.com/office/drawing/2014/main" id="{35A8E0F4-9C4A-480D-8515-D9E9B47BB0BE}"/>
                    </a:ext>
                  </a:extLst>
                </p:cNvPr>
                <p:cNvCxnSpPr>
                  <a:cxnSpLocks noChangeAspect="1" noChangeShapeType="1"/>
                </p:cNvCxnSpPr>
                <p:nvPr/>
              </p:nvCxnSpPr>
              <p:spPr bwMode="auto">
                <a:xfrm flipH="1">
                  <a:off x="152400" y="666750"/>
                  <a:ext cx="102870" cy="133985"/>
                </a:xfrm>
                <a:prstGeom prst="straightConnector1">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sp>
              <p:nvSpPr>
                <p:cNvPr id="33" name="Oval 32">
                  <a:extLst>
                    <a:ext uri="{FF2B5EF4-FFF2-40B4-BE49-F238E27FC236}">
                      <a16:creationId xmlns:a16="http://schemas.microsoft.com/office/drawing/2014/main" id="{08732E1A-7D73-4BCF-A1C1-66336B39BB30}"/>
                    </a:ext>
                  </a:extLst>
                </p:cNvPr>
                <p:cNvSpPr>
                  <a:spLocks noChangeAspect="1" noChangeArrowheads="1"/>
                </p:cNvSpPr>
                <p:nvPr/>
              </p:nvSpPr>
              <p:spPr bwMode="auto">
                <a:xfrm>
                  <a:off x="47625" y="1047750"/>
                  <a:ext cx="97790"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34" name="AutoShape 757">
                  <a:extLst>
                    <a:ext uri="{FF2B5EF4-FFF2-40B4-BE49-F238E27FC236}">
                      <a16:creationId xmlns:a16="http://schemas.microsoft.com/office/drawing/2014/main" id="{9350BAC4-1C89-4A12-8AFF-682AE6E8A43B}"/>
                    </a:ext>
                  </a:extLst>
                </p:cNvPr>
                <p:cNvCxnSpPr>
                  <a:cxnSpLocks noChangeAspect="1" noChangeShapeType="1"/>
                </p:cNvCxnSpPr>
                <p:nvPr/>
              </p:nvCxnSpPr>
              <p:spPr bwMode="auto">
                <a:xfrm flipH="1">
                  <a:off x="95250" y="914400"/>
                  <a:ext cx="52070" cy="13398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5" name="AutoShape 819">
                  <a:extLst>
                    <a:ext uri="{FF2B5EF4-FFF2-40B4-BE49-F238E27FC236}">
                      <a16:creationId xmlns:a16="http://schemas.microsoft.com/office/drawing/2014/main" id="{9348EBD1-263F-4880-A57A-DB7D39570A74}"/>
                    </a:ext>
                  </a:extLst>
                </p:cNvPr>
                <p:cNvCxnSpPr>
                  <a:cxnSpLocks noChangeAspect="1" noChangeShapeType="1"/>
                </p:cNvCxnSpPr>
                <p:nvPr/>
              </p:nvCxnSpPr>
              <p:spPr bwMode="auto">
                <a:xfrm flipH="1">
                  <a:off x="47625" y="114300"/>
                  <a:ext cx="214630" cy="168910"/>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grpSp>
        <p:grpSp>
          <p:nvGrpSpPr>
            <p:cNvPr id="14" name="Grup 13">
              <a:extLst>
                <a:ext uri="{FF2B5EF4-FFF2-40B4-BE49-F238E27FC236}">
                  <a16:creationId xmlns:a16="http://schemas.microsoft.com/office/drawing/2014/main" id="{02EB9B97-439E-495F-8FC4-AFDCAEFA5680}"/>
                </a:ext>
              </a:extLst>
            </p:cNvPr>
            <p:cNvGrpSpPr/>
            <p:nvPr/>
          </p:nvGrpSpPr>
          <p:grpSpPr>
            <a:xfrm>
              <a:off x="6871245" y="2849562"/>
              <a:ext cx="365125" cy="1158875"/>
              <a:chOff x="0" y="0"/>
              <a:chExt cx="365125" cy="1158875"/>
            </a:xfrm>
          </p:grpSpPr>
          <p:cxnSp>
            <p:nvCxnSpPr>
              <p:cNvPr id="15" name="AutoShape 713">
                <a:extLst>
                  <a:ext uri="{FF2B5EF4-FFF2-40B4-BE49-F238E27FC236}">
                    <a16:creationId xmlns:a16="http://schemas.microsoft.com/office/drawing/2014/main" id="{79F4071F-3C0D-4A2D-96A4-D639B56A21E7}"/>
                  </a:ext>
                </a:extLst>
              </p:cNvPr>
              <p:cNvCxnSpPr>
                <a:cxnSpLocks noChangeAspect="1" noChangeShapeType="1"/>
              </p:cNvCxnSpPr>
              <p:nvPr/>
            </p:nvCxnSpPr>
            <p:spPr bwMode="auto">
              <a:xfrm flipH="1">
                <a:off x="152400" y="647700"/>
                <a:ext cx="103031" cy="134105"/>
              </a:xfrm>
              <a:prstGeom prst="straightConnector1">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grpSp>
            <p:nvGrpSpPr>
              <p:cNvPr id="16" name="Grup 15">
                <a:extLst>
                  <a:ext uri="{FF2B5EF4-FFF2-40B4-BE49-F238E27FC236}">
                    <a16:creationId xmlns:a16="http://schemas.microsoft.com/office/drawing/2014/main" id="{9B6F1BC0-4A49-4FC7-B284-DF7471FDC56E}"/>
                  </a:ext>
                </a:extLst>
              </p:cNvPr>
              <p:cNvGrpSpPr/>
              <p:nvPr/>
            </p:nvGrpSpPr>
            <p:grpSpPr>
              <a:xfrm>
                <a:off x="0" y="0"/>
                <a:ext cx="365125" cy="1158875"/>
                <a:chOff x="0" y="0"/>
                <a:chExt cx="365125" cy="1158875"/>
              </a:xfrm>
            </p:grpSpPr>
            <p:cxnSp>
              <p:nvCxnSpPr>
                <p:cNvPr id="17" name="AutoShape 698">
                  <a:extLst>
                    <a:ext uri="{FF2B5EF4-FFF2-40B4-BE49-F238E27FC236}">
                      <a16:creationId xmlns:a16="http://schemas.microsoft.com/office/drawing/2014/main" id="{BA337EE3-0681-43AF-A4D8-256F277323B6}"/>
                    </a:ext>
                  </a:extLst>
                </p:cNvPr>
                <p:cNvCxnSpPr>
                  <a:cxnSpLocks noChangeAspect="1" noChangeShapeType="1"/>
                </p:cNvCxnSpPr>
                <p:nvPr/>
              </p:nvCxnSpPr>
              <p:spPr bwMode="auto">
                <a:xfrm>
                  <a:off x="76200" y="381000"/>
                  <a:ext cx="136407" cy="16918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nvGrpSpPr>
                <p:cNvPr id="18" name="Grup 17">
                  <a:extLst>
                    <a:ext uri="{FF2B5EF4-FFF2-40B4-BE49-F238E27FC236}">
                      <a16:creationId xmlns:a16="http://schemas.microsoft.com/office/drawing/2014/main" id="{DD79F657-4CDF-4E6F-B932-CF4B83EC6AE2}"/>
                    </a:ext>
                  </a:extLst>
                </p:cNvPr>
                <p:cNvGrpSpPr/>
                <p:nvPr/>
              </p:nvGrpSpPr>
              <p:grpSpPr>
                <a:xfrm>
                  <a:off x="0" y="0"/>
                  <a:ext cx="365125" cy="1158875"/>
                  <a:chOff x="0" y="0"/>
                  <a:chExt cx="365125" cy="1158875"/>
                </a:xfrm>
              </p:grpSpPr>
              <p:sp>
                <p:nvSpPr>
                  <p:cNvPr id="19" name="Oval 18">
                    <a:extLst>
                      <a:ext uri="{FF2B5EF4-FFF2-40B4-BE49-F238E27FC236}">
                        <a16:creationId xmlns:a16="http://schemas.microsoft.com/office/drawing/2014/main" id="{995303CF-32FA-4C55-AABB-7EE6B78F6F7C}"/>
                      </a:ext>
                    </a:extLst>
                  </p:cNvPr>
                  <p:cNvSpPr>
                    <a:spLocks noChangeAspect="1" noChangeArrowheads="1"/>
                  </p:cNvSpPr>
                  <p:nvPr/>
                </p:nvSpPr>
                <p:spPr bwMode="auto">
                  <a:xfrm>
                    <a:off x="266700" y="0"/>
                    <a:ext cx="98425" cy="121285"/>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20" name="Oval 19">
                    <a:extLst>
                      <a:ext uri="{FF2B5EF4-FFF2-40B4-BE49-F238E27FC236}">
                        <a16:creationId xmlns:a16="http://schemas.microsoft.com/office/drawing/2014/main" id="{6920C21C-6550-4381-AD3D-A732DD03872C}"/>
                      </a:ext>
                    </a:extLst>
                  </p:cNvPr>
                  <p:cNvSpPr>
                    <a:spLocks noChangeAspect="1" noChangeArrowheads="1"/>
                  </p:cNvSpPr>
                  <p:nvPr/>
                </p:nvSpPr>
                <p:spPr bwMode="auto">
                  <a:xfrm>
                    <a:off x="0" y="276225"/>
                    <a:ext cx="97806" cy="121671"/>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21" name="Oval 20">
                    <a:extLst>
                      <a:ext uri="{FF2B5EF4-FFF2-40B4-BE49-F238E27FC236}">
                        <a16:creationId xmlns:a16="http://schemas.microsoft.com/office/drawing/2014/main" id="{D891AFDC-5A76-4037-B1C1-88755CBF6E6D}"/>
                      </a:ext>
                    </a:extLst>
                  </p:cNvPr>
                  <p:cNvSpPr>
                    <a:spLocks noChangeAspect="1" noChangeArrowheads="1"/>
                  </p:cNvSpPr>
                  <p:nvPr/>
                </p:nvSpPr>
                <p:spPr bwMode="auto">
                  <a:xfrm>
                    <a:off x="152400" y="1038225"/>
                    <a:ext cx="97790" cy="120650"/>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22" name="AutoShape 708">
                    <a:extLst>
                      <a:ext uri="{FF2B5EF4-FFF2-40B4-BE49-F238E27FC236}">
                        <a16:creationId xmlns:a16="http://schemas.microsoft.com/office/drawing/2014/main" id="{DEA9EFCC-5013-4588-8CAB-CD654B34D47B}"/>
                      </a:ext>
                    </a:extLst>
                  </p:cNvPr>
                  <p:cNvCxnSpPr>
                    <a:cxnSpLocks noChangeAspect="1" noChangeShapeType="1"/>
                  </p:cNvCxnSpPr>
                  <p:nvPr/>
                </p:nvCxnSpPr>
                <p:spPr bwMode="auto">
                  <a:xfrm>
                    <a:off x="152400" y="904875"/>
                    <a:ext cx="51435" cy="13398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23" name="Oval 22">
                    <a:extLst>
                      <a:ext uri="{FF2B5EF4-FFF2-40B4-BE49-F238E27FC236}">
                        <a16:creationId xmlns:a16="http://schemas.microsoft.com/office/drawing/2014/main" id="{D9734714-250C-4DCD-AB64-92BAFA01E9BE}"/>
                      </a:ext>
                    </a:extLst>
                  </p:cNvPr>
                  <p:cNvSpPr>
                    <a:spLocks noChangeAspect="1" noChangeArrowheads="1"/>
                  </p:cNvSpPr>
                  <p:nvPr/>
                </p:nvSpPr>
                <p:spPr bwMode="auto">
                  <a:xfrm>
                    <a:off x="200025" y="533400"/>
                    <a:ext cx="97806" cy="121227"/>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sp>
                <p:nvSpPr>
                  <p:cNvPr id="24" name="Oval 23">
                    <a:extLst>
                      <a:ext uri="{FF2B5EF4-FFF2-40B4-BE49-F238E27FC236}">
                        <a16:creationId xmlns:a16="http://schemas.microsoft.com/office/drawing/2014/main" id="{117F7231-9378-4462-A1F2-C39DC5419948}"/>
                      </a:ext>
                    </a:extLst>
                  </p:cNvPr>
                  <p:cNvSpPr>
                    <a:spLocks noChangeAspect="1" noChangeArrowheads="1"/>
                  </p:cNvSpPr>
                  <p:nvPr/>
                </p:nvSpPr>
                <p:spPr bwMode="auto">
                  <a:xfrm>
                    <a:off x="104775" y="781050"/>
                    <a:ext cx="98097" cy="120783"/>
                  </a:xfrm>
                  <a:prstGeom prst="ellipse">
                    <a:avLst/>
                  </a:prstGeom>
                  <a:solidFill>
                    <a:srgbClr val="FFFFFF"/>
                  </a:solidFill>
                  <a:ln w="9525">
                    <a:solidFill>
                      <a:srgbClr val="FF0000"/>
                    </a:solidFill>
                    <a:round/>
                    <a:headEnd/>
                    <a:tailEnd/>
                  </a:ln>
                </p:spPr>
                <p:txBody>
                  <a:bodyPr rot="0" vert="horz" wrap="square" lIns="91440" tIns="45720" rIns="91440" bIns="45720" anchor="t" anchorCtr="0" upright="1">
                    <a:noAutofit/>
                  </a:bodyPr>
                  <a:lstStyle/>
                  <a:p>
                    <a:pPr marL="0" marR="0">
                      <a:spcBef>
                        <a:spcPts val="0"/>
                      </a:spcBef>
                      <a:spcAft>
                        <a:spcPts val="0"/>
                      </a:spcAft>
                    </a:pPr>
                    <a:r>
                      <a:rPr lang="en-US" sz="1000">
                        <a:effectLst/>
                        <a:latin typeface="Times New Roman" panose="02020603050405020304" pitchFamily="18" charset="0"/>
                        <a:ea typeface="Times New Roman" panose="02020603050405020304" pitchFamily="18" charset="0"/>
                      </a:rPr>
                      <a:t> </a:t>
                    </a:r>
                  </a:p>
                </p:txBody>
              </p:sp>
              <p:cxnSp>
                <p:nvCxnSpPr>
                  <p:cNvPr id="25" name="AutoShape 697">
                    <a:extLst>
                      <a:ext uri="{FF2B5EF4-FFF2-40B4-BE49-F238E27FC236}">
                        <a16:creationId xmlns:a16="http://schemas.microsoft.com/office/drawing/2014/main" id="{D3D77656-D815-4556-9742-CF3F37606F94}"/>
                      </a:ext>
                    </a:extLst>
                  </p:cNvPr>
                  <p:cNvCxnSpPr>
                    <a:cxnSpLocks noChangeAspect="1" noChangeShapeType="1"/>
                  </p:cNvCxnSpPr>
                  <p:nvPr/>
                </p:nvCxnSpPr>
                <p:spPr bwMode="auto">
                  <a:xfrm flipH="1">
                    <a:off x="85725" y="123825"/>
                    <a:ext cx="215058" cy="169185"/>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grpSp>
        </p:grpSp>
      </p:grpSp>
    </p:spTree>
    <p:extLst>
      <p:ext uri="{BB962C8B-B14F-4D97-AF65-F5344CB8AC3E}">
        <p14:creationId xmlns:p14="http://schemas.microsoft.com/office/powerpoint/2010/main" val="115868320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32333</TotalTime>
  <Words>5987</Words>
  <Application>Microsoft Office PowerPoint</Application>
  <PresentationFormat>Ekran Gösterisi (4:3)</PresentationFormat>
  <Paragraphs>1466</Paragraphs>
  <Slides>91</Slides>
  <Notes>1</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4</vt:i4>
      </vt:variant>
      <vt:variant>
        <vt:lpstr>Slayt Başlıkları</vt:lpstr>
      </vt:variant>
      <vt:variant>
        <vt:i4>91</vt:i4>
      </vt:variant>
    </vt:vector>
  </HeadingPairs>
  <TitlesOfParts>
    <vt:vector size="101" baseType="lpstr">
      <vt:lpstr>Arial</vt:lpstr>
      <vt:lpstr>Cambria Math</vt:lpstr>
      <vt:lpstr>Symbol</vt:lpstr>
      <vt:lpstr>Tahoma</vt:lpstr>
      <vt:lpstr>Times New Roman</vt:lpstr>
      <vt:lpstr>Default Design</vt:lpstr>
      <vt:lpstr>Bitmap Image</vt:lpstr>
      <vt:lpstr>Photo Editor Photo</vt:lpstr>
      <vt:lpstr>Equation</vt:lpstr>
      <vt:lpstr>Denklem</vt:lpstr>
      <vt:lpstr>Data Structures – Week #5</vt:lpstr>
      <vt:lpstr>Trees (Ağaçlar)</vt:lpstr>
      <vt:lpstr>Trees (Ağaçlar)</vt:lpstr>
      <vt:lpstr>Outline</vt:lpstr>
      <vt:lpstr>Definition of a Tree</vt:lpstr>
      <vt:lpstr>More definitions</vt:lpstr>
      <vt:lpstr>More definitions</vt:lpstr>
      <vt:lpstr>A General Tree Example</vt:lpstr>
      <vt:lpstr>Remarks</vt:lpstr>
      <vt:lpstr>Implementation of Trees</vt:lpstr>
      <vt:lpstr>A General Tree Implementation</vt:lpstr>
      <vt:lpstr>Binary Trees (BTs)</vt:lpstr>
      <vt:lpstr>A Binary Tree Example</vt:lpstr>
      <vt:lpstr>Tree Traversals</vt:lpstr>
      <vt:lpstr>Recursive In-order (LNR) Traversal</vt:lpstr>
      <vt:lpstr>Recursive Pre-order (NLR) Traversal</vt:lpstr>
      <vt:lpstr>Recursive Post-order (LRN) Traversal</vt:lpstr>
      <vt:lpstr>Expression Trees</vt:lpstr>
      <vt:lpstr>Construction of an Expression Tree from Postfix Expressions</vt:lpstr>
      <vt:lpstr>Example to Construction of Expression Trees</vt:lpstr>
      <vt:lpstr>Example to Construction of Expression Trees - 1</vt:lpstr>
      <vt:lpstr>Example to Construction of Expression Trees - 2</vt:lpstr>
      <vt:lpstr>Example to Construction of Expression Trees - 3</vt:lpstr>
      <vt:lpstr>Example to Construction of Expression Trees - 4</vt:lpstr>
      <vt:lpstr>Example to Construction of Expression Trees - 5</vt:lpstr>
      <vt:lpstr>Example to Construction of Expression Trees - 6</vt:lpstr>
      <vt:lpstr>Example to Construction of Expression Trees - 7</vt:lpstr>
      <vt:lpstr>Example to Construction of Expression Trees - 8</vt:lpstr>
      <vt:lpstr>Example to Construction of Expression Trees - 9</vt:lpstr>
      <vt:lpstr>Example to Construction of Expression Trees - 10</vt:lpstr>
      <vt:lpstr>Example to Construction of Expression Trees - 11</vt:lpstr>
      <vt:lpstr>Example to Construction of Expression Trees - 12</vt:lpstr>
      <vt:lpstr>Example to Construction of Expression Trees - 13</vt:lpstr>
      <vt:lpstr>Example to Construction of Expression Trees - 14</vt:lpstr>
      <vt:lpstr>Example to Construction of Expression Trees - 15</vt:lpstr>
      <vt:lpstr>Example to Construction of Expression Trees - 16</vt:lpstr>
      <vt:lpstr>Example to Construction of Expression Trees - 17</vt:lpstr>
      <vt:lpstr>Binary Search Trees (BSTs)</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A Binary Search Tree Example</vt:lpstr>
      <vt:lpstr>Recursive Find Function  in BSTs </vt:lpstr>
      <vt:lpstr>Analysis of Find - 1 </vt:lpstr>
      <vt:lpstr>Analysis of Find - 2 </vt:lpstr>
      <vt:lpstr>Analysis of Find – 2: Average Depth </vt:lpstr>
      <vt:lpstr>PowerPoint Sunusu</vt:lpstr>
      <vt:lpstr>Analysis of Find – 2:  Internal Path Length </vt:lpstr>
      <vt:lpstr>IPL f(n), AD t(n) and their relation:  A 14-node BST example  </vt:lpstr>
      <vt:lpstr>Analysis of Find - 3 </vt:lpstr>
      <vt:lpstr>Analysis of Find: Average Case - 1 </vt:lpstr>
      <vt:lpstr>Average Case – Formulating IPL</vt:lpstr>
      <vt:lpstr>Average Case: Example tree with f(14)</vt:lpstr>
      <vt:lpstr>Average Case: Another Example </vt:lpstr>
      <vt:lpstr>Average Case - 2 </vt:lpstr>
      <vt:lpstr>Average Case - 3</vt:lpstr>
      <vt:lpstr>Average Case - 4</vt:lpstr>
      <vt:lpstr>Average Case - 5</vt:lpstr>
      <vt:lpstr>Analysis of Find: Worst Case - 1</vt:lpstr>
      <vt:lpstr>Worst Case - 2</vt:lpstr>
      <vt:lpstr>Analysis of Find: Best Case - 1</vt:lpstr>
      <vt:lpstr>Best Case - 2</vt:lpstr>
      <vt:lpstr>Non-recursive FindMin Function  in BSTs </vt:lpstr>
      <vt:lpstr>Recursive FindMax Function  in BSTs </vt:lpstr>
      <vt:lpstr>Recursive Insert Function  in BSTs </vt:lpstr>
      <vt:lpstr>Recursive Remove Function  in BSTs </vt:lpstr>
      <vt:lpstr>Supplementary slides…</vt:lpstr>
      <vt:lpstr>Calculation of Access Time </vt:lpstr>
      <vt:lpstr>Best/Average/Worst (B/A/W) Case Access Times of a specific BST</vt:lpstr>
      <vt:lpstr>Calculation of Access Time</vt:lpstr>
      <vt:lpstr>Best/Average/Worst BST Topologies </vt:lpstr>
      <vt:lpstr>Best/Worst BST Topologies </vt:lpstr>
      <vt:lpstr>20-Node Best BST Topologies</vt:lpstr>
      <vt:lpstr>Solution</vt:lpstr>
      <vt:lpstr>Solution</vt:lpstr>
      <vt:lpstr>n-Node Worst BST Topologies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Structures – Week #1</dc:title>
  <dc:creator>PINAR TUMER</dc:creator>
  <cp:lastModifiedBy>Borahan Tumer</cp:lastModifiedBy>
  <cp:revision>330</cp:revision>
  <dcterms:created xsi:type="dcterms:W3CDTF">2005-09-19T13:51:52Z</dcterms:created>
  <dcterms:modified xsi:type="dcterms:W3CDTF">2024-11-07T10:25:01Z</dcterms:modified>
</cp:coreProperties>
</file>