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144"/>
  </p:notesMasterIdLst>
  <p:handoutMasterIdLst>
    <p:handoutMasterId r:id="rId145"/>
  </p:handoutMasterIdLst>
  <p:sldIdLst>
    <p:sldId id="256" r:id="rId2"/>
    <p:sldId id="284" r:id="rId3"/>
    <p:sldId id="405" r:id="rId4"/>
    <p:sldId id="475" r:id="rId5"/>
    <p:sldId id="436" r:id="rId6"/>
    <p:sldId id="554" r:id="rId7"/>
    <p:sldId id="437" r:id="rId8"/>
    <p:sldId id="438" r:id="rId9"/>
    <p:sldId id="464" r:id="rId10"/>
    <p:sldId id="476" r:id="rId11"/>
    <p:sldId id="466" r:id="rId12"/>
    <p:sldId id="467" r:id="rId13"/>
    <p:sldId id="468" r:id="rId14"/>
    <p:sldId id="469" r:id="rId15"/>
    <p:sldId id="470" r:id="rId16"/>
    <p:sldId id="471" r:id="rId17"/>
    <p:sldId id="472" r:id="rId18"/>
    <p:sldId id="473" r:id="rId19"/>
    <p:sldId id="477" r:id="rId20"/>
    <p:sldId id="478" r:id="rId21"/>
    <p:sldId id="553" r:id="rId22"/>
    <p:sldId id="490" r:id="rId23"/>
    <p:sldId id="491" r:id="rId24"/>
    <p:sldId id="492" r:id="rId25"/>
    <p:sldId id="493" r:id="rId26"/>
    <p:sldId id="494" r:id="rId27"/>
    <p:sldId id="495" r:id="rId28"/>
    <p:sldId id="496" r:id="rId29"/>
    <p:sldId id="480" r:id="rId30"/>
    <p:sldId id="481" r:id="rId31"/>
    <p:sldId id="482" r:id="rId32"/>
    <p:sldId id="479" r:id="rId33"/>
    <p:sldId id="483" r:id="rId34"/>
    <p:sldId id="388" r:id="rId35"/>
    <p:sldId id="389" r:id="rId36"/>
    <p:sldId id="441" r:id="rId37"/>
    <p:sldId id="446" r:id="rId38"/>
    <p:sldId id="390" r:id="rId39"/>
    <p:sldId id="442" r:id="rId40"/>
    <p:sldId id="447" r:id="rId41"/>
    <p:sldId id="443" r:id="rId42"/>
    <p:sldId id="444" r:id="rId43"/>
    <p:sldId id="449" r:id="rId44"/>
    <p:sldId id="450" r:id="rId45"/>
    <p:sldId id="451" r:id="rId46"/>
    <p:sldId id="452" r:id="rId47"/>
    <p:sldId id="453" r:id="rId48"/>
    <p:sldId id="454" r:id="rId49"/>
    <p:sldId id="455" r:id="rId50"/>
    <p:sldId id="456" r:id="rId51"/>
    <p:sldId id="457" r:id="rId52"/>
    <p:sldId id="458" r:id="rId53"/>
    <p:sldId id="459" r:id="rId54"/>
    <p:sldId id="460" r:id="rId55"/>
    <p:sldId id="461" r:id="rId56"/>
    <p:sldId id="462" r:id="rId57"/>
    <p:sldId id="563" r:id="rId58"/>
    <p:sldId id="561" r:id="rId59"/>
    <p:sldId id="463" r:id="rId60"/>
    <p:sldId id="564" r:id="rId61"/>
    <p:sldId id="565" r:id="rId62"/>
    <p:sldId id="566" r:id="rId63"/>
    <p:sldId id="567" r:id="rId64"/>
    <p:sldId id="568" r:id="rId65"/>
    <p:sldId id="569" r:id="rId66"/>
    <p:sldId id="570" r:id="rId67"/>
    <p:sldId id="571" r:id="rId68"/>
    <p:sldId id="580" r:id="rId69"/>
    <p:sldId id="572" r:id="rId70"/>
    <p:sldId id="573" r:id="rId71"/>
    <p:sldId id="574" r:id="rId72"/>
    <p:sldId id="575" r:id="rId73"/>
    <p:sldId id="576" r:id="rId74"/>
    <p:sldId id="577" r:id="rId75"/>
    <p:sldId id="578" r:id="rId76"/>
    <p:sldId id="579" r:id="rId77"/>
    <p:sldId id="484" r:id="rId78"/>
    <p:sldId id="527" r:id="rId79"/>
    <p:sldId id="485" r:id="rId80"/>
    <p:sldId id="486" r:id="rId81"/>
    <p:sldId id="581" r:id="rId82"/>
    <p:sldId id="487" r:id="rId83"/>
    <p:sldId id="488" r:id="rId84"/>
    <p:sldId id="498" r:id="rId85"/>
    <p:sldId id="499" r:id="rId86"/>
    <p:sldId id="497" r:id="rId87"/>
    <p:sldId id="500" r:id="rId88"/>
    <p:sldId id="501" r:id="rId89"/>
    <p:sldId id="502" r:id="rId90"/>
    <p:sldId id="503" r:id="rId91"/>
    <p:sldId id="504" r:id="rId92"/>
    <p:sldId id="505" r:id="rId93"/>
    <p:sldId id="506" r:id="rId94"/>
    <p:sldId id="507" r:id="rId95"/>
    <p:sldId id="508" r:id="rId96"/>
    <p:sldId id="509" r:id="rId97"/>
    <p:sldId id="510" r:id="rId98"/>
    <p:sldId id="511" r:id="rId99"/>
    <p:sldId id="512" r:id="rId100"/>
    <p:sldId id="513" r:id="rId101"/>
    <p:sldId id="514" r:id="rId102"/>
    <p:sldId id="515" r:id="rId103"/>
    <p:sldId id="516" r:id="rId104"/>
    <p:sldId id="517" r:id="rId105"/>
    <p:sldId id="518" r:id="rId106"/>
    <p:sldId id="519" r:id="rId107"/>
    <p:sldId id="520" r:id="rId108"/>
    <p:sldId id="521" r:id="rId109"/>
    <p:sldId id="523" r:id="rId110"/>
    <p:sldId id="524" r:id="rId111"/>
    <p:sldId id="526" r:id="rId112"/>
    <p:sldId id="525" r:id="rId113"/>
    <p:sldId id="522" r:id="rId114"/>
    <p:sldId id="528" r:id="rId115"/>
    <p:sldId id="529" r:id="rId116"/>
    <p:sldId id="532" r:id="rId117"/>
    <p:sldId id="533" r:id="rId118"/>
    <p:sldId id="534" r:id="rId119"/>
    <p:sldId id="535" r:id="rId120"/>
    <p:sldId id="536" r:id="rId121"/>
    <p:sldId id="537" r:id="rId122"/>
    <p:sldId id="540" r:id="rId123"/>
    <p:sldId id="539" r:id="rId124"/>
    <p:sldId id="538" r:id="rId125"/>
    <p:sldId id="541" r:id="rId126"/>
    <p:sldId id="547" r:id="rId127"/>
    <p:sldId id="548" r:id="rId128"/>
    <p:sldId id="549" r:id="rId129"/>
    <p:sldId id="550" r:id="rId130"/>
    <p:sldId id="542" r:id="rId131"/>
    <p:sldId id="543" r:id="rId132"/>
    <p:sldId id="544" r:id="rId133"/>
    <p:sldId id="545" r:id="rId134"/>
    <p:sldId id="551" r:id="rId135"/>
    <p:sldId id="552" r:id="rId136"/>
    <p:sldId id="555" r:id="rId137"/>
    <p:sldId id="556" r:id="rId138"/>
    <p:sldId id="557" r:id="rId139"/>
    <p:sldId id="558" r:id="rId140"/>
    <p:sldId id="559" r:id="rId141"/>
    <p:sldId id="560" r:id="rId142"/>
    <p:sldId id="546" r:id="rId143"/>
  </p:sldIdLst>
  <p:sldSz cx="9144000" cy="6858000" type="screen4x3"/>
  <p:notesSz cx="6858000" cy="9144000"/>
  <p:defaultTextStyle>
    <a:defPPr>
      <a:defRPr lang="en-US"/>
    </a:defPPr>
    <a:lvl1pPr algn="l" rtl="0" eaLnBrk="0" fontAlgn="base" hangingPunct="0">
      <a:spcBef>
        <a:spcPct val="0"/>
      </a:spcBef>
      <a:spcAft>
        <a:spcPct val="0"/>
      </a:spcAft>
      <a:defRPr sz="10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0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0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0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000" b="1" kern="1200">
        <a:solidFill>
          <a:schemeClr val="tx1"/>
        </a:solidFill>
        <a:latin typeface="Times New Roman" panose="02020603050405020304" pitchFamily="18" charset="0"/>
        <a:ea typeface="+mn-ea"/>
        <a:cs typeface="+mn-cs"/>
      </a:defRPr>
    </a:lvl5pPr>
    <a:lvl6pPr marL="2286000" algn="l" defTabSz="914400" rtl="0" eaLnBrk="1" latinLnBrk="0" hangingPunct="1">
      <a:defRPr sz="1000" b="1" kern="1200">
        <a:solidFill>
          <a:schemeClr val="tx1"/>
        </a:solidFill>
        <a:latin typeface="Times New Roman" panose="02020603050405020304" pitchFamily="18" charset="0"/>
        <a:ea typeface="+mn-ea"/>
        <a:cs typeface="+mn-cs"/>
      </a:defRPr>
    </a:lvl6pPr>
    <a:lvl7pPr marL="2743200" algn="l" defTabSz="914400" rtl="0" eaLnBrk="1" latinLnBrk="0" hangingPunct="1">
      <a:defRPr sz="1000" b="1" kern="1200">
        <a:solidFill>
          <a:schemeClr val="tx1"/>
        </a:solidFill>
        <a:latin typeface="Times New Roman" panose="02020603050405020304" pitchFamily="18" charset="0"/>
        <a:ea typeface="+mn-ea"/>
        <a:cs typeface="+mn-cs"/>
      </a:defRPr>
    </a:lvl7pPr>
    <a:lvl8pPr marL="3200400" algn="l" defTabSz="914400" rtl="0" eaLnBrk="1" latinLnBrk="0" hangingPunct="1">
      <a:defRPr sz="1000" b="1" kern="1200">
        <a:solidFill>
          <a:schemeClr val="tx1"/>
        </a:solidFill>
        <a:latin typeface="Times New Roman" panose="02020603050405020304" pitchFamily="18" charset="0"/>
        <a:ea typeface="+mn-ea"/>
        <a:cs typeface="+mn-cs"/>
      </a:defRPr>
    </a:lvl8pPr>
    <a:lvl9pPr marL="3657600" algn="l" defTabSz="914400" rtl="0" eaLnBrk="1" latinLnBrk="0" hangingPunct="1">
      <a:defRPr sz="10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NAR TUMER"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6F5FC"/>
    <a:srgbClr val="CCFFCC"/>
    <a:srgbClr val="0033CC"/>
    <a:srgbClr val="33CC33"/>
    <a:srgbClr val="66FF33"/>
    <a:srgbClr val="00FFFF"/>
    <a:srgbClr val="FD241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8" autoAdjust="0"/>
    <p:restoredTop sz="94660"/>
  </p:normalViewPr>
  <p:slideViewPr>
    <p:cSldViewPr snapToGrid="0">
      <p:cViewPr varScale="1">
        <p:scale>
          <a:sx n="106" d="100"/>
          <a:sy n="106" d="100"/>
        </p:scale>
        <p:origin x="1368" y="108"/>
      </p:cViewPr>
      <p:guideLst>
        <p:guide orient="horz" pos="2160"/>
        <p:guide pos="2880"/>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theme" Target="theme/theme1.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notesMaster" Target="notesMasters/notesMaster1.xml"/><Relationship Id="rId90" Type="http://schemas.openxmlformats.org/officeDocument/2006/relationships/slide" Target="slides/slide8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E6DA865C-32E4-4BC3-B426-C04EF51CDC59}"/>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a:lvl1pPr>
          </a:lstStyle>
          <a:p>
            <a:pPr>
              <a:defRPr/>
            </a:pPr>
            <a:endParaRPr lang="en-US" altLang="en-US"/>
          </a:p>
        </p:txBody>
      </p:sp>
      <p:sp>
        <p:nvSpPr>
          <p:cNvPr id="46083" name="Rectangle 3">
            <a:extLst>
              <a:ext uri="{FF2B5EF4-FFF2-40B4-BE49-F238E27FC236}">
                <a16:creationId xmlns:a16="http://schemas.microsoft.com/office/drawing/2014/main" id="{853E7486-2335-405A-9462-608EDFB5F1B6}"/>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a:lvl1pPr>
          </a:lstStyle>
          <a:p>
            <a:pPr>
              <a:defRPr/>
            </a:pPr>
            <a:r>
              <a:rPr lang="en-US" altLang="en-US"/>
              <a:t>Week #1</a:t>
            </a:r>
          </a:p>
        </p:txBody>
      </p:sp>
      <p:sp>
        <p:nvSpPr>
          <p:cNvPr id="46084" name="Rectangle 4">
            <a:extLst>
              <a:ext uri="{FF2B5EF4-FFF2-40B4-BE49-F238E27FC236}">
                <a16:creationId xmlns:a16="http://schemas.microsoft.com/office/drawing/2014/main" id="{433EC3EE-C9A5-4B4F-A621-A43F869ACB16}"/>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a:lvl1pPr>
          </a:lstStyle>
          <a:p>
            <a:pPr>
              <a:defRPr/>
            </a:pPr>
            <a:endParaRPr lang="en-US" altLang="en-US"/>
          </a:p>
        </p:txBody>
      </p:sp>
      <p:sp>
        <p:nvSpPr>
          <p:cNvPr id="46085" name="Rectangle 5">
            <a:extLst>
              <a:ext uri="{FF2B5EF4-FFF2-40B4-BE49-F238E27FC236}">
                <a16:creationId xmlns:a16="http://schemas.microsoft.com/office/drawing/2014/main" id="{93A226EF-8B0F-4E4C-84C7-F44C57D97979}"/>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a:lvl1pPr>
          </a:lstStyle>
          <a:p>
            <a:pPr>
              <a:defRPr/>
            </a:pPr>
            <a:fld id="{F2EF42EE-0559-4210-BFDB-75C0250D0E4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21T10:38:25.869"/>
    </inkml:context>
    <inkml:brush xml:id="br0">
      <inkml:brushProperty name="width" value="0.35" units="cm"/>
      <inkml:brushProperty name="height" value="0.35" units="cm"/>
      <inkml:brushProperty name="color" value="#FFFFFF"/>
      <inkml:brushProperty name="ignorePressure" value="1"/>
    </inkml:brush>
  </inkml:definitions>
  <inkml:trace contextRef="#ctx0" brushRef="#br0">31 1451,'266'15,"-248"-10,-16-4,-1 1,1-1,-1 0,1 0,0 0,0 0,0 0,-1 0,1-1,0 1,0-1,0 1,0-1,0 0,0 0,0 0,0 0,0 0,0 0,0 0,0-1,0 1,0-1,0 1,0-1,0 0,-1 0,1 0,0 0,0 0,-1 0,1 0,-1 0,1-1,-1 1,1-1,-1 1,0-1,0 0,0 1,0-1,0 0,0 0,0 0,-1 1,1-1,-3-14,-1 1,0 0,-1-1,-1 2,0-1,-1 0,-1 1,0 0,-1 1,0 0,-1 0,-1 1,0 0,0 0,-1 1,-1 1,-2-3,-14-17,19 21,1-1,-1 1,0 1,-1 0,0 0,-1 1,1 0,-1 1,-1 0,1 1,-1 0,0 1,0 0,0 1,0 0,-1 1,-9 0,20 3,0 1,0 0,0 0,1 0,-1 0,0 0,1 1,0-1,-1 0,1 1,0-1,0 1,0-1,1 1,-1 0,0-1,1 1,0 0,0-1,0 1,0 0,0-1,0 1,1 0,-1-1,1 1,0 0,-1-1,1 1,1-1,-1 1,0-1,1 0,-1 0,1 1,-1-1,2 1,2 12,38 88,-40-103,-1 0,1 0,-1-1,0 1,1 0,-1-1,0 1,1-1,-1 0,0 0,0 0,0 0,0 0,0-1,0 1,0 0,0-1,0 0,-1 1,1-1,-1 0,1 0,-1 0,0 0,1 0,-1 0,0 0,0 0,-1 0,1-1,9-11,-4 5,1 1,0-1,1 1,0 0,0 1,0 0,1 0,0 1,0 0,1 1,0 0,-1 0,2 1,-1 1,0-1,1 2,0-1,0 1,0 1,0 0,0 1,-4 1,0-1,1 0,-1 0,0 0,0-1,0 0,0 0,0-1,0 0,-1 0,1-1,0 0,-1 0,0 0,0-1,0 0,0 0,0 0,-1-1,0 0,0 0,0 0,0-1,-16-48,21-2,26-54,-25 92,0 0,1 1,1 0,0 0,2 2,-1 0,2 0,0 1,1 1,0 1,1 1,0 0,1 1,0 1,1 1,0 0,0 2,0 0,1 2,0 0,0 1,85 6,-62 0,-1-1,1-3,0-2,-1-1,0-2,10-5,-36 8,-2-1,1-1,0-1,-1 0,0-1,0 0,-1-1,0-1,-1 0,0-1,0-1,-1 0,0 0,-1-2,0 1,-1-1,0-1,16-26,-14 26,-1-1,0-1,-1 0,-1 0,-1-1,0 0,-1 0,-1-1,-1 0,0 0,1-16,-51-110,42 143,1 0,-1 0,1 0,-1 0,1 0,-1 1,0-1,1 1,-1-1,0 1,1 0,-1 0,0 0,0 1,1-1,-1 1,0-1,1 1,-1 0,1 0,-1 0,1 0,-1 1,1-1,0 0,0 1,0 0,0 0,0-1,0 1,0 0,0 1,1-1,-1 0,1 0,-1 1,1-1,0 1,0-1,0 2,-20 17,-78 70,-59 55,-7 7,140-122,20-23,0-1,0 1,-1-1,0 0,0-1,-1 1,0-1,0-1,0 1,0-1,-1 0,0-1,0 0,-1 0,1-1,-1 0,1 0,-4 0,-32-2,38-2,0 0,0 1,0 0,-1 0,1 0,0 1,0 0,0 0,0 0,0 1,0 0,1 0,-1 0,1 1,-1 0,1 0,0 1,0-1,0 1,0 0,1 0,0 1,0-1,-80 115,-1 149,159-366,-58 86,1 1,0 1,0 0,1 2,0 0,0 0,1 2,0 1,0 0,1 1,-1 1,1 1,-1 0,1 2,0 0,0 2,3 0,101-6,-121 4,0 0,0 0,0 0,0 1,0-1,0 1,0-1,0 1,0 0,0 0,0 1,0-1,-1 1,1-1,-1 1,1 0,-1 0,1 0,-1 0,0 0,0 0,0 1,0-1,0 1,-1 0,1-1,-1 1,0 0,0 0,0 0,0 0,0 0,-1 0,1 0,-1 0,0 0,0 0,0 0,0 0,0 0,-1 2,-21 131,-21-26,-5-1,-4-3,-5-2,-5-3,-61 76,65-117,68-122,30-115,-38 153</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12-21T10:33:19.909"/>
    </inkml:context>
    <inkml:brush xml:id="br0">
      <inkml:brushProperty name="width" value="0.1" units="cm"/>
      <inkml:brushProperty name="height" value="0.1" units="cm"/>
      <inkml:brushProperty name="color" value="#00A0D7"/>
      <inkml:brushProperty name="ignorePressure" value="1"/>
    </inkml:brush>
  </inkml:definitions>
  <inkml:trace contextRef="#ctx0" brushRef="#br0">0 1,'0'0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E9EAAF32-05C2-4DF9-AC89-C15387832BE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a:lvl1pPr>
          </a:lstStyle>
          <a:p>
            <a:pPr>
              <a:defRPr/>
            </a:pPr>
            <a:endParaRPr lang="en-US" altLang="en-US"/>
          </a:p>
        </p:txBody>
      </p:sp>
      <p:sp>
        <p:nvSpPr>
          <p:cNvPr id="41987" name="Rectangle 3">
            <a:extLst>
              <a:ext uri="{FF2B5EF4-FFF2-40B4-BE49-F238E27FC236}">
                <a16:creationId xmlns:a16="http://schemas.microsoft.com/office/drawing/2014/main" id="{FA03BC53-4F92-46E5-AC61-5A030BB2A6F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a:lvl1pPr>
          </a:lstStyle>
          <a:p>
            <a:pPr>
              <a:defRPr/>
            </a:pPr>
            <a:r>
              <a:rPr lang="en-US" altLang="en-US"/>
              <a:t>Week #1</a:t>
            </a:r>
          </a:p>
        </p:txBody>
      </p:sp>
      <p:sp>
        <p:nvSpPr>
          <p:cNvPr id="2052" name="Rectangle 4">
            <a:extLst>
              <a:ext uri="{FF2B5EF4-FFF2-40B4-BE49-F238E27FC236}">
                <a16:creationId xmlns:a16="http://schemas.microsoft.com/office/drawing/2014/main" id="{8030E1EB-341B-460F-B73F-DB764D29E517}"/>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989" name="Rectangle 5">
            <a:extLst>
              <a:ext uri="{FF2B5EF4-FFF2-40B4-BE49-F238E27FC236}">
                <a16:creationId xmlns:a16="http://schemas.microsoft.com/office/drawing/2014/main" id="{46F8B780-9791-469F-B926-2DF187602F6A}"/>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1990" name="Rectangle 6">
            <a:extLst>
              <a:ext uri="{FF2B5EF4-FFF2-40B4-BE49-F238E27FC236}">
                <a16:creationId xmlns:a16="http://schemas.microsoft.com/office/drawing/2014/main" id="{F85F1346-2BC2-4729-B819-3DC662433BEE}"/>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a:lvl1pPr>
          </a:lstStyle>
          <a:p>
            <a:pPr>
              <a:defRPr/>
            </a:pPr>
            <a:endParaRPr lang="en-US" altLang="en-US"/>
          </a:p>
        </p:txBody>
      </p:sp>
      <p:sp>
        <p:nvSpPr>
          <p:cNvPr id="41991" name="Rectangle 7">
            <a:extLst>
              <a:ext uri="{FF2B5EF4-FFF2-40B4-BE49-F238E27FC236}">
                <a16:creationId xmlns:a16="http://schemas.microsoft.com/office/drawing/2014/main" id="{0FDFF886-B5F9-4BB7-9EF0-91E390009994}"/>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a:lvl1pPr>
          </a:lstStyle>
          <a:p>
            <a:pPr>
              <a:defRPr/>
            </a:pPr>
            <a:fld id="{56B274C8-0C72-48D4-A734-D4966F5CE09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A67E1B0B-B810-4ECD-A5E5-78822728CCA1}"/>
              </a:ext>
            </a:extLst>
          </p:cNvPr>
          <p:cNvSpPr>
            <a:spLocks noGrp="1" noChangeArrowheads="1"/>
          </p:cNvSpPr>
          <p:nvPr>
            <p:ph type="dt" sz="quarter" idx="1"/>
          </p:nvPr>
        </p:nvSpPr>
        <p:spPr>
          <a:noFill/>
        </p:spPr>
        <p:txBody>
          <a:bodyPr/>
          <a:lstStyle>
            <a:lvl1pPr>
              <a:defRPr sz="1000" b="1">
                <a:solidFill>
                  <a:schemeClr val="tx1"/>
                </a:solidFill>
                <a:latin typeface="Times New Roman" panose="02020603050405020304" pitchFamily="18" charset="0"/>
              </a:defRPr>
            </a:lvl1pPr>
            <a:lvl2pPr marL="742950" indent="-285750">
              <a:defRPr sz="1000" b="1">
                <a:solidFill>
                  <a:schemeClr val="tx1"/>
                </a:solidFill>
                <a:latin typeface="Times New Roman" panose="02020603050405020304" pitchFamily="18" charset="0"/>
              </a:defRPr>
            </a:lvl2pPr>
            <a:lvl3pPr marL="1143000" indent="-228600">
              <a:defRPr sz="1000" b="1">
                <a:solidFill>
                  <a:schemeClr val="tx1"/>
                </a:solidFill>
                <a:latin typeface="Times New Roman" panose="02020603050405020304" pitchFamily="18" charset="0"/>
              </a:defRPr>
            </a:lvl3pPr>
            <a:lvl4pPr marL="1600200" indent="-228600">
              <a:defRPr sz="1000" b="1">
                <a:solidFill>
                  <a:schemeClr val="tx1"/>
                </a:solidFill>
                <a:latin typeface="Times New Roman" panose="02020603050405020304" pitchFamily="18" charset="0"/>
              </a:defRPr>
            </a:lvl4pPr>
            <a:lvl5pPr marL="2057400" indent="-228600">
              <a:defRPr sz="10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10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10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10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1000" b="1">
                <a:solidFill>
                  <a:schemeClr val="tx1"/>
                </a:solidFill>
                <a:latin typeface="Times New Roman" panose="02020603050405020304" pitchFamily="18" charset="0"/>
              </a:defRPr>
            </a:lvl9pPr>
          </a:lstStyle>
          <a:p>
            <a:r>
              <a:rPr lang="en-US" altLang="en-US" sz="1200" b="0"/>
              <a:t>Week #1</a:t>
            </a:r>
          </a:p>
        </p:txBody>
      </p:sp>
      <p:sp>
        <p:nvSpPr>
          <p:cNvPr id="5123" name="Rectangle 7">
            <a:extLst>
              <a:ext uri="{FF2B5EF4-FFF2-40B4-BE49-F238E27FC236}">
                <a16:creationId xmlns:a16="http://schemas.microsoft.com/office/drawing/2014/main" id="{B6C3B0A2-AF13-4273-ABDF-662DBAA0508D}"/>
              </a:ext>
            </a:extLst>
          </p:cNvPr>
          <p:cNvSpPr>
            <a:spLocks noGrp="1" noChangeArrowheads="1"/>
          </p:cNvSpPr>
          <p:nvPr>
            <p:ph type="sldNum" sz="quarter" idx="5"/>
          </p:nvPr>
        </p:nvSpPr>
        <p:spPr>
          <a:noFill/>
        </p:spPr>
        <p:txBody>
          <a:bodyPr/>
          <a:lstStyle>
            <a:lvl1pPr>
              <a:defRPr sz="1000" b="1">
                <a:solidFill>
                  <a:schemeClr val="tx1"/>
                </a:solidFill>
                <a:latin typeface="Times New Roman" panose="02020603050405020304" pitchFamily="18" charset="0"/>
              </a:defRPr>
            </a:lvl1pPr>
            <a:lvl2pPr marL="742950" indent="-285750">
              <a:defRPr sz="1000" b="1">
                <a:solidFill>
                  <a:schemeClr val="tx1"/>
                </a:solidFill>
                <a:latin typeface="Times New Roman" panose="02020603050405020304" pitchFamily="18" charset="0"/>
              </a:defRPr>
            </a:lvl2pPr>
            <a:lvl3pPr marL="1143000" indent="-228600">
              <a:defRPr sz="1000" b="1">
                <a:solidFill>
                  <a:schemeClr val="tx1"/>
                </a:solidFill>
                <a:latin typeface="Times New Roman" panose="02020603050405020304" pitchFamily="18" charset="0"/>
              </a:defRPr>
            </a:lvl3pPr>
            <a:lvl4pPr marL="1600200" indent="-228600">
              <a:defRPr sz="1000" b="1">
                <a:solidFill>
                  <a:schemeClr val="tx1"/>
                </a:solidFill>
                <a:latin typeface="Times New Roman" panose="02020603050405020304" pitchFamily="18" charset="0"/>
              </a:defRPr>
            </a:lvl4pPr>
            <a:lvl5pPr marL="2057400" indent="-228600">
              <a:defRPr sz="10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10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10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10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1000" b="1">
                <a:solidFill>
                  <a:schemeClr val="tx1"/>
                </a:solidFill>
                <a:latin typeface="Times New Roman" panose="02020603050405020304" pitchFamily="18" charset="0"/>
              </a:defRPr>
            </a:lvl9pPr>
          </a:lstStyle>
          <a:p>
            <a:fld id="{9E8BB258-9376-40E7-B06D-6609F14190E5}" type="slidenum">
              <a:rPr lang="en-US" altLang="en-US" sz="1200" b="0" smtClean="0"/>
              <a:pPr/>
              <a:t>1</a:t>
            </a:fld>
            <a:endParaRPr lang="en-US" altLang="en-US" sz="1200" b="0"/>
          </a:p>
        </p:txBody>
      </p:sp>
      <p:sp>
        <p:nvSpPr>
          <p:cNvPr id="5124" name="Rectangle 2">
            <a:extLst>
              <a:ext uri="{FF2B5EF4-FFF2-40B4-BE49-F238E27FC236}">
                <a16:creationId xmlns:a16="http://schemas.microsoft.com/office/drawing/2014/main" id="{8ED51316-2071-4FA0-A78E-6B24517B79BE}"/>
              </a:ext>
            </a:extLst>
          </p:cNvPr>
          <p:cNvSpPr>
            <a:spLocks noGrp="1" noRot="1" noChangeAspect="1" noChangeArrowheads="1" noTextEdit="1"/>
          </p:cNvSpPr>
          <p:nvPr>
            <p:ph type="sldImg"/>
          </p:nvPr>
        </p:nvSpPr>
        <p:spPr>
          <a:ln/>
        </p:spPr>
      </p:sp>
      <p:sp>
        <p:nvSpPr>
          <p:cNvPr id="5125" name="Rectangle 3">
            <a:extLst>
              <a:ext uri="{FF2B5EF4-FFF2-40B4-BE49-F238E27FC236}">
                <a16:creationId xmlns:a16="http://schemas.microsoft.com/office/drawing/2014/main" id="{BCB0724A-857A-47E0-ADD9-E5EBC9B4C0A5}"/>
              </a:ext>
            </a:extLst>
          </p:cNvPr>
          <p:cNvSpPr>
            <a:spLocks noGrp="1" noChangeArrowheads="1"/>
          </p:cNvSpPr>
          <p:nvPr>
            <p:ph type="body" idx="1"/>
          </p:nvPr>
        </p:nvSpPr>
        <p:spPr>
          <a:noFill/>
        </p:spPr>
        <p:txBody>
          <a:bodyPr/>
          <a:lstStyle/>
          <a:p>
            <a:pPr eaLnBrk="1" hangingPunct="1"/>
            <a:endParaRPr lang="tr-T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3">
            <a:extLst>
              <a:ext uri="{FF2B5EF4-FFF2-40B4-BE49-F238E27FC236}">
                <a16:creationId xmlns:a16="http://schemas.microsoft.com/office/drawing/2014/main" id="{56363AC3-1E73-4A71-8BA4-67FFED3CA43A}"/>
              </a:ext>
            </a:extLst>
          </p:cNvPr>
          <p:cNvSpPr>
            <a:spLocks noGrp="1" noChangeArrowheads="1"/>
          </p:cNvSpPr>
          <p:nvPr>
            <p:ph type="dt" sz="quarter" idx="1"/>
          </p:nvPr>
        </p:nvSpPr>
        <p:spPr>
          <a:noFill/>
        </p:spPr>
        <p:txBody>
          <a:bodyPr/>
          <a:lstStyle>
            <a:lvl1pPr>
              <a:defRPr sz="1000" b="1">
                <a:solidFill>
                  <a:schemeClr val="tx1"/>
                </a:solidFill>
                <a:latin typeface="Times New Roman" panose="02020603050405020304" pitchFamily="18" charset="0"/>
              </a:defRPr>
            </a:lvl1pPr>
            <a:lvl2pPr marL="742950" indent="-285750">
              <a:defRPr sz="1000" b="1">
                <a:solidFill>
                  <a:schemeClr val="tx1"/>
                </a:solidFill>
                <a:latin typeface="Times New Roman" panose="02020603050405020304" pitchFamily="18" charset="0"/>
              </a:defRPr>
            </a:lvl2pPr>
            <a:lvl3pPr marL="1143000" indent="-228600">
              <a:defRPr sz="1000" b="1">
                <a:solidFill>
                  <a:schemeClr val="tx1"/>
                </a:solidFill>
                <a:latin typeface="Times New Roman" panose="02020603050405020304" pitchFamily="18" charset="0"/>
              </a:defRPr>
            </a:lvl3pPr>
            <a:lvl4pPr marL="1600200" indent="-228600">
              <a:defRPr sz="1000" b="1">
                <a:solidFill>
                  <a:schemeClr val="tx1"/>
                </a:solidFill>
                <a:latin typeface="Times New Roman" panose="02020603050405020304" pitchFamily="18" charset="0"/>
              </a:defRPr>
            </a:lvl4pPr>
            <a:lvl5pPr marL="2057400" indent="-228600">
              <a:defRPr sz="10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10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10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10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1000" b="1">
                <a:solidFill>
                  <a:schemeClr val="tx1"/>
                </a:solidFill>
                <a:latin typeface="Times New Roman" panose="02020603050405020304" pitchFamily="18" charset="0"/>
              </a:defRPr>
            </a:lvl9pPr>
          </a:lstStyle>
          <a:p>
            <a:r>
              <a:rPr lang="en-US" altLang="en-US" sz="1200" b="0"/>
              <a:t>Week #1</a:t>
            </a:r>
          </a:p>
        </p:txBody>
      </p:sp>
      <p:sp>
        <p:nvSpPr>
          <p:cNvPr id="129027" name="Rectangle 7">
            <a:extLst>
              <a:ext uri="{FF2B5EF4-FFF2-40B4-BE49-F238E27FC236}">
                <a16:creationId xmlns:a16="http://schemas.microsoft.com/office/drawing/2014/main" id="{E3E05B26-87B5-4A84-9023-BC2C10ABF021}"/>
              </a:ext>
            </a:extLst>
          </p:cNvPr>
          <p:cNvSpPr>
            <a:spLocks noGrp="1" noChangeArrowheads="1"/>
          </p:cNvSpPr>
          <p:nvPr>
            <p:ph type="sldNum" sz="quarter" idx="5"/>
          </p:nvPr>
        </p:nvSpPr>
        <p:spPr>
          <a:noFill/>
        </p:spPr>
        <p:txBody>
          <a:bodyPr/>
          <a:lstStyle>
            <a:lvl1pPr>
              <a:defRPr sz="1000" b="1">
                <a:solidFill>
                  <a:schemeClr val="tx1"/>
                </a:solidFill>
                <a:latin typeface="Times New Roman" panose="02020603050405020304" pitchFamily="18" charset="0"/>
              </a:defRPr>
            </a:lvl1pPr>
            <a:lvl2pPr marL="742950" indent="-285750">
              <a:defRPr sz="1000" b="1">
                <a:solidFill>
                  <a:schemeClr val="tx1"/>
                </a:solidFill>
                <a:latin typeface="Times New Roman" panose="02020603050405020304" pitchFamily="18" charset="0"/>
              </a:defRPr>
            </a:lvl2pPr>
            <a:lvl3pPr marL="1143000" indent="-228600">
              <a:defRPr sz="1000" b="1">
                <a:solidFill>
                  <a:schemeClr val="tx1"/>
                </a:solidFill>
                <a:latin typeface="Times New Roman" panose="02020603050405020304" pitchFamily="18" charset="0"/>
              </a:defRPr>
            </a:lvl3pPr>
            <a:lvl4pPr marL="1600200" indent="-228600">
              <a:defRPr sz="1000" b="1">
                <a:solidFill>
                  <a:schemeClr val="tx1"/>
                </a:solidFill>
                <a:latin typeface="Times New Roman" panose="02020603050405020304" pitchFamily="18" charset="0"/>
              </a:defRPr>
            </a:lvl4pPr>
            <a:lvl5pPr marL="2057400" indent="-228600">
              <a:defRPr sz="10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10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10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10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1000" b="1">
                <a:solidFill>
                  <a:schemeClr val="tx1"/>
                </a:solidFill>
                <a:latin typeface="Times New Roman" panose="02020603050405020304" pitchFamily="18" charset="0"/>
              </a:defRPr>
            </a:lvl9pPr>
          </a:lstStyle>
          <a:p>
            <a:fld id="{3146D4A9-DFCE-4DA1-8191-0D13ACB21F53}" type="slidenum">
              <a:rPr lang="en-US" altLang="en-US" sz="1200" b="0" smtClean="0"/>
              <a:pPr/>
              <a:t>121</a:t>
            </a:fld>
            <a:endParaRPr lang="en-US" altLang="en-US" sz="1200" b="0"/>
          </a:p>
        </p:txBody>
      </p:sp>
      <p:sp>
        <p:nvSpPr>
          <p:cNvPr id="129028" name="Rectangle 2">
            <a:extLst>
              <a:ext uri="{FF2B5EF4-FFF2-40B4-BE49-F238E27FC236}">
                <a16:creationId xmlns:a16="http://schemas.microsoft.com/office/drawing/2014/main" id="{1AAE8E67-704B-49AA-9BD2-873B940A78A5}"/>
              </a:ext>
            </a:extLst>
          </p:cNvPr>
          <p:cNvSpPr>
            <a:spLocks noGrp="1" noRot="1" noChangeAspect="1" noChangeArrowheads="1" noTextEdit="1"/>
          </p:cNvSpPr>
          <p:nvPr>
            <p:ph type="sldImg"/>
          </p:nvPr>
        </p:nvSpPr>
        <p:spPr>
          <a:ln/>
        </p:spPr>
      </p:sp>
      <p:sp>
        <p:nvSpPr>
          <p:cNvPr id="129029" name="Rectangle 3">
            <a:extLst>
              <a:ext uri="{FF2B5EF4-FFF2-40B4-BE49-F238E27FC236}">
                <a16:creationId xmlns:a16="http://schemas.microsoft.com/office/drawing/2014/main" id="{C67066DC-C60F-4C26-89F1-23DACB73DF5D}"/>
              </a:ext>
            </a:extLst>
          </p:cNvPr>
          <p:cNvSpPr>
            <a:spLocks noGrp="1" noChangeArrowheads="1"/>
          </p:cNvSpPr>
          <p:nvPr>
            <p:ph type="body" idx="1"/>
          </p:nvPr>
        </p:nvSpPr>
        <p:spPr>
          <a:noFill/>
        </p:spPr>
        <p:txBody>
          <a:bodyPr/>
          <a:lstStyle/>
          <a:p>
            <a:pPr eaLnBrk="1" hangingPunct="1"/>
            <a:endParaRPr lang="tr-T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38B67BA-7513-4D7B-98EB-8D47F5293B5A}"/>
              </a:ext>
            </a:extLst>
          </p:cNvPr>
          <p:cNvSpPr>
            <a:spLocks noGrp="1"/>
          </p:cNvSpPr>
          <p:nvPr>
            <p:ph type="ctrTitle"/>
          </p:nvPr>
        </p:nvSpPr>
        <p:spPr>
          <a:xfrm>
            <a:off x="1143000" y="1122363"/>
            <a:ext cx="6858000" cy="2387600"/>
          </a:xfrm>
        </p:spPr>
        <p:txBody>
          <a:bodyPr anchor="b"/>
          <a:lstStyle>
            <a:lvl1pPr algn="ctr">
              <a:defRPr sz="6000"/>
            </a:lvl1pPr>
          </a:lstStyle>
          <a:p>
            <a:r>
              <a:rPr lang="tr-TR"/>
              <a:t>Asıl başlık stilini düzenlemek için tıklayın</a:t>
            </a:r>
            <a:endParaRPr lang="en-US"/>
          </a:p>
        </p:txBody>
      </p:sp>
      <p:sp>
        <p:nvSpPr>
          <p:cNvPr id="3" name="Alt Başlık 2">
            <a:extLst>
              <a:ext uri="{FF2B5EF4-FFF2-40B4-BE49-F238E27FC236}">
                <a16:creationId xmlns:a16="http://schemas.microsoft.com/office/drawing/2014/main" id="{B6D57E51-1B54-47AD-A4B6-D9D9E6B13CC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
        <p:nvSpPr>
          <p:cNvPr id="4" name="Rectangle 4">
            <a:extLst>
              <a:ext uri="{FF2B5EF4-FFF2-40B4-BE49-F238E27FC236}">
                <a16:creationId xmlns:a16="http://schemas.microsoft.com/office/drawing/2014/main" id="{09FF6EBB-0790-42E5-A332-B6A4CEF244AD}"/>
              </a:ext>
            </a:extLst>
          </p:cNvPr>
          <p:cNvSpPr>
            <a:spLocks noGrp="1" noChangeArrowheads="1"/>
          </p:cNvSpPr>
          <p:nvPr>
            <p:ph type="dt" sz="half" idx="10"/>
          </p:nvPr>
        </p:nvSpPr>
        <p:spPr>
          <a:ln/>
        </p:spPr>
        <p:txBody>
          <a:bodyPr/>
          <a:lstStyle>
            <a:lvl1pPr>
              <a:defRPr/>
            </a:lvl1pPr>
          </a:lstStyle>
          <a:p>
            <a:pPr>
              <a:defRPr/>
            </a:pPr>
            <a:fld id="{5C77F1A6-8C79-40C1-A9B5-36D0CD049562}" type="datetime4">
              <a:rPr lang="en-US" altLang="en-US"/>
              <a:pPr>
                <a:defRPr/>
              </a:pPr>
              <a:t>December 14, 2024</a:t>
            </a:fld>
            <a:endParaRPr lang="en-US" altLang="en-US"/>
          </a:p>
        </p:txBody>
      </p:sp>
      <p:sp>
        <p:nvSpPr>
          <p:cNvPr id="5" name="Rectangle 5">
            <a:extLst>
              <a:ext uri="{FF2B5EF4-FFF2-40B4-BE49-F238E27FC236}">
                <a16:creationId xmlns:a16="http://schemas.microsoft.com/office/drawing/2014/main" id="{67E45A91-9AA0-42D0-85E5-73CF8FA505C5}"/>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a:extLst>
              <a:ext uri="{FF2B5EF4-FFF2-40B4-BE49-F238E27FC236}">
                <a16:creationId xmlns:a16="http://schemas.microsoft.com/office/drawing/2014/main" id="{608FEC8F-ECC8-4816-A3CD-608734DFCCCD}"/>
              </a:ext>
            </a:extLst>
          </p:cNvPr>
          <p:cNvSpPr>
            <a:spLocks noGrp="1" noChangeArrowheads="1"/>
          </p:cNvSpPr>
          <p:nvPr>
            <p:ph type="sldNum" sz="quarter" idx="12"/>
          </p:nvPr>
        </p:nvSpPr>
        <p:spPr>
          <a:ln/>
        </p:spPr>
        <p:txBody>
          <a:bodyPr/>
          <a:lstStyle>
            <a:lvl1pPr>
              <a:defRPr/>
            </a:lvl1pPr>
          </a:lstStyle>
          <a:p>
            <a:pPr>
              <a:defRPr/>
            </a:pPr>
            <a:fld id="{16887D31-6004-489A-A2C4-3967C34A06B8}" type="slidenum">
              <a:rPr lang="en-US" altLang="en-US"/>
              <a:pPr>
                <a:defRPr/>
              </a:pPr>
              <a:t>‹#›</a:t>
            </a:fld>
            <a:endParaRPr lang="en-US" altLang="en-US"/>
          </a:p>
        </p:txBody>
      </p:sp>
    </p:spTree>
    <p:extLst>
      <p:ext uri="{BB962C8B-B14F-4D97-AF65-F5344CB8AC3E}">
        <p14:creationId xmlns:p14="http://schemas.microsoft.com/office/powerpoint/2010/main" val="173533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BED162-75FD-475F-B349-F34DF7EA8A09}"/>
              </a:ext>
            </a:extLst>
          </p:cNvPr>
          <p:cNvSpPr>
            <a:spLocks noGrp="1"/>
          </p:cNvSpPr>
          <p:nvPr>
            <p:ph type="title"/>
          </p:nvPr>
        </p:nvSpPr>
        <p:spPr/>
        <p:txBody>
          <a:bodyPr/>
          <a:lstStyle/>
          <a:p>
            <a:r>
              <a:rPr lang="tr-TR"/>
              <a:t>Asıl başlık stilini düzenlemek için tıklayın</a:t>
            </a:r>
            <a:endParaRPr lang="en-US"/>
          </a:p>
        </p:txBody>
      </p:sp>
      <p:sp>
        <p:nvSpPr>
          <p:cNvPr id="3" name="Dikey Metin Yer Tutucusu 2">
            <a:extLst>
              <a:ext uri="{FF2B5EF4-FFF2-40B4-BE49-F238E27FC236}">
                <a16:creationId xmlns:a16="http://schemas.microsoft.com/office/drawing/2014/main" id="{A35753B6-B296-4C8C-A9BF-8E0BD36CD741}"/>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Rectangle 4">
            <a:extLst>
              <a:ext uri="{FF2B5EF4-FFF2-40B4-BE49-F238E27FC236}">
                <a16:creationId xmlns:a16="http://schemas.microsoft.com/office/drawing/2014/main" id="{9616028B-355B-4DCA-B5D5-84C9D996602C}"/>
              </a:ext>
            </a:extLst>
          </p:cNvPr>
          <p:cNvSpPr>
            <a:spLocks noGrp="1" noChangeArrowheads="1"/>
          </p:cNvSpPr>
          <p:nvPr>
            <p:ph type="dt" sz="half" idx="10"/>
          </p:nvPr>
        </p:nvSpPr>
        <p:spPr>
          <a:ln/>
        </p:spPr>
        <p:txBody>
          <a:bodyPr/>
          <a:lstStyle>
            <a:lvl1pPr>
              <a:defRPr/>
            </a:lvl1pPr>
          </a:lstStyle>
          <a:p>
            <a:pPr>
              <a:defRPr/>
            </a:pPr>
            <a:fld id="{08A6EF90-B46D-4D10-B442-1ECB79EF84A9}" type="datetime4">
              <a:rPr lang="en-US" altLang="en-US"/>
              <a:pPr>
                <a:defRPr/>
              </a:pPr>
              <a:t>December 14, 2024</a:t>
            </a:fld>
            <a:endParaRPr lang="en-US" altLang="en-US"/>
          </a:p>
        </p:txBody>
      </p:sp>
      <p:sp>
        <p:nvSpPr>
          <p:cNvPr id="5" name="Rectangle 5">
            <a:extLst>
              <a:ext uri="{FF2B5EF4-FFF2-40B4-BE49-F238E27FC236}">
                <a16:creationId xmlns:a16="http://schemas.microsoft.com/office/drawing/2014/main" id="{F5FA5DEA-EE6C-44AD-B612-E125E0063ACB}"/>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a:extLst>
              <a:ext uri="{FF2B5EF4-FFF2-40B4-BE49-F238E27FC236}">
                <a16:creationId xmlns:a16="http://schemas.microsoft.com/office/drawing/2014/main" id="{2C8EBFE5-C1CF-42CB-AED5-87F6D75A2080}"/>
              </a:ext>
            </a:extLst>
          </p:cNvPr>
          <p:cNvSpPr>
            <a:spLocks noGrp="1" noChangeArrowheads="1"/>
          </p:cNvSpPr>
          <p:nvPr>
            <p:ph type="sldNum" sz="quarter" idx="12"/>
          </p:nvPr>
        </p:nvSpPr>
        <p:spPr>
          <a:ln/>
        </p:spPr>
        <p:txBody>
          <a:bodyPr/>
          <a:lstStyle>
            <a:lvl1pPr>
              <a:defRPr/>
            </a:lvl1pPr>
          </a:lstStyle>
          <a:p>
            <a:pPr>
              <a:defRPr/>
            </a:pPr>
            <a:fld id="{3AC24423-F9DF-4F1B-8E21-3647D3CB53A4}" type="slidenum">
              <a:rPr lang="en-US" altLang="en-US"/>
              <a:pPr>
                <a:defRPr/>
              </a:pPr>
              <a:t>‹#›</a:t>
            </a:fld>
            <a:endParaRPr lang="en-US" altLang="en-US"/>
          </a:p>
        </p:txBody>
      </p:sp>
    </p:spTree>
    <p:extLst>
      <p:ext uri="{BB962C8B-B14F-4D97-AF65-F5344CB8AC3E}">
        <p14:creationId xmlns:p14="http://schemas.microsoft.com/office/powerpoint/2010/main" val="1707361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D3A4E21-465F-4697-9CA6-D4C8B907AC10}"/>
              </a:ext>
            </a:extLst>
          </p:cNvPr>
          <p:cNvSpPr>
            <a:spLocks noGrp="1"/>
          </p:cNvSpPr>
          <p:nvPr>
            <p:ph type="title" orient="vert"/>
          </p:nvPr>
        </p:nvSpPr>
        <p:spPr>
          <a:xfrm>
            <a:off x="6629400" y="274638"/>
            <a:ext cx="2057400" cy="5851525"/>
          </a:xfrm>
        </p:spPr>
        <p:txBody>
          <a:bodyPr vert="eaVert"/>
          <a:lstStyle/>
          <a:p>
            <a:r>
              <a:rPr lang="tr-TR"/>
              <a:t>Asıl başlık stilini düzenlemek için tıklayın</a:t>
            </a:r>
            <a:endParaRPr lang="en-US"/>
          </a:p>
        </p:txBody>
      </p:sp>
      <p:sp>
        <p:nvSpPr>
          <p:cNvPr id="3" name="Dikey Metin Yer Tutucusu 2">
            <a:extLst>
              <a:ext uri="{FF2B5EF4-FFF2-40B4-BE49-F238E27FC236}">
                <a16:creationId xmlns:a16="http://schemas.microsoft.com/office/drawing/2014/main" id="{7262E9FE-8843-46F1-9C81-5DCB51F70024}"/>
              </a:ext>
            </a:extLst>
          </p:cNvPr>
          <p:cNvSpPr>
            <a:spLocks noGrp="1"/>
          </p:cNvSpPr>
          <p:nvPr>
            <p:ph type="body" orient="vert" idx="1"/>
          </p:nvPr>
        </p:nvSpPr>
        <p:spPr>
          <a:xfrm>
            <a:off x="457200" y="274638"/>
            <a:ext cx="6019800" cy="5851525"/>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Rectangle 4">
            <a:extLst>
              <a:ext uri="{FF2B5EF4-FFF2-40B4-BE49-F238E27FC236}">
                <a16:creationId xmlns:a16="http://schemas.microsoft.com/office/drawing/2014/main" id="{18F532A4-303A-4C8C-8EEB-AF43FE292B0C}"/>
              </a:ext>
            </a:extLst>
          </p:cNvPr>
          <p:cNvSpPr>
            <a:spLocks noGrp="1" noChangeArrowheads="1"/>
          </p:cNvSpPr>
          <p:nvPr>
            <p:ph type="dt" sz="half" idx="10"/>
          </p:nvPr>
        </p:nvSpPr>
        <p:spPr>
          <a:ln/>
        </p:spPr>
        <p:txBody>
          <a:bodyPr/>
          <a:lstStyle>
            <a:lvl1pPr>
              <a:defRPr/>
            </a:lvl1pPr>
          </a:lstStyle>
          <a:p>
            <a:pPr>
              <a:defRPr/>
            </a:pPr>
            <a:fld id="{51AFA0CD-84CA-444D-B63B-B47B3BF6385D}" type="datetime4">
              <a:rPr lang="en-US" altLang="en-US"/>
              <a:pPr>
                <a:defRPr/>
              </a:pPr>
              <a:t>December 14, 2024</a:t>
            </a:fld>
            <a:endParaRPr lang="en-US" altLang="en-US"/>
          </a:p>
        </p:txBody>
      </p:sp>
      <p:sp>
        <p:nvSpPr>
          <p:cNvPr id="5" name="Rectangle 5">
            <a:extLst>
              <a:ext uri="{FF2B5EF4-FFF2-40B4-BE49-F238E27FC236}">
                <a16:creationId xmlns:a16="http://schemas.microsoft.com/office/drawing/2014/main" id="{1D8C4024-60EE-4193-A781-C6BFF90DA659}"/>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a:extLst>
              <a:ext uri="{FF2B5EF4-FFF2-40B4-BE49-F238E27FC236}">
                <a16:creationId xmlns:a16="http://schemas.microsoft.com/office/drawing/2014/main" id="{4F889447-78FE-4B67-8193-15C8ED732904}"/>
              </a:ext>
            </a:extLst>
          </p:cNvPr>
          <p:cNvSpPr>
            <a:spLocks noGrp="1" noChangeArrowheads="1"/>
          </p:cNvSpPr>
          <p:nvPr>
            <p:ph type="sldNum" sz="quarter" idx="12"/>
          </p:nvPr>
        </p:nvSpPr>
        <p:spPr>
          <a:ln/>
        </p:spPr>
        <p:txBody>
          <a:bodyPr/>
          <a:lstStyle>
            <a:lvl1pPr>
              <a:defRPr/>
            </a:lvl1pPr>
          </a:lstStyle>
          <a:p>
            <a:pPr>
              <a:defRPr/>
            </a:pPr>
            <a:fld id="{EB7E037C-A4CC-42CA-BB29-2FBE2F10CCAE}" type="slidenum">
              <a:rPr lang="en-US" altLang="en-US"/>
              <a:pPr>
                <a:defRPr/>
              </a:pPr>
              <a:t>‹#›</a:t>
            </a:fld>
            <a:endParaRPr lang="en-US" altLang="en-US"/>
          </a:p>
        </p:txBody>
      </p:sp>
    </p:spTree>
    <p:extLst>
      <p:ext uri="{BB962C8B-B14F-4D97-AF65-F5344CB8AC3E}">
        <p14:creationId xmlns:p14="http://schemas.microsoft.com/office/powerpoint/2010/main" val="748814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B67304-CEB1-4525-81C0-749071944057}"/>
              </a:ext>
            </a:extLst>
          </p:cNvPr>
          <p:cNvSpPr>
            <a:spLocks noGrp="1"/>
          </p:cNvSpPr>
          <p:nvPr>
            <p:ph type="title"/>
          </p:nvPr>
        </p:nvSpPr>
        <p:spPr>
          <a:xfrm>
            <a:off x="457200" y="274638"/>
            <a:ext cx="8229600" cy="1143000"/>
          </a:xfrm>
        </p:spPr>
        <p:txBody>
          <a:bodyPr/>
          <a:lstStyle/>
          <a:p>
            <a:r>
              <a:rPr lang="tr-TR"/>
              <a:t>Asıl başlık stilini düzenlemek için tıklayın</a:t>
            </a:r>
            <a:endParaRPr lang="en-US"/>
          </a:p>
        </p:txBody>
      </p:sp>
      <p:sp>
        <p:nvSpPr>
          <p:cNvPr id="3" name="Metin Yer Tutucusu 2">
            <a:extLst>
              <a:ext uri="{FF2B5EF4-FFF2-40B4-BE49-F238E27FC236}">
                <a16:creationId xmlns:a16="http://schemas.microsoft.com/office/drawing/2014/main" id="{D09FE227-9AA6-4009-AC3F-327694F3051C}"/>
              </a:ext>
            </a:extLst>
          </p:cNvPr>
          <p:cNvSpPr>
            <a:spLocks noGrp="1"/>
          </p:cNvSpPr>
          <p:nvPr>
            <p:ph type="body" sz="half" idx="1"/>
          </p:nvPr>
        </p:nvSpPr>
        <p:spPr>
          <a:xfrm>
            <a:off x="457200" y="1600200"/>
            <a:ext cx="4038600" cy="45259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a:extLst>
              <a:ext uri="{FF2B5EF4-FFF2-40B4-BE49-F238E27FC236}">
                <a16:creationId xmlns:a16="http://schemas.microsoft.com/office/drawing/2014/main" id="{C0E13096-8FDE-43A1-A034-596B2ED06078}"/>
              </a:ext>
            </a:extLst>
          </p:cNvPr>
          <p:cNvSpPr>
            <a:spLocks noGrp="1"/>
          </p:cNvSpPr>
          <p:nvPr>
            <p:ph sz="half" idx="2"/>
          </p:nvPr>
        </p:nvSpPr>
        <p:spPr>
          <a:xfrm>
            <a:off x="4648200" y="1600200"/>
            <a:ext cx="4038600" cy="45259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Rectangle 4">
            <a:extLst>
              <a:ext uri="{FF2B5EF4-FFF2-40B4-BE49-F238E27FC236}">
                <a16:creationId xmlns:a16="http://schemas.microsoft.com/office/drawing/2014/main" id="{2E3FBF81-ED7D-4DC4-B8A8-B31653A65379}"/>
              </a:ext>
            </a:extLst>
          </p:cNvPr>
          <p:cNvSpPr>
            <a:spLocks noGrp="1" noChangeArrowheads="1"/>
          </p:cNvSpPr>
          <p:nvPr>
            <p:ph type="dt" sz="half" idx="10"/>
          </p:nvPr>
        </p:nvSpPr>
        <p:spPr>
          <a:ln/>
        </p:spPr>
        <p:txBody>
          <a:bodyPr/>
          <a:lstStyle>
            <a:lvl1pPr>
              <a:defRPr/>
            </a:lvl1pPr>
          </a:lstStyle>
          <a:p>
            <a:pPr>
              <a:defRPr/>
            </a:pPr>
            <a:fld id="{1C0D264C-BA31-4978-BF01-4E084F970030}" type="datetime4">
              <a:rPr lang="en-US" altLang="en-US"/>
              <a:pPr>
                <a:defRPr/>
              </a:pPr>
              <a:t>December 14, 2024</a:t>
            </a:fld>
            <a:endParaRPr lang="en-US" altLang="en-US"/>
          </a:p>
        </p:txBody>
      </p:sp>
      <p:sp>
        <p:nvSpPr>
          <p:cNvPr id="6" name="Rectangle 5">
            <a:extLst>
              <a:ext uri="{FF2B5EF4-FFF2-40B4-BE49-F238E27FC236}">
                <a16:creationId xmlns:a16="http://schemas.microsoft.com/office/drawing/2014/main" id="{BEB6142A-55B6-49BC-8F3F-53DCA6577FEF}"/>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7" name="Rectangle 6">
            <a:extLst>
              <a:ext uri="{FF2B5EF4-FFF2-40B4-BE49-F238E27FC236}">
                <a16:creationId xmlns:a16="http://schemas.microsoft.com/office/drawing/2014/main" id="{A611B5CC-458D-4C42-9C89-4A5C147B8A6D}"/>
              </a:ext>
            </a:extLst>
          </p:cNvPr>
          <p:cNvSpPr>
            <a:spLocks noGrp="1" noChangeArrowheads="1"/>
          </p:cNvSpPr>
          <p:nvPr>
            <p:ph type="sldNum" sz="quarter" idx="12"/>
          </p:nvPr>
        </p:nvSpPr>
        <p:spPr>
          <a:ln/>
        </p:spPr>
        <p:txBody>
          <a:bodyPr/>
          <a:lstStyle>
            <a:lvl1pPr>
              <a:defRPr/>
            </a:lvl1pPr>
          </a:lstStyle>
          <a:p>
            <a:pPr>
              <a:defRPr/>
            </a:pPr>
            <a:fld id="{66C50912-408A-41E5-9F3F-368BF75C8EE7}" type="slidenum">
              <a:rPr lang="en-US" altLang="en-US"/>
              <a:pPr>
                <a:defRPr/>
              </a:pPr>
              <a:t>‹#›</a:t>
            </a:fld>
            <a:endParaRPr lang="en-US" altLang="en-US"/>
          </a:p>
        </p:txBody>
      </p:sp>
    </p:spTree>
    <p:extLst>
      <p:ext uri="{BB962C8B-B14F-4D97-AF65-F5344CB8AC3E}">
        <p14:creationId xmlns:p14="http://schemas.microsoft.com/office/powerpoint/2010/main" val="3925802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70EBA62-7C10-4756-B106-A2079AE426A3}"/>
              </a:ext>
            </a:extLst>
          </p:cNvPr>
          <p:cNvSpPr>
            <a:spLocks noGrp="1"/>
          </p:cNvSpPr>
          <p:nvPr>
            <p:ph type="title"/>
          </p:nvPr>
        </p:nvSpPr>
        <p:spPr>
          <a:xfrm>
            <a:off x="457200" y="274638"/>
            <a:ext cx="8229600" cy="1143000"/>
          </a:xfrm>
        </p:spPr>
        <p:txBody>
          <a:bodyPr/>
          <a:lstStyle/>
          <a:p>
            <a:r>
              <a:rPr lang="tr-TR"/>
              <a:t>Asıl başlık stilini düzenlemek için tıklayın</a:t>
            </a:r>
            <a:endParaRPr lang="en-US"/>
          </a:p>
        </p:txBody>
      </p:sp>
      <p:sp>
        <p:nvSpPr>
          <p:cNvPr id="3" name="İçerik Yer Tutucusu 2">
            <a:extLst>
              <a:ext uri="{FF2B5EF4-FFF2-40B4-BE49-F238E27FC236}">
                <a16:creationId xmlns:a16="http://schemas.microsoft.com/office/drawing/2014/main" id="{6CD3192E-E222-4063-BA00-104C7979372E}"/>
              </a:ext>
            </a:extLst>
          </p:cNvPr>
          <p:cNvSpPr>
            <a:spLocks noGrp="1"/>
          </p:cNvSpPr>
          <p:nvPr>
            <p:ph sz="half" idx="1"/>
          </p:nvPr>
        </p:nvSpPr>
        <p:spPr>
          <a:xfrm>
            <a:off x="457200" y="1600200"/>
            <a:ext cx="4038600" cy="45259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a:extLst>
              <a:ext uri="{FF2B5EF4-FFF2-40B4-BE49-F238E27FC236}">
                <a16:creationId xmlns:a16="http://schemas.microsoft.com/office/drawing/2014/main" id="{083DCA43-D751-4837-8CDB-12694BF48C70}"/>
              </a:ext>
            </a:extLst>
          </p:cNvPr>
          <p:cNvSpPr>
            <a:spLocks noGrp="1"/>
          </p:cNvSpPr>
          <p:nvPr>
            <p:ph sz="quarter" idx="2"/>
          </p:nvPr>
        </p:nvSpPr>
        <p:spPr>
          <a:xfrm>
            <a:off x="4648200" y="1600200"/>
            <a:ext cx="4038600" cy="21859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İçerik Yer Tutucusu 4">
            <a:extLst>
              <a:ext uri="{FF2B5EF4-FFF2-40B4-BE49-F238E27FC236}">
                <a16:creationId xmlns:a16="http://schemas.microsoft.com/office/drawing/2014/main" id="{E63317FB-ADE4-44CD-9702-F2D69FE21DF1}"/>
              </a:ext>
            </a:extLst>
          </p:cNvPr>
          <p:cNvSpPr>
            <a:spLocks noGrp="1"/>
          </p:cNvSpPr>
          <p:nvPr>
            <p:ph sz="quarter" idx="3"/>
          </p:nvPr>
        </p:nvSpPr>
        <p:spPr>
          <a:xfrm>
            <a:off x="4648200" y="3938588"/>
            <a:ext cx="4038600" cy="218757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Rectangle 4">
            <a:extLst>
              <a:ext uri="{FF2B5EF4-FFF2-40B4-BE49-F238E27FC236}">
                <a16:creationId xmlns:a16="http://schemas.microsoft.com/office/drawing/2014/main" id="{8AC20740-F9F3-4974-A968-6A13625EC0EE}"/>
              </a:ext>
            </a:extLst>
          </p:cNvPr>
          <p:cNvSpPr>
            <a:spLocks noGrp="1" noChangeArrowheads="1"/>
          </p:cNvSpPr>
          <p:nvPr>
            <p:ph type="dt" sz="half" idx="10"/>
          </p:nvPr>
        </p:nvSpPr>
        <p:spPr>
          <a:ln/>
        </p:spPr>
        <p:txBody>
          <a:bodyPr/>
          <a:lstStyle>
            <a:lvl1pPr>
              <a:defRPr/>
            </a:lvl1pPr>
          </a:lstStyle>
          <a:p>
            <a:pPr>
              <a:defRPr/>
            </a:pPr>
            <a:fld id="{061D603B-ACE4-497B-B425-587E3F1C49C2}" type="datetime4">
              <a:rPr lang="en-US" altLang="en-US"/>
              <a:pPr>
                <a:defRPr/>
              </a:pPr>
              <a:t>December 14, 2024</a:t>
            </a:fld>
            <a:endParaRPr lang="en-US" altLang="en-US"/>
          </a:p>
        </p:txBody>
      </p:sp>
      <p:sp>
        <p:nvSpPr>
          <p:cNvPr id="7" name="Rectangle 5">
            <a:extLst>
              <a:ext uri="{FF2B5EF4-FFF2-40B4-BE49-F238E27FC236}">
                <a16:creationId xmlns:a16="http://schemas.microsoft.com/office/drawing/2014/main" id="{9B6C0E1B-53AB-4369-BFB8-22CD6365E5EA}"/>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8" name="Rectangle 6">
            <a:extLst>
              <a:ext uri="{FF2B5EF4-FFF2-40B4-BE49-F238E27FC236}">
                <a16:creationId xmlns:a16="http://schemas.microsoft.com/office/drawing/2014/main" id="{3CC43145-6822-4F48-86A3-FF0CE03A2706}"/>
              </a:ext>
            </a:extLst>
          </p:cNvPr>
          <p:cNvSpPr>
            <a:spLocks noGrp="1" noChangeArrowheads="1"/>
          </p:cNvSpPr>
          <p:nvPr>
            <p:ph type="sldNum" sz="quarter" idx="12"/>
          </p:nvPr>
        </p:nvSpPr>
        <p:spPr>
          <a:ln/>
        </p:spPr>
        <p:txBody>
          <a:bodyPr/>
          <a:lstStyle>
            <a:lvl1pPr>
              <a:defRPr/>
            </a:lvl1pPr>
          </a:lstStyle>
          <a:p>
            <a:pPr>
              <a:defRPr/>
            </a:pPr>
            <a:fld id="{83943A15-4195-4BF7-931D-2A54F4D008D2}" type="slidenum">
              <a:rPr lang="en-US" altLang="en-US"/>
              <a:pPr>
                <a:defRPr/>
              </a:pPr>
              <a:t>‹#›</a:t>
            </a:fld>
            <a:endParaRPr lang="en-US" altLang="en-US"/>
          </a:p>
        </p:txBody>
      </p:sp>
    </p:spTree>
    <p:extLst>
      <p:ext uri="{BB962C8B-B14F-4D97-AF65-F5344CB8AC3E}">
        <p14:creationId xmlns:p14="http://schemas.microsoft.com/office/powerpoint/2010/main" val="3862791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A37006D-D560-415B-85FA-3DD9FE121AF0}"/>
              </a:ext>
            </a:extLst>
          </p:cNvPr>
          <p:cNvSpPr>
            <a:spLocks noGrp="1"/>
          </p:cNvSpPr>
          <p:nvPr>
            <p:ph type="title"/>
          </p:nvPr>
        </p:nvSpPr>
        <p:spPr/>
        <p:txBody>
          <a:bodyPr/>
          <a:lstStyle/>
          <a:p>
            <a:r>
              <a:rPr lang="tr-TR"/>
              <a:t>Asıl başlık stilini düzenlemek için tıklayın</a:t>
            </a:r>
            <a:endParaRPr lang="en-US"/>
          </a:p>
        </p:txBody>
      </p:sp>
      <p:sp>
        <p:nvSpPr>
          <p:cNvPr id="3" name="İçerik Yer Tutucusu 2">
            <a:extLst>
              <a:ext uri="{FF2B5EF4-FFF2-40B4-BE49-F238E27FC236}">
                <a16:creationId xmlns:a16="http://schemas.microsoft.com/office/drawing/2014/main" id="{78583E9D-780C-4FAF-B262-ABF18D29264A}"/>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Rectangle 4">
            <a:extLst>
              <a:ext uri="{FF2B5EF4-FFF2-40B4-BE49-F238E27FC236}">
                <a16:creationId xmlns:a16="http://schemas.microsoft.com/office/drawing/2014/main" id="{48EBF0C8-A24F-4FA0-BF26-23F12A5BE396}"/>
              </a:ext>
            </a:extLst>
          </p:cNvPr>
          <p:cNvSpPr>
            <a:spLocks noGrp="1" noChangeArrowheads="1"/>
          </p:cNvSpPr>
          <p:nvPr>
            <p:ph type="dt" sz="half" idx="10"/>
          </p:nvPr>
        </p:nvSpPr>
        <p:spPr>
          <a:ln/>
        </p:spPr>
        <p:txBody>
          <a:bodyPr/>
          <a:lstStyle>
            <a:lvl1pPr>
              <a:defRPr/>
            </a:lvl1pPr>
          </a:lstStyle>
          <a:p>
            <a:pPr>
              <a:defRPr/>
            </a:pPr>
            <a:fld id="{D6EA82CE-53FD-4375-9C00-C053733A155E}" type="datetime4">
              <a:rPr lang="en-US" altLang="en-US"/>
              <a:pPr>
                <a:defRPr/>
              </a:pPr>
              <a:t>December 14, 2024</a:t>
            </a:fld>
            <a:endParaRPr lang="en-US" altLang="en-US"/>
          </a:p>
        </p:txBody>
      </p:sp>
      <p:sp>
        <p:nvSpPr>
          <p:cNvPr id="5" name="Rectangle 5">
            <a:extLst>
              <a:ext uri="{FF2B5EF4-FFF2-40B4-BE49-F238E27FC236}">
                <a16:creationId xmlns:a16="http://schemas.microsoft.com/office/drawing/2014/main" id="{9F07AE1B-CD91-4B95-8087-15ABEC065342}"/>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a:extLst>
              <a:ext uri="{FF2B5EF4-FFF2-40B4-BE49-F238E27FC236}">
                <a16:creationId xmlns:a16="http://schemas.microsoft.com/office/drawing/2014/main" id="{7BDAC4A4-E402-4F1C-A5EB-2204B595212E}"/>
              </a:ext>
            </a:extLst>
          </p:cNvPr>
          <p:cNvSpPr>
            <a:spLocks noGrp="1" noChangeArrowheads="1"/>
          </p:cNvSpPr>
          <p:nvPr>
            <p:ph type="sldNum" sz="quarter" idx="12"/>
          </p:nvPr>
        </p:nvSpPr>
        <p:spPr>
          <a:ln/>
        </p:spPr>
        <p:txBody>
          <a:bodyPr/>
          <a:lstStyle>
            <a:lvl1pPr>
              <a:defRPr/>
            </a:lvl1pPr>
          </a:lstStyle>
          <a:p>
            <a:pPr>
              <a:defRPr/>
            </a:pPr>
            <a:fld id="{31DA0D66-BF80-425B-9938-3FA474CBFB66}" type="slidenum">
              <a:rPr lang="en-US" altLang="en-US"/>
              <a:pPr>
                <a:defRPr/>
              </a:pPr>
              <a:t>‹#›</a:t>
            </a:fld>
            <a:endParaRPr lang="en-US" altLang="en-US"/>
          </a:p>
        </p:txBody>
      </p:sp>
    </p:spTree>
    <p:extLst>
      <p:ext uri="{BB962C8B-B14F-4D97-AF65-F5344CB8AC3E}">
        <p14:creationId xmlns:p14="http://schemas.microsoft.com/office/powerpoint/2010/main" val="2362079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07A17A9-E20B-453B-BF34-616DD9C8624F}"/>
              </a:ext>
            </a:extLst>
          </p:cNvPr>
          <p:cNvSpPr>
            <a:spLocks noGrp="1"/>
          </p:cNvSpPr>
          <p:nvPr>
            <p:ph type="title"/>
          </p:nvPr>
        </p:nvSpPr>
        <p:spPr>
          <a:xfrm>
            <a:off x="623888" y="1709738"/>
            <a:ext cx="7886700" cy="2852737"/>
          </a:xfrm>
        </p:spPr>
        <p:txBody>
          <a:bodyPr anchor="b"/>
          <a:lstStyle>
            <a:lvl1pPr>
              <a:defRPr sz="6000"/>
            </a:lvl1pPr>
          </a:lstStyle>
          <a:p>
            <a:r>
              <a:rPr lang="tr-TR"/>
              <a:t>Asıl başlık stilini düzenlemek için tıklayın</a:t>
            </a:r>
            <a:endParaRPr lang="en-US"/>
          </a:p>
        </p:txBody>
      </p:sp>
      <p:sp>
        <p:nvSpPr>
          <p:cNvPr id="3" name="Metin Yer Tutucusu 2">
            <a:extLst>
              <a:ext uri="{FF2B5EF4-FFF2-40B4-BE49-F238E27FC236}">
                <a16:creationId xmlns:a16="http://schemas.microsoft.com/office/drawing/2014/main" id="{684865AD-A90E-496E-9067-8E8D90D9310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a:t>Asıl metin stillerini düzenle</a:t>
            </a:r>
          </a:p>
        </p:txBody>
      </p:sp>
      <p:sp>
        <p:nvSpPr>
          <p:cNvPr id="4" name="Rectangle 4">
            <a:extLst>
              <a:ext uri="{FF2B5EF4-FFF2-40B4-BE49-F238E27FC236}">
                <a16:creationId xmlns:a16="http://schemas.microsoft.com/office/drawing/2014/main" id="{C0E19E6C-8227-4712-AD1A-03AECDC82938}"/>
              </a:ext>
            </a:extLst>
          </p:cNvPr>
          <p:cNvSpPr>
            <a:spLocks noGrp="1" noChangeArrowheads="1"/>
          </p:cNvSpPr>
          <p:nvPr>
            <p:ph type="dt" sz="half" idx="10"/>
          </p:nvPr>
        </p:nvSpPr>
        <p:spPr>
          <a:ln/>
        </p:spPr>
        <p:txBody>
          <a:bodyPr/>
          <a:lstStyle>
            <a:lvl1pPr>
              <a:defRPr/>
            </a:lvl1pPr>
          </a:lstStyle>
          <a:p>
            <a:pPr>
              <a:defRPr/>
            </a:pPr>
            <a:fld id="{107ED975-1423-4CCA-B164-D3B9828C1AFD}" type="datetime4">
              <a:rPr lang="en-US" altLang="en-US"/>
              <a:pPr>
                <a:defRPr/>
              </a:pPr>
              <a:t>December 14, 2024</a:t>
            </a:fld>
            <a:endParaRPr lang="en-US" altLang="en-US"/>
          </a:p>
        </p:txBody>
      </p:sp>
      <p:sp>
        <p:nvSpPr>
          <p:cNvPr id="5" name="Rectangle 5">
            <a:extLst>
              <a:ext uri="{FF2B5EF4-FFF2-40B4-BE49-F238E27FC236}">
                <a16:creationId xmlns:a16="http://schemas.microsoft.com/office/drawing/2014/main" id="{12E64146-72B6-4112-AA1B-740E609AD528}"/>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a:extLst>
              <a:ext uri="{FF2B5EF4-FFF2-40B4-BE49-F238E27FC236}">
                <a16:creationId xmlns:a16="http://schemas.microsoft.com/office/drawing/2014/main" id="{E25654EF-7FCF-4AA6-B0A1-E35C3DF8847B}"/>
              </a:ext>
            </a:extLst>
          </p:cNvPr>
          <p:cNvSpPr>
            <a:spLocks noGrp="1" noChangeArrowheads="1"/>
          </p:cNvSpPr>
          <p:nvPr>
            <p:ph type="sldNum" sz="quarter" idx="12"/>
          </p:nvPr>
        </p:nvSpPr>
        <p:spPr>
          <a:ln/>
        </p:spPr>
        <p:txBody>
          <a:bodyPr/>
          <a:lstStyle>
            <a:lvl1pPr>
              <a:defRPr/>
            </a:lvl1pPr>
          </a:lstStyle>
          <a:p>
            <a:pPr>
              <a:defRPr/>
            </a:pPr>
            <a:fld id="{93736338-ABA2-420E-8F33-07CEE8C2E5A3}" type="slidenum">
              <a:rPr lang="en-US" altLang="en-US"/>
              <a:pPr>
                <a:defRPr/>
              </a:pPr>
              <a:t>‹#›</a:t>
            </a:fld>
            <a:endParaRPr lang="en-US" altLang="en-US"/>
          </a:p>
        </p:txBody>
      </p:sp>
    </p:spTree>
    <p:extLst>
      <p:ext uri="{BB962C8B-B14F-4D97-AF65-F5344CB8AC3E}">
        <p14:creationId xmlns:p14="http://schemas.microsoft.com/office/powerpoint/2010/main" val="2740473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F41754-AAEA-498D-82C4-A98DC71361CC}"/>
              </a:ext>
            </a:extLst>
          </p:cNvPr>
          <p:cNvSpPr>
            <a:spLocks noGrp="1"/>
          </p:cNvSpPr>
          <p:nvPr>
            <p:ph type="title"/>
          </p:nvPr>
        </p:nvSpPr>
        <p:spPr/>
        <p:txBody>
          <a:bodyPr/>
          <a:lstStyle/>
          <a:p>
            <a:r>
              <a:rPr lang="tr-TR"/>
              <a:t>Asıl başlık stilini düzenlemek için tıklayın</a:t>
            </a:r>
            <a:endParaRPr lang="en-US"/>
          </a:p>
        </p:txBody>
      </p:sp>
      <p:sp>
        <p:nvSpPr>
          <p:cNvPr id="3" name="İçerik Yer Tutucusu 2">
            <a:extLst>
              <a:ext uri="{FF2B5EF4-FFF2-40B4-BE49-F238E27FC236}">
                <a16:creationId xmlns:a16="http://schemas.microsoft.com/office/drawing/2014/main" id="{E328F31D-EFEB-485B-BA62-01F80D780697}"/>
              </a:ext>
            </a:extLst>
          </p:cNvPr>
          <p:cNvSpPr>
            <a:spLocks noGrp="1"/>
          </p:cNvSpPr>
          <p:nvPr>
            <p:ph sz="half" idx="1"/>
          </p:nvPr>
        </p:nvSpPr>
        <p:spPr>
          <a:xfrm>
            <a:off x="457200" y="1600200"/>
            <a:ext cx="4038600" cy="45259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a:extLst>
              <a:ext uri="{FF2B5EF4-FFF2-40B4-BE49-F238E27FC236}">
                <a16:creationId xmlns:a16="http://schemas.microsoft.com/office/drawing/2014/main" id="{9713F093-C7D9-4098-A9D7-EB7B9D038BCA}"/>
              </a:ext>
            </a:extLst>
          </p:cNvPr>
          <p:cNvSpPr>
            <a:spLocks noGrp="1"/>
          </p:cNvSpPr>
          <p:nvPr>
            <p:ph sz="half" idx="2"/>
          </p:nvPr>
        </p:nvSpPr>
        <p:spPr>
          <a:xfrm>
            <a:off x="4648200" y="1600200"/>
            <a:ext cx="4038600" cy="45259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Rectangle 4">
            <a:extLst>
              <a:ext uri="{FF2B5EF4-FFF2-40B4-BE49-F238E27FC236}">
                <a16:creationId xmlns:a16="http://schemas.microsoft.com/office/drawing/2014/main" id="{47C06FCB-B64D-4CBB-ADB7-854844499273}"/>
              </a:ext>
            </a:extLst>
          </p:cNvPr>
          <p:cNvSpPr>
            <a:spLocks noGrp="1" noChangeArrowheads="1"/>
          </p:cNvSpPr>
          <p:nvPr>
            <p:ph type="dt" sz="half" idx="10"/>
          </p:nvPr>
        </p:nvSpPr>
        <p:spPr>
          <a:ln/>
        </p:spPr>
        <p:txBody>
          <a:bodyPr/>
          <a:lstStyle>
            <a:lvl1pPr>
              <a:defRPr/>
            </a:lvl1pPr>
          </a:lstStyle>
          <a:p>
            <a:pPr>
              <a:defRPr/>
            </a:pPr>
            <a:fld id="{9D57F7A4-8394-4BAB-94BB-C3CB81B99167}" type="datetime4">
              <a:rPr lang="en-US" altLang="en-US"/>
              <a:pPr>
                <a:defRPr/>
              </a:pPr>
              <a:t>December 14, 2024</a:t>
            </a:fld>
            <a:endParaRPr lang="en-US" altLang="en-US"/>
          </a:p>
        </p:txBody>
      </p:sp>
      <p:sp>
        <p:nvSpPr>
          <p:cNvPr id="6" name="Rectangle 5">
            <a:extLst>
              <a:ext uri="{FF2B5EF4-FFF2-40B4-BE49-F238E27FC236}">
                <a16:creationId xmlns:a16="http://schemas.microsoft.com/office/drawing/2014/main" id="{11423682-9F47-4720-B708-A2D968B79A24}"/>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7" name="Rectangle 6">
            <a:extLst>
              <a:ext uri="{FF2B5EF4-FFF2-40B4-BE49-F238E27FC236}">
                <a16:creationId xmlns:a16="http://schemas.microsoft.com/office/drawing/2014/main" id="{CFC14F91-2AA4-43EA-BBB7-D7C5B8002279}"/>
              </a:ext>
            </a:extLst>
          </p:cNvPr>
          <p:cNvSpPr>
            <a:spLocks noGrp="1" noChangeArrowheads="1"/>
          </p:cNvSpPr>
          <p:nvPr>
            <p:ph type="sldNum" sz="quarter" idx="12"/>
          </p:nvPr>
        </p:nvSpPr>
        <p:spPr>
          <a:ln/>
        </p:spPr>
        <p:txBody>
          <a:bodyPr/>
          <a:lstStyle>
            <a:lvl1pPr>
              <a:defRPr/>
            </a:lvl1pPr>
          </a:lstStyle>
          <a:p>
            <a:pPr>
              <a:defRPr/>
            </a:pPr>
            <a:fld id="{8A4480AA-A36E-4B9C-B61C-4F392D0EBEC4}" type="slidenum">
              <a:rPr lang="en-US" altLang="en-US"/>
              <a:pPr>
                <a:defRPr/>
              </a:pPr>
              <a:t>‹#›</a:t>
            </a:fld>
            <a:endParaRPr lang="en-US" altLang="en-US"/>
          </a:p>
        </p:txBody>
      </p:sp>
    </p:spTree>
    <p:extLst>
      <p:ext uri="{BB962C8B-B14F-4D97-AF65-F5344CB8AC3E}">
        <p14:creationId xmlns:p14="http://schemas.microsoft.com/office/powerpoint/2010/main" val="19890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AB2B52D-1870-41AF-9AC0-7470CA23F16B}"/>
              </a:ext>
            </a:extLst>
          </p:cNvPr>
          <p:cNvSpPr>
            <a:spLocks noGrp="1"/>
          </p:cNvSpPr>
          <p:nvPr>
            <p:ph type="title"/>
          </p:nvPr>
        </p:nvSpPr>
        <p:spPr>
          <a:xfrm>
            <a:off x="630238" y="365125"/>
            <a:ext cx="7886700" cy="1325563"/>
          </a:xfrm>
        </p:spPr>
        <p:txBody>
          <a:bodyPr/>
          <a:lstStyle/>
          <a:p>
            <a:r>
              <a:rPr lang="tr-TR"/>
              <a:t>Asıl başlık stilini düzenlemek için tıklayın</a:t>
            </a:r>
            <a:endParaRPr lang="en-US"/>
          </a:p>
        </p:txBody>
      </p:sp>
      <p:sp>
        <p:nvSpPr>
          <p:cNvPr id="3" name="Metin Yer Tutucusu 2">
            <a:extLst>
              <a:ext uri="{FF2B5EF4-FFF2-40B4-BE49-F238E27FC236}">
                <a16:creationId xmlns:a16="http://schemas.microsoft.com/office/drawing/2014/main" id="{14C41D03-784C-494A-BCFB-0084696CE6A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490EAD18-8AB3-4D8F-BD9A-D2A76CE3F725}"/>
              </a:ext>
            </a:extLst>
          </p:cNvPr>
          <p:cNvSpPr>
            <a:spLocks noGrp="1"/>
          </p:cNvSpPr>
          <p:nvPr>
            <p:ph sz="half" idx="2"/>
          </p:nvPr>
        </p:nvSpPr>
        <p:spPr>
          <a:xfrm>
            <a:off x="630238" y="2505075"/>
            <a:ext cx="386873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Metin Yer Tutucusu 4">
            <a:extLst>
              <a:ext uri="{FF2B5EF4-FFF2-40B4-BE49-F238E27FC236}">
                <a16:creationId xmlns:a16="http://schemas.microsoft.com/office/drawing/2014/main" id="{12707A3C-E7C9-429B-8E53-4A5E3F681DC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B90858F2-753C-422C-83D7-818AA08323D7}"/>
              </a:ext>
            </a:extLst>
          </p:cNvPr>
          <p:cNvSpPr>
            <a:spLocks noGrp="1"/>
          </p:cNvSpPr>
          <p:nvPr>
            <p:ph sz="quarter" idx="4"/>
          </p:nvPr>
        </p:nvSpPr>
        <p:spPr>
          <a:xfrm>
            <a:off x="4629150" y="2505075"/>
            <a:ext cx="38877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Rectangle 4">
            <a:extLst>
              <a:ext uri="{FF2B5EF4-FFF2-40B4-BE49-F238E27FC236}">
                <a16:creationId xmlns:a16="http://schemas.microsoft.com/office/drawing/2014/main" id="{48D78473-83AB-498B-8E65-D0C60F444CF8}"/>
              </a:ext>
            </a:extLst>
          </p:cNvPr>
          <p:cNvSpPr>
            <a:spLocks noGrp="1" noChangeArrowheads="1"/>
          </p:cNvSpPr>
          <p:nvPr>
            <p:ph type="dt" sz="half" idx="10"/>
          </p:nvPr>
        </p:nvSpPr>
        <p:spPr>
          <a:ln/>
        </p:spPr>
        <p:txBody>
          <a:bodyPr/>
          <a:lstStyle>
            <a:lvl1pPr>
              <a:defRPr/>
            </a:lvl1pPr>
          </a:lstStyle>
          <a:p>
            <a:pPr>
              <a:defRPr/>
            </a:pPr>
            <a:fld id="{ABFB71F8-5E2E-4FFC-A5F3-7B098B8C7479}" type="datetime4">
              <a:rPr lang="en-US" altLang="en-US"/>
              <a:pPr>
                <a:defRPr/>
              </a:pPr>
              <a:t>December 14, 2024</a:t>
            </a:fld>
            <a:endParaRPr lang="en-US" altLang="en-US"/>
          </a:p>
        </p:txBody>
      </p:sp>
      <p:sp>
        <p:nvSpPr>
          <p:cNvPr id="8" name="Rectangle 5">
            <a:extLst>
              <a:ext uri="{FF2B5EF4-FFF2-40B4-BE49-F238E27FC236}">
                <a16:creationId xmlns:a16="http://schemas.microsoft.com/office/drawing/2014/main" id="{A1F79725-4628-492A-A939-AF2FC26E565B}"/>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9" name="Rectangle 6">
            <a:extLst>
              <a:ext uri="{FF2B5EF4-FFF2-40B4-BE49-F238E27FC236}">
                <a16:creationId xmlns:a16="http://schemas.microsoft.com/office/drawing/2014/main" id="{2988522E-1CC5-484F-81D7-BDB195947AFA}"/>
              </a:ext>
            </a:extLst>
          </p:cNvPr>
          <p:cNvSpPr>
            <a:spLocks noGrp="1" noChangeArrowheads="1"/>
          </p:cNvSpPr>
          <p:nvPr>
            <p:ph type="sldNum" sz="quarter" idx="12"/>
          </p:nvPr>
        </p:nvSpPr>
        <p:spPr>
          <a:ln/>
        </p:spPr>
        <p:txBody>
          <a:bodyPr/>
          <a:lstStyle>
            <a:lvl1pPr>
              <a:defRPr/>
            </a:lvl1pPr>
          </a:lstStyle>
          <a:p>
            <a:pPr>
              <a:defRPr/>
            </a:pPr>
            <a:fld id="{83B10F65-2199-4764-8607-22BD43DDA786}" type="slidenum">
              <a:rPr lang="en-US" altLang="en-US"/>
              <a:pPr>
                <a:defRPr/>
              </a:pPr>
              <a:t>‹#›</a:t>
            </a:fld>
            <a:endParaRPr lang="en-US" altLang="en-US"/>
          </a:p>
        </p:txBody>
      </p:sp>
    </p:spTree>
    <p:extLst>
      <p:ext uri="{BB962C8B-B14F-4D97-AF65-F5344CB8AC3E}">
        <p14:creationId xmlns:p14="http://schemas.microsoft.com/office/powerpoint/2010/main" val="2715674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9735766-5C97-49AC-9C38-BC47A60FDAB5}"/>
              </a:ext>
            </a:extLst>
          </p:cNvPr>
          <p:cNvSpPr>
            <a:spLocks noGrp="1"/>
          </p:cNvSpPr>
          <p:nvPr>
            <p:ph type="title"/>
          </p:nvPr>
        </p:nvSpPr>
        <p:spPr/>
        <p:txBody>
          <a:bodyPr/>
          <a:lstStyle/>
          <a:p>
            <a:r>
              <a:rPr lang="tr-TR"/>
              <a:t>Asıl başlık stilini düzenlemek için tıklayın</a:t>
            </a:r>
            <a:endParaRPr lang="en-US"/>
          </a:p>
        </p:txBody>
      </p:sp>
      <p:sp>
        <p:nvSpPr>
          <p:cNvPr id="3" name="Rectangle 4">
            <a:extLst>
              <a:ext uri="{FF2B5EF4-FFF2-40B4-BE49-F238E27FC236}">
                <a16:creationId xmlns:a16="http://schemas.microsoft.com/office/drawing/2014/main" id="{C637306D-65F5-4677-BCC3-F754E1B1D143}"/>
              </a:ext>
            </a:extLst>
          </p:cNvPr>
          <p:cNvSpPr>
            <a:spLocks noGrp="1" noChangeArrowheads="1"/>
          </p:cNvSpPr>
          <p:nvPr>
            <p:ph type="dt" sz="half" idx="10"/>
          </p:nvPr>
        </p:nvSpPr>
        <p:spPr>
          <a:ln/>
        </p:spPr>
        <p:txBody>
          <a:bodyPr/>
          <a:lstStyle>
            <a:lvl1pPr>
              <a:defRPr/>
            </a:lvl1pPr>
          </a:lstStyle>
          <a:p>
            <a:pPr>
              <a:defRPr/>
            </a:pPr>
            <a:fld id="{D6296566-C1DE-4CEF-946F-11F30F1CFD08}" type="datetime4">
              <a:rPr lang="en-US" altLang="en-US"/>
              <a:pPr>
                <a:defRPr/>
              </a:pPr>
              <a:t>December 14, 2024</a:t>
            </a:fld>
            <a:endParaRPr lang="en-US" altLang="en-US"/>
          </a:p>
        </p:txBody>
      </p:sp>
      <p:sp>
        <p:nvSpPr>
          <p:cNvPr id="4" name="Rectangle 5">
            <a:extLst>
              <a:ext uri="{FF2B5EF4-FFF2-40B4-BE49-F238E27FC236}">
                <a16:creationId xmlns:a16="http://schemas.microsoft.com/office/drawing/2014/main" id="{54DA744A-719C-42A8-96FB-762F525F5F23}"/>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5" name="Rectangle 6">
            <a:extLst>
              <a:ext uri="{FF2B5EF4-FFF2-40B4-BE49-F238E27FC236}">
                <a16:creationId xmlns:a16="http://schemas.microsoft.com/office/drawing/2014/main" id="{447698CA-763F-46EC-8315-6F00FCB98FD4}"/>
              </a:ext>
            </a:extLst>
          </p:cNvPr>
          <p:cNvSpPr>
            <a:spLocks noGrp="1" noChangeArrowheads="1"/>
          </p:cNvSpPr>
          <p:nvPr>
            <p:ph type="sldNum" sz="quarter" idx="12"/>
          </p:nvPr>
        </p:nvSpPr>
        <p:spPr>
          <a:ln/>
        </p:spPr>
        <p:txBody>
          <a:bodyPr/>
          <a:lstStyle>
            <a:lvl1pPr>
              <a:defRPr/>
            </a:lvl1pPr>
          </a:lstStyle>
          <a:p>
            <a:pPr>
              <a:defRPr/>
            </a:pPr>
            <a:fld id="{2CE04AF2-01C8-489B-B11A-6B1B5BB7D19F}" type="slidenum">
              <a:rPr lang="en-US" altLang="en-US"/>
              <a:pPr>
                <a:defRPr/>
              </a:pPr>
              <a:t>‹#›</a:t>
            </a:fld>
            <a:endParaRPr lang="en-US" altLang="en-US"/>
          </a:p>
        </p:txBody>
      </p:sp>
    </p:spTree>
    <p:extLst>
      <p:ext uri="{BB962C8B-B14F-4D97-AF65-F5344CB8AC3E}">
        <p14:creationId xmlns:p14="http://schemas.microsoft.com/office/powerpoint/2010/main" val="1063813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D411A2B-0760-41B2-B7B1-A2F228CA87DF}"/>
              </a:ext>
            </a:extLst>
          </p:cNvPr>
          <p:cNvSpPr>
            <a:spLocks noGrp="1" noChangeArrowheads="1"/>
          </p:cNvSpPr>
          <p:nvPr>
            <p:ph type="dt" sz="half" idx="10"/>
          </p:nvPr>
        </p:nvSpPr>
        <p:spPr>
          <a:ln/>
        </p:spPr>
        <p:txBody>
          <a:bodyPr/>
          <a:lstStyle>
            <a:lvl1pPr>
              <a:defRPr/>
            </a:lvl1pPr>
          </a:lstStyle>
          <a:p>
            <a:pPr>
              <a:defRPr/>
            </a:pPr>
            <a:fld id="{3E134E02-2A15-4913-871B-13A19D9E4629}" type="datetime4">
              <a:rPr lang="en-US" altLang="en-US"/>
              <a:pPr>
                <a:defRPr/>
              </a:pPr>
              <a:t>December 14, 2024</a:t>
            </a:fld>
            <a:endParaRPr lang="en-US" altLang="en-US"/>
          </a:p>
        </p:txBody>
      </p:sp>
      <p:sp>
        <p:nvSpPr>
          <p:cNvPr id="3" name="Rectangle 5">
            <a:extLst>
              <a:ext uri="{FF2B5EF4-FFF2-40B4-BE49-F238E27FC236}">
                <a16:creationId xmlns:a16="http://schemas.microsoft.com/office/drawing/2014/main" id="{1698E2F1-0E35-4136-8507-56DE0E7B5FAC}"/>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4" name="Rectangle 6">
            <a:extLst>
              <a:ext uri="{FF2B5EF4-FFF2-40B4-BE49-F238E27FC236}">
                <a16:creationId xmlns:a16="http://schemas.microsoft.com/office/drawing/2014/main" id="{6FAD64D3-7B86-438C-9B40-B2D49BDF778F}"/>
              </a:ext>
            </a:extLst>
          </p:cNvPr>
          <p:cNvSpPr>
            <a:spLocks noGrp="1" noChangeArrowheads="1"/>
          </p:cNvSpPr>
          <p:nvPr>
            <p:ph type="sldNum" sz="quarter" idx="12"/>
          </p:nvPr>
        </p:nvSpPr>
        <p:spPr>
          <a:ln/>
        </p:spPr>
        <p:txBody>
          <a:bodyPr/>
          <a:lstStyle>
            <a:lvl1pPr>
              <a:defRPr/>
            </a:lvl1pPr>
          </a:lstStyle>
          <a:p>
            <a:pPr>
              <a:defRPr/>
            </a:pPr>
            <a:fld id="{8835E74B-9574-4B75-A384-9DCEC9BC23C7}" type="slidenum">
              <a:rPr lang="en-US" altLang="en-US"/>
              <a:pPr>
                <a:defRPr/>
              </a:pPr>
              <a:t>‹#›</a:t>
            </a:fld>
            <a:endParaRPr lang="en-US" altLang="en-US"/>
          </a:p>
        </p:txBody>
      </p:sp>
    </p:spTree>
    <p:extLst>
      <p:ext uri="{BB962C8B-B14F-4D97-AF65-F5344CB8AC3E}">
        <p14:creationId xmlns:p14="http://schemas.microsoft.com/office/powerpoint/2010/main" val="640050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69DEA2-0B65-4BCD-8C98-23E19B8D13DF}"/>
              </a:ext>
            </a:extLst>
          </p:cNvPr>
          <p:cNvSpPr>
            <a:spLocks noGrp="1"/>
          </p:cNvSpPr>
          <p:nvPr>
            <p:ph type="title"/>
          </p:nvPr>
        </p:nvSpPr>
        <p:spPr>
          <a:xfrm>
            <a:off x="630238" y="457200"/>
            <a:ext cx="2949575" cy="1600200"/>
          </a:xfrm>
        </p:spPr>
        <p:txBody>
          <a:bodyPr anchor="b"/>
          <a:lstStyle>
            <a:lvl1pPr>
              <a:defRPr sz="3200"/>
            </a:lvl1pPr>
          </a:lstStyle>
          <a:p>
            <a:r>
              <a:rPr lang="tr-TR"/>
              <a:t>Asıl başlık stilini düzenlemek için tıklayın</a:t>
            </a:r>
            <a:endParaRPr lang="en-US"/>
          </a:p>
        </p:txBody>
      </p:sp>
      <p:sp>
        <p:nvSpPr>
          <p:cNvPr id="3" name="İçerik Yer Tutucusu 2">
            <a:extLst>
              <a:ext uri="{FF2B5EF4-FFF2-40B4-BE49-F238E27FC236}">
                <a16:creationId xmlns:a16="http://schemas.microsoft.com/office/drawing/2014/main" id="{2B7CF28E-A990-46A5-9843-5689D224534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Metin Yer Tutucusu 3">
            <a:extLst>
              <a:ext uri="{FF2B5EF4-FFF2-40B4-BE49-F238E27FC236}">
                <a16:creationId xmlns:a16="http://schemas.microsoft.com/office/drawing/2014/main" id="{619806FD-50C2-45BF-9A0B-F4FAD9D2BD5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Rectangle 4">
            <a:extLst>
              <a:ext uri="{FF2B5EF4-FFF2-40B4-BE49-F238E27FC236}">
                <a16:creationId xmlns:a16="http://schemas.microsoft.com/office/drawing/2014/main" id="{0BE08DB5-DCCF-4B43-A5F9-CBBEB264A00F}"/>
              </a:ext>
            </a:extLst>
          </p:cNvPr>
          <p:cNvSpPr>
            <a:spLocks noGrp="1" noChangeArrowheads="1"/>
          </p:cNvSpPr>
          <p:nvPr>
            <p:ph type="dt" sz="half" idx="10"/>
          </p:nvPr>
        </p:nvSpPr>
        <p:spPr>
          <a:ln/>
        </p:spPr>
        <p:txBody>
          <a:bodyPr/>
          <a:lstStyle>
            <a:lvl1pPr>
              <a:defRPr/>
            </a:lvl1pPr>
          </a:lstStyle>
          <a:p>
            <a:pPr>
              <a:defRPr/>
            </a:pPr>
            <a:fld id="{617C51DF-1F5A-45F5-906C-2F0501335EB0}" type="datetime4">
              <a:rPr lang="en-US" altLang="en-US"/>
              <a:pPr>
                <a:defRPr/>
              </a:pPr>
              <a:t>December 14, 2024</a:t>
            </a:fld>
            <a:endParaRPr lang="en-US" altLang="en-US"/>
          </a:p>
        </p:txBody>
      </p:sp>
      <p:sp>
        <p:nvSpPr>
          <p:cNvPr id="6" name="Rectangle 5">
            <a:extLst>
              <a:ext uri="{FF2B5EF4-FFF2-40B4-BE49-F238E27FC236}">
                <a16:creationId xmlns:a16="http://schemas.microsoft.com/office/drawing/2014/main" id="{5C6E5764-80F4-434F-81D2-756F53A96AE9}"/>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7" name="Rectangle 6">
            <a:extLst>
              <a:ext uri="{FF2B5EF4-FFF2-40B4-BE49-F238E27FC236}">
                <a16:creationId xmlns:a16="http://schemas.microsoft.com/office/drawing/2014/main" id="{E097D9BB-D7BF-4083-868B-FC0EF3C9DBD6}"/>
              </a:ext>
            </a:extLst>
          </p:cNvPr>
          <p:cNvSpPr>
            <a:spLocks noGrp="1" noChangeArrowheads="1"/>
          </p:cNvSpPr>
          <p:nvPr>
            <p:ph type="sldNum" sz="quarter" idx="12"/>
          </p:nvPr>
        </p:nvSpPr>
        <p:spPr>
          <a:ln/>
        </p:spPr>
        <p:txBody>
          <a:bodyPr/>
          <a:lstStyle>
            <a:lvl1pPr>
              <a:defRPr/>
            </a:lvl1pPr>
          </a:lstStyle>
          <a:p>
            <a:pPr>
              <a:defRPr/>
            </a:pPr>
            <a:fld id="{85871D4E-9A6D-4BE1-A6B3-B51312E5A0C7}" type="slidenum">
              <a:rPr lang="en-US" altLang="en-US"/>
              <a:pPr>
                <a:defRPr/>
              </a:pPr>
              <a:t>‹#›</a:t>
            </a:fld>
            <a:endParaRPr lang="en-US" altLang="en-US"/>
          </a:p>
        </p:txBody>
      </p:sp>
    </p:spTree>
    <p:extLst>
      <p:ext uri="{BB962C8B-B14F-4D97-AF65-F5344CB8AC3E}">
        <p14:creationId xmlns:p14="http://schemas.microsoft.com/office/powerpoint/2010/main" val="735222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02BB94B-8516-410A-A0CE-B2D0762AE2B1}"/>
              </a:ext>
            </a:extLst>
          </p:cNvPr>
          <p:cNvSpPr>
            <a:spLocks noGrp="1"/>
          </p:cNvSpPr>
          <p:nvPr>
            <p:ph type="title"/>
          </p:nvPr>
        </p:nvSpPr>
        <p:spPr>
          <a:xfrm>
            <a:off x="630238" y="457200"/>
            <a:ext cx="2949575" cy="1600200"/>
          </a:xfrm>
        </p:spPr>
        <p:txBody>
          <a:bodyPr anchor="b"/>
          <a:lstStyle>
            <a:lvl1pPr>
              <a:defRPr sz="3200"/>
            </a:lvl1pPr>
          </a:lstStyle>
          <a:p>
            <a:r>
              <a:rPr lang="tr-TR"/>
              <a:t>Asıl başlık stilini düzenlemek için tıklayın</a:t>
            </a:r>
            <a:endParaRPr lang="en-US"/>
          </a:p>
        </p:txBody>
      </p:sp>
      <p:sp>
        <p:nvSpPr>
          <p:cNvPr id="3" name="Resim Yer Tutucusu 2">
            <a:extLst>
              <a:ext uri="{FF2B5EF4-FFF2-40B4-BE49-F238E27FC236}">
                <a16:creationId xmlns:a16="http://schemas.microsoft.com/office/drawing/2014/main" id="{B0810070-C018-4D4D-9C70-259B582EEF0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Metin Yer Tutucusu 3">
            <a:extLst>
              <a:ext uri="{FF2B5EF4-FFF2-40B4-BE49-F238E27FC236}">
                <a16:creationId xmlns:a16="http://schemas.microsoft.com/office/drawing/2014/main" id="{5190E6FB-D5F9-44C3-A318-6F9F3D32AE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Rectangle 4">
            <a:extLst>
              <a:ext uri="{FF2B5EF4-FFF2-40B4-BE49-F238E27FC236}">
                <a16:creationId xmlns:a16="http://schemas.microsoft.com/office/drawing/2014/main" id="{5DE026C4-B133-4904-B031-4C6FD3C4ECC2}"/>
              </a:ext>
            </a:extLst>
          </p:cNvPr>
          <p:cNvSpPr>
            <a:spLocks noGrp="1" noChangeArrowheads="1"/>
          </p:cNvSpPr>
          <p:nvPr>
            <p:ph type="dt" sz="half" idx="10"/>
          </p:nvPr>
        </p:nvSpPr>
        <p:spPr>
          <a:ln/>
        </p:spPr>
        <p:txBody>
          <a:bodyPr/>
          <a:lstStyle>
            <a:lvl1pPr>
              <a:defRPr/>
            </a:lvl1pPr>
          </a:lstStyle>
          <a:p>
            <a:pPr>
              <a:defRPr/>
            </a:pPr>
            <a:fld id="{2D01C44B-DC1B-48ED-87DB-F232C66BFC60}" type="datetime4">
              <a:rPr lang="en-US" altLang="en-US"/>
              <a:pPr>
                <a:defRPr/>
              </a:pPr>
              <a:t>December 14, 2024</a:t>
            </a:fld>
            <a:endParaRPr lang="en-US" altLang="en-US"/>
          </a:p>
        </p:txBody>
      </p:sp>
      <p:sp>
        <p:nvSpPr>
          <p:cNvPr id="6" name="Rectangle 5">
            <a:extLst>
              <a:ext uri="{FF2B5EF4-FFF2-40B4-BE49-F238E27FC236}">
                <a16:creationId xmlns:a16="http://schemas.microsoft.com/office/drawing/2014/main" id="{5C1CBD86-FD3C-41B8-8ACF-EACCAED98170}"/>
              </a:ext>
            </a:extLst>
          </p:cNvPr>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7" name="Rectangle 6">
            <a:extLst>
              <a:ext uri="{FF2B5EF4-FFF2-40B4-BE49-F238E27FC236}">
                <a16:creationId xmlns:a16="http://schemas.microsoft.com/office/drawing/2014/main" id="{596F714C-4413-45F0-85F1-ED82D9D89E4A}"/>
              </a:ext>
            </a:extLst>
          </p:cNvPr>
          <p:cNvSpPr>
            <a:spLocks noGrp="1" noChangeArrowheads="1"/>
          </p:cNvSpPr>
          <p:nvPr>
            <p:ph type="sldNum" sz="quarter" idx="12"/>
          </p:nvPr>
        </p:nvSpPr>
        <p:spPr>
          <a:ln/>
        </p:spPr>
        <p:txBody>
          <a:bodyPr/>
          <a:lstStyle>
            <a:lvl1pPr>
              <a:defRPr/>
            </a:lvl1pPr>
          </a:lstStyle>
          <a:p>
            <a:pPr>
              <a:defRPr/>
            </a:pPr>
            <a:fld id="{4B8EB5CF-A60C-4B5D-AE5E-A9B48D0700E1}" type="slidenum">
              <a:rPr lang="en-US" altLang="en-US"/>
              <a:pPr>
                <a:defRPr/>
              </a:pPr>
              <a:t>‹#›</a:t>
            </a:fld>
            <a:endParaRPr lang="en-US" altLang="en-US"/>
          </a:p>
        </p:txBody>
      </p:sp>
    </p:spTree>
    <p:extLst>
      <p:ext uri="{BB962C8B-B14F-4D97-AF65-F5344CB8AC3E}">
        <p14:creationId xmlns:p14="http://schemas.microsoft.com/office/powerpoint/2010/main" val="3116385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CA3F623-833D-4CFF-B9BA-DA7BEE55A9D5}"/>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E830F3E-4271-47F8-9BF0-512B73DF1E78}"/>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9940" name="Rectangle 4">
            <a:extLst>
              <a:ext uri="{FF2B5EF4-FFF2-40B4-BE49-F238E27FC236}">
                <a16:creationId xmlns:a16="http://schemas.microsoft.com/office/drawing/2014/main" id="{DDC4A9E6-25BF-48A2-9D9F-B9A9C421C1BE}"/>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a:lvl1pPr>
          </a:lstStyle>
          <a:p>
            <a:pPr>
              <a:defRPr/>
            </a:pPr>
            <a:fld id="{35BB9030-D730-4D33-96E8-2506A888E286}" type="datetime4">
              <a:rPr lang="en-US" altLang="en-US"/>
              <a:pPr>
                <a:defRPr/>
              </a:pPr>
              <a:t>December 14, 2024</a:t>
            </a:fld>
            <a:endParaRPr lang="en-US" altLang="en-US"/>
          </a:p>
        </p:txBody>
      </p:sp>
      <p:sp>
        <p:nvSpPr>
          <p:cNvPr id="39941" name="Rectangle 5">
            <a:extLst>
              <a:ext uri="{FF2B5EF4-FFF2-40B4-BE49-F238E27FC236}">
                <a16:creationId xmlns:a16="http://schemas.microsoft.com/office/drawing/2014/main" id="{14E4CD72-AB69-4EF7-9993-22DDC0086311}"/>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a:lvl1pPr>
          </a:lstStyle>
          <a:p>
            <a:pPr>
              <a:defRPr/>
            </a:pPr>
            <a:r>
              <a:rPr lang="en-US" altLang="en-US"/>
              <a:t>Borahan Tümer, Ph.D.                                                                                                                                                                          </a:t>
            </a:r>
          </a:p>
        </p:txBody>
      </p:sp>
      <p:sp>
        <p:nvSpPr>
          <p:cNvPr id="39942" name="Rectangle 6">
            <a:extLst>
              <a:ext uri="{FF2B5EF4-FFF2-40B4-BE49-F238E27FC236}">
                <a16:creationId xmlns:a16="http://schemas.microsoft.com/office/drawing/2014/main" id="{B6DDF6CA-E092-4C59-ADD5-950E2430A837}"/>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a:lvl1pPr>
          </a:lstStyle>
          <a:p>
            <a:pPr>
              <a:defRPr/>
            </a:pPr>
            <a:fld id="{1758EBE9-E8F0-4251-909E-037F2C4BFBC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hf hdr="0"/>
  <p:txStyles>
    <p:titleStyle>
      <a:lvl1pPr algn="ctr" rtl="0" eaLnBrk="0" fontAlgn="base" hangingPunct="0">
        <a:spcBef>
          <a:spcPct val="0"/>
        </a:spcBef>
        <a:spcAft>
          <a:spcPct val="0"/>
        </a:spcAft>
        <a:defRPr sz="4400" kern="1200">
          <a:solidFill>
            <a:srgbClr val="0033CC"/>
          </a:solidFill>
          <a:latin typeface="+mj-lt"/>
          <a:ea typeface="+mj-ea"/>
          <a:cs typeface="+mj-cs"/>
        </a:defRPr>
      </a:lvl1pPr>
      <a:lvl2pPr algn="ctr" rtl="0" eaLnBrk="0" fontAlgn="base" hangingPunct="0">
        <a:spcBef>
          <a:spcPct val="0"/>
        </a:spcBef>
        <a:spcAft>
          <a:spcPct val="0"/>
        </a:spcAft>
        <a:defRPr sz="4400">
          <a:solidFill>
            <a:srgbClr val="0033CC"/>
          </a:solidFill>
          <a:latin typeface="Times New Roman" panose="02020603050405020304" pitchFamily="18" charset="0"/>
        </a:defRPr>
      </a:lvl2pPr>
      <a:lvl3pPr algn="ctr" rtl="0" eaLnBrk="0" fontAlgn="base" hangingPunct="0">
        <a:spcBef>
          <a:spcPct val="0"/>
        </a:spcBef>
        <a:spcAft>
          <a:spcPct val="0"/>
        </a:spcAft>
        <a:defRPr sz="4400">
          <a:solidFill>
            <a:srgbClr val="0033CC"/>
          </a:solidFill>
          <a:latin typeface="Times New Roman" panose="02020603050405020304" pitchFamily="18" charset="0"/>
        </a:defRPr>
      </a:lvl3pPr>
      <a:lvl4pPr algn="ctr" rtl="0" eaLnBrk="0" fontAlgn="base" hangingPunct="0">
        <a:spcBef>
          <a:spcPct val="0"/>
        </a:spcBef>
        <a:spcAft>
          <a:spcPct val="0"/>
        </a:spcAft>
        <a:defRPr sz="4400">
          <a:solidFill>
            <a:srgbClr val="0033CC"/>
          </a:solidFill>
          <a:latin typeface="Times New Roman" panose="02020603050405020304" pitchFamily="18" charset="0"/>
        </a:defRPr>
      </a:lvl4pPr>
      <a:lvl5pPr algn="ctr" rtl="0" eaLnBrk="0" fontAlgn="base" hangingPunct="0">
        <a:spcBef>
          <a:spcPct val="0"/>
        </a:spcBef>
        <a:spcAft>
          <a:spcPct val="0"/>
        </a:spcAft>
        <a:defRPr sz="4400">
          <a:solidFill>
            <a:srgbClr val="0033CC"/>
          </a:solidFill>
          <a:latin typeface="Times New Roman" panose="02020603050405020304" pitchFamily="18" charset="0"/>
        </a:defRPr>
      </a:lvl5pPr>
      <a:lvl6pPr marL="457200" algn="ctr" rtl="0" fontAlgn="base">
        <a:spcBef>
          <a:spcPct val="0"/>
        </a:spcBef>
        <a:spcAft>
          <a:spcPct val="0"/>
        </a:spcAft>
        <a:defRPr sz="4400">
          <a:solidFill>
            <a:srgbClr val="0033CC"/>
          </a:solidFill>
          <a:latin typeface="Times New Roman" panose="02020603050405020304" pitchFamily="18" charset="0"/>
        </a:defRPr>
      </a:lvl6pPr>
      <a:lvl7pPr marL="914400" algn="ctr" rtl="0" fontAlgn="base">
        <a:spcBef>
          <a:spcPct val="0"/>
        </a:spcBef>
        <a:spcAft>
          <a:spcPct val="0"/>
        </a:spcAft>
        <a:defRPr sz="4400">
          <a:solidFill>
            <a:srgbClr val="0033CC"/>
          </a:solidFill>
          <a:latin typeface="Times New Roman" panose="02020603050405020304" pitchFamily="18" charset="0"/>
        </a:defRPr>
      </a:lvl7pPr>
      <a:lvl8pPr marL="1371600" algn="ctr" rtl="0" fontAlgn="base">
        <a:spcBef>
          <a:spcPct val="0"/>
        </a:spcBef>
        <a:spcAft>
          <a:spcPct val="0"/>
        </a:spcAft>
        <a:defRPr sz="4400">
          <a:solidFill>
            <a:srgbClr val="0033CC"/>
          </a:solidFill>
          <a:latin typeface="Times New Roman" panose="02020603050405020304" pitchFamily="18" charset="0"/>
        </a:defRPr>
      </a:lvl8pPr>
      <a:lvl9pPr marL="1828800" algn="ctr" rtl="0" fontAlgn="base">
        <a:spcBef>
          <a:spcPct val="0"/>
        </a:spcBef>
        <a:spcAft>
          <a:spcPct val="0"/>
        </a:spcAft>
        <a:defRPr sz="4400">
          <a:solidFill>
            <a:srgbClr val="0033CC"/>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2.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13E4E7D-00A9-4D4B-8825-6DF7C23CBB61}"/>
              </a:ext>
            </a:extLst>
          </p:cNvPr>
          <p:cNvSpPr>
            <a:spLocks noGrp="1" noChangeArrowheads="1"/>
          </p:cNvSpPr>
          <p:nvPr>
            <p:ph type="ctrTitle"/>
          </p:nvPr>
        </p:nvSpPr>
        <p:spPr>
          <a:xfrm>
            <a:off x="685800" y="2130425"/>
            <a:ext cx="7772400" cy="1470025"/>
          </a:xfrm>
        </p:spPr>
        <p:txBody>
          <a:bodyPr anchor="ctr"/>
          <a:lstStyle/>
          <a:p>
            <a:pPr eaLnBrk="1" hangingPunct="1"/>
            <a:r>
              <a:rPr lang="en-US" altLang="en-US" sz="5400"/>
              <a:t>Data Structures – Week #</a:t>
            </a:r>
            <a:r>
              <a:rPr lang="tr-TR" altLang="en-US" sz="5400"/>
              <a:t>8</a:t>
            </a:r>
            <a:endParaRPr lang="en-US" altLang="en-US" sz="5400"/>
          </a:p>
        </p:txBody>
      </p:sp>
      <p:sp>
        <p:nvSpPr>
          <p:cNvPr id="4099" name="Rectangle 3">
            <a:extLst>
              <a:ext uri="{FF2B5EF4-FFF2-40B4-BE49-F238E27FC236}">
                <a16:creationId xmlns:a16="http://schemas.microsoft.com/office/drawing/2014/main" id="{89512420-BDD8-44DD-B064-7F28551B1C57}"/>
              </a:ext>
            </a:extLst>
          </p:cNvPr>
          <p:cNvSpPr>
            <a:spLocks noGrp="1" noChangeArrowheads="1"/>
          </p:cNvSpPr>
          <p:nvPr>
            <p:ph type="subTitle" idx="1"/>
          </p:nvPr>
        </p:nvSpPr>
        <p:spPr>
          <a:xfrm>
            <a:off x="1371600" y="3886200"/>
            <a:ext cx="6400800" cy="1752600"/>
          </a:xfrm>
        </p:spPr>
        <p:txBody>
          <a:bodyPr/>
          <a:lstStyle/>
          <a:p>
            <a:pPr eaLnBrk="1" hangingPunct="1"/>
            <a:r>
              <a:rPr lang="tr-TR" altLang="en-US" sz="4800">
                <a:solidFill>
                  <a:srgbClr val="FF0000"/>
                </a:solidFill>
              </a:rPr>
              <a:t>Heaps (Priority Queues)</a:t>
            </a:r>
            <a:endParaRPr lang="en-US" altLang="en-US" sz="480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Veri Yer Tutucusu 3">
            <a:extLst>
              <a:ext uri="{FF2B5EF4-FFF2-40B4-BE49-F238E27FC236}">
                <a16:creationId xmlns:a16="http://schemas.microsoft.com/office/drawing/2014/main" id="{10C88AE5-BA23-4AAA-9560-87C5C5FBF9C9}"/>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F404F57-138C-40ED-9F11-FE2178E2796A}" type="datetime4">
              <a:rPr lang="en-US" altLang="en-US" sz="1400" smtClean="0"/>
              <a:pPr>
                <a:spcBef>
                  <a:spcPct val="0"/>
                </a:spcBef>
                <a:buFontTx/>
                <a:buNone/>
              </a:pPr>
              <a:t>December 14, 2024</a:t>
            </a:fld>
            <a:endParaRPr lang="en-US" altLang="en-US" sz="1400"/>
          </a:p>
        </p:txBody>
      </p:sp>
      <p:sp>
        <p:nvSpPr>
          <p:cNvPr id="14339" name="Alt Bilgi Yer Tutucusu 4">
            <a:extLst>
              <a:ext uri="{FF2B5EF4-FFF2-40B4-BE49-F238E27FC236}">
                <a16:creationId xmlns:a16="http://schemas.microsoft.com/office/drawing/2014/main" id="{1D0C80EB-2A71-4CDF-BB8F-AEF95AF76668}"/>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4340" name="Slayt Numarası Yer Tutucusu 5">
            <a:extLst>
              <a:ext uri="{FF2B5EF4-FFF2-40B4-BE49-F238E27FC236}">
                <a16:creationId xmlns:a16="http://schemas.microsoft.com/office/drawing/2014/main" id="{69853D11-A33A-4090-89A6-0074D3932C16}"/>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669B3E3-4B37-4F33-8331-3A65E716E612}" type="slidenum">
              <a:rPr lang="en-US" altLang="en-US" sz="1400" smtClean="0"/>
              <a:pPr>
                <a:spcBef>
                  <a:spcPct val="0"/>
                </a:spcBef>
                <a:buFontTx/>
                <a:buNone/>
              </a:pPr>
              <a:t>10</a:t>
            </a:fld>
            <a:endParaRPr lang="en-US" altLang="en-US" sz="1400"/>
          </a:p>
        </p:txBody>
      </p:sp>
      <p:sp>
        <p:nvSpPr>
          <p:cNvPr id="14341" name="Rectangle 2">
            <a:extLst>
              <a:ext uri="{FF2B5EF4-FFF2-40B4-BE49-F238E27FC236}">
                <a16:creationId xmlns:a16="http://schemas.microsoft.com/office/drawing/2014/main" id="{1CCFE924-482E-48DC-B34F-DBAD7E5C0D4F}"/>
              </a:ext>
            </a:extLst>
          </p:cNvPr>
          <p:cNvSpPr>
            <a:spLocks noGrp="1" noChangeArrowheads="1"/>
          </p:cNvSpPr>
          <p:nvPr>
            <p:ph type="title"/>
          </p:nvPr>
        </p:nvSpPr>
        <p:spPr/>
        <p:txBody>
          <a:bodyPr/>
          <a:lstStyle/>
          <a:p>
            <a:pPr eaLnBrk="1" hangingPunct="1"/>
            <a:r>
              <a:rPr lang="en-US" altLang="en-US"/>
              <a:t>Insert Function</a:t>
            </a:r>
          </a:p>
        </p:txBody>
      </p:sp>
      <p:sp>
        <p:nvSpPr>
          <p:cNvPr id="14342" name="Rectangle 3">
            <a:extLst>
              <a:ext uri="{FF2B5EF4-FFF2-40B4-BE49-F238E27FC236}">
                <a16:creationId xmlns:a16="http://schemas.microsoft.com/office/drawing/2014/main" id="{4C98C026-5C28-4047-BCDB-063C6641A729}"/>
              </a:ext>
            </a:extLst>
          </p:cNvPr>
          <p:cNvSpPr>
            <a:spLocks noGrp="1" noChangeArrowheads="1"/>
          </p:cNvSpPr>
          <p:nvPr>
            <p:ph type="body" idx="1"/>
          </p:nvPr>
        </p:nvSpPr>
        <p:spPr/>
        <p:txBody>
          <a:bodyPr/>
          <a:lstStyle/>
          <a:p>
            <a:pPr eaLnBrk="1" hangingPunct="1">
              <a:lnSpc>
                <a:spcPct val="90000"/>
              </a:lnSpc>
              <a:buFontTx/>
              <a:buNone/>
            </a:pPr>
            <a:r>
              <a:rPr lang="en-US" altLang="en-US" sz="2400"/>
              <a:t>void insert(ElmntType x, PrQ h)</a:t>
            </a:r>
          </a:p>
          <a:p>
            <a:pPr eaLnBrk="1" hangingPunct="1">
              <a:lnSpc>
                <a:spcPct val="90000"/>
              </a:lnSpc>
              <a:buFontTx/>
              <a:buNone/>
            </a:pPr>
            <a:r>
              <a:rPr lang="en-US" altLang="en-US" sz="2400"/>
              <a:t>{   // </a:t>
            </a:r>
            <a:r>
              <a:rPr lang="en-US" altLang="en-US" sz="2400" b="1"/>
              <a:t>array starts at cell #1 not #0</a:t>
            </a:r>
          </a:p>
          <a:p>
            <a:pPr eaLnBrk="1" hangingPunct="1">
              <a:lnSpc>
                <a:spcPct val="90000"/>
              </a:lnSpc>
              <a:buFontTx/>
              <a:buNone/>
            </a:pPr>
            <a:r>
              <a:rPr lang="en-US" altLang="en-US" sz="2400"/>
              <a:t>	int i;</a:t>
            </a:r>
          </a:p>
          <a:p>
            <a:pPr eaLnBrk="1" hangingPunct="1">
              <a:lnSpc>
                <a:spcPct val="90000"/>
              </a:lnSpc>
              <a:buFontTx/>
              <a:buNone/>
            </a:pPr>
            <a:r>
              <a:rPr lang="en-US" altLang="en-US" sz="2400"/>
              <a:t>	if (isFull(h)){</a:t>
            </a:r>
          </a:p>
          <a:p>
            <a:pPr eaLnBrk="1" hangingPunct="1">
              <a:lnSpc>
                <a:spcPct val="90000"/>
              </a:lnSpc>
              <a:buFontTx/>
              <a:buNone/>
            </a:pPr>
            <a:r>
              <a:rPr lang="en-US" altLang="en-US" sz="2400"/>
              <a:t>	   display(“queue full: unsuccessful insertion”);</a:t>
            </a:r>
          </a:p>
          <a:p>
            <a:pPr eaLnBrk="1" hangingPunct="1">
              <a:lnSpc>
                <a:spcPct val="90000"/>
              </a:lnSpc>
              <a:buFontTx/>
              <a:buNone/>
            </a:pPr>
            <a:r>
              <a:rPr lang="en-US" altLang="en-US" sz="2400"/>
              <a:t>	   return;</a:t>
            </a:r>
          </a:p>
          <a:p>
            <a:pPr eaLnBrk="1" hangingPunct="1">
              <a:lnSpc>
                <a:spcPct val="90000"/>
              </a:lnSpc>
              <a:buFontTx/>
              <a:buNone/>
            </a:pPr>
            <a:r>
              <a:rPr lang="en-US" altLang="en-US" sz="2400"/>
              <a:t>	}</a:t>
            </a:r>
          </a:p>
          <a:p>
            <a:pPr eaLnBrk="1" hangingPunct="1">
              <a:lnSpc>
                <a:spcPct val="90000"/>
              </a:lnSpc>
              <a:buFontTx/>
              <a:buNone/>
            </a:pPr>
            <a:r>
              <a:rPr lang="en-US" altLang="en-US" sz="2400"/>
              <a:t>	for (i = ++h-&gt;Size; h-&gt;elements[i/2] &gt; x; i/=2 )</a:t>
            </a:r>
          </a:p>
          <a:p>
            <a:pPr eaLnBrk="1" hangingPunct="1">
              <a:lnSpc>
                <a:spcPct val="90000"/>
              </a:lnSpc>
              <a:buFontTx/>
              <a:buNone/>
            </a:pPr>
            <a:r>
              <a:rPr lang="en-US" altLang="en-US" sz="2400"/>
              <a:t>	   h-&gt;elements[i] = h-&gt;elements[i/2];</a:t>
            </a:r>
          </a:p>
          <a:p>
            <a:pPr eaLnBrk="1" hangingPunct="1">
              <a:lnSpc>
                <a:spcPct val="90000"/>
              </a:lnSpc>
              <a:buFontTx/>
              <a:buNone/>
            </a:pPr>
            <a:r>
              <a:rPr lang="en-US" altLang="en-US" sz="2400"/>
              <a:t>	h-&gt;elements[i] = x; </a:t>
            </a:r>
          </a:p>
          <a:p>
            <a:pPr eaLnBrk="1" hangingPunct="1">
              <a:lnSpc>
                <a:spcPct val="90000"/>
              </a:lnSpc>
              <a:buFontTx/>
              <a:buNone/>
            </a:pPr>
            <a:r>
              <a:rPr lang="en-US" altLang="en-US" sz="2400"/>
              <a:t>}</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Veri Yer Tutucusu 3">
            <a:extLst>
              <a:ext uri="{FF2B5EF4-FFF2-40B4-BE49-F238E27FC236}">
                <a16:creationId xmlns:a16="http://schemas.microsoft.com/office/drawing/2014/main" id="{25F0276B-95D1-422C-A5D4-4D93C3F5B951}"/>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06C8A82-847A-4B57-9513-961C7B6BCDAE}" type="datetime4">
              <a:rPr lang="en-US" altLang="en-US" sz="1400" smtClean="0"/>
              <a:pPr>
                <a:spcBef>
                  <a:spcPct val="0"/>
                </a:spcBef>
                <a:buFontTx/>
                <a:buNone/>
              </a:pPr>
              <a:t>December 14, 2024</a:t>
            </a:fld>
            <a:endParaRPr lang="en-US" altLang="en-US" sz="1400"/>
          </a:p>
        </p:txBody>
      </p:sp>
      <p:sp>
        <p:nvSpPr>
          <p:cNvPr id="106499" name="Alt Bilgi Yer Tutucusu 4">
            <a:extLst>
              <a:ext uri="{FF2B5EF4-FFF2-40B4-BE49-F238E27FC236}">
                <a16:creationId xmlns:a16="http://schemas.microsoft.com/office/drawing/2014/main" id="{EB1B596E-BC59-40F8-A031-08F6A05EB187}"/>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06500" name="Slayt Numarası Yer Tutucusu 5">
            <a:extLst>
              <a:ext uri="{FF2B5EF4-FFF2-40B4-BE49-F238E27FC236}">
                <a16:creationId xmlns:a16="http://schemas.microsoft.com/office/drawing/2014/main" id="{251163AC-1AA0-4C7F-AF8C-FC5E753D837E}"/>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0B6A9B7-E90D-4B95-A1F4-F216B2D0BF1F}" type="slidenum">
              <a:rPr lang="en-US" altLang="en-US" sz="1400" smtClean="0"/>
              <a:pPr>
                <a:spcBef>
                  <a:spcPct val="0"/>
                </a:spcBef>
                <a:buFontTx/>
                <a:buNone/>
              </a:pPr>
              <a:t>100</a:t>
            </a:fld>
            <a:endParaRPr lang="en-US" altLang="en-US" sz="1400"/>
          </a:p>
        </p:txBody>
      </p:sp>
      <p:sp>
        <p:nvSpPr>
          <p:cNvPr id="106501" name="Oval 44">
            <a:extLst>
              <a:ext uri="{FF2B5EF4-FFF2-40B4-BE49-F238E27FC236}">
                <a16:creationId xmlns:a16="http://schemas.microsoft.com/office/drawing/2014/main" id="{16017FED-0DD2-46AB-A6E1-0AC423DEF02B}"/>
              </a:ext>
            </a:extLst>
          </p:cNvPr>
          <p:cNvSpPr>
            <a:spLocks noChangeArrowheads="1"/>
          </p:cNvSpPr>
          <p:nvPr/>
        </p:nvSpPr>
        <p:spPr bwMode="auto">
          <a:xfrm>
            <a:off x="6049963" y="1173163"/>
            <a:ext cx="2903537" cy="35306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6502" name="Oval 2">
            <a:extLst>
              <a:ext uri="{FF2B5EF4-FFF2-40B4-BE49-F238E27FC236}">
                <a16:creationId xmlns:a16="http://schemas.microsoft.com/office/drawing/2014/main" id="{9A2FC96B-BD44-4D07-BA26-CBC11048EFBC}"/>
              </a:ext>
            </a:extLst>
          </p:cNvPr>
          <p:cNvSpPr>
            <a:spLocks noChangeArrowheads="1"/>
          </p:cNvSpPr>
          <p:nvPr/>
        </p:nvSpPr>
        <p:spPr bwMode="auto">
          <a:xfrm>
            <a:off x="1617663" y="1828800"/>
            <a:ext cx="4038600" cy="42926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6503" name="Rectangle 3">
            <a:extLst>
              <a:ext uri="{FF2B5EF4-FFF2-40B4-BE49-F238E27FC236}">
                <a16:creationId xmlns:a16="http://schemas.microsoft.com/office/drawing/2014/main" id="{2BEA4C9D-A8AD-41C1-8200-412C287ABF2D}"/>
              </a:ext>
            </a:extLst>
          </p:cNvPr>
          <p:cNvSpPr>
            <a:spLocks noGrp="1" noChangeArrowheads="1"/>
          </p:cNvSpPr>
          <p:nvPr>
            <p:ph type="title"/>
          </p:nvPr>
        </p:nvSpPr>
        <p:spPr/>
        <p:txBody>
          <a:bodyPr/>
          <a:lstStyle/>
          <a:p>
            <a:pPr eaLnBrk="1" hangingPunct="1"/>
            <a:r>
              <a:rPr lang="en-US" altLang="en-US"/>
              <a:t>Merging Example</a:t>
            </a:r>
          </a:p>
        </p:txBody>
      </p:sp>
      <p:sp>
        <p:nvSpPr>
          <p:cNvPr id="106504" name="Rectangle 4">
            <a:extLst>
              <a:ext uri="{FF2B5EF4-FFF2-40B4-BE49-F238E27FC236}">
                <a16:creationId xmlns:a16="http://schemas.microsoft.com/office/drawing/2014/main" id="{A6EBA9C3-6AEA-45CE-8426-D02EB2E9A5A8}"/>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6505" name="Oval 5">
            <a:extLst>
              <a:ext uri="{FF2B5EF4-FFF2-40B4-BE49-F238E27FC236}">
                <a16:creationId xmlns:a16="http://schemas.microsoft.com/office/drawing/2014/main" id="{FFBBBDE2-D305-4C0B-9CAD-794B0B7C7934}"/>
              </a:ext>
            </a:extLst>
          </p:cNvPr>
          <p:cNvSpPr>
            <a:spLocks noChangeArrowheads="1"/>
          </p:cNvSpPr>
          <p:nvPr/>
        </p:nvSpPr>
        <p:spPr bwMode="auto">
          <a:xfrm>
            <a:off x="1897063" y="15144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106506" name="Oval 6">
            <a:extLst>
              <a:ext uri="{FF2B5EF4-FFF2-40B4-BE49-F238E27FC236}">
                <a16:creationId xmlns:a16="http://schemas.microsoft.com/office/drawing/2014/main" id="{DFFFEC12-6AB6-44BD-96BF-C90C6488FCF4}"/>
              </a:ext>
            </a:extLst>
          </p:cNvPr>
          <p:cNvSpPr>
            <a:spLocks noChangeArrowheads="1"/>
          </p:cNvSpPr>
          <p:nvPr/>
        </p:nvSpPr>
        <p:spPr bwMode="auto">
          <a:xfrm>
            <a:off x="631825" y="2386013"/>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106507" name="Oval 7">
            <a:extLst>
              <a:ext uri="{FF2B5EF4-FFF2-40B4-BE49-F238E27FC236}">
                <a16:creationId xmlns:a16="http://schemas.microsoft.com/office/drawing/2014/main" id="{37D70ACF-9950-4ECA-B6AD-E36B1F4E5C7E}"/>
              </a:ext>
            </a:extLst>
          </p:cNvPr>
          <p:cNvSpPr>
            <a:spLocks noChangeArrowheads="1"/>
          </p:cNvSpPr>
          <p:nvPr/>
        </p:nvSpPr>
        <p:spPr bwMode="auto">
          <a:xfrm>
            <a:off x="3162300" y="2386013"/>
            <a:ext cx="300038"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106508" name="Oval 8">
            <a:extLst>
              <a:ext uri="{FF2B5EF4-FFF2-40B4-BE49-F238E27FC236}">
                <a16:creationId xmlns:a16="http://schemas.microsoft.com/office/drawing/2014/main" id="{D7ED2E78-992C-4D6D-9B58-1E8EA5EBD42E}"/>
              </a:ext>
            </a:extLst>
          </p:cNvPr>
          <p:cNvSpPr>
            <a:spLocks noChangeArrowheads="1"/>
          </p:cNvSpPr>
          <p:nvPr/>
        </p:nvSpPr>
        <p:spPr bwMode="auto">
          <a:xfrm>
            <a:off x="0" y="32575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106509" name="Oval 9">
            <a:extLst>
              <a:ext uri="{FF2B5EF4-FFF2-40B4-BE49-F238E27FC236}">
                <a16:creationId xmlns:a16="http://schemas.microsoft.com/office/drawing/2014/main" id="{9628B392-1E3E-402A-9289-5829AF8B3A68}"/>
              </a:ext>
            </a:extLst>
          </p:cNvPr>
          <p:cNvSpPr>
            <a:spLocks noChangeArrowheads="1"/>
          </p:cNvSpPr>
          <p:nvPr/>
        </p:nvSpPr>
        <p:spPr bwMode="auto">
          <a:xfrm>
            <a:off x="1265238" y="3257550"/>
            <a:ext cx="300037"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106510" name="Oval 10">
            <a:extLst>
              <a:ext uri="{FF2B5EF4-FFF2-40B4-BE49-F238E27FC236}">
                <a16:creationId xmlns:a16="http://schemas.microsoft.com/office/drawing/2014/main" id="{52597339-7A8E-418B-B67F-E2861598EEF4}"/>
              </a:ext>
            </a:extLst>
          </p:cNvPr>
          <p:cNvSpPr>
            <a:spLocks noChangeArrowheads="1"/>
          </p:cNvSpPr>
          <p:nvPr/>
        </p:nvSpPr>
        <p:spPr bwMode="auto">
          <a:xfrm>
            <a:off x="2528888" y="32575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106511" name="Oval 11">
            <a:extLst>
              <a:ext uri="{FF2B5EF4-FFF2-40B4-BE49-F238E27FC236}">
                <a16:creationId xmlns:a16="http://schemas.microsoft.com/office/drawing/2014/main" id="{7E3BB6B6-065F-414E-9584-FB1403DF8928}"/>
              </a:ext>
            </a:extLst>
          </p:cNvPr>
          <p:cNvSpPr>
            <a:spLocks noChangeArrowheads="1"/>
          </p:cNvSpPr>
          <p:nvPr/>
        </p:nvSpPr>
        <p:spPr bwMode="auto">
          <a:xfrm>
            <a:off x="2212975" y="41290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106512" name="Oval 12">
            <a:extLst>
              <a:ext uri="{FF2B5EF4-FFF2-40B4-BE49-F238E27FC236}">
                <a16:creationId xmlns:a16="http://schemas.microsoft.com/office/drawing/2014/main" id="{3C62D411-CA68-44EB-A532-347472330125}"/>
              </a:ext>
            </a:extLst>
          </p:cNvPr>
          <p:cNvSpPr>
            <a:spLocks noChangeArrowheads="1"/>
          </p:cNvSpPr>
          <p:nvPr/>
        </p:nvSpPr>
        <p:spPr bwMode="auto">
          <a:xfrm>
            <a:off x="2844800" y="41290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cxnSp>
        <p:nvCxnSpPr>
          <p:cNvPr id="106513" name="AutoShape 13">
            <a:extLst>
              <a:ext uri="{FF2B5EF4-FFF2-40B4-BE49-F238E27FC236}">
                <a16:creationId xmlns:a16="http://schemas.microsoft.com/office/drawing/2014/main" id="{B57CA695-738B-44E9-ADB5-84DA282DBFDE}"/>
              </a:ext>
            </a:extLst>
          </p:cNvPr>
          <p:cNvCxnSpPr>
            <a:cxnSpLocks noChangeShapeType="1"/>
            <a:stCxn id="106505" idx="4"/>
            <a:endCxn id="106506" idx="0"/>
          </p:cNvCxnSpPr>
          <p:nvPr/>
        </p:nvCxnSpPr>
        <p:spPr bwMode="auto">
          <a:xfrm flipH="1">
            <a:off x="782638" y="1906588"/>
            <a:ext cx="1265237"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514" name="AutoShape 14">
            <a:extLst>
              <a:ext uri="{FF2B5EF4-FFF2-40B4-BE49-F238E27FC236}">
                <a16:creationId xmlns:a16="http://schemas.microsoft.com/office/drawing/2014/main" id="{78FF38C8-E43A-4AD4-9D75-793CD471A75D}"/>
              </a:ext>
            </a:extLst>
          </p:cNvPr>
          <p:cNvCxnSpPr>
            <a:cxnSpLocks noChangeShapeType="1"/>
            <a:stCxn id="106505" idx="4"/>
            <a:endCxn id="106507" idx="0"/>
          </p:cNvCxnSpPr>
          <p:nvPr/>
        </p:nvCxnSpPr>
        <p:spPr bwMode="auto">
          <a:xfrm>
            <a:off x="2047875" y="1906588"/>
            <a:ext cx="1265238"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515" name="AutoShape 15">
            <a:extLst>
              <a:ext uri="{FF2B5EF4-FFF2-40B4-BE49-F238E27FC236}">
                <a16:creationId xmlns:a16="http://schemas.microsoft.com/office/drawing/2014/main" id="{273355CF-E8A2-47A9-B55C-6133A1B567FB}"/>
              </a:ext>
            </a:extLst>
          </p:cNvPr>
          <p:cNvCxnSpPr>
            <a:cxnSpLocks noChangeShapeType="1"/>
            <a:stCxn id="106506" idx="4"/>
            <a:endCxn id="106508" idx="0"/>
          </p:cNvCxnSpPr>
          <p:nvPr/>
        </p:nvCxnSpPr>
        <p:spPr bwMode="auto">
          <a:xfrm flipH="1">
            <a:off x="150813" y="27781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516" name="AutoShape 16">
            <a:extLst>
              <a:ext uri="{FF2B5EF4-FFF2-40B4-BE49-F238E27FC236}">
                <a16:creationId xmlns:a16="http://schemas.microsoft.com/office/drawing/2014/main" id="{80283FC2-AFCC-49B9-8E35-15A0DBD01BAA}"/>
              </a:ext>
            </a:extLst>
          </p:cNvPr>
          <p:cNvCxnSpPr>
            <a:cxnSpLocks noChangeShapeType="1"/>
            <a:stCxn id="106506" idx="4"/>
            <a:endCxn id="106509" idx="0"/>
          </p:cNvCxnSpPr>
          <p:nvPr/>
        </p:nvCxnSpPr>
        <p:spPr bwMode="auto">
          <a:xfrm>
            <a:off x="782638" y="27781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517" name="AutoShape 17">
            <a:extLst>
              <a:ext uri="{FF2B5EF4-FFF2-40B4-BE49-F238E27FC236}">
                <a16:creationId xmlns:a16="http://schemas.microsoft.com/office/drawing/2014/main" id="{E9BD653D-75FE-48A1-8AC3-88D14F8D45C4}"/>
              </a:ext>
            </a:extLst>
          </p:cNvPr>
          <p:cNvCxnSpPr>
            <a:cxnSpLocks noChangeShapeType="1"/>
            <a:stCxn id="106507" idx="4"/>
            <a:endCxn id="106510" idx="0"/>
          </p:cNvCxnSpPr>
          <p:nvPr/>
        </p:nvCxnSpPr>
        <p:spPr bwMode="auto">
          <a:xfrm flipH="1">
            <a:off x="2679700" y="2778125"/>
            <a:ext cx="633413"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518" name="AutoShape 18">
            <a:extLst>
              <a:ext uri="{FF2B5EF4-FFF2-40B4-BE49-F238E27FC236}">
                <a16:creationId xmlns:a16="http://schemas.microsoft.com/office/drawing/2014/main" id="{A0845D9F-59ED-4B75-BDD4-3992E1DA3622}"/>
              </a:ext>
            </a:extLst>
          </p:cNvPr>
          <p:cNvCxnSpPr>
            <a:cxnSpLocks noChangeShapeType="1"/>
            <a:stCxn id="106510" idx="4"/>
            <a:endCxn id="106511" idx="0"/>
          </p:cNvCxnSpPr>
          <p:nvPr/>
        </p:nvCxnSpPr>
        <p:spPr bwMode="auto">
          <a:xfrm flipH="1">
            <a:off x="2363788" y="3648075"/>
            <a:ext cx="315912"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519" name="AutoShape 19">
            <a:extLst>
              <a:ext uri="{FF2B5EF4-FFF2-40B4-BE49-F238E27FC236}">
                <a16:creationId xmlns:a16="http://schemas.microsoft.com/office/drawing/2014/main" id="{C2791AF1-E401-4C88-9E60-EC165621353B}"/>
              </a:ext>
            </a:extLst>
          </p:cNvPr>
          <p:cNvCxnSpPr>
            <a:cxnSpLocks noChangeShapeType="1"/>
            <a:stCxn id="106510" idx="4"/>
            <a:endCxn id="106512" idx="0"/>
          </p:cNvCxnSpPr>
          <p:nvPr/>
        </p:nvCxnSpPr>
        <p:spPr bwMode="auto">
          <a:xfrm>
            <a:off x="2679700" y="3648075"/>
            <a:ext cx="315913"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6520" name="Oval 26">
            <a:extLst>
              <a:ext uri="{FF2B5EF4-FFF2-40B4-BE49-F238E27FC236}">
                <a16:creationId xmlns:a16="http://schemas.microsoft.com/office/drawing/2014/main" id="{BDE6E1D0-74E6-4E0C-8114-64EB482DC454}"/>
              </a:ext>
            </a:extLst>
          </p:cNvPr>
          <p:cNvSpPr>
            <a:spLocks noChangeArrowheads="1"/>
          </p:cNvSpPr>
          <p:nvPr/>
        </p:nvSpPr>
        <p:spPr bwMode="auto">
          <a:xfrm>
            <a:off x="8102600" y="151923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106521" name="Oval 27">
            <a:extLst>
              <a:ext uri="{FF2B5EF4-FFF2-40B4-BE49-F238E27FC236}">
                <a16:creationId xmlns:a16="http://schemas.microsoft.com/office/drawing/2014/main" id="{497E33D0-1636-4294-A85F-5E5B79C7C196}"/>
              </a:ext>
            </a:extLst>
          </p:cNvPr>
          <p:cNvSpPr>
            <a:spLocks noChangeArrowheads="1"/>
          </p:cNvSpPr>
          <p:nvPr/>
        </p:nvSpPr>
        <p:spPr bwMode="auto">
          <a:xfrm>
            <a:off x="6837363" y="23907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106522" name="Oval 29">
            <a:extLst>
              <a:ext uri="{FF2B5EF4-FFF2-40B4-BE49-F238E27FC236}">
                <a16:creationId xmlns:a16="http://schemas.microsoft.com/office/drawing/2014/main" id="{85A0DB43-9BAB-4F54-A2CB-1A35D59027AC}"/>
              </a:ext>
            </a:extLst>
          </p:cNvPr>
          <p:cNvSpPr>
            <a:spLocks noChangeArrowheads="1"/>
          </p:cNvSpPr>
          <p:nvPr/>
        </p:nvSpPr>
        <p:spPr bwMode="auto">
          <a:xfrm>
            <a:off x="6205538" y="3262313"/>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106523" name="Oval 30">
            <a:extLst>
              <a:ext uri="{FF2B5EF4-FFF2-40B4-BE49-F238E27FC236}">
                <a16:creationId xmlns:a16="http://schemas.microsoft.com/office/drawing/2014/main" id="{88C9AE68-EB3B-4F29-800F-5AF537853F51}"/>
              </a:ext>
            </a:extLst>
          </p:cNvPr>
          <p:cNvSpPr>
            <a:spLocks noChangeArrowheads="1"/>
          </p:cNvSpPr>
          <p:nvPr/>
        </p:nvSpPr>
        <p:spPr bwMode="auto">
          <a:xfrm>
            <a:off x="7470775" y="3262313"/>
            <a:ext cx="300038"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cxnSp>
        <p:nvCxnSpPr>
          <p:cNvPr id="106524" name="AutoShape 33">
            <a:extLst>
              <a:ext uri="{FF2B5EF4-FFF2-40B4-BE49-F238E27FC236}">
                <a16:creationId xmlns:a16="http://schemas.microsoft.com/office/drawing/2014/main" id="{40D3A6B8-573B-4713-82A7-81031977F9CA}"/>
              </a:ext>
            </a:extLst>
          </p:cNvPr>
          <p:cNvCxnSpPr>
            <a:cxnSpLocks noChangeShapeType="1"/>
            <a:stCxn id="106520" idx="4"/>
            <a:endCxn id="106521" idx="0"/>
          </p:cNvCxnSpPr>
          <p:nvPr/>
        </p:nvCxnSpPr>
        <p:spPr bwMode="auto">
          <a:xfrm flipH="1">
            <a:off x="6988175" y="1911350"/>
            <a:ext cx="1265238"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525" name="AutoShape 35">
            <a:extLst>
              <a:ext uri="{FF2B5EF4-FFF2-40B4-BE49-F238E27FC236}">
                <a16:creationId xmlns:a16="http://schemas.microsoft.com/office/drawing/2014/main" id="{296BCE88-3C45-47D3-9D6E-3E91B99A786E}"/>
              </a:ext>
            </a:extLst>
          </p:cNvPr>
          <p:cNvCxnSpPr>
            <a:cxnSpLocks noChangeShapeType="1"/>
            <a:stCxn id="106521" idx="4"/>
            <a:endCxn id="106522" idx="0"/>
          </p:cNvCxnSpPr>
          <p:nvPr/>
        </p:nvCxnSpPr>
        <p:spPr bwMode="auto">
          <a:xfrm flipH="1">
            <a:off x="6356350" y="2782888"/>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526" name="AutoShape 36">
            <a:extLst>
              <a:ext uri="{FF2B5EF4-FFF2-40B4-BE49-F238E27FC236}">
                <a16:creationId xmlns:a16="http://schemas.microsoft.com/office/drawing/2014/main" id="{9426D412-600A-453F-8062-202F4BD42366}"/>
              </a:ext>
            </a:extLst>
          </p:cNvPr>
          <p:cNvCxnSpPr>
            <a:cxnSpLocks noChangeShapeType="1"/>
            <a:stCxn id="106521" idx="4"/>
            <a:endCxn id="106523" idx="0"/>
          </p:cNvCxnSpPr>
          <p:nvPr/>
        </p:nvCxnSpPr>
        <p:spPr bwMode="auto">
          <a:xfrm>
            <a:off x="6988175" y="2782888"/>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6527" name="Oval 22">
            <a:extLst>
              <a:ext uri="{FF2B5EF4-FFF2-40B4-BE49-F238E27FC236}">
                <a16:creationId xmlns:a16="http://schemas.microsoft.com/office/drawing/2014/main" id="{766E8B9F-1D76-49BE-9F15-54613ABDDA45}"/>
              </a:ext>
            </a:extLst>
          </p:cNvPr>
          <p:cNvSpPr>
            <a:spLocks noChangeArrowheads="1"/>
          </p:cNvSpPr>
          <p:nvPr/>
        </p:nvSpPr>
        <p:spPr bwMode="auto">
          <a:xfrm>
            <a:off x="5046663" y="41211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sp>
        <p:nvSpPr>
          <p:cNvPr id="106528" name="Oval 23">
            <a:extLst>
              <a:ext uri="{FF2B5EF4-FFF2-40B4-BE49-F238E27FC236}">
                <a16:creationId xmlns:a16="http://schemas.microsoft.com/office/drawing/2014/main" id="{C9ADEC32-1A15-49A5-A99C-98E0A5CA7BB9}"/>
              </a:ext>
            </a:extLst>
          </p:cNvPr>
          <p:cNvSpPr>
            <a:spLocks noChangeArrowheads="1"/>
          </p:cNvSpPr>
          <p:nvPr/>
        </p:nvSpPr>
        <p:spPr bwMode="auto">
          <a:xfrm>
            <a:off x="4730750" y="49926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106529" name="AutoShape 24">
            <a:extLst>
              <a:ext uri="{FF2B5EF4-FFF2-40B4-BE49-F238E27FC236}">
                <a16:creationId xmlns:a16="http://schemas.microsoft.com/office/drawing/2014/main" id="{10CEFF33-4E24-4187-8C59-079C393C7A5D}"/>
              </a:ext>
            </a:extLst>
          </p:cNvPr>
          <p:cNvCxnSpPr>
            <a:cxnSpLocks noChangeShapeType="1"/>
            <a:stCxn id="106531" idx="4"/>
            <a:endCxn id="106527" idx="0"/>
          </p:cNvCxnSpPr>
          <p:nvPr/>
        </p:nvCxnSpPr>
        <p:spPr bwMode="auto">
          <a:xfrm>
            <a:off x="4565650" y="3646488"/>
            <a:ext cx="631825" cy="4746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530" name="AutoShape 25">
            <a:extLst>
              <a:ext uri="{FF2B5EF4-FFF2-40B4-BE49-F238E27FC236}">
                <a16:creationId xmlns:a16="http://schemas.microsoft.com/office/drawing/2014/main" id="{B3BEDFEC-A76C-4D86-851F-A7076A2E9E8C}"/>
              </a:ext>
            </a:extLst>
          </p:cNvPr>
          <p:cNvCxnSpPr>
            <a:cxnSpLocks noChangeShapeType="1"/>
            <a:stCxn id="106527" idx="4"/>
            <a:endCxn id="106528" idx="0"/>
          </p:cNvCxnSpPr>
          <p:nvPr/>
        </p:nvCxnSpPr>
        <p:spPr bwMode="auto">
          <a:xfrm flipH="1">
            <a:off x="4881563" y="4511675"/>
            <a:ext cx="315912"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6531" name="Oval 28">
            <a:extLst>
              <a:ext uri="{FF2B5EF4-FFF2-40B4-BE49-F238E27FC236}">
                <a16:creationId xmlns:a16="http://schemas.microsoft.com/office/drawing/2014/main" id="{0567132E-11DA-4B38-B102-6E9DE7A32861}"/>
              </a:ext>
            </a:extLst>
          </p:cNvPr>
          <p:cNvSpPr>
            <a:spLocks noChangeArrowheads="1"/>
          </p:cNvSpPr>
          <p:nvPr/>
        </p:nvSpPr>
        <p:spPr bwMode="auto">
          <a:xfrm>
            <a:off x="4414838" y="3254375"/>
            <a:ext cx="300037"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106532" name="Oval 31">
            <a:extLst>
              <a:ext uri="{FF2B5EF4-FFF2-40B4-BE49-F238E27FC236}">
                <a16:creationId xmlns:a16="http://schemas.microsoft.com/office/drawing/2014/main" id="{8A610342-D51A-4F7B-9487-247128B03C6E}"/>
              </a:ext>
            </a:extLst>
          </p:cNvPr>
          <p:cNvSpPr>
            <a:spLocks noChangeArrowheads="1"/>
          </p:cNvSpPr>
          <p:nvPr/>
        </p:nvSpPr>
        <p:spPr bwMode="auto">
          <a:xfrm>
            <a:off x="3781425" y="4125913"/>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106533" name="Oval 32">
            <a:extLst>
              <a:ext uri="{FF2B5EF4-FFF2-40B4-BE49-F238E27FC236}">
                <a16:creationId xmlns:a16="http://schemas.microsoft.com/office/drawing/2014/main" id="{E81E8DC1-D403-4E98-BFB8-5419609D1D32}"/>
              </a:ext>
            </a:extLst>
          </p:cNvPr>
          <p:cNvSpPr>
            <a:spLocks noChangeArrowheads="1"/>
          </p:cNvSpPr>
          <p:nvPr/>
        </p:nvSpPr>
        <p:spPr bwMode="auto">
          <a:xfrm>
            <a:off x="3465513" y="4997450"/>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106534" name="AutoShape 34">
            <a:extLst>
              <a:ext uri="{FF2B5EF4-FFF2-40B4-BE49-F238E27FC236}">
                <a16:creationId xmlns:a16="http://schemas.microsoft.com/office/drawing/2014/main" id="{ED5F5EB9-620B-4854-BA41-2016163C10B5}"/>
              </a:ext>
            </a:extLst>
          </p:cNvPr>
          <p:cNvCxnSpPr>
            <a:cxnSpLocks noChangeShapeType="1"/>
            <a:stCxn id="106507" idx="4"/>
            <a:endCxn id="106531" idx="0"/>
          </p:cNvCxnSpPr>
          <p:nvPr/>
        </p:nvCxnSpPr>
        <p:spPr bwMode="auto">
          <a:xfrm>
            <a:off x="3313113" y="2778125"/>
            <a:ext cx="1252537" cy="4762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535" name="AutoShape 37">
            <a:extLst>
              <a:ext uri="{FF2B5EF4-FFF2-40B4-BE49-F238E27FC236}">
                <a16:creationId xmlns:a16="http://schemas.microsoft.com/office/drawing/2014/main" id="{AFA4E506-7B20-474E-8547-54D47D781902}"/>
              </a:ext>
            </a:extLst>
          </p:cNvPr>
          <p:cNvCxnSpPr>
            <a:cxnSpLocks noChangeShapeType="1"/>
            <a:stCxn id="106531" idx="4"/>
            <a:endCxn id="106532" idx="0"/>
          </p:cNvCxnSpPr>
          <p:nvPr/>
        </p:nvCxnSpPr>
        <p:spPr bwMode="auto">
          <a:xfrm flipH="1">
            <a:off x="3932238" y="3646488"/>
            <a:ext cx="633412"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536" name="AutoShape 38">
            <a:extLst>
              <a:ext uri="{FF2B5EF4-FFF2-40B4-BE49-F238E27FC236}">
                <a16:creationId xmlns:a16="http://schemas.microsoft.com/office/drawing/2014/main" id="{EC8258BC-E568-4FC9-9DAB-AE1A4D108B8B}"/>
              </a:ext>
            </a:extLst>
          </p:cNvPr>
          <p:cNvCxnSpPr>
            <a:cxnSpLocks noChangeShapeType="1"/>
            <a:stCxn id="106532" idx="4"/>
            <a:endCxn id="106533" idx="0"/>
          </p:cNvCxnSpPr>
          <p:nvPr/>
        </p:nvCxnSpPr>
        <p:spPr bwMode="auto">
          <a:xfrm flipH="1">
            <a:off x="3616325" y="4516438"/>
            <a:ext cx="315913"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6537" name="Text Box 40">
            <a:extLst>
              <a:ext uri="{FF2B5EF4-FFF2-40B4-BE49-F238E27FC236}">
                <a16:creationId xmlns:a16="http://schemas.microsoft.com/office/drawing/2014/main" id="{961C4285-9138-407E-8D53-610EC13FB15D}"/>
              </a:ext>
            </a:extLst>
          </p:cNvPr>
          <p:cNvSpPr txBox="1">
            <a:spLocks noChangeArrowheads="1"/>
          </p:cNvSpPr>
          <p:nvPr/>
        </p:nvSpPr>
        <p:spPr bwMode="auto">
          <a:xfrm>
            <a:off x="5734050" y="4649788"/>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H1’</a:t>
            </a:r>
            <a:endParaRPr lang="en-US" altLang="en-US" sz="2400">
              <a:solidFill>
                <a:srgbClr val="FE1E1E"/>
              </a:solidFill>
            </a:endParaRPr>
          </a:p>
        </p:txBody>
      </p:sp>
      <p:sp>
        <p:nvSpPr>
          <p:cNvPr id="106538" name="Text Box 42">
            <a:extLst>
              <a:ext uri="{FF2B5EF4-FFF2-40B4-BE49-F238E27FC236}">
                <a16:creationId xmlns:a16="http://schemas.microsoft.com/office/drawing/2014/main" id="{1EA33AC3-7FC9-4F61-A097-9ADFFADF128C}"/>
              </a:ext>
            </a:extLst>
          </p:cNvPr>
          <p:cNvSpPr txBox="1">
            <a:spLocks noChangeArrowheads="1"/>
          </p:cNvSpPr>
          <p:nvPr/>
        </p:nvSpPr>
        <p:spPr bwMode="auto">
          <a:xfrm>
            <a:off x="2968625" y="2665413"/>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1</a:t>
            </a:r>
            <a:endParaRPr lang="en-US" altLang="en-US" sz="1400">
              <a:solidFill>
                <a:srgbClr val="FE1E1E"/>
              </a:solidFill>
            </a:endParaRPr>
          </a:p>
        </p:txBody>
      </p:sp>
      <p:sp>
        <p:nvSpPr>
          <p:cNvPr id="106539" name="Text Box 43">
            <a:extLst>
              <a:ext uri="{FF2B5EF4-FFF2-40B4-BE49-F238E27FC236}">
                <a16:creationId xmlns:a16="http://schemas.microsoft.com/office/drawing/2014/main" id="{6E97CD19-5BD7-4444-A0A7-1E03A48BC5A8}"/>
              </a:ext>
            </a:extLst>
          </p:cNvPr>
          <p:cNvSpPr txBox="1">
            <a:spLocks noChangeArrowheads="1"/>
          </p:cNvSpPr>
          <p:nvPr/>
        </p:nvSpPr>
        <p:spPr bwMode="auto">
          <a:xfrm>
            <a:off x="3455988" y="2644775"/>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1</a:t>
            </a:r>
            <a:endParaRPr lang="en-US" altLang="en-US" sz="1400">
              <a:solidFill>
                <a:srgbClr val="FE1E1E"/>
              </a:solidFill>
            </a:endParaRPr>
          </a:p>
        </p:txBody>
      </p:sp>
      <p:sp>
        <p:nvSpPr>
          <p:cNvPr id="106540" name="Text Box 45">
            <a:extLst>
              <a:ext uri="{FF2B5EF4-FFF2-40B4-BE49-F238E27FC236}">
                <a16:creationId xmlns:a16="http://schemas.microsoft.com/office/drawing/2014/main" id="{D5A83CB4-39EC-4BAA-8DD5-44A5825D0252}"/>
              </a:ext>
            </a:extLst>
          </p:cNvPr>
          <p:cNvSpPr txBox="1">
            <a:spLocks noChangeArrowheads="1"/>
          </p:cNvSpPr>
          <p:nvPr/>
        </p:nvSpPr>
        <p:spPr bwMode="auto">
          <a:xfrm>
            <a:off x="7316788" y="4992688"/>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H2</a:t>
            </a:r>
            <a:endParaRPr lang="en-US" altLang="en-US" sz="2400">
              <a:solidFill>
                <a:srgbClr val="FE1E1E"/>
              </a:solidFill>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Veri Yer Tutucusu 3">
            <a:extLst>
              <a:ext uri="{FF2B5EF4-FFF2-40B4-BE49-F238E27FC236}">
                <a16:creationId xmlns:a16="http://schemas.microsoft.com/office/drawing/2014/main" id="{3A92C976-4CC2-4007-B9FD-5D7D1FACC750}"/>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2D2AD79-5256-4193-8EFA-6EBCE74BDAD2}" type="datetime4">
              <a:rPr lang="en-US" altLang="en-US" sz="1400" smtClean="0"/>
              <a:pPr>
                <a:spcBef>
                  <a:spcPct val="0"/>
                </a:spcBef>
                <a:buFontTx/>
                <a:buNone/>
              </a:pPr>
              <a:t>December 19, 2024</a:t>
            </a:fld>
            <a:endParaRPr lang="en-US" altLang="en-US" sz="1400"/>
          </a:p>
        </p:txBody>
      </p:sp>
      <p:sp>
        <p:nvSpPr>
          <p:cNvPr id="107523" name="Alt Bilgi Yer Tutucusu 4">
            <a:extLst>
              <a:ext uri="{FF2B5EF4-FFF2-40B4-BE49-F238E27FC236}">
                <a16:creationId xmlns:a16="http://schemas.microsoft.com/office/drawing/2014/main" id="{3EE63029-655A-43E8-AD05-27A44A6BB59D}"/>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07524" name="Slayt Numarası Yer Tutucusu 5">
            <a:extLst>
              <a:ext uri="{FF2B5EF4-FFF2-40B4-BE49-F238E27FC236}">
                <a16:creationId xmlns:a16="http://schemas.microsoft.com/office/drawing/2014/main" id="{E63B4CD2-EFF0-495B-8D29-97AB9B73E656}"/>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4F89BE7-C664-41D1-9761-0DC6CF5A7F4E}" type="slidenum">
              <a:rPr lang="en-US" altLang="en-US" sz="1400" smtClean="0"/>
              <a:pPr>
                <a:spcBef>
                  <a:spcPct val="0"/>
                </a:spcBef>
                <a:buFontTx/>
                <a:buNone/>
              </a:pPr>
              <a:t>101</a:t>
            </a:fld>
            <a:endParaRPr lang="en-US" altLang="en-US" sz="1400"/>
          </a:p>
        </p:txBody>
      </p:sp>
      <p:sp>
        <p:nvSpPr>
          <p:cNvPr id="107525" name="Rectangle 2">
            <a:extLst>
              <a:ext uri="{FF2B5EF4-FFF2-40B4-BE49-F238E27FC236}">
                <a16:creationId xmlns:a16="http://schemas.microsoft.com/office/drawing/2014/main" id="{CFEE387A-5C13-4858-8BD7-A6A32CBBD648}"/>
              </a:ext>
            </a:extLst>
          </p:cNvPr>
          <p:cNvSpPr>
            <a:spLocks noGrp="1" noChangeArrowheads="1"/>
          </p:cNvSpPr>
          <p:nvPr>
            <p:ph type="title"/>
          </p:nvPr>
        </p:nvSpPr>
        <p:spPr/>
        <p:txBody>
          <a:bodyPr/>
          <a:lstStyle/>
          <a:p>
            <a:pPr eaLnBrk="1" hangingPunct="1"/>
            <a:r>
              <a:rPr lang="tr-TR" altLang="en-US" b="1" i="1"/>
              <a:t>Recursive </a:t>
            </a:r>
            <a:r>
              <a:rPr lang="en-US" altLang="en-US" b="1" i="1"/>
              <a:t>Merging</a:t>
            </a:r>
            <a:r>
              <a:rPr lang="tr-TR" altLang="en-US" b="1" i="1"/>
              <a:t> Algorithm</a:t>
            </a:r>
            <a:endParaRPr lang="en-US" altLang="en-US" b="1"/>
          </a:p>
        </p:txBody>
      </p:sp>
      <p:sp>
        <p:nvSpPr>
          <p:cNvPr id="107526" name="Rectangle 3">
            <a:extLst>
              <a:ext uri="{FF2B5EF4-FFF2-40B4-BE49-F238E27FC236}">
                <a16:creationId xmlns:a16="http://schemas.microsoft.com/office/drawing/2014/main" id="{0FB7CD07-7248-43A1-8A91-285096860688}"/>
              </a:ext>
            </a:extLst>
          </p:cNvPr>
          <p:cNvSpPr>
            <a:spLocks noGrp="1" noChangeArrowheads="1"/>
          </p:cNvSpPr>
          <p:nvPr>
            <p:ph type="body" idx="1"/>
          </p:nvPr>
        </p:nvSpPr>
        <p:spPr/>
        <p:txBody>
          <a:bodyPr/>
          <a:lstStyle/>
          <a:p>
            <a:pPr marL="609600" indent="-609600" eaLnBrk="1" hangingPunct="1">
              <a:lnSpc>
                <a:spcPct val="90000"/>
              </a:lnSpc>
              <a:buFontTx/>
              <a:buAutoNum type="arabicPeriod" startAt="6"/>
            </a:pPr>
            <a:r>
              <a:rPr lang="tr-TR" altLang="en-US" dirty="0" err="1"/>
              <a:t>The</a:t>
            </a:r>
            <a:r>
              <a:rPr lang="tr-TR" altLang="en-US" dirty="0"/>
              <a:t> </a:t>
            </a:r>
            <a:r>
              <a:rPr lang="tr-TR" altLang="en-US" dirty="0" err="1"/>
              <a:t>return</a:t>
            </a:r>
            <a:r>
              <a:rPr lang="tr-TR" altLang="en-US" dirty="0"/>
              <a:t> </a:t>
            </a:r>
            <a:r>
              <a:rPr lang="tr-TR" altLang="en-US" dirty="0" err="1"/>
              <a:t>address</a:t>
            </a:r>
            <a:r>
              <a:rPr lang="tr-TR" altLang="en-US" dirty="0"/>
              <a:t> of </a:t>
            </a:r>
            <a:r>
              <a:rPr lang="tr-TR" altLang="en-US" dirty="0" err="1"/>
              <a:t>execution</a:t>
            </a:r>
            <a:r>
              <a:rPr lang="tr-TR" altLang="en-US" dirty="0"/>
              <a:t> is step 6 of </a:t>
            </a:r>
            <a:r>
              <a:rPr lang="tr-TR" altLang="en-US" dirty="0" err="1"/>
              <a:t>the</a:t>
            </a:r>
            <a:r>
              <a:rPr lang="tr-TR" altLang="en-US" dirty="0"/>
              <a:t> </a:t>
            </a:r>
            <a:r>
              <a:rPr lang="tr-TR" altLang="en-US" dirty="0" err="1"/>
              <a:t>instance</a:t>
            </a:r>
            <a:r>
              <a:rPr lang="tr-TR" altLang="en-US" dirty="0"/>
              <a:t> of </a:t>
            </a:r>
            <a:r>
              <a:rPr lang="tr-TR" altLang="en-US" dirty="0" err="1"/>
              <a:t>merge</a:t>
            </a:r>
            <a:r>
              <a:rPr lang="tr-TR" altLang="en-US" dirty="0"/>
              <a:t> </a:t>
            </a:r>
            <a:r>
              <a:rPr lang="tr-TR" altLang="en-US" dirty="0" err="1"/>
              <a:t>algorithm</a:t>
            </a:r>
            <a:r>
              <a:rPr lang="tr-TR" altLang="en-US" dirty="0"/>
              <a:t> at </a:t>
            </a:r>
            <a:r>
              <a:rPr lang="tr-TR" altLang="en-US" dirty="0" err="1"/>
              <a:t>which</a:t>
            </a:r>
            <a:r>
              <a:rPr lang="tr-TR" altLang="en-US" dirty="0"/>
              <a:t> H1 </a:t>
            </a:r>
            <a:r>
              <a:rPr lang="tr-TR" altLang="en-US" dirty="0" err="1"/>
              <a:t>was</a:t>
            </a:r>
            <a:r>
              <a:rPr lang="tr-TR" altLang="en-US" dirty="0"/>
              <a:t> </a:t>
            </a:r>
            <a:r>
              <a:rPr lang="tr-TR" altLang="en-US" dirty="0" err="1"/>
              <a:t>the</a:t>
            </a:r>
            <a:r>
              <a:rPr lang="tr-TR" altLang="en-US" dirty="0"/>
              <a:t> </a:t>
            </a:r>
            <a:r>
              <a:rPr lang="tr-TR" altLang="en-US" dirty="0" err="1"/>
              <a:t>heap</a:t>
            </a:r>
            <a:r>
              <a:rPr lang="tr-TR" altLang="en-US" dirty="0"/>
              <a:t> </a:t>
            </a:r>
            <a:r>
              <a:rPr lang="tr-TR" altLang="en-US" dirty="0" err="1"/>
              <a:t>with</a:t>
            </a:r>
            <a:r>
              <a:rPr lang="tr-TR" altLang="en-US" dirty="0"/>
              <a:t> </a:t>
            </a:r>
            <a:r>
              <a:rPr lang="tr-TR" altLang="en-US" dirty="0" err="1"/>
              <a:t>root</a:t>
            </a:r>
            <a:r>
              <a:rPr lang="tr-TR" altLang="en-US" dirty="0"/>
              <a:t> 18 </a:t>
            </a:r>
            <a:r>
              <a:rPr lang="tr-TR" altLang="en-US" dirty="0" err="1"/>
              <a:t>and</a:t>
            </a:r>
            <a:r>
              <a:rPr lang="tr-TR" altLang="en-US" dirty="0"/>
              <a:t> H2 </a:t>
            </a:r>
            <a:r>
              <a:rPr lang="tr-TR" altLang="en-US" dirty="0" err="1"/>
              <a:t>was</a:t>
            </a:r>
            <a:r>
              <a:rPr lang="tr-TR" altLang="en-US" dirty="0"/>
              <a:t> </a:t>
            </a:r>
            <a:r>
              <a:rPr lang="tr-TR" altLang="en-US" dirty="0" err="1"/>
              <a:t>the</a:t>
            </a:r>
            <a:r>
              <a:rPr lang="tr-TR" altLang="en-US" dirty="0"/>
              <a:t> </a:t>
            </a:r>
            <a:r>
              <a:rPr lang="tr-TR" altLang="en-US" dirty="0" err="1"/>
              <a:t>heap</a:t>
            </a:r>
            <a:r>
              <a:rPr lang="tr-TR" altLang="en-US" dirty="0"/>
              <a:t> </a:t>
            </a:r>
            <a:r>
              <a:rPr lang="tr-TR" altLang="en-US" dirty="0" err="1"/>
              <a:t>with</a:t>
            </a:r>
            <a:r>
              <a:rPr lang="tr-TR" altLang="en-US" dirty="0"/>
              <a:t> 15 (</a:t>
            </a:r>
            <a:r>
              <a:rPr lang="tr-TR" altLang="en-US" dirty="0" err="1"/>
              <a:t>see</a:t>
            </a:r>
            <a:r>
              <a:rPr lang="tr-TR" altLang="en-US" dirty="0"/>
              <a:t> </a:t>
            </a:r>
            <a:r>
              <a:rPr lang="tr-TR" altLang="en-US" dirty="0" err="1"/>
              <a:t>slide</a:t>
            </a:r>
            <a:r>
              <a:rPr lang="tr-TR" altLang="en-US" dirty="0"/>
              <a:t> </a:t>
            </a:r>
            <a:r>
              <a:rPr lang="en-US" altLang="en-US" dirty="0"/>
              <a:t>88</a:t>
            </a:r>
            <a:r>
              <a:rPr lang="tr-TR" altLang="en-US" dirty="0"/>
              <a:t>!).  </a:t>
            </a:r>
            <a:r>
              <a:rPr lang="tr-TR" altLang="en-US" dirty="0" err="1"/>
              <a:t>Now</a:t>
            </a:r>
            <a:r>
              <a:rPr lang="tr-TR" altLang="en-US" dirty="0"/>
              <a:t>, H1’ is </a:t>
            </a:r>
            <a:r>
              <a:rPr lang="tr-TR" altLang="en-US" dirty="0" err="1"/>
              <a:t>merged</a:t>
            </a:r>
            <a:r>
              <a:rPr lang="tr-TR" altLang="en-US" dirty="0"/>
              <a:t> </a:t>
            </a:r>
            <a:r>
              <a:rPr lang="tr-TR" altLang="en-US" dirty="0" err="1"/>
              <a:t>with</a:t>
            </a:r>
            <a:r>
              <a:rPr lang="tr-TR" altLang="en-US" dirty="0"/>
              <a:t> </a:t>
            </a:r>
            <a:r>
              <a:rPr lang="tr-TR" altLang="en-US" dirty="0" err="1"/>
              <a:t>the</a:t>
            </a:r>
            <a:r>
              <a:rPr lang="tr-TR" altLang="en-US" dirty="0"/>
              <a:t> </a:t>
            </a:r>
            <a:r>
              <a:rPr lang="tr-TR" altLang="en-US" dirty="0" err="1"/>
              <a:t>current</a:t>
            </a:r>
            <a:r>
              <a:rPr lang="tr-TR" altLang="en-US" dirty="0"/>
              <a:t> H2 (</a:t>
            </a:r>
            <a:r>
              <a:rPr lang="tr-TR" altLang="en-US" dirty="0" err="1"/>
              <a:t>see</a:t>
            </a:r>
            <a:r>
              <a:rPr lang="tr-TR" altLang="en-US" dirty="0"/>
              <a:t> </a:t>
            </a:r>
            <a:r>
              <a:rPr lang="tr-TR" altLang="en-US" dirty="0" err="1"/>
              <a:t>slide</a:t>
            </a:r>
            <a:r>
              <a:rPr lang="tr-TR" altLang="en-US" dirty="0"/>
              <a:t> </a:t>
            </a:r>
            <a:r>
              <a:rPr lang="en-US" altLang="en-US" dirty="0"/>
              <a:t>100</a:t>
            </a:r>
            <a:r>
              <a:rPr lang="tr-TR" altLang="en-US" dirty="0"/>
              <a:t>)</a:t>
            </a:r>
            <a:r>
              <a:rPr lang="en-US" altLang="en-US" dirty="0"/>
              <a:t> into </a:t>
            </a:r>
            <a:r>
              <a:rPr lang="tr-TR" altLang="en-US" dirty="0"/>
              <a:t>H2’ (</a:t>
            </a:r>
            <a:r>
              <a:rPr lang="tr-TR" altLang="en-US" dirty="0" err="1"/>
              <a:t>see</a:t>
            </a:r>
            <a:r>
              <a:rPr lang="tr-TR" altLang="en-US" dirty="0"/>
              <a:t> </a:t>
            </a:r>
            <a:r>
              <a:rPr lang="tr-TR" altLang="en-US" dirty="0" err="1"/>
              <a:t>slide</a:t>
            </a:r>
            <a:r>
              <a:rPr lang="tr-TR" altLang="en-US" dirty="0"/>
              <a:t> 1</a:t>
            </a:r>
            <a:r>
              <a:rPr lang="en-US" altLang="en-US" dirty="0"/>
              <a:t>02</a:t>
            </a:r>
            <a:r>
              <a:rPr lang="tr-TR" altLang="en-US" dirty="0"/>
              <a:t>)</a:t>
            </a:r>
            <a:r>
              <a:rPr lang="en-US" altLang="en-US" dirty="0"/>
              <a:t>.</a:t>
            </a:r>
            <a:endParaRPr lang="tr-TR" altLang="en-US" dirty="0"/>
          </a:p>
          <a:p>
            <a:pPr marL="609600" indent="-609600" eaLnBrk="1" hangingPunct="1">
              <a:lnSpc>
                <a:spcPct val="90000"/>
              </a:lnSpc>
              <a:buFontTx/>
              <a:buAutoNum type="arabicPeriod" startAt="6"/>
            </a:pPr>
            <a:r>
              <a:rPr lang="tr-TR" altLang="en-US" dirty="0"/>
              <a:t>H2’ is not a LH (</a:t>
            </a:r>
            <a:r>
              <a:rPr lang="tr-TR" altLang="en-US" i="1" dirty="0" err="1">
                <a:solidFill>
                  <a:srgbClr val="FE1E1E"/>
                </a:solidFill>
              </a:rPr>
              <a:t>Npl</a:t>
            </a:r>
            <a:r>
              <a:rPr lang="tr-TR" altLang="en-US" i="1" dirty="0">
                <a:solidFill>
                  <a:srgbClr val="FE1E1E"/>
                </a:solidFill>
              </a:rPr>
              <a:t>(LC)&lt;</a:t>
            </a:r>
            <a:r>
              <a:rPr lang="tr-TR" altLang="en-US" i="1" dirty="0" err="1">
                <a:solidFill>
                  <a:srgbClr val="FE1E1E"/>
                </a:solidFill>
              </a:rPr>
              <a:t>Npl</a:t>
            </a:r>
            <a:r>
              <a:rPr lang="tr-TR" altLang="en-US" i="1" dirty="0">
                <a:solidFill>
                  <a:srgbClr val="FE1E1E"/>
                </a:solidFill>
              </a:rPr>
              <a:t>(RC)</a:t>
            </a:r>
            <a:r>
              <a:rPr lang="tr-TR" altLang="en-US" dirty="0"/>
              <a:t>). </a:t>
            </a:r>
          </a:p>
          <a:p>
            <a:pPr marL="609600" indent="-609600" eaLnBrk="1" hangingPunct="1">
              <a:buFontTx/>
              <a:buAutoNum type="arabicPeriod" startAt="6"/>
            </a:pPr>
            <a:r>
              <a:rPr lang="tr-TR" altLang="en-US" dirty="0" err="1"/>
              <a:t>We</a:t>
            </a:r>
            <a:r>
              <a:rPr lang="tr-TR" altLang="en-US" dirty="0"/>
              <a:t> swap LC </a:t>
            </a:r>
            <a:r>
              <a:rPr lang="tr-TR" altLang="en-US" dirty="0" err="1"/>
              <a:t>and</a:t>
            </a:r>
            <a:r>
              <a:rPr lang="tr-TR" altLang="en-US" dirty="0"/>
              <a:t> RC of 15!</a:t>
            </a:r>
            <a:r>
              <a:rPr lang="en-US" altLang="en-US" dirty="0"/>
              <a:t> </a:t>
            </a:r>
            <a:r>
              <a:rPr lang="tr-TR" altLang="en-US" i="1" dirty="0" err="1">
                <a:solidFill>
                  <a:srgbClr val="FE1E1E"/>
                </a:solidFill>
              </a:rPr>
              <a:t>Npl</a:t>
            </a:r>
            <a:r>
              <a:rPr lang="tr-TR" altLang="en-US" i="1" dirty="0">
                <a:solidFill>
                  <a:srgbClr val="FE1E1E"/>
                </a:solidFill>
              </a:rPr>
              <a:t>(RC)</a:t>
            </a:r>
            <a:r>
              <a:rPr lang="en-US" altLang="en-US" i="1" dirty="0">
                <a:solidFill>
                  <a:srgbClr val="FE1E1E"/>
                </a:solidFill>
              </a:rPr>
              <a:t>=1.</a:t>
            </a:r>
            <a:endParaRPr lang="tr-TR" altLang="en-US" dirty="0"/>
          </a:p>
          <a:p>
            <a:pPr marL="609600" indent="-609600" eaLnBrk="1" hangingPunct="1">
              <a:lnSpc>
                <a:spcPct val="90000"/>
              </a:lnSpc>
              <a:buFontTx/>
              <a:buAutoNum type="arabicPeriod" startAt="6"/>
            </a:pPr>
            <a:r>
              <a:rPr lang="tr-TR" altLang="en-US" dirty="0" err="1"/>
              <a:t>Execution</a:t>
            </a:r>
            <a:r>
              <a:rPr lang="tr-TR" altLang="en-US" dirty="0"/>
              <a:t> </a:t>
            </a:r>
            <a:r>
              <a:rPr lang="tr-TR" altLang="en-US" dirty="0" err="1"/>
              <a:t>returns</a:t>
            </a:r>
            <a:r>
              <a:rPr lang="tr-TR" altLang="en-US" dirty="0"/>
              <a:t> </a:t>
            </a:r>
            <a:r>
              <a:rPr lang="tr-TR" altLang="en-US" dirty="0" err="1"/>
              <a:t>with</a:t>
            </a:r>
            <a:r>
              <a:rPr lang="tr-TR" altLang="en-US" dirty="0"/>
              <a:t> H2’’ (</a:t>
            </a:r>
            <a:r>
              <a:rPr lang="tr-TR" altLang="en-US" dirty="0" err="1"/>
              <a:t>see</a:t>
            </a:r>
            <a:r>
              <a:rPr lang="tr-TR" altLang="en-US" dirty="0"/>
              <a:t> </a:t>
            </a:r>
            <a:r>
              <a:rPr lang="tr-TR" altLang="en-US" dirty="0" err="1"/>
              <a:t>slide</a:t>
            </a:r>
            <a:r>
              <a:rPr lang="en-US" altLang="en-US" dirty="0"/>
              <a:t> 103</a:t>
            </a:r>
            <a:r>
              <a:rPr lang="tr-TR" altLang="en-US" dirty="0"/>
              <a:t>). </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Veri Yer Tutucusu 3">
            <a:extLst>
              <a:ext uri="{FF2B5EF4-FFF2-40B4-BE49-F238E27FC236}">
                <a16:creationId xmlns:a16="http://schemas.microsoft.com/office/drawing/2014/main" id="{450BB9C2-2B20-42CF-9BBA-760108AB14E8}"/>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62DD92A-4A0E-48A5-BB22-EECB53A66581}" type="datetime4">
              <a:rPr lang="en-US" altLang="en-US" sz="1400" smtClean="0"/>
              <a:pPr>
                <a:spcBef>
                  <a:spcPct val="0"/>
                </a:spcBef>
                <a:buFontTx/>
                <a:buNone/>
              </a:pPr>
              <a:t>December 14, 2024</a:t>
            </a:fld>
            <a:endParaRPr lang="en-US" altLang="en-US" sz="1400"/>
          </a:p>
        </p:txBody>
      </p:sp>
      <p:sp>
        <p:nvSpPr>
          <p:cNvPr id="108547" name="Alt Bilgi Yer Tutucusu 4">
            <a:extLst>
              <a:ext uri="{FF2B5EF4-FFF2-40B4-BE49-F238E27FC236}">
                <a16:creationId xmlns:a16="http://schemas.microsoft.com/office/drawing/2014/main" id="{13DB753B-BC68-45AE-B780-AC6FBE62C87A}"/>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08548" name="Slayt Numarası Yer Tutucusu 5">
            <a:extLst>
              <a:ext uri="{FF2B5EF4-FFF2-40B4-BE49-F238E27FC236}">
                <a16:creationId xmlns:a16="http://schemas.microsoft.com/office/drawing/2014/main" id="{3B03C2B9-987A-4D99-984C-6FDECF2ACBF6}"/>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5FCB4C3-38A4-40E1-BCA9-487C13708417}" type="slidenum">
              <a:rPr lang="en-US" altLang="en-US" sz="1400" smtClean="0"/>
              <a:pPr>
                <a:spcBef>
                  <a:spcPct val="0"/>
                </a:spcBef>
                <a:buFontTx/>
                <a:buNone/>
              </a:pPr>
              <a:t>102</a:t>
            </a:fld>
            <a:endParaRPr lang="en-US" altLang="en-US" sz="1400"/>
          </a:p>
        </p:txBody>
      </p:sp>
      <p:sp>
        <p:nvSpPr>
          <p:cNvPr id="108549" name="Oval 3">
            <a:extLst>
              <a:ext uri="{FF2B5EF4-FFF2-40B4-BE49-F238E27FC236}">
                <a16:creationId xmlns:a16="http://schemas.microsoft.com/office/drawing/2014/main" id="{FDE4EC94-6901-47CD-A4FE-E8A2C1C1A92E}"/>
              </a:ext>
            </a:extLst>
          </p:cNvPr>
          <p:cNvSpPr>
            <a:spLocks noChangeArrowheads="1"/>
          </p:cNvSpPr>
          <p:nvPr/>
        </p:nvSpPr>
        <p:spPr bwMode="auto">
          <a:xfrm>
            <a:off x="3509963" y="1282700"/>
            <a:ext cx="5634037" cy="53848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8550" name="Rectangle 4">
            <a:extLst>
              <a:ext uri="{FF2B5EF4-FFF2-40B4-BE49-F238E27FC236}">
                <a16:creationId xmlns:a16="http://schemas.microsoft.com/office/drawing/2014/main" id="{6F09B33D-E3C3-4F1B-B3AC-A2967263B8C8}"/>
              </a:ext>
            </a:extLst>
          </p:cNvPr>
          <p:cNvSpPr>
            <a:spLocks noGrp="1" noChangeArrowheads="1"/>
          </p:cNvSpPr>
          <p:nvPr>
            <p:ph type="title"/>
          </p:nvPr>
        </p:nvSpPr>
        <p:spPr/>
        <p:txBody>
          <a:bodyPr/>
          <a:lstStyle/>
          <a:p>
            <a:pPr eaLnBrk="1" hangingPunct="1"/>
            <a:r>
              <a:rPr lang="en-US" altLang="en-US"/>
              <a:t>Merging Example</a:t>
            </a:r>
          </a:p>
        </p:txBody>
      </p:sp>
      <p:sp>
        <p:nvSpPr>
          <p:cNvPr id="108551" name="Rectangle 5">
            <a:extLst>
              <a:ext uri="{FF2B5EF4-FFF2-40B4-BE49-F238E27FC236}">
                <a16:creationId xmlns:a16="http://schemas.microsoft.com/office/drawing/2014/main" id="{1B96E385-C1D3-45C8-A76C-1BD73F5376D4}"/>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8552" name="Oval 6">
            <a:extLst>
              <a:ext uri="{FF2B5EF4-FFF2-40B4-BE49-F238E27FC236}">
                <a16:creationId xmlns:a16="http://schemas.microsoft.com/office/drawing/2014/main" id="{AF2B0E22-7EE2-417C-B3AE-5D8A01B58852}"/>
              </a:ext>
            </a:extLst>
          </p:cNvPr>
          <p:cNvSpPr>
            <a:spLocks noChangeArrowheads="1"/>
          </p:cNvSpPr>
          <p:nvPr/>
        </p:nvSpPr>
        <p:spPr bwMode="auto">
          <a:xfrm>
            <a:off x="1897063" y="15144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108553" name="Oval 7">
            <a:extLst>
              <a:ext uri="{FF2B5EF4-FFF2-40B4-BE49-F238E27FC236}">
                <a16:creationId xmlns:a16="http://schemas.microsoft.com/office/drawing/2014/main" id="{F5208371-D8A0-4D62-9D58-D4E924BF99D3}"/>
              </a:ext>
            </a:extLst>
          </p:cNvPr>
          <p:cNvSpPr>
            <a:spLocks noChangeArrowheads="1"/>
          </p:cNvSpPr>
          <p:nvPr/>
        </p:nvSpPr>
        <p:spPr bwMode="auto">
          <a:xfrm>
            <a:off x="631825" y="2386013"/>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108554" name="Oval 9">
            <a:extLst>
              <a:ext uri="{FF2B5EF4-FFF2-40B4-BE49-F238E27FC236}">
                <a16:creationId xmlns:a16="http://schemas.microsoft.com/office/drawing/2014/main" id="{2DB80F33-4D6A-4AA1-AEE6-4030878AF9A9}"/>
              </a:ext>
            </a:extLst>
          </p:cNvPr>
          <p:cNvSpPr>
            <a:spLocks noChangeArrowheads="1"/>
          </p:cNvSpPr>
          <p:nvPr/>
        </p:nvSpPr>
        <p:spPr bwMode="auto">
          <a:xfrm>
            <a:off x="0" y="32575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108555" name="Oval 10">
            <a:extLst>
              <a:ext uri="{FF2B5EF4-FFF2-40B4-BE49-F238E27FC236}">
                <a16:creationId xmlns:a16="http://schemas.microsoft.com/office/drawing/2014/main" id="{684B20BA-C7CA-4A9D-ABAB-AC518A66ABFC}"/>
              </a:ext>
            </a:extLst>
          </p:cNvPr>
          <p:cNvSpPr>
            <a:spLocks noChangeArrowheads="1"/>
          </p:cNvSpPr>
          <p:nvPr/>
        </p:nvSpPr>
        <p:spPr bwMode="auto">
          <a:xfrm>
            <a:off x="1265238" y="3257550"/>
            <a:ext cx="300037"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cxnSp>
        <p:nvCxnSpPr>
          <p:cNvPr id="108556" name="AutoShape 14">
            <a:extLst>
              <a:ext uri="{FF2B5EF4-FFF2-40B4-BE49-F238E27FC236}">
                <a16:creationId xmlns:a16="http://schemas.microsoft.com/office/drawing/2014/main" id="{DF676B46-3BCF-49A6-8720-486C9FAA296A}"/>
              </a:ext>
            </a:extLst>
          </p:cNvPr>
          <p:cNvCxnSpPr>
            <a:cxnSpLocks noChangeShapeType="1"/>
            <a:stCxn id="108552" idx="4"/>
            <a:endCxn id="108553" idx="0"/>
          </p:cNvCxnSpPr>
          <p:nvPr/>
        </p:nvCxnSpPr>
        <p:spPr bwMode="auto">
          <a:xfrm flipH="1">
            <a:off x="782638" y="1906588"/>
            <a:ext cx="1265237"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557" name="AutoShape 16">
            <a:extLst>
              <a:ext uri="{FF2B5EF4-FFF2-40B4-BE49-F238E27FC236}">
                <a16:creationId xmlns:a16="http://schemas.microsoft.com/office/drawing/2014/main" id="{E050A3CE-20D9-4B66-881F-499CE3179C01}"/>
              </a:ext>
            </a:extLst>
          </p:cNvPr>
          <p:cNvCxnSpPr>
            <a:cxnSpLocks noChangeShapeType="1"/>
            <a:stCxn id="108553" idx="4"/>
            <a:endCxn id="108554" idx="0"/>
          </p:cNvCxnSpPr>
          <p:nvPr/>
        </p:nvCxnSpPr>
        <p:spPr bwMode="auto">
          <a:xfrm flipH="1">
            <a:off x="150813" y="27781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558" name="AutoShape 17">
            <a:extLst>
              <a:ext uri="{FF2B5EF4-FFF2-40B4-BE49-F238E27FC236}">
                <a16:creationId xmlns:a16="http://schemas.microsoft.com/office/drawing/2014/main" id="{8073923B-1886-4D99-AA66-A40B288DAAB1}"/>
              </a:ext>
            </a:extLst>
          </p:cNvPr>
          <p:cNvCxnSpPr>
            <a:cxnSpLocks noChangeShapeType="1"/>
            <a:stCxn id="108553" idx="4"/>
            <a:endCxn id="108555" idx="0"/>
          </p:cNvCxnSpPr>
          <p:nvPr/>
        </p:nvCxnSpPr>
        <p:spPr bwMode="auto">
          <a:xfrm>
            <a:off x="782638" y="27781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8559" name="Group 42">
            <a:extLst>
              <a:ext uri="{FF2B5EF4-FFF2-40B4-BE49-F238E27FC236}">
                <a16:creationId xmlns:a16="http://schemas.microsoft.com/office/drawing/2014/main" id="{7371EDD4-E9C5-4D1E-9AE5-7ADC5011AB94}"/>
              </a:ext>
            </a:extLst>
          </p:cNvPr>
          <p:cNvGrpSpPr>
            <a:grpSpLocks/>
          </p:cNvGrpSpPr>
          <p:nvPr/>
        </p:nvGrpSpPr>
        <p:grpSpPr bwMode="auto">
          <a:xfrm>
            <a:off x="3779838" y="1404938"/>
            <a:ext cx="2198687" cy="2133600"/>
            <a:chOff x="2533" y="1061"/>
            <a:chExt cx="1385" cy="1344"/>
          </a:xfrm>
        </p:grpSpPr>
        <p:sp>
          <p:nvSpPr>
            <p:cNvPr id="108582" name="Oval 21">
              <a:extLst>
                <a:ext uri="{FF2B5EF4-FFF2-40B4-BE49-F238E27FC236}">
                  <a16:creationId xmlns:a16="http://schemas.microsoft.com/office/drawing/2014/main" id="{BEF0AB81-94A0-4C94-8343-27608F7ADC52}"/>
                </a:ext>
              </a:extLst>
            </p:cNvPr>
            <p:cNvSpPr>
              <a:spLocks noChangeArrowheads="1"/>
            </p:cNvSpPr>
            <p:nvPr/>
          </p:nvSpPr>
          <p:spPr bwMode="auto">
            <a:xfrm>
              <a:off x="3728" y="106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108583" name="Oval 22">
              <a:extLst>
                <a:ext uri="{FF2B5EF4-FFF2-40B4-BE49-F238E27FC236}">
                  <a16:creationId xmlns:a16="http://schemas.microsoft.com/office/drawing/2014/main" id="{D9876272-424E-4F12-8892-173F7D400AB2}"/>
                </a:ext>
              </a:extLst>
            </p:cNvPr>
            <p:cNvSpPr>
              <a:spLocks noChangeArrowheads="1"/>
            </p:cNvSpPr>
            <p:nvPr/>
          </p:nvSpPr>
          <p:spPr bwMode="auto">
            <a:xfrm>
              <a:off x="2931" y="1610"/>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108584" name="Oval 23">
              <a:extLst>
                <a:ext uri="{FF2B5EF4-FFF2-40B4-BE49-F238E27FC236}">
                  <a16:creationId xmlns:a16="http://schemas.microsoft.com/office/drawing/2014/main" id="{64B18A1A-4AAD-4A32-A848-00682710EE5A}"/>
                </a:ext>
              </a:extLst>
            </p:cNvPr>
            <p:cNvSpPr>
              <a:spLocks noChangeArrowheads="1"/>
            </p:cNvSpPr>
            <p:nvPr/>
          </p:nvSpPr>
          <p:spPr bwMode="auto">
            <a:xfrm>
              <a:off x="2533" y="2159"/>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108585" name="Oval 24">
              <a:extLst>
                <a:ext uri="{FF2B5EF4-FFF2-40B4-BE49-F238E27FC236}">
                  <a16:creationId xmlns:a16="http://schemas.microsoft.com/office/drawing/2014/main" id="{7DBC772E-1636-4C99-8286-EB8FDD5E1A26}"/>
                </a:ext>
              </a:extLst>
            </p:cNvPr>
            <p:cNvSpPr>
              <a:spLocks noChangeArrowheads="1"/>
            </p:cNvSpPr>
            <p:nvPr/>
          </p:nvSpPr>
          <p:spPr bwMode="auto">
            <a:xfrm>
              <a:off x="3330" y="2159"/>
              <a:ext cx="189"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cxnSp>
          <p:nvCxnSpPr>
            <p:cNvPr id="108586" name="AutoShape 25">
              <a:extLst>
                <a:ext uri="{FF2B5EF4-FFF2-40B4-BE49-F238E27FC236}">
                  <a16:creationId xmlns:a16="http://schemas.microsoft.com/office/drawing/2014/main" id="{70D68247-2215-4CCE-A81D-6168D520F323}"/>
                </a:ext>
              </a:extLst>
            </p:cNvPr>
            <p:cNvCxnSpPr>
              <a:cxnSpLocks noChangeShapeType="1"/>
              <a:stCxn id="108582" idx="4"/>
              <a:endCxn id="108583" idx="0"/>
            </p:cNvCxnSpPr>
            <p:nvPr/>
          </p:nvCxnSpPr>
          <p:spPr bwMode="auto">
            <a:xfrm flipH="1">
              <a:off x="3026" y="1308"/>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587" name="AutoShape 26">
              <a:extLst>
                <a:ext uri="{FF2B5EF4-FFF2-40B4-BE49-F238E27FC236}">
                  <a16:creationId xmlns:a16="http://schemas.microsoft.com/office/drawing/2014/main" id="{E8765088-F14C-4D8A-BF8F-F7363D7D8334}"/>
                </a:ext>
              </a:extLst>
            </p:cNvPr>
            <p:cNvCxnSpPr>
              <a:cxnSpLocks noChangeShapeType="1"/>
              <a:stCxn id="108583" idx="4"/>
              <a:endCxn id="108584" idx="0"/>
            </p:cNvCxnSpPr>
            <p:nvPr/>
          </p:nvCxnSpPr>
          <p:spPr bwMode="auto">
            <a:xfrm flipH="1">
              <a:off x="2628" y="1857"/>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588" name="AutoShape 27">
              <a:extLst>
                <a:ext uri="{FF2B5EF4-FFF2-40B4-BE49-F238E27FC236}">
                  <a16:creationId xmlns:a16="http://schemas.microsoft.com/office/drawing/2014/main" id="{36C48EBC-D099-4563-8512-4D2A0BB62726}"/>
                </a:ext>
              </a:extLst>
            </p:cNvPr>
            <p:cNvCxnSpPr>
              <a:cxnSpLocks noChangeShapeType="1"/>
              <a:stCxn id="108583" idx="4"/>
              <a:endCxn id="108585" idx="0"/>
            </p:cNvCxnSpPr>
            <p:nvPr/>
          </p:nvCxnSpPr>
          <p:spPr bwMode="auto">
            <a:xfrm>
              <a:off x="3026" y="1857"/>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8560" name="Text Box 38">
            <a:extLst>
              <a:ext uri="{FF2B5EF4-FFF2-40B4-BE49-F238E27FC236}">
                <a16:creationId xmlns:a16="http://schemas.microsoft.com/office/drawing/2014/main" id="{6625ED1E-41A0-4AAF-9F9B-5A9CF7B93135}"/>
              </a:ext>
            </a:extLst>
          </p:cNvPr>
          <p:cNvSpPr txBox="1">
            <a:spLocks noChangeArrowheads="1"/>
          </p:cNvSpPr>
          <p:nvPr/>
        </p:nvSpPr>
        <p:spPr bwMode="auto">
          <a:xfrm>
            <a:off x="514350" y="4751388"/>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H1</a:t>
            </a:r>
            <a:endParaRPr lang="en-US" altLang="en-US" sz="2400">
              <a:solidFill>
                <a:srgbClr val="FE1E1E"/>
              </a:solidFill>
            </a:endParaRPr>
          </a:p>
        </p:txBody>
      </p:sp>
      <p:sp>
        <p:nvSpPr>
          <p:cNvPr id="108561" name="Oval 8">
            <a:extLst>
              <a:ext uri="{FF2B5EF4-FFF2-40B4-BE49-F238E27FC236}">
                <a16:creationId xmlns:a16="http://schemas.microsoft.com/office/drawing/2014/main" id="{E41898B5-046C-4858-996A-8AF7D2F0DBFC}"/>
              </a:ext>
            </a:extLst>
          </p:cNvPr>
          <p:cNvSpPr>
            <a:spLocks noChangeArrowheads="1"/>
          </p:cNvSpPr>
          <p:nvPr/>
        </p:nvSpPr>
        <p:spPr bwMode="auto">
          <a:xfrm>
            <a:off x="6958013" y="2284413"/>
            <a:ext cx="300037"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108562" name="Oval 11">
            <a:extLst>
              <a:ext uri="{FF2B5EF4-FFF2-40B4-BE49-F238E27FC236}">
                <a16:creationId xmlns:a16="http://schemas.microsoft.com/office/drawing/2014/main" id="{D2DBC46E-8C2F-415F-B914-48B569466CC8}"/>
              </a:ext>
            </a:extLst>
          </p:cNvPr>
          <p:cNvSpPr>
            <a:spLocks noChangeArrowheads="1"/>
          </p:cNvSpPr>
          <p:nvPr/>
        </p:nvSpPr>
        <p:spPr bwMode="auto">
          <a:xfrm>
            <a:off x="6324600" y="31559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108563" name="Oval 12">
            <a:extLst>
              <a:ext uri="{FF2B5EF4-FFF2-40B4-BE49-F238E27FC236}">
                <a16:creationId xmlns:a16="http://schemas.microsoft.com/office/drawing/2014/main" id="{E1D9CAA4-AD06-4074-BBDB-2972C3ADA085}"/>
              </a:ext>
            </a:extLst>
          </p:cNvPr>
          <p:cNvSpPr>
            <a:spLocks noChangeArrowheads="1"/>
          </p:cNvSpPr>
          <p:nvPr/>
        </p:nvSpPr>
        <p:spPr bwMode="auto">
          <a:xfrm>
            <a:off x="6008688" y="40274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108564" name="Oval 13">
            <a:extLst>
              <a:ext uri="{FF2B5EF4-FFF2-40B4-BE49-F238E27FC236}">
                <a16:creationId xmlns:a16="http://schemas.microsoft.com/office/drawing/2014/main" id="{DE77D7C0-CCC7-4433-ADB6-6811E15DDB74}"/>
              </a:ext>
            </a:extLst>
          </p:cNvPr>
          <p:cNvSpPr>
            <a:spLocks noChangeArrowheads="1"/>
          </p:cNvSpPr>
          <p:nvPr/>
        </p:nvSpPr>
        <p:spPr bwMode="auto">
          <a:xfrm>
            <a:off x="6640513" y="40274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cxnSp>
        <p:nvCxnSpPr>
          <p:cNvPr id="108565" name="AutoShape 15">
            <a:extLst>
              <a:ext uri="{FF2B5EF4-FFF2-40B4-BE49-F238E27FC236}">
                <a16:creationId xmlns:a16="http://schemas.microsoft.com/office/drawing/2014/main" id="{A187A9A0-1EA0-472F-9DED-629AE7A13B91}"/>
              </a:ext>
            </a:extLst>
          </p:cNvPr>
          <p:cNvCxnSpPr>
            <a:cxnSpLocks noChangeShapeType="1"/>
            <a:stCxn id="108582" idx="4"/>
            <a:endCxn id="108561" idx="0"/>
          </p:cNvCxnSpPr>
          <p:nvPr/>
        </p:nvCxnSpPr>
        <p:spPr bwMode="auto">
          <a:xfrm>
            <a:off x="5827713" y="1797050"/>
            <a:ext cx="1281112" cy="4873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566" name="AutoShape 18">
            <a:extLst>
              <a:ext uri="{FF2B5EF4-FFF2-40B4-BE49-F238E27FC236}">
                <a16:creationId xmlns:a16="http://schemas.microsoft.com/office/drawing/2014/main" id="{F598B696-2142-4BCB-A0C9-85A1F4D56D1F}"/>
              </a:ext>
            </a:extLst>
          </p:cNvPr>
          <p:cNvCxnSpPr>
            <a:cxnSpLocks noChangeShapeType="1"/>
            <a:stCxn id="108561" idx="4"/>
            <a:endCxn id="108562" idx="0"/>
          </p:cNvCxnSpPr>
          <p:nvPr/>
        </p:nvCxnSpPr>
        <p:spPr bwMode="auto">
          <a:xfrm flipH="1">
            <a:off x="6475413" y="2676525"/>
            <a:ext cx="633412"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567" name="AutoShape 19">
            <a:extLst>
              <a:ext uri="{FF2B5EF4-FFF2-40B4-BE49-F238E27FC236}">
                <a16:creationId xmlns:a16="http://schemas.microsoft.com/office/drawing/2014/main" id="{2F11A1E9-37FD-4EA5-9DE6-6CC23A28924F}"/>
              </a:ext>
            </a:extLst>
          </p:cNvPr>
          <p:cNvCxnSpPr>
            <a:cxnSpLocks noChangeShapeType="1"/>
            <a:stCxn id="108562" idx="4"/>
            <a:endCxn id="108563" idx="0"/>
          </p:cNvCxnSpPr>
          <p:nvPr/>
        </p:nvCxnSpPr>
        <p:spPr bwMode="auto">
          <a:xfrm flipH="1">
            <a:off x="6159500" y="3546475"/>
            <a:ext cx="315913"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568" name="AutoShape 20">
            <a:extLst>
              <a:ext uri="{FF2B5EF4-FFF2-40B4-BE49-F238E27FC236}">
                <a16:creationId xmlns:a16="http://schemas.microsoft.com/office/drawing/2014/main" id="{E7C4DE79-0311-41D7-ACEC-42F3D0C1D9CA}"/>
              </a:ext>
            </a:extLst>
          </p:cNvPr>
          <p:cNvCxnSpPr>
            <a:cxnSpLocks noChangeShapeType="1"/>
            <a:stCxn id="108562" idx="4"/>
            <a:endCxn id="108564" idx="0"/>
          </p:cNvCxnSpPr>
          <p:nvPr/>
        </p:nvCxnSpPr>
        <p:spPr bwMode="auto">
          <a:xfrm>
            <a:off x="6475413" y="3546475"/>
            <a:ext cx="315912"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569" name="Oval 28">
            <a:extLst>
              <a:ext uri="{FF2B5EF4-FFF2-40B4-BE49-F238E27FC236}">
                <a16:creationId xmlns:a16="http://schemas.microsoft.com/office/drawing/2014/main" id="{9803E40B-3C07-4CF9-B4ED-2E89D09A859E}"/>
              </a:ext>
            </a:extLst>
          </p:cNvPr>
          <p:cNvSpPr>
            <a:spLocks noChangeArrowheads="1"/>
          </p:cNvSpPr>
          <p:nvPr/>
        </p:nvSpPr>
        <p:spPr bwMode="auto">
          <a:xfrm>
            <a:off x="8842375" y="40195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sp>
        <p:nvSpPr>
          <p:cNvPr id="108570" name="Oval 29">
            <a:extLst>
              <a:ext uri="{FF2B5EF4-FFF2-40B4-BE49-F238E27FC236}">
                <a16:creationId xmlns:a16="http://schemas.microsoft.com/office/drawing/2014/main" id="{15B26733-6717-4414-B517-E431AE80D4C0}"/>
              </a:ext>
            </a:extLst>
          </p:cNvPr>
          <p:cNvSpPr>
            <a:spLocks noChangeArrowheads="1"/>
          </p:cNvSpPr>
          <p:nvPr/>
        </p:nvSpPr>
        <p:spPr bwMode="auto">
          <a:xfrm>
            <a:off x="8526463" y="48910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108571" name="AutoShape 30">
            <a:extLst>
              <a:ext uri="{FF2B5EF4-FFF2-40B4-BE49-F238E27FC236}">
                <a16:creationId xmlns:a16="http://schemas.microsoft.com/office/drawing/2014/main" id="{541D11C7-3558-473B-AA58-7FA8A5146267}"/>
              </a:ext>
            </a:extLst>
          </p:cNvPr>
          <p:cNvCxnSpPr>
            <a:cxnSpLocks noChangeShapeType="1"/>
            <a:stCxn id="108573" idx="4"/>
            <a:endCxn id="108569" idx="0"/>
          </p:cNvCxnSpPr>
          <p:nvPr/>
        </p:nvCxnSpPr>
        <p:spPr bwMode="auto">
          <a:xfrm>
            <a:off x="8361363" y="3544888"/>
            <a:ext cx="631825" cy="4746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572" name="AutoShape 31">
            <a:extLst>
              <a:ext uri="{FF2B5EF4-FFF2-40B4-BE49-F238E27FC236}">
                <a16:creationId xmlns:a16="http://schemas.microsoft.com/office/drawing/2014/main" id="{E425AECF-EA4C-4884-90BD-BD06C181AE66}"/>
              </a:ext>
            </a:extLst>
          </p:cNvPr>
          <p:cNvCxnSpPr>
            <a:cxnSpLocks noChangeShapeType="1"/>
            <a:stCxn id="108569" idx="4"/>
            <a:endCxn id="108570" idx="0"/>
          </p:cNvCxnSpPr>
          <p:nvPr/>
        </p:nvCxnSpPr>
        <p:spPr bwMode="auto">
          <a:xfrm flipH="1">
            <a:off x="8677275" y="4410075"/>
            <a:ext cx="315913"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573" name="Oval 32">
            <a:extLst>
              <a:ext uri="{FF2B5EF4-FFF2-40B4-BE49-F238E27FC236}">
                <a16:creationId xmlns:a16="http://schemas.microsoft.com/office/drawing/2014/main" id="{7B235AFB-2AF8-454C-B02F-FD7459167173}"/>
              </a:ext>
            </a:extLst>
          </p:cNvPr>
          <p:cNvSpPr>
            <a:spLocks noChangeArrowheads="1"/>
          </p:cNvSpPr>
          <p:nvPr/>
        </p:nvSpPr>
        <p:spPr bwMode="auto">
          <a:xfrm>
            <a:off x="8210550" y="3152775"/>
            <a:ext cx="300038"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108574" name="Oval 33">
            <a:extLst>
              <a:ext uri="{FF2B5EF4-FFF2-40B4-BE49-F238E27FC236}">
                <a16:creationId xmlns:a16="http://schemas.microsoft.com/office/drawing/2014/main" id="{4F3CBB11-7257-4B64-B3B1-62682FD9D5CD}"/>
              </a:ext>
            </a:extLst>
          </p:cNvPr>
          <p:cNvSpPr>
            <a:spLocks noChangeArrowheads="1"/>
          </p:cNvSpPr>
          <p:nvPr/>
        </p:nvSpPr>
        <p:spPr bwMode="auto">
          <a:xfrm>
            <a:off x="7577138" y="4024313"/>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108575" name="Oval 34">
            <a:extLst>
              <a:ext uri="{FF2B5EF4-FFF2-40B4-BE49-F238E27FC236}">
                <a16:creationId xmlns:a16="http://schemas.microsoft.com/office/drawing/2014/main" id="{AB2ABE52-588F-4983-A6B4-DBB5B86960A2}"/>
              </a:ext>
            </a:extLst>
          </p:cNvPr>
          <p:cNvSpPr>
            <a:spLocks noChangeArrowheads="1"/>
          </p:cNvSpPr>
          <p:nvPr/>
        </p:nvSpPr>
        <p:spPr bwMode="auto">
          <a:xfrm>
            <a:off x="7261225" y="4895850"/>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108576" name="AutoShape 35">
            <a:extLst>
              <a:ext uri="{FF2B5EF4-FFF2-40B4-BE49-F238E27FC236}">
                <a16:creationId xmlns:a16="http://schemas.microsoft.com/office/drawing/2014/main" id="{1DB5B66F-D0C8-4D10-B394-3FD451C02C51}"/>
              </a:ext>
            </a:extLst>
          </p:cNvPr>
          <p:cNvCxnSpPr>
            <a:cxnSpLocks noChangeShapeType="1"/>
            <a:stCxn id="108561" idx="4"/>
            <a:endCxn id="108573" idx="0"/>
          </p:cNvCxnSpPr>
          <p:nvPr/>
        </p:nvCxnSpPr>
        <p:spPr bwMode="auto">
          <a:xfrm>
            <a:off x="7108825" y="2676525"/>
            <a:ext cx="1252538" cy="4762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577" name="AutoShape 36">
            <a:extLst>
              <a:ext uri="{FF2B5EF4-FFF2-40B4-BE49-F238E27FC236}">
                <a16:creationId xmlns:a16="http://schemas.microsoft.com/office/drawing/2014/main" id="{9C4FCDB8-166F-4A0C-839E-A37FC038B0FD}"/>
              </a:ext>
            </a:extLst>
          </p:cNvPr>
          <p:cNvCxnSpPr>
            <a:cxnSpLocks noChangeShapeType="1"/>
            <a:stCxn id="108573" idx="4"/>
            <a:endCxn id="108574" idx="0"/>
          </p:cNvCxnSpPr>
          <p:nvPr/>
        </p:nvCxnSpPr>
        <p:spPr bwMode="auto">
          <a:xfrm flipH="1">
            <a:off x="7727950" y="3544888"/>
            <a:ext cx="633413"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578" name="AutoShape 37">
            <a:extLst>
              <a:ext uri="{FF2B5EF4-FFF2-40B4-BE49-F238E27FC236}">
                <a16:creationId xmlns:a16="http://schemas.microsoft.com/office/drawing/2014/main" id="{6A21CD4F-0525-439C-8C1F-D92EDE075AB9}"/>
              </a:ext>
            </a:extLst>
          </p:cNvPr>
          <p:cNvCxnSpPr>
            <a:cxnSpLocks noChangeShapeType="1"/>
            <a:stCxn id="108574" idx="4"/>
            <a:endCxn id="108575" idx="0"/>
          </p:cNvCxnSpPr>
          <p:nvPr/>
        </p:nvCxnSpPr>
        <p:spPr bwMode="auto">
          <a:xfrm flipH="1">
            <a:off x="7412038" y="4414838"/>
            <a:ext cx="315912"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579" name="Text Box 39">
            <a:extLst>
              <a:ext uri="{FF2B5EF4-FFF2-40B4-BE49-F238E27FC236}">
                <a16:creationId xmlns:a16="http://schemas.microsoft.com/office/drawing/2014/main" id="{DFC0CA38-B3E8-48FB-8313-2ABFF3745E38}"/>
              </a:ext>
            </a:extLst>
          </p:cNvPr>
          <p:cNvSpPr txBox="1">
            <a:spLocks noChangeArrowheads="1"/>
          </p:cNvSpPr>
          <p:nvPr/>
        </p:nvSpPr>
        <p:spPr bwMode="auto">
          <a:xfrm>
            <a:off x="5392738" y="1624013"/>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1</a:t>
            </a:r>
            <a:endParaRPr lang="en-US" altLang="en-US" sz="1400">
              <a:solidFill>
                <a:srgbClr val="FE1E1E"/>
              </a:solidFill>
            </a:endParaRPr>
          </a:p>
        </p:txBody>
      </p:sp>
      <p:sp>
        <p:nvSpPr>
          <p:cNvPr id="108580" name="Text Box 40">
            <a:extLst>
              <a:ext uri="{FF2B5EF4-FFF2-40B4-BE49-F238E27FC236}">
                <a16:creationId xmlns:a16="http://schemas.microsoft.com/office/drawing/2014/main" id="{1A862BB7-647C-4083-A678-2F5689E9F64F}"/>
              </a:ext>
            </a:extLst>
          </p:cNvPr>
          <p:cNvSpPr txBox="1">
            <a:spLocks noChangeArrowheads="1"/>
          </p:cNvSpPr>
          <p:nvPr/>
        </p:nvSpPr>
        <p:spPr bwMode="auto">
          <a:xfrm>
            <a:off x="6007100" y="1628775"/>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2</a:t>
            </a:r>
            <a:endParaRPr lang="en-US" altLang="en-US" sz="1400">
              <a:solidFill>
                <a:srgbClr val="FE1E1E"/>
              </a:solidFill>
            </a:endParaRPr>
          </a:p>
        </p:txBody>
      </p:sp>
      <p:sp>
        <p:nvSpPr>
          <p:cNvPr id="108581" name="Text Box 41">
            <a:extLst>
              <a:ext uri="{FF2B5EF4-FFF2-40B4-BE49-F238E27FC236}">
                <a16:creationId xmlns:a16="http://schemas.microsoft.com/office/drawing/2014/main" id="{B39E30CF-2410-4751-B1F0-B8F1116EF24D}"/>
              </a:ext>
            </a:extLst>
          </p:cNvPr>
          <p:cNvSpPr txBox="1">
            <a:spLocks noChangeArrowheads="1"/>
          </p:cNvSpPr>
          <p:nvPr/>
        </p:nvSpPr>
        <p:spPr bwMode="auto">
          <a:xfrm>
            <a:off x="2605088" y="4713288"/>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H2’</a:t>
            </a:r>
            <a:endParaRPr lang="en-US" altLang="en-US" sz="2400">
              <a:solidFill>
                <a:srgbClr val="FE1E1E"/>
              </a:solidFill>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Veri Yer Tutucusu 3">
            <a:extLst>
              <a:ext uri="{FF2B5EF4-FFF2-40B4-BE49-F238E27FC236}">
                <a16:creationId xmlns:a16="http://schemas.microsoft.com/office/drawing/2014/main" id="{07B2DDCE-B6D5-41C6-8134-CE77C0C7CCAE}"/>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A152FB3-B602-4E0A-99D1-BAA933CA8138}" type="datetime4">
              <a:rPr lang="en-US" altLang="en-US" sz="1400" smtClean="0"/>
              <a:pPr>
                <a:spcBef>
                  <a:spcPct val="0"/>
                </a:spcBef>
                <a:buFontTx/>
                <a:buNone/>
              </a:pPr>
              <a:t>December 14, 2024</a:t>
            </a:fld>
            <a:endParaRPr lang="en-US" altLang="en-US" sz="1400"/>
          </a:p>
        </p:txBody>
      </p:sp>
      <p:sp>
        <p:nvSpPr>
          <p:cNvPr id="109571" name="Alt Bilgi Yer Tutucusu 4">
            <a:extLst>
              <a:ext uri="{FF2B5EF4-FFF2-40B4-BE49-F238E27FC236}">
                <a16:creationId xmlns:a16="http://schemas.microsoft.com/office/drawing/2014/main" id="{9AF383D8-84D4-4AAC-9BC1-EB39017F95A6}"/>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09572" name="Slayt Numarası Yer Tutucusu 5">
            <a:extLst>
              <a:ext uri="{FF2B5EF4-FFF2-40B4-BE49-F238E27FC236}">
                <a16:creationId xmlns:a16="http://schemas.microsoft.com/office/drawing/2014/main" id="{C8C917CE-FE2A-4067-A8B0-33DCE51DEC60}"/>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F3BF0BC-F2C7-4482-A94B-FE087120D6CC}" type="slidenum">
              <a:rPr lang="en-US" altLang="en-US" sz="1400" smtClean="0"/>
              <a:pPr>
                <a:spcBef>
                  <a:spcPct val="0"/>
                </a:spcBef>
                <a:buFontTx/>
                <a:buNone/>
              </a:pPr>
              <a:t>103</a:t>
            </a:fld>
            <a:endParaRPr lang="en-US" altLang="en-US" sz="1400"/>
          </a:p>
        </p:txBody>
      </p:sp>
      <p:sp>
        <p:nvSpPr>
          <p:cNvPr id="109573" name="Oval 44">
            <a:extLst>
              <a:ext uri="{FF2B5EF4-FFF2-40B4-BE49-F238E27FC236}">
                <a16:creationId xmlns:a16="http://schemas.microsoft.com/office/drawing/2014/main" id="{DD624717-2883-4A8A-8AAB-E22F1BA7D9D7}"/>
              </a:ext>
            </a:extLst>
          </p:cNvPr>
          <p:cNvSpPr>
            <a:spLocks noChangeArrowheads="1"/>
          </p:cNvSpPr>
          <p:nvPr/>
        </p:nvSpPr>
        <p:spPr bwMode="auto">
          <a:xfrm>
            <a:off x="2925763" y="1308100"/>
            <a:ext cx="5634037" cy="43942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9574" name="Rectangle 3">
            <a:extLst>
              <a:ext uri="{FF2B5EF4-FFF2-40B4-BE49-F238E27FC236}">
                <a16:creationId xmlns:a16="http://schemas.microsoft.com/office/drawing/2014/main" id="{257700F3-9A8B-48C8-9E7F-AC02E1562DED}"/>
              </a:ext>
            </a:extLst>
          </p:cNvPr>
          <p:cNvSpPr>
            <a:spLocks noGrp="1" noChangeArrowheads="1"/>
          </p:cNvSpPr>
          <p:nvPr>
            <p:ph type="title"/>
          </p:nvPr>
        </p:nvSpPr>
        <p:spPr/>
        <p:txBody>
          <a:bodyPr/>
          <a:lstStyle/>
          <a:p>
            <a:pPr eaLnBrk="1" hangingPunct="1"/>
            <a:r>
              <a:rPr lang="en-US" altLang="en-US"/>
              <a:t>Merging Example</a:t>
            </a:r>
          </a:p>
        </p:txBody>
      </p:sp>
      <p:sp>
        <p:nvSpPr>
          <p:cNvPr id="109575" name="Rectangle 4">
            <a:extLst>
              <a:ext uri="{FF2B5EF4-FFF2-40B4-BE49-F238E27FC236}">
                <a16:creationId xmlns:a16="http://schemas.microsoft.com/office/drawing/2014/main" id="{DA1FEC9F-71B6-4B5A-B19B-8D4E27B19600}"/>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9576" name="Oval 5">
            <a:extLst>
              <a:ext uri="{FF2B5EF4-FFF2-40B4-BE49-F238E27FC236}">
                <a16:creationId xmlns:a16="http://schemas.microsoft.com/office/drawing/2014/main" id="{A8C8F239-A3C2-48C9-9059-B34F208731EF}"/>
              </a:ext>
            </a:extLst>
          </p:cNvPr>
          <p:cNvSpPr>
            <a:spLocks noChangeArrowheads="1"/>
          </p:cNvSpPr>
          <p:nvPr/>
        </p:nvSpPr>
        <p:spPr bwMode="auto">
          <a:xfrm>
            <a:off x="2417763" y="15017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109577" name="Oval 6">
            <a:extLst>
              <a:ext uri="{FF2B5EF4-FFF2-40B4-BE49-F238E27FC236}">
                <a16:creationId xmlns:a16="http://schemas.microsoft.com/office/drawing/2014/main" id="{CD35BBB9-3CD9-4149-8865-3D7815237C19}"/>
              </a:ext>
            </a:extLst>
          </p:cNvPr>
          <p:cNvSpPr>
            <a:spLocks noChangeArrowheads="1"/>
          </p:cNvSpPr>
          <p:nvPr/>
        </p:nvSpPr>
        <p:spPr bwMode="auto">
          <a:xfrm>
            <a:off x="1152525" y="2373313"/>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109578" name="Oval 7">
            <a:extLst>
              <a:ext uri="{FF2B5EF4-FFF2-40B4-BE49-F238E27FC236}">
                <a16:creationId xmlns:a16="http://schemas.microsoft.com/office/drawing/2014/main" id="{8CDACA7E-50D6-4B68-89D4-C88ED6B07266}"/>
              </a:ext>
            </a:extLst>
          </p:cNvPr>
          <p:cNvSpPr>
            <a:spLocks noChangeArrowheads="1"/>
          </p:cNvSpPr>
          <p:nvPr/>
        </p:nvSpPr>
        <p:spPr bwMode="auto">
          <a:xfrm>
            <a:off x="520700" y="32448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109579" name="Oval 8">
            <a:extLst>
              <a:ext uri="{FF2B5EF4-FFF2-40B4-BE49-F238E27FC236}">
                <a16:creationId xmlns:a16="http://schemas.microsoft.com/office/drawing/2014/main" id="{89EE45BD-B6FF-4503-80FB-3C9C6D59FA77}"/>
              </a:ext>
            </a:extLst>
          </p:cNvPr>
          <p:cNvSpPr>
            <a:spLocks noChangeArrowheads="1"/>
          </p:cNvSpPr>
          <p:nvPr/>
        </p:nvSpPr>
        <p:spPr bwMode="auto">
          <a:xfrm>
            <a:off x="1785938" y="3244850"/>
            <a:ext cx="300037"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cxnSp>
        <p:nvCxnSpPr>
          <p:cNvPr id="109580" name="AutoShape 9">
            <a:extLst>
              <a:ext uri="{FF2B5EF4-FFF2-40B4-BE49-F238E27FC236}">
                <a16:creationId xmlns:a16="http://schemas.microsoft.com/office/drawing/2014/main" id="{FFDD4BD4-16DE-4648-95FA-481387DF5E40}"/>
              </a:ext>
            </a:extLst>
          </p:cNvPr>
          <p:cNvCxnSpPr>
            <a:cxnSpLocks noChangeShapeType="1"/>
            <a:stCxn id="109576" idx="4"/>
            <a:endCxn id="109577" idx="0"/>
          </p:cNvCxnSpPr>
          <p:nvPr/>
        </p:nvCxnSpPr>
        <p:spPr bwMode="auto">
          <a:xfrm flipH="1">
            <a:off x="1303338" y="1893888"/>
            <a:ext cx="1265237"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581" name="AutoShape 10">
            <a:extLst>
              <a:ext uri="{FF2B5EF4-FFF2-40B4-BE49-F238E27FC236}">
                <a16:creationId xmlns:a16="http://schemas.microsoft.com/office/drawing/2014/main" id="{96668F5F-B118-42EF-91CF-2F3DE3A0F40C}"/>
              </a:ext>
            </a:extLst>
          </p:cNvPr>
          <p:cNvCxnSpPr>
            <a:cxnSpLocks noChangeShapeType="1"/>
            <a:stCxn id="109577" idx="4"/>
            <a:endCxn id="109578" idx="0"/>
          </p:cNvCxnSpPr>
          <p:nvPr/>
        </p:nvCxnSpPr>
        <p:spPr bwMode="auto">
          <a:xfrm flipH="1">
            <a:off x="671513" y="27654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582" name="AutoShape 11">
            <a:extLst>
              <a:ext uri="{FF2B5EF4-FFF2-40B4-BE49-F238E27FC236}">
                <a16:creationId xmlns:a16="http://schemas.microsoft.com/office/drawing/2014/main" id="{E7E4DE6D-4132-4357-9A74-18A0BF1AAD94}"/>
              </a:ext>
            </a:extLst>
          </p:cNvPr>
          <p:cNvCxnSpPr>
            <a:cxnSpLocks noChangeShapeType="1"/>
            <a:stCxn id="109577" idx="4"/>
            <a:endCxn id="109579" idx="0"/>
          </p:cNvCxnSpPr>
          <p:nvPr/>
        </p:nvCxnSpPr>
        <p:spPr bwMode="auto">
          <a:xfrm>
            <a:off x="1303338" y="27654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583" name="Oval 13">
            <a:extLst>
              <a:ext uri="{FF2B5EF4-FFF2-40B4-BE49-F238E27FC236}">
                <a16:creationId xmlns:a16="http://schemas.microsoft.com/office/drawing/2014/main" id="{E05FD00E-4B4E-43B6-988D-801A6954D4F5}"/>
              </a:ext>
            </a:extLst>
          </p:cNvPr>
          <p:cNvSpPr>
            <a:spLocks noChangeArrowheads="1"/>
          </p:cNvSpPr>
          <p:nvPr/>
        </p:nvSpPr>
        <p:spPr bwMode="auto">
          <a:xfrm>
            <a:off x="5676900" y="140493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109584" name="Oval 14">
            <a:extLst>
              <a:ext uri="{FF2B5EF4-FFF2-40B4-BE49-F238E27FC236}">
                <a16:creationId xmlns:a16="http://schemas.microsoft.com/office/drawing/2014/main" id="{0C0F9559-A18C-4267-8964-2F473F330C94}"/>
              </a:ext>
            </a:extLst>
          </p:cNvPr>
          <p:cNvSpPr>
            <a:spLocks noChangeArrowheads="1"/>
          </p:cNvSpPr>
          <p:nvPr/>
        </p:nvSpPr>
        <p:spPr bwMode="auto">
          <a:xfrm>
            <a:off x="7015163" y="22002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109585" name="Oval 15">
            <a:extLst>
              <a:ext uri="{FF2B5EF4-FFF2-40B4-BE49-F238E27FC236}">
                <a16:creationId xmlns:a16="http://schemas.microsoft.com/office/drawing/2014/main" id="{35D05D22-C010-4494-83E1-0F89EE7A1CEF}"/>
              </a:ext>
            </a:extLst>
          </p:cNvPr>
          <p:cNvSpPr>
            <a:spLocks noChangeArrowheads="1"/>
          </p:cNvSpPr>
          <p:nvPr/>
        </p:nvSpPr>
        <p:spPr bwMode="auto">
          <a:xfrm>
            <a:off x="6383338" y="3071813"/>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109586" name="Oval 16">
            <a:extLst>
              <a:ext uri="{FF2B5EF4-FFF2-40B4-BE49-F238E27FC236}">
                <a16:creationId xmlns:a16="http://schemas.microsoft.com/office/drawing/2014/main" id="{B9CC615B-4DBC-4930-9468-7D3452AE1592}"/>
              </a:ext>
            </a:extLst>
          </p:cNvPr>
          <p:cNvSpPr>
            <a:spLocks noChangeArrowheads="1"/>
          </p:cNvSpPr>
          <p:nvPr/>
        </p:nvSpPr>
        <p:spPr bwMode="auto">
          <a:xfrm>
            <a:off x="7648575" y="3071813"/>
            <a:ext cx="300038"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cxnSp>
        <p:nvCxnSpPr>
          <p:cNvPr id="109587" name="AutoShape 17">
            <a:extLst>
              <a:ext uri="{FF2B5EF4-FFF2-40B4-BE49-F238E27FC236}">
                <a16:creationId xmlns:a16="http://schemas.microsoft.com/office/drawing/2014/main" id="{3B6D6CD1-358D-4407-93CF-7FD972EFA565}"/>
              </a:ext>
            </a:extLst>
          </p:cNvPr>
          <p:cNvCxnSpPr>
            <a:cxnSpLocks noChangeShapeType="1"/>
            <a:stCxn id="109583" idx="4"/>
            <a:endCxn id="109584" idx="0"/>
          </p:cNvCxnSpPr>
          <p:nvPr/>
        </p:nvCxnSpPr>
        <p:spPr bwMode="auto">
          <a:xfrm>
            <a:off x="5827713" y="1797050"/>
            <a:ext cx="1338262" cy="4032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588" name="AutoShape 18">
            <a:extLst>
              <a:ext uri="{FF2B5EF4-FFF2-40B4-BE49-F238E27FC236}">
                <a16:creationId xmlns:a16="http://schemas.microsoft.com/office/drawing/2014/main" id="{B977FD34-F6C0-410F-B77B-3C5AC83D5FA5}"/>
              </a:ext>
            </a:extLst>
          </p:cNvPr>
          <p:cNvCxnSpPr>
            <a:cxnSpLocks noChangeShapeType="1"/>
            <a:stCxn id="109584" idx="4"/>
            <a:endCxn id="109585" idx="0"/>
          </p:cNvCxnSpPr>
          <p:nvPr/>
        </p:nvCxnSpPr>
        <p:spPr bwMode="auto">
          <a:xfrm flipH="1">
            <a:off x="6534150" y="2592388"/>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589" name="AutoShape 19">
            <a:extLst>
              <a:ext uri="{FF2B5EF4-FFF2-40B4-BE49-F238E27FC236}">
                <a16:creationId xmlns:a16="http://schemas.microsoft.com/office/drawing/2014/main" id="{904D3929-E514-4FB4-8038-C99FD8901953}"/>
              </a:ext>
            </a:extLst>
          </p:cNvPr>
          <p:cNvCxnSpPr>
            <a:cxnSpLocks noChangeShapeType="1"/>
            <a:stCxn id="109584" idx="4"/>
            <a:endCxn id="109586" idx="0"/>
          </p:cNvCxnSpPr>
          <p:nvPr/>
        </p:nvCxnSpPr>
        <p:spPr bwMode="auto">
          <a:xfrm>
            <a:off x="7165975" y="2592388"/>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590" name="Text Box 20">
            <a:extLst>
              <a:ext uri="{FF2B5EF4-FFF2-40B4-BE49-F238E27FC236}">
                <a16:creationId xmlns:a16="http://schemas.microsoft.com/office/drawing/2014/main" id="{4BC02B2F-AA9F-4F41-8F0D-7C4FCDD3422A}"/>
              </a:ext>
            </a:extLst>
          </p:cNvPr>
          <p:cNvSpPr txBox="1">
            <a:spLocks noChangeArrowheads="1"/>
          </p:cNvSpPr>
          <p:nvPr/>
        </p:nvSpPr>
        <p:spPr bwMode="auto">
          <a:xfrm>
            <a:off x="501650" y="5653088"/>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H1</a:t>
            </a:r>
            <a:endParaRPr lang="en-US" altLang="en-US" sz="2400">
              <a:solidFill>
                <a:srgbClr val="FE1E1E"/>
              </a:solidFill>
            </a:endParaRPr>
          </a:p>
        </p:txBody>
      </p:sp>
      <p:sp>
        <p:nvSpPr>
          <p:cNvPr id="109591" name="Oval 21">
            <a:extLst>
              <a:ext uri="{FF2B5EF4-FFF2-40B4-BE49-F238E27FC236}">
                <a16:creationId xmlns:a16="http://schemas.microsoft.com/office/drawing/2014/main" id="{4369CA17-51B4-452F-AD96-15EB55FD2BE0}"/>
              </a:ext>
            </a:extLst>
          </p:cNvPr>
          <p:cNvSpPr>
            <a:spLocks noChangeArrowheads="1"/>
          </p:cNvSpPr>
          <p:nvPr/>
        </p:nvSpPr>
        <p:spPr bwMode="auto">
          <a:xfrm>
            <a:off x="4392613" y="2271713"/>
            <a:ext cx="300037"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109592" name="Oval 22">
            <a:extLst>
              <a:ext uri="{FF2B5EF4-FFF2-40B4-BE49-F238E27FC236}">
                <a16:creationId xmlns:a16="http://schemas.microsoft.com/office/drawing/2014/main" id="{D0F1CD3C-0074-45CE-8769-7D08C4DB9DF7}"/>
              </a:ext>
            </a:extLst>
          </p:cNvPr>
          <p:cNvSpPr>
            <a:spLocks noChangeArrowheads="1"/>
          </p:cNvSpPr>
          <p:nvPr/>
        </p:nvSpPr>
        <p:spPr bwMode="auto">
          <a:xfrm>
            <a:off x="3759200" y="31432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109593" name="Oval 23">
            <a:extLst>
              <a:ext uri="{FF2B5EF4-FFF2-40B4-BE49-F238E27FC236}">
                <a16:creationId xmlns:a16="http://schemas.microsoft.com/office/drawing/2014/main" id="{EF366D11-A057-460D-8804-8900B3FC29AF}"/>
              </a:ext>
            </a:extLst>
          </p:cNvPr>
          <p:cNvSpPr>
            <a:spLocks noChangeArrowheads="1"/>
          </p:cNvSpPr>
          <p:nvPr/>
        </p:nvSpPr>
        <p:spPr bwMode="auto">
          <a:xfrm>
            <a:off x="3443288" y="40147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109594" name="Oval 24">
            <a:extLst>
              <a:ext uri="{FF2B5EF4-FFF2-40B4-BE49-F238E27FC236}">
                <a16:creationId xmlns:a16="http://schemas.microsoft.com/office/drawing/2014/main" id="{C07C9E76-75EB-4949-86A0-AD8D34A635CF}"/>
              </a:ext>
            </a:extLst>
          </p:cNvPr>
          <p:cNvSpPr>
            <a:spLocks noChangeArrowheads="1"/>
          </p:cNvSpPr>
          <p:nvPr/>
        </p:nvSpPr>
        <p:spPr bwMode="auto">
          <a:xfrm>
            <a:off x="4075113" y="40147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cxnSp>
        <p:nvCxnSpPr>
          <p:cNvPr id="109595" name="AutoShape 25">
            <a:extLst>
              <a:ext uri="{FF2B5EF4-FFF2-40B4-BE49-F238E27FC236}">
                <a16:creationId xmlns:a16="http://schemas.microsoft.com/office/drawing/2014/main" id="{A90039F7-43EB-4D4C-9060-13EEB8FF07B8}"/>
              </a:ext>
            </a:extLst>
          </p:cNvPr>
          <p:cNvCxnSpPr>
            <a:cxnSpLocks noChangeShapeType="1"/>
            <a:stCxn id="109583" idx="4"/>
            <a:endCxn id="109591" idx="0"/>
          </p:cNvCxnSpPr>
          <p:nvPr/>
        </p:nvCxnSpPr>
        <p:spPr bwMode="auto">
          <a:xfrm flipH="1">
            <a:off x="4543425" y="1797050"/>
            <a:ext cx="1284288" cy="4746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596" name="AutoShape 26">
            <a:extLst>
              <a:ext uri="{FF2B5EF4-FFF2-40B4-BE49-F238E27FC236}">
                <a16:creationId xmlns:a16="http://schemas.microsoft.com/office/drawing/2014/main" id="{3917A772-CAC2-420F-BFD3-740F210013FC}"/>
              </a:ext>
            </a:extLst>
          </p:cNvPr>
          <p:cNvCxnSpPr>
            <a:cxnSpLocks noChangeShapeType="1"/>
            <a:stCxn id="109591" idx="4"/>
            <a:endCxn id="109592" idx="0"/>
          </p:cNvCxnSpPr>
          <p:nvPr/>
        </p:nvCxnSpPr>
        <p:spPr bwMode="auto">
          <a:xfrm flipH="1">
            <a:off x="3910013" y="2663825"/>
            <a:ext cx="633412"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597" name="AutoShape 27">
            <a:extLst>
              <a:ext uri="{FF2B5EF4-FFF2-40B4-BE49-F238E27FC236}">
                <a16:creationId xmlns:a16="http://schemas.microsoft.com/office/drawing/2014/main" id="{5EA5FC5B-FAFC-49B9-8BD9-E7FADC750337}"/>
              </a:ext>
            </a:extLst>
          </p:cNvPr>
          <p:cNvCxnSpPr>
            <a:cxnSpLocks noChangeShapeType="1"/>
            <a:stCxn id="109592" idx="4"/>
            <a:endCxn id="109593" idx="0"/>
          </p:cNvCxnSpPr>
          <p:nvPr/>
        </p:nvCxnSpPr>
        <p:spPr bwMode="auto">
          <a:xfrm flipH="1">
            <a:off x="3594100" y="3533775"/>
            <a:ext cx="315913"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598" name="AutoShape 28">
            <a:extLst>
              <a:ext uri="{FF2B5EF4-FFF2-40B4-BE49-F238E27FC236}">
                <a16:creationId xmlns:a16="http://schemas.microsoft.com/office/drawing/2014/main" id="{9A20E229-6473-4959-A315-C71E7610873A}"/>
              </a:ext>
            </a:extLst>
          </p:cNvPr>
          <p:cNvCxnSpPr>
            <a:cxnSpLocks noChangeShapeType="1"/>
            <a:stCxn id="109592" idx="4"/>
            <a:endCxn id="109594" idx="0"/>
          </p:cNvCxnSpPr>
          <p:nvPr/>
        </p:nvCxnSpPr>
        <p:spPr bwMode="auto">
          <a:xfrm>
            <a:off x="3910013" y="3533775"/>
            <a:ext cx="315912"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599" name="Oval 29">
            <a:extLst>
              <a:ext uri="{FF2B5EF4-FFF2-40B4-BE49-F238E27FC236}">
                <a16:creationId xmlns:a16="http://schemas.microsoft.com/office/drawing/2014/main" id="{C5A0B50A-089D-4F00-887B-469630C9C02B}"/>
              </a:ext>
            </a:extLst>
          </p:cNvPr>
          <p:cNvSpPr>
            <a:spLocks noChangeArrowheads="1"/>
          </p:cNvSpPr>
          <p:nvPr/>
        </p:nvSpPr>
        <p:spPr bwMode="auto">
          <a:xfrm>
            <a:off x="6276975" y="40068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sp>
        <p:nvSpPr>
          <p:cNvPr id="109600" name="Oval 30">
            <a:extLst>
              <a:ext uri="{FF2B5EF4-FFF2-40B4-BE49-F238E27FC236}">
                <a16:creationId xmlns:a16="http://schemas.microsoft.com/office/drawing/2014/main" id="{CAE3FE8F-4B7F-42B2-A3FB-13EA79925BC7}"/>
              </a:ext>
            </a:extLst>
          </p:cNvPr>
          <p:cNvSpPr>
            <a:spLocks noChangeArrowheads="1"/>
          </p:cNvSpPr>
          <p:nvPr/>
        </p:nvSpPr>
        <p:spPr bwMode="auto">
          <a:xfrm>
            <a:off x="5961063" y="48783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109601" name="AutoShape 31">
            <a:extLst>
              <a:ext uri="{FF2B5EF4-FFF2-40B4-BE49-F238E27FC236}">
                <a16:creationId xmlns:a16="http://schemas.microsoft.com/office/drawing/2014/main" id="{08E7C8C9-1DAA-4768-9661-305AA87F3AA1}"/>
              </a:ext>
            </a:extLst>
          </p:cNvPr>
          <p:cNvCxnSpPr>
            <a:cxnSpLocks noChangeShapeType="1"/>
            <a:stCxn id="109603" idx="4"/>
            <a:endCxn id="109599" idx="0"/>
          </p:cNvCxnSpPr>
          <p:nvPr/>
        </p:nvCxnSpPr>
        <p:spPr bwMode="auto">
          <a:xfrm>
            <a:off x="5795963" y="3532188"/>
            <a:ext cx="631825" cy="4746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602" name="AutoShape 32">
            <a:extLst>
              <a:ext uri="{FF2B5EF4-FFF2-40B4-BE49-F238E27FC236}">
                <a16:creationId xmlns:a16="http://schemas.microsoft.com/office/drawing/2014/main" id="{8CCC92E5-811C-4941-936F-71FD91A80E6C}"/>
              </a:ext>
            </a:extLst>
          </p:cNvPr>
          <p:cNvCxnSpPr>
            <a:cxnSpLocks noChangeShapeType="1"/>
            <a:stCxn id="109599" idx="4"/>
            <a:endCxn id="109600" idx="0"/>
          </p:cNvCxnSpPr>
          <p:nvPr/>
        </p:nvCxnSpPr>
        <p:spPr bwMode="auto">
          <a:xfrm flipH="1">
            <a:off x="6111875" y="4397375"/>
            <a:ext cx="315913"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603" name="Oval 33">
            <a:extLst>
              <a:ext uri="{FF2B5EF4-FFF2-40B4-BE49-F238E27FC236}">
                <a16:creationId xmlns:a16="http://schemas.microsoft.com/office/drawing/2014/main" id="{893EDA63-BD8A-44DC-892D-E2A39150009F}"/>
              </a:ext>
            </a:extLst>
          </p:cNvPr>
          <p:cNvSpPr>
            <a:spLocks noChangeArrowheads="1"/>
          </p:cNvSpPr>
          <p:nvPr/>
        </p:nvSpPr>
        <p:spPr bwMode="auto">
          <a:xfrm>
            <a:off x="5645150" y="3140075"/>
            <a:ext cx="300038"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109604" name="Oval 34">
            <a:extLst>
              <a:ext uri="{FF2B5EF4-FFF2-40B4-BE49-F238E27FC236}">
                <a16:creationId xmlns:a16="http://schemas.microsoft.com/office/drawing/2014/main" id="{AEEF2F02-6C6C-4F2D-9E70-928A36DCFB09}"/>
              </a:ext>
            </a:extLst>
          </p:cNvPr>
          <p:cNvSpPr>
            <a:spLocks noChangeArrowheads="1"/>
          </p:cNvSpPr>
          <p:nvPr/>
        </p:nvSpPr>
        <p:spPr bwMode="auto">
          <a:xfrm>
            <a:off x="5011738" y="4011613"/>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109605" name="Oval 35">
            <a:extLst>
              <a:ext uri="{FF2B5EF4-FFF2-40B4-BE49-F238E27FC236}">
                <a16:creationId xmlns:a16="http://schemas.microsoft.com/office/drawing/2014/main" id="{C94EDA88-EBD9-4BB1-88FA-8E1D568273F0}"/>
              </a:ext>
            </a:extLst>
          </p:cNvPr>
          <p:cNvSpPr>
            <a:spLocks noChangeArrowheads="1"/>
          </p:cNvSpPr>
          <p:nvPr/>
        </p:nvSpPr>
        <p:spPr bwMode="auto">
          <a:xfrm>
            <a:off x="4695825" y="4883150"/>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109606" name="AutoShape 36">
            <a:extLst>
              <a:ext uri="{FF2B5EF4-FFF2-40B4-BE49-F238E27FC236}">
                <a16:creationId xmlns:a16="http://schemas.microsoft.com/office/drawing/2014/main" id="{9A7CB077-69C0-41F6-9F0C-AF70E819F988}"/>
              </a:ext>
            </a:extLst>
          </p:cNvPr>
          <p:cNvCxnSpPr>
            <a:cxnSpLocks noChangeShapeType="1"/>
            <a:stCxn id="109591" idx="4"/>
            <a:endCxn id="109603" idx="0"/>
          </p:cNvCxnSpPr>
          <p:nvPr/>
        </p:nvCxnSpPr>
        <p:spPr bwMode="auto">
          <a:xfrm>
            <a:off x="4543425" y="2663825"/>
            <a:ext cx="1252538" cy="4762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607" name="AutoShape 37">
            <a:extLst>
              <a:ext uri="{FF2B5EF4-FFF2-40B4-BE49-F238E27FC236}">
                <a16:creationId xmlns:a16="http://schemas.microsoft.com/office/drawing/2014/main" id="{7AAAC6F0-CA29-4B27-8A60-0269DDB8A73A}"/>
              </a:ext>
            </a:extLst>
          </p:cNvPr>
          <p:cNvCxnSpPr>
            <a:cxnSpLocks noChangeShapeType="1"/>
            <a:stCxn id="109603" idx="4"/>
            <a:endCxn id="109604" idx="0"/>
          </p:cNvCxnSpPr>
          <p:nvPr/>
        </p:nvCxnSpPr>
        <p:spPr bwMode="auto">
          <a:xfrm flipH="1">
            <a:off x="5162550" y="3532188"/>
            <a:ext cx="633413"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608" name="AutoShape 38">
            <a:extLst>
              <a:ext uri="{FF2B5EF4-FFF2-40B4-BE49-F238E27FC236}">
                <a16:creationId xmlns:a16="http://schemas.microsoft.com/office/drawing/2014/main" id="{0C3BA418-9828-4031-AF69-2E652A3140DA}"/>
              </a:ext>
            </a:extLst>
          </p:cNvPr>
          <p:cNvCxnSpPr>
            <a:cxnSpLocks noChangeShapeType="1"/>
            <a:stCxn id="109604" idx="4"/>
            <a:endCxn id="109605" idx="0"/>
          </p:cNvCxnSpPr>
          <p:nvPr/>
        </p:nvCxnSpPr>
        <p:spPr bwMode="auto">
          <a:xfrm flipH="1">
            <a:off x="4846638" y="4402138"/>
            <a:ext cx="315912"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609" name="Text Box 41">
            <a:extLst>
              <a:ext uri="{FF2B5EF4-FFF2-40B4-BE49-F238E27FC236}">
                <a16:creationId xmlns:a16="http://schemas.microsoft.com/office/drawing/2014/main" id="{03949BD5-08D4-44B7-9F45-5344E22E82A7}"/>
              </a:ext>
            </a:extLst>
          </p:cNvPr>
          <p:cNvSpPr txBox="1">
            <a:spLocks noChangeArrowheads="1"/>
          </p:cNvSpPr>
          <p:nvPr/>
        </p:nvSpPr>
        <p:spPr bwMode="auto">
          <a:xfrm>
            <a:off x="6046788" y="5767388"/>
            <a:ext cx="857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H2’’</a:t>
            </a:r>
            <a:endParaRPr lang="en-US" altLang="en-US" sz="2400">
              <a:solidFill>
                <a:srgbClr val="FE1E1E"/>
              </a:solidFill>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Veri Yer Tutucusu 3">
            <a:extLst>
              <a:ext uri="{FF2B5EF4-FFF2-40B4-BE49-F238E27FC236}">
                <a16:creationId xmlns:a16="http://schemas.microsoft.com/office/drawing/2014/main" id="{84217FB9-AF83-442E-A5F8-A7C46E046033}"/>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EB72239-AEC0-4E60-AE77-2F33EDCA4E3F}" type="datetime4">
              <a:rPr lang="en-US" altLang="en-US" sz="1400" smtClean="0"/>
              <a:pPr>
                <a:spcBef>
                  <a:spcPct val="0"/>
                </a:spcBef>
                <a:buFontTx/>
                <a:buNone/>
              </a:pPr>
              <a:t>December 19, 2024</a:t>
            </a:fld>
            <a:endParaRPr lang="en-US" altLang="en-US" sz="1400"/>
          </a:p>
        </p:txBody>
      </p:sp>
      <p:sp>
        <p:nvSpPr>
          <p:cNvPr id="110595" name="Alt Bilgi Yer Tutucusu 4">
            <a:extLst>
              <a:ext uri="{FF2B5EF4-FFF2-40B4-BE49-F238E27FC236}">
                <a16:creationId xmlns:a16="http://schemas.microsoft.com/office/drawing/2014/main" id="{BD722399-329A-4402-A786-D7EC145E0DDE}"/>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10596" name="Slayt Numarası Yer Tutucusu 5">
            <a:extLst>
              <a:ext uri="{FF2B5EF4-FFF2-40B4-BE49-F238E27FC236}">
                <a16:creationId xmlns:a16="http://schemas.microsoft.com/office/drawing/2014/main" id="{0A52C79D-005E-4C2E-8988-1DC3D4C42BE2}"/>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98401D3-E9C0-48DE-A735-263E37F9C73F}" type="slidenum">
              <a:rPr lang="en-US" altLang="en-US" sz="1400" smtClean="0"/>
              <a:pPr>
                <a:spcBef>
                  <a:spcPct val="0"/>
                </a:spcBef>
                <a:buFontTx/>
                <a:buNone/>
              </a:pPr>
              <a:t>104</a:t>
            </a:fld>
            <a:endParaRPr lang="en-US" altLang="en-US" sz="1400"/>
          </a:p>
        </p:txBody>
      </p:sp>
      <p:sp>
        <p:nvSpPr>
          <p:cNvPr id="110597" name="Rectangle 2">
            <a:extLst>
              <a:ext uri="{FF2B5EF4-FFF2-40B4-BE49-F238E27FC236}">
                <a16:creationId xmlns:a16="http://schemas.microsoft.com/office/drawing/2014/main" id="{E2E8E3B3-68F1-4E80-B53B-0A1226DA4270}"/>
              </a:ext>
            </a:extLst>
          </p:cNvPr>
          <p:cNvSpPr>
            <a:spLocks noGrp="1" noChangeArrowheads="1"/>
          </p:cNvSpPr>
          <p:nvPr>
            <p:ph type="title"/>
          </p:nvPr>
        </p:nvSpPr>
        <p:spPr/>
        <p:txBody>
          <a:bodyPr/>
          <a:lstStyle/>
          <a:p>
            <a:pPr eaLnBrk="1" hangingPunct="1"/>
            <a:r>
              <a:rPr lang="tr-TR" altLang="en-US" b="1" i="1"/>
              <a:t>Recursive </a:t>
            </a:r>
            <a:r>
              <a:rPr lang="en-US" altLang="en-US" b="1" i="1"/>
              <a:t>Merging</a:t>
            </a:r>
            <a:r>
              <a:rPr lang="tr-TR" altLang="en-US" b="1" i="1"/>
              <a:t> Algorithm</a:t>
            </a:r>
            <a:endParaRPr lang="en-US" altLang="en-US" b="1"/>
          </a:p>
        </p:txBody>
      </p:sp>
      <p:sp>
        <p:nvSpPr>
          <p:cNvPr id="110598" name="Rectangle 3">
            <a:extLst>
              <a:ext uri="{FF2B5EF4-FFF2-40B4-BE49-F238E27FC236}">
                <a16:creationId xmlns:a16="http://schemas.microsoft.com/office/drawing/2014/main" id="{60183BBB-5F5A-44AA-A424-ED89BC9CB226}"/>
              </a:ext>
            </a:extLst>
          </p:cNvPr>
          <p:cNvSpPr>
            <a:spLocks noGrp="1" noChangeArrowheads="1"/>
          </p:cNvSpPr>
          <p:nvPr>
            <p:ph type="body" idx="1"/>
          </p:nvPr>
        </p:nvSpPr>
        <p:spPr>
          <a:xfrm>
            <a:off x="457200" y="1355761"/>
            <a:ext cx="8229600" cy="4525963"/>
          </a:xfrm>
        </p:spPr>
        <p:txBody>
          <a:bodyPr/>
          <a:lstStyle/>
          <a:p>
            <a:pPr marL="609600" indent="-609600" eaLnBrk="1" hangingPunct="1">
              <a:buFontTx/>
              <a:buAutoNum type="arabicPeriod" startAt="6"/>
            </a:pPr>
            <a:r>
              <a:rPr lang="tr-TR" altLang="en-US" dirty="0" err="1"/>
              <a:t>The</a:t>
            </a:r>
            <a:r>
              <a:rPr lang="tr-TR" altLang="en-US" dirty="0"/>
              <a:t> </a:t>
            </a:r>
            <a:r>
              <a:rPr lang="tr-TR" altLang="en-US" dirty="0" err="1"/>
              <a:t>return</a:t>
            </a:r>
            <a:r>
              <a:rPr lang="tr-TR" altLang="en-US" dirty="0"/>
              <a:t> </a:t>
            </a:r>
            <a:r>
              <a:rPr lang="tr-TR" altLang="en-US" dirty="0" err="1"/>
              <a:t>address</a:t>
            </a:r>
            <a:r>
              <a:rPr lang="tr-TR" altLang="en-US" dirty="0"/>
              <a:t> of </a:t>
            </a:r>
            <a:r>
              <a:rPr lang="tr-TR" altLang="en-US" dirty="0" err="1"/>
              <a:t>execution</a:t>
            </a:r>
            <a:r>
              <a:rPr lang="tr-TR" altLang="en-US" dirty="0"/>
              <a:t> is step 6 of </a:t>
            </a:r>
            <a:r>
              <a:rPr lang="tr-TR" altLang="en-US" dirty="0" err="1"/>
              <a:t>the</a:t>
            </a:r>
            <a:r>
              <a:rPr lang="tr-TR" altLang="en-US" dirty="0"/>
              <a:t> </a:t>
            </a:r>
            <a:r>
              <a:rPr lang="tr-TR" altLang="en-US" dirty="0" err="1"/>
              <a:t>instance</a:t>
            </a:r>
            <a:r>
              <a:rPr lang="tr-TR" altLang="en-US" dirty="0"/>
              <a:t> of </a:t>
            </a:r>
            <a:r>
              <a:rPr lang="tr-TR" altLang="en-US" dirty="0" err="1"/>
              <a:t>merge</a:t>
            </a:r>
            <a:r>
              <a:rPr lang="tr-TR" altLang="en-US" dirty="0"/>
              <a:t> </a:t>
            </a:r>
            <a:r>
              <a:rPr lang="tr-TR" altLang="en-US" dirty="0" err="1"/>
              <a:t>algorithm</a:t>
            </a:r>
            <a:r>
              <a:rPr lang="tr-TR" altLang="en-US" dirty="0"/>
              <a:t> at </a:t>
            </a:r>
            <a:r>
              <a:rPr lang="tr-TR" altLang="en-US" dirty="0" err="1"/>
              <a:t>which</a:t>
            </a:r>
            <a:r>
              <a:rPr lang="tr-TR" altLang="en-US" dirty="0"/>
              <a:t> H1 </a:t>
            </a:r>
            <a:r>
              <a:rPr lang="tr-TR" altLang="en-US" dirty="0" err="1"/>
              <a:t>was</a:t>
            </a:r>
            <a:r>
              <a:rPr lang="tr-TR" altLang="en-US" dirty="0"/>
              <a:t> </a:t>
            </a:r>
            <a:r>
              <a:rPr lang="tr-TR" altLang="en-US" dirty="0" err="1"/>
              <a:t>the</a:t>
            </a:r>
            <a:r>
              <a:rPr lang="tr-TR" altLang="en-US" dirty="0"/>
              <a:t> </a:t>
            </a:r>
            <a:r>
              <a:rPr lang="tr-TR" altLang="en-US" dirty="0" err="1"/>
              <a:t>heap</a:t>
            </a:r>
            <a:r>
              <a:rPr lang="tr-TR" altLang="en-US" dirty="0"/>
              <a:t> </a:t>
            </a:r>
            <a:r>
              <a:rPr lang="tr-TR" altLang="en-US" dirty="0" err="1"/>
              <a:t>with</a:t>
            </a:r>
            <a:r>
              <a:rPr lang="tr-TR" altLang="en-US" dirty="0"/>
              <a:t> </a:t>
            </a:r>
            <a:r>
              <a:rPr lang="tr-TR" altLang="en-US" dirty="0" err="1"/>
              <a:t>root</a:t>
            </a:r>
            <a:r>
              <a:rPr lang="tr-TR" altLang="en-US" dirty="0"/>
              <a:t> 12 </a:t>
            </a:r>
            <a:r>
              <a:rPr lang="tr-TR" altLang="en-US" dirty="0" err="1"/>
              <a:t>and</a:t>
            </a:r>
            <a:r>
              <a:rPr lang="tr-TR" altLang="en-US" dirty="0"/>
              <a:t> H2 </a:t>
            </a:r>
            <a:r>
              <a:rPr lang="tr-TR" altLang="en-US" dirty="0" err="1"/>
              <a:t>was</a:t>
            </a:r>
            <a:r>
              <a:rPr lang="tr-TR" altLang="en-US" dirty="0"/>
              <a:t> </a:t>
            </a:r>
            <a:r>
              <a:rPr lang="tr-TR" altLang="en-US" dirty="0" err="1"/>
              <a:t>the</a:t>
            </a:r>
            <a:r>
              <a:rPr lang="tr-TR" altLang="en-US" dirty="0"/>
              <a:t> </a:t>
            </a:r>
            <a:r>
              <a:rPr lang="tr-TR" altLang="en-US" dirty="0" err="1"/>
              <a:t>heap</a:t>
            </a:r>
            <a:r>
              <a:rPr lang="tr-TR" altLang="en-US" dirty="0"/>
              <a:t> </a:t>
            </a:r>
            <a:r>
              <a:rPr lang="tr-TR" altLang="en-US" dirty="0" err="1"/>
              <a:t>with</a:t>
            </a:r>
            <a:r>
              <a:rPr lang="tr-TR" altLang="en-US" dirty="0"/>
              <a:t> 15 (</a:t>
            </a:r>
            <a:r>
              <a:rPr lang="tr-TR" altLang="en-US" dirty="0" err="1"/>
              <a:t>see</a:t>
            </a:r>
            <a:r>
              <a:rPr lang="tr-TR" altLang="en-US" dirty="0"/>
              <a:t> </a:t>
            </a:r>
            <a:r>
              <a:rPr lang="tr-TR" altLang="en-US" dirty="0" err="1"/>
              <a:t>slide</a:t>
            </a:r>
            <a:r>
              <a:rPr lang="tr-TR" altLang="en-US" dirty="0"/>
              <a:t> </a:t>
            </a:r>
            <a:r>
              <a:rPr lang="en-US" altLang="en-US" dirty="0"/>
              <a:t>86</a:t>
            </a:r>
            <a:r>
              <a:rPr lang="tr-TR" altLang="en-US" dirty="0"/>
              <a:t>).  </a:t>
            </a:r>
            <a:r>
              <a:rPr lang="tr-TR" altLang="en-US" dirty="0" err="1"/>
              <a:t>Now</a:t>
            </a:r>
            <a:r>
              <a:rPr lang="tr-TR" altLang="en-US" dirty="0"/>
              <a:t>, H2’’ is </a:t>
            </a:r>
            <a:r>
              <a:rPr lang="tr-TR" altLang="en-US" dirty="0" err="1"/>
              <a:t>merged</a:t>
            </a:r>
            <a:r>
              <a:rPr lang="tr-TR" altLang="en-US" dirty="0"/>
              <a:t> </a:t>
            </a:r>
            <a:r>
              <a:rPr lang="tr-TR" altLang="en-US" dirty="0" err="1"/>
              <a:t>with</a:t>
            </a:r>
            <a:r>
              <a:rPr lang="tr-TR" altLang="en-US" dirty="0"/>
              <a:t> </a:t>
            </a:r>
            <a:r>
              <a:rPr lang="tr-TR" altLang="en-US" dirty="0" err="1"/>
              <a:t>the</a:t>
            </a:r>
            <a:r>
              <a:rPr lang="tr-TR" altLang="en-US" dirty="0"/>
              <a:t> </a:t>
            </a:r>
            <a:r>
              <a:rPr lang="tr-TR" altLang="en-US" dirty="0" err="1"/>
              <a:t>current</a:t>
            </a:r>
            <a:r>
              <a:rPr lang="tr-TR" altLang="en-US" dirty="0"/>
              <a:t> H1 (</a:t>
            </a:r>
            <a:r>
              <a:rPr lang="tr-TR" altLang="en-US" dirty="0" err="1"/>
              <a:t>see</a:t>
            </a:r>
            <a:r>
              <a:rPr lang="tr-TR" altLang="en-US" dirty="0"/>
              <a:t> </a:t>
            </a:r>
            <a:r>
              <a:rPr lang="tr-TR" altLang="en-US" dirty="0" err="1"/>
              <a:t>slide</a:t>
            </a:r>
            <a:r>
              <a:rPr lang="tr-TR" altLang="en-US" dirty="0"/>
              <a:t> </a:t>
            </a:r>
            <a:r>
              <a:rPr lang="en-US" altLang="en-US" dirty="0"/>
              <a:t>103</a:t>
            </a:r>
            <a:r>
              <a:rPr lang="tr-TR" altLang="en-US" dirty="0"/>
              <a:t>)</a:t>
            </a:r>
            <a:r>
              <a:rPr lang="en-US" altLang="en-US" dirty="0"/>
              <a:t> into </a:t>
            </a:r>
            <a:r>
              <a:rPr lang="tr-TR" altLang="en-US" dirty="0"/>
              <a:t>H1’</a:t>
            </a:r>
            <a:r>
              <a:rPr lang="en-US" altLang="en-US" dirty="0"/>
              <a:t> </a:t>
            </a:r>
            <a:r>
              <a:rPr lang="tr-TR" altLang="en-US" dirty="0"/>
              <a:t>(</a:t>
            </a:r>
            <a:r>
              <a:rPr lang="tr-TR" altLang="en-US" dirty="0" err="1"/>
              <a:t>see</a:t>
            </a:r>
            <a:r>
              <a:rPr lang="tr-TR" altLang="en-US" dirty="0"/>
              <a:t> </a:t>
            </a:r>
            <a:r>
              <a:rPr lang="tr-TR" altLang="en-US" dirty="0" err="1"/>
              <a:t>slide</a:t>
            </a:r>
            <a:r>
              <a:rPr lang="tr-TR" altLang="en-US" dirty="0"/>
              <a:t> </a:t>
            </a:r>
            <a:r>
              <a:rPr lang="en-US" altLang="en-US" dirty="0"/>
              <a:t>105</a:t>
            </a:r>
            <a:r>
              <a:rPr lang="tr-TR" altLang="en-US" dirty="0"/>
              <a:t>)</a:t>
            </a:r>
            <a:r>
              <a:rPr lang="en-US" altLang="en-US" dirty="0"/>
              <a:t>. </a:t>
            </a:r>
            <a:endParaRPr lang="tr-TR" altLang="en-US" dirty="0"/>
          </a:p>
          <a:p>
            <a:pPr marL="609600" indent="-609600" eaLnBrk="1" hangingPunct="1">
              <a:buFontTx/>
              <a:buAutoNum type="arabicPeriod" startAt="6"/>
            </a:pPr>
            <a:r>
              <a:rPr lang="tr-TR" altLang="en-US" dirty="0"/>
              <a:t>H1’ is not a LH (</a:t>
            </a:r>
            <a:r>
              <a:rPr lang="tr-TR" altLang="en-US" i="1" dirty="0" err="1">
                <a:solidFill>
                  <a:srgbClr val="FE1E1E"/>
                </a:solidFill>
              </a:rPr>
              <a:t>Npl</a:t>
            </a:r>
            <a:r>
              <a:rPr lang="tr-TR" altLang="en-US" i="1" dirty="0">
                <a:solidFill>
                  <a:srgbClr val="FE1E1E"/>
                </a:solidFill>
              </a:rPr>
              <a:t>(LC)&lt;</a:t>
            </a:r>
            <a:r>
              <a:rPr lang="tr-TR" altLang="en-US" i="1" dirty="0" err="1">
                <a:solidFill>
                  <a:srgbClr val="FE1E1E"/>
                </a:solidFill>
              </a:rPr>
              <a:t>Npl</a:t>
            </a:r>
            <a:r>
              <a:rPr lang="tr-TR" altLang="en-US" i="1" dirty="0">
                <a:solidFill>
                  <a:srgbClr val="FE1E1E"/>
                </a:solidFill>
              </a:rPr>
              <a:t>(RC)</a:t>
            </a:r>
            <a:r>
              <a:rPr lang="tr-TR" altLang="en-US" dirty="0"/>
              <a:t>).  </a:t>
            </a:r>
          </a:p>
          <a:p>
            <a:pPr marL="609600" indent="-609600" eaLnBrk="1" hangingPunct="1">
              <a:buFontTx/>
              <a:buAutoNum type="arabicPeriod" startAt="6"/>
            </a:pPr>
            <a:r>
              <a:rPr lang="tr-TR" altLang="en-US" dirty="0" err="1"/>
              <a:t>We</a:t>
            </a:r>
            <a:r>
              <a:rPr lang="tr-TR" altLang="en-US" dirty="0"/>
              <a:t> swap LC </a:t>
            </a:r>
            <a:r>
              <a:rPr lang="tr-TR" altLang="en-US" dirty="0" err="1"/>
              <a:t>and</a:t>
            </a:r>
            <a:r>
              <a:rPr lang="tr-TR" altLang="en-US" dirty="0"/>
              <a:t> RC of 12!</a:t>
            </a:r>
            <a:r>
              <a:rPr lang="en-US" altLang="en-US" dirty="0"/>
              <a:t> </a:t>
            </a:r>
            <a:r>
              <a:rPr lang="tr-TR" altLang="en-US" i="1" dirty="0" err="1">
                <a:solidFill>
                  <a:srgbClr val="FE1E1E"/>
                </a:solidFill>
              </a:rPr>
              <a:t>Npl</a:t>
            </a:r>
            <a:r>
              <a:rPr lang="tr-TR" altLang="en-US" i="1" dirty="0">
                <a:solidFill>
                  <a:srgbClr val="FE1E1E"/>
                </a:solidFill>
              </a:rPr>
              <a:t>(RC)</a:t>
            </a:r>
            <a:r>
              <a:rPr lang="en-US" altLang="en-US" i="1" dirty="0">
                <a:solidFill>
                  <a:srgbClr val="FE1E1E"/>
                </a:solidFill>
              </a:rPr>
              <a:t>=1.</a:t>
            </a:r>
            <a:endParaRPr lang="tr-TR" altLang="en-US" dirty="0"/>
          </a:p>
          <a:p>
            <a:pPr marL="609600" indent="-609600" eaLnBrk="1" hangingPunct="1">
              <a:buFontTx/>
              <a:buAutoNum type="arabicPeriod" startAt="6"/>
            </a:pPr>
            <a:r>
              <a:rPr lang="tr-TR" altLang="en-US" dirty="0" err="1"/>
              <a:t>Execution</a:t>
            </a:r>
            <a:r>
              <a:rPr lang="tr-TR" altLang="en-US" dirty="0"/>
              <a:t> </a:t>
            </a:r>
            <a:r>
              <a:rPr lang="tr-TR" altLang="en-US" dirty="0" err="1"/>
              <a:t>returns</a:t>
            </a:r>
            <a:r>
              <a:rPr lang="tr-TR" altLang="en-US" dirty="0"/>
              <a:t> </a:t>
            </a:r>
            <a:r>
              <a:rPr lang="tr-TR" altLang="en-US" dirty="0" err="1"/>
              <a:t>with</a:t>
            </a:r>
            <a:r>
              <a:rPr lang="tr-TR" altLang="en-US" dirty="0"/>
              <a:t> H1’’ (</a:t>
            </a:r>
            <a:r>
              <a:rPr lang="tr-TR" altLang="en-US" dirty="0" err="1"/>
              <a:t>see</a:t>
            </a:r>
            <a:r>
              <a:rPr lang="tr-TR" altLang="en-US" dirty="0"/>
              <a:t> </a:t>
            </a:r>
            <a:r>
              <a:rPr lang="tr-TR" altLang="en-US" dirty="0" err="1"/>
              <a:t>slide</a:t>
            </a:r>
            <a:r>
              <a:rPr lang="tr-TR" altLang="en-US" dirty="0"/>
              <a:t> </a:t>
            </a:r>
            <a:r>
              <a:rPr lang="en-US" altLang="en-US" dirty="0"/>
              <a:t>106</a:t>
            </a:r>
            <a:r>
              <a:rPr lang="tr-TR" altLang="en-US" dirty="0"/>
              <a:t>). </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Veri Yer Tutucusu 3">
            <a:extLst>
              <a:ext uri="{FF2B5EF4-FFF2-40B4-BE49-F238E27FC236}">
                <a16:creationId xmlns:a16="http://schemas.microsoft.com/office/drawing/2014/main" id="{711A8A81-739F-4176-8C44-80FF05D15A04}"/>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97A7F3D-C92B-4607-A652-254B08A95F3D}" type="datetime4">
              <a:rPr lang="en-US" altLang="en-US" sz="1400" smtClean="0"/>
              <a:pPr>
                <a:spcBef>
                  <a:spcPct val="0"/>
                </a:spcBef>
                <a:buFontTx/>
                <a:buNone/>
              </a:pPr>
              <a:t>December 14, 2024</a:t>
            </a:fld>
            <a:endParaRPr lang="en-US" altLang="en-US" sz="1400"/>
          </a:p>
        </p:txBody>
      </p:sp>
      <p:sp>
        <p:nvSpPr>
          <p:cNvPr id="111619" name="Alt Bilgi Yer Tutucusu 4">
            <a:extLst>
              <a:ext uri="{FF2B5EF4-FFF2-40B4-BE49-F238E27FC236}">
                <a16:creationId xmlns:a16="http://schemas.microsoft.com/office/drawing/2014/main" id="{45CD50A5-0E55-4C14-B13F-B91354C30B7E}"/>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11620" name="Slayt Numarası Yer Tutucusu 5">
            <a:extLst>
              <a:ext uri="{FF2B5EF4-FFF2-40B4-BE49-F238E27FC236}">
                <a16:creationId xmlns:a16="http://schemas.microsoft.com/office/drawing/2014/main" id="{CB43EA83-8E5C-486E-B20C-03C416BB4250}"/>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02F4854-193A-4269-9427-CDECCC611EB9}" type="slidenum">
              <a:rPr lang="en-US" altLang="en-US" sz="1400" smtClean="0"/>
              <a:pPr>
                <a:spcBef>
                  <a:spcPct val="0"/>
                </a:spcBef>
                <a:buFontTx/>
                <a:buNone/>
              </a:pPr>
              <a:t>105</a:t>
            </a:fld>
            <a:endParaRPr lang="en-US" altLang="en-US" sz="1400"/>
          </a:p>
        </p:txBody>
      </p:sp>
      <p:sp>
        <p:nvSpPr>
          <p:cNvPr id="111621" name="Oval 41">
            <a:extLst>
              <a:ext uri="{FF2B5EF4-FFF2-40B4-BE49-F238E27FC236}">
                <a16:creationId xmlns:a16="http://schemas.microsoft.com/office/drawing/2014/main" id="{0EDDE186-FEB7-4CD5-9E85-FCC8F444B0F4}"/>
              </a:ext>
            </a:extLst>
          </p:cNvPr>
          <p:cNvSpPr>
            <a:spLocks noChangeArrowheads="1"/>
          </p:cNvSpPr>
          <p:nvPr/>
        </p:nvSpPr>
        <p:spPr bwMode="auto">
          <a:xfrm>
            <a:off x="776288" y="1090613"/>
            <a:ext cx="7783512" cy="5178425"/>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11622" name="Rectangle 3">
            <a:extLst>
              <a:ext uri="{FF2B5EF4-FFF2-40B4-BE49-F238E27FC236}">
                <a16:creationId xmlns:a16="http://schemas.microsoft.com/office/drawing/2014/main" id="{DA6E917E-096B-497E-AB19-53EC8B6149E4}"/>
              </a:ext>
            </a:extLst>
          </p:cNvPr>
          <p:cNvSpPr>
            <a:spLocks noGrp="1" noChangeArrowheads="1"/>
          </p:cNvSpPr>
          <p:nvPr>
            <p:ph type="title"/>
          </p:nvPr>
        </p:nvSpPr>
        <p:spPr/>
        <p:txBody>
          <a:bodyPr/>
          <a:lstStyle/>
          <a:p>
            <a:pPr eaLnBrk="1" hangingPunct="1"/>
            <a:r>
              <a:rPr lang="en-US" altLang="en-US"/>
              <a:t>Merging Example</a:t>
            </a:r>
          </a:p>
        </p:txBody>
      </p:sp>
      <p:sp>
        <p:nvSpPr>
          <p:cNvPr id="111623" name="Rectangle 4">
            <a:extLst>
              <a:ext uri="{FF2B5EF4-FFF2-40B4-BE49-F238E27FC236}">
                <a16:creationId xmlns:a16="http://schemas.microsoft.com/office/drawing/2014/main" id="{0624F262-083D-4798-986A-48F9366C4D1E}"/>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11624" name="Oval 5">
            <a:extLst>
              <a:ext uri="{FF2B5EF4-FFF2-40B4-BE49-F238E27FC236}">
                <a16:creationId xmlns:a16="http://schemas.microsoft.com/office/drawing/2014/main" id="{2D39B9AE-C8F6-4014-B368-34D3820230A4}"/>
              </a:ext>
            </a:extLst>
          </p:cNvPr>
          <p:cNvSpPr>
            <a:spLocks noChangeArrowheads="1"/>
          </p:cNvSpPr>
          <p:nvPr/>
        </p:nvSpPr>
        <p:spPr bwMode="auto">
          <a:xfrm>
            <a:off x="3636963" y="1211263"/>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111625" name="Oval 6">
            <a:extLst>
              <a:ext uri="{FF2B5EF4-FFF2-40B4-BE49-F238E27FC236}">
                <a16:creationId xmlns:a16="http://schemas.microsoft.com/office/drawing/2014/main" id="{C5BEAC7B-00D8-4E44-9021-07D4865AB04F}"/>
              </a:ext>
            </a:extLst>
          </p:cNvPr>
          <p:cNvSpPr>
            <a:spLocks noChangeArrowheads="1"/>
          </p:cNvSpPr>
          <p:nvPr/>
        </p:nvSpPr>
        <p:spPr bwMode="auto">
          <a:xfrm>
            <a:off x="2371725" y="2082800"/>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111626" name="Oval 7">
            <a:extLst>
              <a:ext uri="{FF2B5EF4-FFF2-40B4-BE49-F238E27FC236}">
                <a16:creationId xmlns:a16="http://schemas.microsoft.com/office/drawing/2014/main" id="{3EB78613-7C08-45D6-BE56-28105EE88A5E}"/>
              </a:ext>
            </a:extLst>
          </p:cNvPr>
          <p:cNvSpPr>
            <a:spLocks noChangeArrowheads="1"/>
          </p:cNvSpPr>
          <p:nvPr/>
        </p:nvSpPr>
        <p:spPr bwMode="auto">
          <a:xfrm>
            <a:off x="1739900" y="2954338"/>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111627" name="Oval 8">
            <a:extLst>
              <a:ext uri="{FF2B5EF4-FFF2-40B4-BE49-F238E27FC236}">
                <a16:creationId xmlns:a16="http://schemas.microsoft.com/office/drawing/2014/main" id="{371113AC-C106-4491-A467-E178A99C2DD7}"/>
              </a:ext>
            </a:extLst>
          </p:cNvPr>
          <p:cNvSpPr>
            <a:spLocks noChangeArrowheads="1"/>
          </p:cNvSpPr>
          <p:nvPr/>
        </p:nvSpPr>
        <p:spPr bwMode="auto">
          <a:xfrm>
            <a:off x="3005138" y="2954338"/>
            <a:ext cx="300037"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cxnSp>
        <p:nvCxnSpPr>
          <p:cNvPr id="111628" name="AutoShape 9">
            <a:extLst>
              <a:ext uri="{FF2B5EF4-FFF2-40B4-BE49-F238E27FC236}">
                <a16:creationId xmlns:a16="http://schemas.microsoft.com/office/drawing/2014/main" id="{D140A11E-B2AE-49E9-9931-62CAEB3A0599}"/>
              </a:ext>
            </a:extLst>
          </p:cNvPr>
          <p:cNvCxnSpPr>
            <a:cxnSpLocks noChangeShapeType="1"/>
            <a:stCxn id="111624" idx="4"/>
            <a:endCxn id="111625" idx="0"/>
          </p:cNvCxnSpPr>
          <p:nvPr/>
        </p:nvCxnSpPr>
        <p:spPr bwMode="auto">
          <a:xfrm flipH="1">
            <a:off x="2522538" y="1603375"/>
            <a:ext cx="1265237"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629" name="AutoShape 10">
            <a:extLst>
              <a:ext uri="{FF2B5EF4-FFF2-40B4-BE49-F238E27FC236}">
                <a16:creationId xmlns:a16="http://schemas.microsoft.com/office/drawing/2014/main" id="{F6C7018A-41EC-4E6F-A534-40A18050287F}"/>
              </a:ext>
            </a:extLst>
          </p:cNvPr>
          <p:cNvCxnSpPr>
            <a:cxnSpLocks noChangeShapeType="1"/>
            <a:stCxn id="111625" idx="4"/>
            <a:endCxn id="111626" idx="0"/>
          </p:cNvCxnSpPr>
          <p:nvPr/>
        </p:nvCxnSpPr>
        <p:spPr bwMode="auto">
          <a:xfrm flipH="1">
            <a:off x="1890713" y="2474913"/>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630" name="AutoShape 11">
            <a:extLst>
              <a:ext uri="{FF2B5EF4-FFF2-40B4-BE49-F238E27FC236}">
                <a16:creationId xmlns:a16="http://schemas.microsoft.com/office/drawing/2014/main" id="{07BD13FF-C518-4876-A5B2-D0DB0DD3C711}"/>
              </a:ext>
            </a:extLst>
          </p:cNvPr>
          <p:cNvCxnSpPr>
            <a:cxnSpLocks noChangeShapeType="1"/>
            <a:stCxn id="111625" idx="4"/>
            <a:endCxn id="111627" idx="0"/>
          </p:cNvCxnSpPr>
          <p:nvPr/>
        </p:nvCxnSpPr>
        <p:spPr bwMode="auto">
          <a:xfrm>
            <a:off x="2522538" y="2474913"/>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631" name="Text Box 19">
            <a:extLst>
              <a:ext uri="{FF2B5EF4-FFF2-40B4-BE49-F238E27FC236}">
                <a16:creationId xmlns:a16="http://schemas.microsoft.com/office/drawing/2014/main" id="{D5928FF1-5D41-4360-81CB-26523ACDAEFB}"/>
              </a:ext>
            </a:extLst>
          </p:cNvPr>
          <p:cNvSpPr txBox="1">
            <a:spLocks noChangeArrowheads="1"/>
          </p:cNvSpPr>
          <p:nvPr/>
        </p:nvSpPr>
        <p:spPr bwMode="auto">
          <a:xfrm>
            <a:off x="327025" y="5551488"/>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H1’</a:t>
            </a:r>
            <a:endParaRPr lang="en-US" altLang="en-US" sz="2400">
              <a:solidFill>
                <a:srgbClr val="FE1E1E"/>
              </a:solidFill>
            </a:endParaRPr>
          </a:p>
        </p:txBody>
      </p:sp>
      <p:sp>
        <p:nvSpPr>
          <p:cNvPr id="111632" name="Oval 12">
            <a:extLst>
              <a:ext uri="{FF2B5EF4-FFF2-40B4-BE49-F238E27FC236}">
                <a16:creationId xmlns:a16="http://schemas.microsoft.com/office/drawing/2014/main" id="{ABFEE2A8-CF6B-41DE-AB3E-F3BEBE5383BB}"/>
              </a:ext>
            </a:extLst>
          </p:cNvPr>
          <p:cNvSpPr>
            <a:spLocks noChangeArrowheads="1"/>
          </p:cNvSpPr>
          <p:nvPr/>
        </p:nvSpPr>
        <p:spPr bwMode="auto">
          <a:xfrm>
            <a:off x="5981700" y="2043113"/>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111633" name="Oval 13">
            <a:extLst>
              <a:ext uri="{FF2B5EF4-FFF2-40B4-BE49-F238E27FC236}">
                <a16:creationId xmlns:a16="http://schemas.microsoft.com/office/drawing/2014/main" id="{15216BEC-7DE4-432A-821C-D57B30E8AFF3}"/>
              </a:ext>
            </a:extLst>
          </p:cNvPr>
          <p:cNvSpPr>
            <a:spLocks noChangeArrowheads="1"/>
          </p:cNvSpPr>
          <p:nvPr/>
        </p:nvSpPr>
        <p:spPr bwMode="auto">
          <a:xfrm>
            <a:off x="7319963" y="2838450"/>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111634" name="Oval 14">
            <a:extLst>
              <a:ext uri="{FF2B5EF4-FFF2-40B4-BE49-F238E27FC236}">
                <a16:creationId xmlns:a16="http://schemas.microsoft.com/office/drawing/2014/main" id="{58A916D4-B0AD-41E6-B0E5-DE917132B491}"/>
              </a:ext>
            </a:extLst>
          </p:cNvPr>
          <p:cNvSpPr>
            <a:spLocks noChangeArrowheads="1"/>
          </p:cNvSpPr>
          <p:nvPr/>
        </p:nvSpPr>
        <p:spPr bwMode="auto">
          <a:xfrm>
            <a:off x="6688138" y="3709988"/>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111635" name="Oval 15">
            <a:extLst>
              <a:ext uri="{FF2B5EF4-FFF2-40B4-BE49-F238E27FC236}">
                <a16:creationId xmlns:a16="http://schemas.microsoft.com/office/drawing/2014/main" id="{13D0F45F-14D1-42BF-9708-209D2F7C8D79}"/>
              </a:ext>
            </a:extLst>
          </p:cNvPr>
          <p:cNvSpPr>
            <a:spLocks noChangeArrowheads="1"/>
          </p:cNvSpPr>
          <p:nvPr/>
        </p:nvSpPr>
        <p:spPr bwMode="auto">
          <a:xfrm>
            <a:off x="7953375" y="3709988"/>
            <a:ext cx="300038"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cxnSp>
        <p:nvCxnSpPr>
          <p:cNvPr id="111636" name="AutoShape 16">
            <a:extLst>
              <a:ext uri="{FF2B5EF4-FFF2-40B4-BE49-F238E27FC236}">
                <a16:creationId xmlns:a16="http://schemas.microsoft.com/office/drawing/2014/main" id="{B0FC22DC-05C0-45E3-AD76-335CD9EA5498}"/>
              </a:ext>
            </a:extLst>
          </p:cNvPr>
          <p:cNvCxnSpPr>
            <a:cxnSpLocks noChangeShapeType="1"/>
            <a:stCxn id="111632" idx="4"/>
            <a:endCxn id="111633" idx="0"/>
          </p:cNvCxnSpPr>
          <p:nvPr/>
        </p:nvCxnSpPr>
        <p:spPr bwMode="auto">
          <a:xfrm>
            <a:off x="6132513" y="2435225"/>
            <a:ext cx="1338262" cy="4032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637" name="AutoShape 17">
            <a:extLst>
              <a:ext uri="{FF2B5EF4-FFF2-40B4-BE49-F238E27FC236}">
                <a16:creationId xmlns:a16="http://schemas.microsoft.com/office/drawing/2014/main" id="{6E319FA7-E6A6-4A1C-9B91-D5B40C833730}"/>
              </a:ext>
            </a:extLst>
          </p:cNvPr>
          <p:cNvCxnSpPr>
            <a:cxnSpLocks noChangeShapeType="1"/>
            <a:stCxn id="111633" idx="4"/>
            <a:endCxn id="111634" idx="0"/>
          </p:cNvCxnSpPr>
          <p:nvPr/>
        </p:nvCxnSpPr>
        <p:spPr bwMode="auto">
          <a:xfrm flipH="1">
            <a:off x="6838950" y="3230563"/>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638" name="AutoShape 18">
            <a:extLst>
              <a:ext uri="{FF2B5EF4-FFF2-40B4-BE49-F238E27FC236}">
                <a16:creationId xmlns:a16="http://schemas.microsoft.com/office/drawing/2014/main" id="{E3B0491D-E83B-4DEF-906C-82BCF4375251}"/>
              </a:ext>
            </a:extLst>
          </p:cNvPr>
          <p:cNvCxnSpPr>
            <a:cxnSpLocks noChangeShapeType="1"/>
            <a:stCxn id="111633" idx="4"/>
            <a:endCxn id="111635" idx="0"/>
          </p:cNvCxnSpPr>
          <p:nvPr/>
        </p:nvCxnSpPr>
        <p:spPr bwMode="auto">
          <a:xfrm>
            <a:off x="7470775" y="3230563"/>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639" name="Oval 20">
            <a:extLst>
              <a:ext uri="{FF2B5EF4-FFF2-40B4-BE49-F238E27FC236}">
                <a16:creationId xmlns:a16="http://schemas.microsoft.com/office/drawing/2014/main" id="{EB393EF7-C290-4FDB-897D-73BFCE75A088}"/>
              </a:ext>
            </a:extLst>
          </p:cNvPr>
          <p:cNvSpPr>
            <a:spLocks noChangeArrowheads="1"/>
          </p:cNvSpPr>
          <p:nvPr/>
        </p:nvSpPr>
        <p:spPr bwMode="auto">
          <a:xfrm>
            <a:off x="4697413" y="2909888"/>
            <a:ext cx="300037"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111640" name="Oval 21">
            <a:extLst>
              <a:ext uri="{FF2B5EF4-FFF2-40B4-BE49-F238E27FC236}">
                <a16:creationId xmlns:a16="http://schemas.microsoft.com/office/drawing/2014/main" id="{94498084-C475-43DB-A255-8A359DAD0DEE}"/>
              </a:ext>
            </a:extLst>
          </p:cNvPr>
          <p:cNvSpPr>
            <a:spLocks noChangeArrowheads="1"/>
          </p:cNvSpPr>
          <p:nvPr/>
        </p:nvSpPr>
        <p:spPr bwMode="auto">
          <a:xfrm>
            <a:off x="4064000" y="3781425"/>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111641" name="Oval 22">
            <a:extLst>
              <a:ext uri="{FF2B5EF4-FFF2-40B4-BE49-F238E27FC236}">
                <a16:creationId xmlns:a16="http://schemas.microsoft.com/office/drawing/2014/main" id="{765E510B-A4FB-40F5-85E5-689E93DC8D00}"/>
              </a:ext>
            </a:extLst>
          </p:cNvPr>
          <p:cNvSpPr>
            <a:spLocks noChangeArrowheads="1"/>
          </p:cNvSpPr>
          <p:nvPr/>
        </p:nvSpPr>
        <p:spPr bwMode="auto">
          <a:xfrm>
            <a:off x="3748088" y="4652963"/>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111642" name="Oval 23">
            <a:extLst>
              <a:ext uri="{FF2B5EF4-FFF2-40B4-BE49-F238E27FC236}">
                <a16:creationId xmlns:a16="http://schemas.microsoft.com/office/drawing/2014/main" id="{BF6B37CC-1FBC-4993-8838-37849F909674}"/>
              </a:ext>
            </a:extLst>
          </p:cNvPr>
          <p:cNvSpPr>
            <a:spLocks noChangeArrowheads="1"/>
          </p:cNvSpPr>
          <p:nvPr/>
        </p:nvSpPr>
        <p:spPr bwMode="auto">
          <a:xfrm>
            <a:off x="4379913" y="4652963"/>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cxnSp>
        <p:nvCxnSpPr>
          <p:cNvPr id="111643" name="AutoShape 24">
            <a:extLst>
              <a:ext uri="{FF2B5EF4-FFF2-40B4-BE49-F238E27FC236}">
                <a16:creationId xmlns:a16="http://schemas.microsoft.com/office/drawing/2014/main" id="{3F68FDFC-0DE0-4E02-BF36-B57A43355C03}"/>
              </a:ext>
            </a:extLst>
          </p:cNvPr>
          <p:cNvCxnSpPr>
            <a:cxnSpLocks noChangeShapeType="1"/>
            <a:stCxn id="111632" idx="4"/>
            <a:endCxn id="111639" idx="0"/>
          </p:cNvCxnSpPr>
          <p:nvPr/>
        </p:nvCxnSpPr>
        <p:spPr bwMode="auto">
          <a:xfrm flipH="1">
            <a:off x="4848225" y="2435225"/>
            <a:ext cx="1284288" cy="4746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644" name="AutoShape 25">
            <a:extLst>
              <a:ext uri="{FF2B5EF4-FFF2-40B4-BE49-F238E27FC236}">
                <a16:creationId xmlns:a16="http://schemas.microsoft.com/office/drawing/2014/main" id="{E18291D0-83F9-455B-A9DC-61A5DD52EF9F}"/>
              </a:ext>
            </a:extLst>
          </p:cNvPr>
          <p:cNvCxnSpPr>
            <a:cxnSpLocks noChangeShapeType="1"/>
            <a:stCxn id="111639" idx="4"/>
            <a:endCxn id="111640" idx="0"/>
          </p:cNvCxnSpPr>
          <p:nvPr/>
        </p:nvCxnSpPr>
        <p:spPr bwMode="auto">
          <a:xfrm flipH="1">
            <a:off x="4214813" y="3302000"/>
            <a:ext cx="633412"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645" name="AutoShape 26">
            <a:extLst>
              <a:ext uri="{FF2B5EF4-FFF2-40B4-BE49-F238E27FC236}">
                <a16:creationId xmlns:a16="http://schemas.microsoft.com/office/drawing/2014/main" id="{FAD7674B-6773-4B61-BFFF-AFC68738E68E}"/>
              </a:ext>
            </a:extLst>
          </p:cNvPr>
          <p:cNvCxnSpPr>
            <a:cxnSpLocks noChangeShapeType="1"/>
            <a:stCxn id="111640" idx="4"/>
            <a:endCxn id="111641" idx="0"/>
          </p:cNvCxnSpPr>
          <p:nvPr/>
        </p:nvCxnSpPr>
        <p:spPr bwMode="auto">
          <a:xfrm flipH="1">
            <a:off x="3898900" y="4171950"/>
            <a:ext cx="315913"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646" name="AutoShape 27">
            <a:extLst>
              <a:ext uri="{FF2B5EF4-FFF2-40B4-BE49-F238E27FC236}">
                <a16:creationId xmlns:a16="http://schemas.microsoft.com/office/drawing/2014/main" id="{E5574465-547F-4A68-9D98-5989C22C3D2D}"/>
              </a:ext>
            </a:extLst>
          </p:cNvPr>
          <p:cNvCxnSpPr>
            <a:cxnSpLocks noChangeShapeType="1"/>
            <a:stCxn id="111640" idx="4"/>
            <a:endCxn id="111642" idx="0"/>
          </p:cNvCxnSpPr>
          <p:nvPr/>
        </p:nvCxnSpPr>
        <p:spPr bwMode="auto">
          <a:xfrm>
            <a:off x="4214813" y="4171950"/>
            <a:ext cx="315912"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647" name="Oval 28">
            <a:extLst>
              <a:ext uri="{FF2B5EF4-FFF2-40B4-BE49-F238E27FC236}">
                <a16:creationId xmlns:a16="http://schemas.microsoft.com/office/drawing/2014/main" id="{F7CE5830-7077-454A-82A6-2021ADAD3974}"/>
              </a:ext>
            </a:extLst>
          </p:cNvPr>
          <p:cNvSpPr>
            <a:spLocks noChangeArrowheads="1"/>
          </p:cNvSpPr>
          <p:nvPr/>
        </p:nvSpPr>
        <p:spPr bwMode="auto">
          <a:xfrm>
            <a:off x="6581775" y="4645025"/>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sp>
        <p:nvSpPr>
          <p:cNvPr id="111648" name="Oval 29">
            <a:extLst>
              <a:ext uri="{FF2B5EF4-FFF2-40B4-BE49-F238E27FC236}">
                <a16:creationId xmlns:a16="http://schemas.microsoft.com/office/drawing/2014/main" id="{641AC06D-C8A8-4E57-92A3-55E37C88072F}"/>
              </a:ext>
            </a:extLst>
          </p:cNvPr>
          <p:cNvSpPr>
            <a:spLocks noChangeArrowheads="1"/>
          </p:cNvSpPr>
          <p:nvPr/>
        </p:nvSpPr>
        <p:spPr bwMode="auto">
          <a:xfrm>
            <a:off x="6265863" y="5516563"/>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111649" name="AutoShape 30">
            <a:extLst>
              <a:ext uri="{FF2B5EF4-FFF2-40B4-BE49-F238E27FC236}">
                <a16:creationId xmlns:a16="http://schemas.microsoft.com/office/drawing/2014/main" id="{E37C71A9-92CE-43C8-A699-FDD16F2DC33A}"/>
              </a:ext>
            </a:extLst>
          </p:cNvPr>
          <p:cNvCxnSpPr>
            <a:cxnSpLocks noChangeShapeType="1"/>
            <a:stCxn id="111651" idx="4"/>
            <a:endCxn id="111647" idx="0"/>
          </p:cNvCxnSpPr>
          <p:nvPr/>
        </p:nvCxnSpPr>
        <p:spPr bwMode="auto">
          <a:xfrm>
            <a:off x="6100763" y="4170363"/>
            <a:ext cx="631825" cy="4746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650" name="AutoShape 31">
            <a:extLst>
              <a:ext uri="{FF2B5EF4-FFF2-40B4-BE49-F238E27FC236}">
                <a16:creationId xmlns:a16="http://schemas.microsoft.com/office/drawing/2014/main" id="{F742B9A5-BB67-4EAB-A8EB-D7CE47C6645B}"/>
              </a:ext>
            </a:extLst>
          </p:cNvPr>
          <p:cNvCxnSpPr>
            <a:cxnSpLocks noChangeShapeType="1"/>
            <a:stCxn id="111647" idx="4"/>
            <a:endCxn id="111648" idx="0"/>
          </p:cNvCxnSpPr>
          <p:nvPr/>
        </p:nvCxnSpPr>
        <p:spPr bwMode="auto">
          <a:xfrm flipH="1">
            <a:off x="6416675" y="5035550"/>
            <a:ext cx="315913"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651" name="Oval 32">
            <a:extLst>
              <a:ext uri="{FF2B5EF4-FFF2-40B4-BE49-F238E27FC236}">
                <a16:creationId xmlns:a16="http://schemas.microsoft.com/office/drawing/2014/main" id="{2B5BD28E-12BC-4497-9A07-DB90D774E2CC}"/>
              </a:ext>
            </a:extLst>
          </p:cNvPr>
          <p:cNvSpPr>
            <a:spLocks noChangeArrowheads="1"/>
          </p:cNvSpPr>
          <p:nvPr/>
        </p:nvSpPr>
        <p:spPr bwMode="auto">
          <a:xfrm>
            <a:off x="5949950" y="3778250"/>
            <a:ext cx="300038"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111652" name="Oval 33">
            <a:extLst>
              <a:ext uri="{FF2B5EF4-FFF2-40B4-BE49-F238E27FC236}">
                <a16:creationId xmlns:a16="http://schemas.microsoft.com/office/drawing/2014/main" id="{3F4E84CB-03C6-4960-91FC-3F3E57AA0770}"/>
              </a:ext>
            </a:extLst>
          </p:cNvPr>
          <p:cNvSpPr>
            <a:spLocks noChangeArrowheads="1"/>
          </p:cNvSpPr>
          <p:nvPr/>
        </p:nvSpPr>
        <p:spPr bwMode="auto">
          <a:xfrm>
            <a:off x="5316538" y="4649788"/>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111653" name="Oval 34">
            <a:extLst>
              <a:ext uri="{FF2B5EF4-FFF2-40B4-BE49-F238E27FC236}">
                <a16:creationId xmlns:a16="http://schemas.microsoft.com/office/drawing/2014/main" id="{432426C3-7D2F-459E-AB4B-F1D1655C0EE7}"/>
              </a:ext>
            </a:extLst>
          </p:cNvPr>
          <p:cNvSpPr>
            <a:spLocks noChangeArrowheads="1"/>
          </p:cNvSpPr>
          <p:nvPr/>
        </p:nvSpPr>
        <p:spPr bwMode="auto">
          <a:xfrm>
            <a:off x="5000625" y="552132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111654" name="AutoShape 35">
            <a:extLst>
              <a:ext uri="{FF2B5EF4-FFF2-40B4-BE49-F238E27FC236}">
                <a16:creationId xmlns:a16="http://schemas.microsoft.com/office/drawing/2014/main" id="{2B9A6C34-DB2C-4553-A6F4-D5150805DFF3}"/>
              </a:ext>
            </a:extLst>
          </p:cNvPr>
          <p:cNvCxnSpPr>
            <a:cxnSpLocks noChangeShapeType="1"/>
            <a:stCxn id="111639" idx="4"/>
            <a:endCxn id="111651" idx="0"/>
          </p:cNvCxnSpPr>
          <p:nvPr/>
        </p:nvCxnSpPr>
        <p:spPr bwMode="auto">
          <a:xfrm>
            <a:off x="4848225" y="3302000"/>
            <a:ext cx="1252538" cy="4762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655" name="AutoShape 36">
            <a:extLst>
              <a:ext uri="{FF2B5EF4-FFF2-40B4-BE49-F238E27FC236}">
                <a16:creationId xmlns:a16="http://schemas.microsoft.com/office/drawing/2014/main" id="{97BFA935-4212-46EE-B98F-015443F85012}"/>
              </a:ext>
            </a:extLst>
          </p:cNvPr>
          <p:cNvCxnSpPr>
            <a:cxnSpLocks noChangeShapeType="1"/>
            <a:stCxn id="111651" idx="4"/>
            <a:endCxn id="111652" idx="0"/>
          </p:cNvCxnSpPr>
          <p:nvPr/>
        </p:nvCxnSpPr>
        <p:spPr bwMode="auto">
          <a:xfrm flipH="1">
            <a:off x="5467350" y="4170363"/>
            <a:ext cx="633413"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656" name="AutoShape 37">
            <a:extLst>
              <a:ext uri="{FF2B5EF4-FFF2-40B4-BE49-F238E27FC236}">
                <a16:creationId xmlns:a16="http://schemas.microsoft.com/office/drawing/2014/main" id="{5C0C71F6-4175-4E3F-B597-BA5D50D22518}"/>
              </a:ext>
            </a:extLst>
          </p:cNvPr>
          <p:cNvCxnSpPr>
            <a:cxnSpLocks noChangeShapeType="1"/>
            <a:stCxn id="111652" idx="4"/>
            <a:endCxn id="111653" idx="0"/>
          </p:cNvCxnSpPr>
          <p:nvPr/>
        </p:nvCxnSpPr>
        <p:spPr bwMode="auto">
          <a:xfrm flipH="1">
            <a:off x="5151438" y="5040313"/>
            <a:ext cx="315912"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657" name="AutoShape 40">
            <a:extLst>
              <a:ext uri="{FF2B5EF4-FFF2-40B4-BE49-F238E27FC236}">
                <a16:creationId xmlns:a16="http://schemas.microsoft.com/office/drawing/2014/main" id="{E7778FF9-F242-4B38-B87A-B55185A3ABD2}"/>
              </a:ext>
            </a:extLst>
          </p:cNvPr>
          <p:cNvCxnSpPr>
            <a:cxnSpLocks noChangeShapeType="1"/>
            <a:stCxn id="111624" idx="4"/>
            <a:endCxn id="111632" idx="0"/>
          </p:cNvCxnSpPr>
          <p:nvPr/>
        </p:nvCxnSpPr>
        <p:spPr bwMode="auto">
          <a:xfrm>
            <a:off x="3787775" y="1603375"/>
            <a:ext cx="2344738" cy="4397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658" name="Text Box 42">
            <a:extLst>
              <a:ext uri="{FF2B5EF4-FFF2-40B4-BE49-F238E27FC236}">
                <a16:creationId xmlns:a16="http://schemas.microsoft.com/office/drawing/2014/main" id="{704A3590-EB17-44A7-A90D-143CF324DEE6}"/>
              </a:ext>
            </a:extLst>
          </p:cNvPr>
          <p:cNvSpPr txBox="1">
            <a:spLocks noChangeArrowheads="1"/>
          </p:cNvSpPr>
          <p:nvPr/>
        </p:nvSpPr>
        <p:spPr bwMode="auto">
          <a:xfrm>
            <a:off x="3303588" y="1465263"/>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1</a:t>
            </a:r>
            <a:endParaRPr lang="en-US" altLang="en-US" sz="1400">
              <a:solidFill>
                <a:srgbClr val="FE1E1E"/>
              </a:solidFill>
            </a:endParaRPr>
          </a:p>
        </p:txBody>
      </p:sp>
      <p:sp>
        <p:nvSpPr>
          <p:cNvPr id="111659" name="Text Box 43">
            <a:extLst>
              <a:ext uri="{FF2B5EF4-FFF2-40B4-BE49-F238E27FC236}">
                <a16:creationId xmlns:a16="http://schemas.microsoft.com/office/drawing/2014/main" id="{FA7E1239-9980-4E55-A7A0-751AB56F25A2}"/>
              </a:ext>
            </a:extLst>
          </p:cNvPr>
          <p:cNvSpPr txBox="1">
            <a:spLocks noChangeArrowheads="1"/>
          </p:cNvSpPr>
          <p:nvPr/>
        </p:nvSpPr>
        <p:spPr bwMode="auto">
          <a:xfrm>
            <a:off x="4130675" y="1450975"/>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2</a:t>
            </a:r>
            <a:endParaRPr lang="en-US" altLang="en-US" sz="1400">
              <a:solidFill>
                <a:srgbClr val="FE1E1E"/>
              </a:solidFill>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Veri Yer Tutucusu 3">
            <a:extLst>
              <a:ext uri="{FF2B5EF4-FFF2-40B4-BE49-F238E27FC236}">
                <a16:creationId xmlns:a16="http://schemas.microsoft.com/office/drawing/2014/main" id="{04A6AFD9-06D2-4A8E-9E2D-E59AEE28D49A}"/>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4C70111-3EB8-4F33-9A50-23885C689AAF}" type="datetime4">
              <a:rPr lang="en-US" altLang="en-US" sz="1400" smtClean="0"/>
              <a:pPr>
                <a:spcBef>
                  <a:spcPct val="0"/>
                </a:spcBef>
                <a:buFontTx/>
                <a:buNone/>
              </a:pPr>
              <a:t>December 14, 2024</a:t>
            </a:fld>
            <a:endParaRPr lang="en-US" altLang="en-US" sz="1400"/>
          </a:p>
        </p:txBody>
      </p:sp>
      <p:sp>
        <p:nvSpPr>
          <p:cNvPr id="112643" name="Alt Bilgi Yer Tutucusu 4">
            <a:extLst>
              <a:ext uri="{FF2B5EF4-FFF2-40B4-BE49-F238E27FC236}">
                <a16:creationId xmlns:a16="http://schemas.microsoft.com/office/drawing/2014/main" id="{AD2BF25B-FE24-40F0-A4E0-2F487BAA817B}"/>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12644" name="Slayt Numarası Yer Tutucusu 5">
            <a:extLst>
              <a:ext uri="{FF2B5EF4-FFF2-40B4-BE49-F238E27FC236}">
                <a16:creationId xmlns:a16="http://schemas.microsoft.com/office/drawing/2014/main" id="{1F722C33-BF8C-4205-B3D6-BD82F8061D9C}"/>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4D6010D-32BC-4550-A941-F0C51C9248D6}" type="slidenum">
              <a:rPr lang="en-US" altLang="en-US" sz="1400" smtClean="0"/>
              <a:pPr>
                <a:spcBef>
                  <a:spcPct val="0"/>
                </a:spcBef>
                <a:buFontTx/>
                <a:buNone/>
              </a:pPr>
              <a:t>106</a:t>
            </a:fld>
            <a:endParaRPr lang="en-US" altLang="en-US" sz="1400"/>
          </a:p>
        </p:txBody>
      </p:sp>
      <p:sp>
        <p:nvSpPr>
          <p:cNvPr id="112645" name="Rectangle 3">
            <a:extLst>
              <a:ext uri="{FF2B5EF4-FFF2-40B4-BE49-F238E27FC236}">
                <a16:creationId xmlns:a16="http://schemas.microsoft.com/office/drawing/2014/main" id="{1CC01CD4-B82F-43EE-925E-1948F361F85A}"/>
              </a:ext>
            </a:extLst>
          </p:cNvPr>
          <p:cNvSpPr>
            <a:spLocks noGrp="1" noChangeArrowheads="1"/>
          </p:cNvSpPr>
          <p:nvPr>
            <p:ph type="title"/>
          </p:nvPr>
        </p:nvSpPr>
        <p:spPr/>
        <p:txBody>
          <a:bodyPr/>
          <a:lstStyle/>
          <a:p>
            <a:pPr eaLnBrk="1" hangingPunct="1"/>
            <a:r>
              <a:rPr lang="en-US" altLang="en-US"/>
              <a:t>Merging Example</a:t>
            </a:r>
          </a:p>
        </p:txBody>
      </p:sp>
      <p:sp>
        <p:nvSpPr>
          <p:cNvPr id="112646" name="Rectangle 4">
            <a:extLst>
              <a:ext uri="{FF2B5EF4-FFF2-40B4-BE49-F238E27FC236}">
                <a16:creationId xmlns:a16="http://schemas.microsoft.com/office/drawing/2014/main" id="{6AAEC762-0843-4577-81DF-27D3A3C5DDF5}"/>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12647" name="Oval 5">
            <a:extLst>
              <a:ext uri="{FF2B5EF4-FFF2-40B4-BE49-F238E27FC236}">
                <a16:creationId xmlns:a16="http://schemas.microsoft.com/office/drawing/2014/main" id="{41F42AA9-3F44-4448-9EE6-83F89691265A}"/>
              </a:ext>
            </a:extLst>
          </p:cNvPr>
          <p:cNvSpPr>
            <a:spLocks noChangeArrowheads="1"/>
          </p:cNvSpPr>
          <p:nvPr/>
        </p:nvSpPr>
        <p:spPr bwMode="auto">
          <a:xfrm>
            <a:off x="4899025" y="1225550"/>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cxnSp>
        <p:nvCxnSpPr>
          <p:cNvPr id="112648" name="AutoShape 9">
            <a:extLst>
              <a:ext uri="{FF2B5EF4-FFF2-40B4-BE49-F238E27FC236}">
                <a16:creationId xmlns:a16="http://schemas.microsoft.com/office/drawing/2014/main" id="{1EC4452A-F52E-4C8C-AE64-83755E5C9C1D}"/>
              </a:ext>
            </a:extLst>
          </p:cNvPr>
          <p:cNvCxnSpPr>
            <a:cxnSpLocks noChangeShapeType="1"/>
            <a:stCxn id="112647" idx="4"/>
            <a:endCxn id="112678" idx="0"/>
          </p:cNvCxnSpPr>
          <p:nvPr/>
        </p:nvCxnSpPr>
        <p:spPr bwMode="auto">
          <a:xfrm>
            <a:off x="5049838" y="1617663"/>
            <a:ext cx="1681162" cy="4349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12649" name="Group 41">
            <a:extLst>
              <a:ext uri="{FF2B5EF4-FFF2-40B4-BE49-F238E27FC236}">
                <a16:creationId xmlns:a16="http://schemas.microsoft.com/office/drawing/2014/main" id="{98EDBAF1-C36F-4007-BEEE-1F4F13591E1B}"/>
              </a:ext>
            </a:extLst>
          </p:cNvPr>
          <p:cNvGrpSpPr>
            <a:grpSpLocks/>
          </p:cNvGrpSpPr>
          <p:nvPr/>
        </p:nvGrpSpPr>
        <p:grpSpPr bwMode="auto">
          <a:xfrm>
            <a:off x="5948363" y="2052638"/>
            <a:ext cx="1565275" cy="1262062"/>
            <a:chOff x="1096" y="1312"/>
            <a:chExt cx="986" cy="795"/>
          </a:xfrm>
        </p:grpSpPr>
        <p:sp>
          <p:nvSpPr>
            <p:cNvPr id="112678" name="Oval 6">
              <a:extLst>
                <a:ext uri="{FF2B5EF4-FFF2-40B4-BE49-F238E27FC236}">
                  <a16:creationId xmlns:a16="http://schemas.microsoft.com/office/drawing/2014/main" id="{94474E02-CE96-434E-B524-34C0C8323F90}"/>
                </a:ext>
              </a:extLst>
            </p:cNvPr>
            <p:cNvSpPr>
              <a:spLocks noChangeArrowheads="1"/>
            </p:cNvSpPr>
            <p:nvPr/>
          </p:nvSpPr>
          <p:spPr bwMode="auto">
            <a:xfrm>
              <a:off x="1494" y="1312"/>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112679" name="Oval 7">
              <a:extLst>
                <a:ext uri="{FF2B5EF4-FFF2-40B4-BE49-F238E27FC236}">
                  <a16:creationId xmlns:a16="http://schemas.microsoft.com/office/drawing/2014/main" id="{1481709F-83DF-475D-95AD-0946BE3A947B}"/>
                </a:ext>
              </a:extLst>
            </p:cNvPr>
            <p:cNvSpPr>
              <a:spLocks noChangeArrowheads="1"/>
            </p:cNvSpPr>
            <p:nvPr/>
          </p:nvSpPr>
          <p:spPr bwMode="auto">
            <a:xfrm>
              <a:off x="1096" y="1861"/>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112680" name="Oval 8">
              <a:extLst>
                <a:ext uri="{FF2B5EF4-FFF2-40B4-BE49-F238E27FC236}">
                  <a16:creationId xmlns:a16="http://schemas.microsoft.com/office/drawing/2014/main" id="{E0C489BA-9E67-42A1-97EC-4C2AEB88CB75}"/>
                </a:ext>
              </a:extLst>
            </p:cNvPr>
            <p:cNvSpPr>
              <a:spLocks noChangeArrowheads="1"/>
            </p:cNvSpPr>
            <p:nvPr/>
          </p:nvSpPr>
          <p:spPr bwMode="auto">
            <a:xfrm>
              <a:off x="1893" y="1861"/>
              <a:ext cx="189"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cxnSp>
          <p:nvCxnSpPr>
            <p:cNvPr id="112681" name="AutoShape 10">
              <a:extLst>
                <a:ext uri="{FF2B5EF4-FFF2-40B4-BE49-F238E27FC236}">
                  <a16:creationId xmlns:a16="http://schemas.microsoft.com/office/drawing/2014/main" id="{5AFB2983-5AB5-4B0B-971E-C6D940029A88}"/>
                </a:ext>
              </a:extLst>
            </p:cNvPr>
            <p:cNvCxnSpPr>
              <a:cxnSpLocks noChangeShapeType="1"/>
              <a:stCxn id="112678" idx="4"/>
              <a:endCxn id="112679" idx="0"/>
            </p:cNvCxnSpPr>
            <p:nvPr/>
          </p:nvCxnSpPr>
          <p:spPr bwMode="auto">
            <a:xfrm flipH="1">
              <a:off x="1191" y="1559"/>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682" name="AutoShape 11">
              <a:extLst>
                <a:ext uri="{FF2B5EF4-FFF2-40B4-BE49-F238E27FC236}">
                  <a16:creationId xmlns:a16="http://schemas.microsoft.com/office/drawing/2014/main" id="{04F432C3-E737-4DBF-B59F-336463546587}"/>
                </a:ext>
              </a:extLst>
            </p:cNvPr>
            <p:cNvCxnSpPr>
              <a:cxnSpLocks noChangeShapeType="1"/>
              <a:stCxn id="112678" idx="4"/>
              <a:endCxn id="112680" idx="0"/>
            </p:cNvCxnSpPr>
            <p:nvPr/>
          </p:nvCxnSpPr>
          <p:spPr bwMode="auto">
            <a:xfrm>
              <a:off x="1589" y="1559"/>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12650" name="Text Box 12">
            <a:extLst>
              <a:ext uri="{FF2B5EF4-FFF2-40B4-BE49-F238E27FC236}">
                <a16:creationId xmlns:a16="http://schemas.microsoft.com/office/drawing/2014/main" id="{999ABBD9-A5CA-4DAF-8986-AF6C57C9759A}"/>
              </a:ext>
            </a:extLst>
          </p:cNvPr>
          <p:cNvSpPr txBox="1">
            <a:spLocks noChangeArrowheads="1"/>
          </p:cNvSpPr>
          <p:nvPr/>
        </p:nvSpPr>
        <p:spPr bwMode="auto">
          <a:xfrm>
            <a:off x="6262688" y="5334000"/>
            <a:ext cx="10239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H1’’</a:t>
            </a:r>
            <a:endParaRPr lang="en-US" altLang="en-US" sz="2400">
              <a:solidFill>
                <a:srgbClr val="FE1E1E"/>
              </a:solidFill>
            </a:endParaRPr>
          </a:p>
        </p:txBody>
      </p:sp>
      <p:grpSp>
        <p:nvGrpSpPr>
          <p:cNvPr id="112651" name="Group 42">
            <a:extLst>
              <a:ext uri="{FF2B5EF4-FFF2-40B4-BE49-F238E27FC236}">
                <a16:creationId xmlns:a16="http://schemas.microsoft.com/office/drawing/2014/main" id="{2D7AB277-798D-4C55-95DC-030A3EB1A132}"/>
              </a:ext>
            </a:extLst>
          </p:cNvPr>
          <p:cNvGrpSpPr>
            <a:grpSpLocks/>
          </p:cNvGrpSpPr>
          <p:nvPr/>
        </p:nvGrpSpPr>
        <p:grpSpPr bwMode="auto">
          <a:xfrm>
            <a:off x="1262063" y="2101850"/>
            <a:ext cx="4505325" cy="3870325"/>
            <a:chOff x="2361" y="1287"/>
            <a:chExt cx="2838" cy="2438"/>
          </a:xfrm>
        </p:grpSpPr>
        <p:sp>
          <p:nvSpPr>
            <p:cNvPr id="112653" name="Oval 13">
              <a:extLst>
                <a:ext uri="{FF2B5EF4-FFF2-40B4-BE49-F238E27FC236}">
                  <a16:creationId xmlns:a16="http://schemas.microsoft.com/office/drawing/2014/main" id="{37875452-EEB0-4094-BE6F-9B2FBEF3E022}"/>
                </a:ext>
              </a:extLst>
            </p:cNvPr>
            <p:cNvSpPr>
              <a:spLocks noChangeArrowheads="1"/>
            </p:cNvSpPr>
            <p:nvPr/>
          </p:nvSpPr>
          <p:spPr bwMode="auto">
            <a:xfrm>
              <a:off x="3768" y="1287"/>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112654" name="Oval 14">
              <a:extLst>
                <a:ext uri="{FF2B5EF4-FFF2-40B4-BE49-F238E27FC236}">
                  <a16:creationId xmlns:a16="http://schemas.microsoft.com/office/drawing/2014/main" id="{9E0CEE28-BEFA-4A76-9FBA-45B3239AEDC0}"/>
                </a:ext>
              </a:extLst>
            </p:cNvPr>
            <p:cNvSpPr>
              <a:spLocks noChangeArrowheads="1"/>
            </p:cNvSpPr>
            <p:nvPr/>
          </p:nvSpPr>
          <p:spPr bwMode="auto">
            <a:xfrm>
              <a:off x="4611" y="1788"/>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112655" name="Oval 15">
              <a:extLst>
                <a:ext uri="{FF2B5EF4-FFF2-40B4-BE49-F238E27FC236}">
                  <a16:creationId xmlns:a16="http://schemas.microsoft.com/office/drawing/2014/main" id="{0B9B034E-4C4F-494D-A399-55ADBD683072}"/>
                </a:ext>
              </a:extLst>
            </p:cNvPr>
            <p:cNvSpPr>
              <a:spLocks noChangeArrowheads="1"/>
            </p:cNvSpPr>
            <p:nvPr/>
          </p:nvSpPr>
          <p:spPr bwMode="auto">
            <a:xfrm>
              <a:off x="4213" y="2337"/>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112656" name="Oval 16">
              <a:extLst>
                <a:ext uri="{FF2B5EF4-FFF2-40B4-BE49-F238E27FC236}">
                  <a16:creationId xmlns:a16="http://schemas.microsoft.com/office/drawing/2014/main" id="{3E06FEEE-FCB9-429F-BAA3-6BDB8BB9F6EC}"/>
                </a:ext>
              </a:extLst>
            </p:cNvPr>
            <p:cNvSpPr>
              <a:spLocks noChangeArrowheads="1"/>
            </p:cNvSpPr>
            <p:nvPr/>
          </p:nvSpPr>
          <p:spPr bwMode="auto">
            <a:xfrm>
              <a:off x="5010" y="2337"/>
              <a:ext cx="189"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cxnSp>
          <p:nvCxnSpPr>
            <p:cNvPr id="112657" name="AutoShape 17">
              <a:extLst>
                <a:ext uri="{FF2B5EF4-FFF2-40B4-BE49-F238E27FC236}">
                  <a16:creationId xmlns:a16="http://schemas.microsoft.com/office/drawing/2014/main" id="{469CF73E-2CE4-4EB1-B165-86BB9054C401}"/>
                </a:ext>
              </a:extLst>
            </p:cNvPr>
            <p:cNvCxnSpPr>
              <a:cxnSpLocks noChangeShapeType="1"/>
              <a:stCxn id="112653" idx="4"/>
              <a:endCxn id="112654" idx="0"/>
            </p:cNvCxnSpPr>
            <p:nvPr/>
          </p:nvCxnSpPr>
          <p:spPr bwMode="auto">
            <a:xfrm>
              <a:off x="3863" y="1534"/>
              <a:ext cx="843" cy="25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658" name="AutoShape 18">
              <a:extLst>
                <a:ext uri="{FF2B5EF4-FFF2-40B4-BE49-F238E27FC236}">
                  <a16:creationId xmlns:a16="http://schemas.microsoft.com/office/drawing/2014/main" id="{CCF7506D-36AB-44A4-AE36-9C22F8F47672}"/>
                </a:ext>
              </a:extLst>
            </p:cNvPr>
            <p:cNvCxnSpPr>
              <a:cxnSpLocks noChangeShapeType="1"/>
              <a:stCxn id="112654" idx="4"/>
              <a:endCxn id="112655" idx="0"/>
            </p:cNvCxnSpPr>
            <p:nvPr/>
          </p:nvCxnSpPr>
          <p:spPr bwMode="auto">
            <a:xfrm flipH="1">
              <a:off x="4308" y="2035"/>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659" name="AutoShape 19">
              <a:extLst>
                <a:ext uri="{FF2B5EF4-FFF2-40B4-BE49-F238E27FC236}">
                  <a16:creationId xmlns:a16="http://schemas.microsoft.com/office/drawing/2014/main" id="{18CC1ACF-349C-4605-B7B6-39B38E723319}"/>
                </a:ext>
              </a:extLst>
            </p:cNvPr>
            <p:cNvCxnSpPr>
              <a:cxnSpLocks noChangeShapeType="1"/>
              <a:stCxn id="112654" idx="4"/>
              <a:endCxn id="112656" idx="0"/>
            </p:cNvCxnSpPr>
            <p:nvPr/>
          </p:nvCxnSpPr>
          <p:spPr bwMode="auto">
            <a:xfrm>
              <a:off x="4706" y="2035"/>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660" name="Oval 20">
              <a:extLst>
                <a:ext uri="{FF2B5EF4-FFF2-40B4-BE49-F238E27FC236}">
                  <a16:creationId xmlns:a16="http://schemas.microsoft.com/office/drawing/2014/main" id="{2CC12611-A420-4987-887D-F82FCA587731}"/>
                </a:ext>
              </a:extLst>
            </p:cNvPr>
            <p:cNvSpPr>
              <a:spLocks noChangeArrowheads="1"/>
            </p:cNvSpPr>
            <p:nvPr/>
          </p:nvSpPr>
          <p:spPr bwMode="auto">
            <a:xfrm>
              <a:off x="2959" y="1833"/>
              <a:ext cx="189"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112661" name="Oval 21">
              <a:extLst>
                <a:ext uri="{FF2B5EF4-FFF2-40B4-BE49-F238E27FC236}">
                  <a16:creationId xmlns:a16="http://schemas.microsoft.com/office/drawing/2014/main" id="{9FFEADB3-1C4E-427D-8883-02C5C140EF03}"/>
                </a:ext>
              </a:extLst>
            </p:cNvPr>
            <p:cNvSpPr>
              <a:spLocks noChangeArrowheads="1"/>
            </p:cNvSpPr>
            <p:nvPr/>
          </p:nvSpPr>
          <p:spPr bwMode="auto">
            <a:xfrm>
              <a:off x="2560" y="238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112662" name="Oval 22">
              <a:extLst>
                <a:ext uri="{FF2B5EF4-FFF2-40B4-BE49-F238E27FC236}">
                  <a16:creationId xmlns:a16="http://schemas.microsoft.com/office/drawing/2014/main" id="{2AD0BEA5-A570-4B48-904F-507B65C9DB2A}"/>
                </a:ext>
              </a:extLst>
            </p:cNvPr>
            <p:cNvSpPr>
              <a:spLocks noChangeArrowheads="1"/>
            </p:cNvSpPr>
            <p:nvPr/>
          </p:nvSpPr>
          <p:spPr bwMode="auto">
            <a:xfrm>
              <a:off x="2361" y="293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112663" name="Oval 23">
              <a:extLst>
                <a:ext uri="{FF2B5EF4-FFF2-40B4-BE49-F238E27FC236}">
                  <a16:creationId xmlns:a16="http://schemas.microsoft.com/office/drawing/2014/main" id="{2DAD5C53-5F3E-4131-846A-BA6210558794}"/>
                </a:ext>
              </a:extLst>
            </p:cNvPr>
            <p:cNvSpPr>
              <a:spLocks noChangeArrowheads="1"/>
            </p:cNvSpPr>
            <p:nvPr/>
          </p:nvSpPr>
          <p:spPr bwMode="auto">
            <a:xfrm>
              <a:off x="2759" y="293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cxnSp>
          <p:nvCxnSpPr>
            <p:cNvPr id="112664" name="AutoShape 24">
              <a:extLst>
                <a:ext uri="{FF2B5EF4-FFF2-40B4-BE49-F238E27FC236}">
                  <a16:creationId xmlns:a16="http://schemas.microsoft.com/office/drawing/2014/main" id="{9B841ED0-1946-46C8-AAAB-3AD8652C3BBA}"/>
                </a:ext>
              </a:extLst>
            </p:cNvPr>
            <p:cNvCxnSpPr>
              <a:cxnSpLocks noChangeShapeType="1"/>
              <a:stCxn id="112653" idx="4"/>
              <a:endCxn id="112660" idx="0"/>
            </p:cNvCxnSpPr>
            <p:nvPr/>
          </p:nvCxnSpPr>
          <p:spPr bwMode="auto">
            <a:xfrm flipH="1">
              <a:off x="3054" y="1534"/>
              <a:ext cx="809" cy="299"/>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665" name="AutoShape 25">
              <a:extLst>
                <a:ext uri="{FF2B5EF4-FFF2-40B4-BE49-F238E27FC236}">
                  <a16:creationId xmlns:a16="http://schemas.microsoft.com/office/drawing/2014/main" id="{C27700C9-58C9-4995-8E62-3AB2CE9562F8}"/>
                </a:ext>
              </a:extLst>
            </p:cNvPr>
            <p:cNvCxnSpPr>
              <a:cxnSpLocks noChangeShapeType="1"/>
              <a:stCxn id="112660" idx="4"/>
              <a:endCxn id="112661" idx="0"/>
            </p:cNvCxnSpPr>
            <p:nvPr/>
          </p:nvCxnSpPr>
          <p:spPr bwMode="auto">
            <a:xfrm flipH="1">
              <a:off x="2655" y="2080"/>
              <a:ext cx="399"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666" name="AutoShape 26">
              <a:extLst>
                <a:ext uri="{FF2B5EF4-FFF2-40B4-BE49-F238E27FC236}">
                  <a16:creationId xmlns:a16="http://schemas.microsoft.com/office/drawing/2014/main" id="{5C103250-1318-48A4-A902-331D723129B1}"/>
                </a:ext>
              </a:extLst>
            </p:cNvPr>
            <p:cNvCxnSpPr>
              <a:cxnSpLocks noChangeShapeType="1"/>
              <a:stCxn id="112661" idx="4"/>
              <a:endCxn id="112662" idx="0"/>
            </p:cNvCxnSpPr>
            <p:nvPr/>
          </p:nvCxnSpPr>
          <p:spPr bwMode="auto">
            <a:xfrm flipH="1">
              <a:off x="2456" y="262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667" name="AutoShape 27">
              <a:extLst>
                <a:ext uri="{FF2B5EF4-FFF2-40B4-BE49-F238E27FC236}">
                  <a16:creationId xmlns:a16="http://schemas.microsoft.com/office/drawing/2014/main" id="{EFAC6308-871E-4F87-88EB-8BF4C2FBBC3E}"/>
                </a:ext>
              </a:extLst>
            </p:cNvPr>
            <p:cNvCxnSpPr>
              <a:cxnSpLocks noChangeShapeType="1"/>
              <a:stCxn id="112661" idx="4"/>
              <a:endCxn id="112663" idx="0"/>
            </p:cNvCxnSpPr>
            <p:nvPr/>
          </p:nvCxnSpPr>
          <p:spPr bwMode="auto">
            <a:xfrm>
              <a:off x="2655" y="262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668" name="Oval 28">
              <a:extLst>
                <a:ext uri="{FF2B5EF4-FFF2-40B4-BE49-F238E27FC236}">
                  <a16:creationId xmlns:a16="http://schemas.microsoft.com/office/drawing/2014/main" id="{2035CD6A-03BE-41B7-9E0E-20F5E113BD43}"/>
                </a:ext>
              </a:extLst>
            </p:cNvPr>
            <p:cNvSpPr>
              <a:spLocks noChangeArrowheads="1"/>
            </p:cNvSpPr>
            <p:nvPr/>
          </p:nvSpPr>
          <p:spPr bwMode="auto">
            <a:xfrm>
              <a:off x="4146" y="2926"/>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sp>
          <p:nvSpPr>
            <p:cNvPr id="112669" name="Oval 29">
              <a:extLst>
                <a:ext uri="{FF2B5EF4-FFF2-40B4-BE49-F238E27FC236}">
                  <a16:creationId xmlns:a16="http://schemas.microsoft.com/office/drawing/2014/main" id="{09A779A8-9664-42AF-A563-F98BF22DA934}"/>
                </a:ext>
              </a:extLst>
            </p:cNvPr>
            <p:cNvSpPr>
              <a:spLocks noChangeArrowheads="1"/>
            </p:cNvSpPr>
            <p:nvPr/>
          </p:nvSpPr>
          <p:spPr bwMode="auto">
            <a:xfrm>
              <a:off x="3947" y="3475"/>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112670" name="AutoShape 30">
              <a:extLst>
                <a:ext uri="{FF2B5EF4-FFF2-40B4-BE49-F238E27FC236}">
                  <a16:creationId xmlns:a16="http://schemas.microsoft.com/office/drawing/2014/main" id="{602C1695-F6AE-4EC5-AD7F-890BDA202DD6}"/>
                </a:ext>
              </a:extLst>
            </p:cNvPr>
            <p:cNvCxnSpPr>
              <a:cxnSpLocks noChangeShapeType="1"/>
              <a:stCxn id="112672" idx="4"/>
              <a:endCxn id="112668" idx="0"/>
            </p:cNvCxnSpPr>
            <p:nvPr/>
          </p:nvCxnSpPr>
          <p:spPr bwMode="auto">
            <a:xfrm>
              <a:off x="3843" y="2627"/>
              <a:ext cx="398" cy="299"/>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671" name="AutoShape 31">
              <a:extLst>
                <a:ext uri="{FF2B5EF4-FFF2-40B4-BE49-F238E27FC236}">
                  <a16:creationId xmlns:a16="http://schemas.microsoft.com/office/drawing/2014/main" id="{00A7ED98-9AFC-435A-8639-66630C76DEBC}"/>
                </a:ext>
              </a:extLst>
            </p:cNvPr>
            <p:cNvCxnSpPr>
              <a:cxnSpLocks noChangeShapeType="1"/>
              <a:stCxn id="112668" idx="4"/>
              <a:endCxn id="112669" idx="0"/>
            </p:cNvCxnSpPr>
            <p:nvPr/>
          </p:nvCxnSpPr>
          <p:spPr bwMode="auto">
            <a:xfrm flipH="1">
              <a:off x="4042" y="3172"/>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672" name="Oval 32">
              <a:extLst>
                <a:ext uri="{FF2B5EF4-FFF2-40B4-BE49-F238E27FC236}">
                  <a16:creationId xmlns:a16="http://schemas.microsoft.com/office/drawing/2014/main" id="{D87818FC-1745-4FD1-9CEC-AF463651C45F}"/>
                </a:ext>
              </a:extLst>
            </p:cNvPr>
            <p:cNvSpPr>
              <a:spLocks noChangeArrowheads="1"/>
            </p:cNvSpPr>
            <p:nvPr/>
          </p:nvSpPr>
          <p:spPr bwMode="auto">
            <a:xfrm>
              <a:off x="3748" y="2380"/>
              <a:ext cx="189"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112673" name="Oval 33">
              <a:extLst>
                <a:ext uri="{FF2B5EF4-FFF2-40B4-BE49-F238E27FC236}">
                  <a16:creationId xmlns:a16="http://schemas.microsoft.com/office/drawing/2014/main" id="{B017F868-539E-4D2E-939F-E27F04A757C1}"/>
                </a:ext>
              </a:extLst>
            </p:cNvPr>
            <p:cNvSpPr>
              <a:spLocks noChangeArrowheads="1"/>
            </p:cNvSpPr>
            <p:nvPr/>
          </p:nvSpPr>
          <p:spPr bwMode="auto">
            <a:xfrm>
              <a:off x="3349" y="2929"/>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112674" name="Oval 34">
              <a:extLst>
                <a:ext uri="{FF2B5EF4-FFF2-40B4-BE49-F238E27FC236}">
                  <a16:creationId xmlns:a16="http://schemas.microsoft.com/office/drawing/2014/main" id="{E412B6EC-AA90-4254-B4D4-D97F388347AC}"/>
                </a:ext>
              </a:extLst>
            </p:cNvPr>
            <p:cNvSpPr>
              <a:spLocks noChangeArrowheads="1"/>
            </p:cNvSpPr>
            <p:nvPr/>
          </p:nvSpPr>
          <p:spPr bwMode="auto">
            <a:xfrm>
              <a:off x="3150" y="3478"/>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112675" name="AutoShape 35">
              <a:extLst>
                <a:ext uri="{FF2B5EF4-FFF2-40B4-BE49-F238E27FC236}">
                  <a16:creationId xmlns:a16="http://schemas.microsoft.com/office/drawing/2014/main" id="{D66A5D21-76CA-4FCC-9446-B85E3A4E38E0}"/>
                </a:ext>
              </a:extLst>
            </p:cNvPr>
            <p:cNvCxnSpPr>
              <a:cxnSpLocks noChangeShapeType="1"/>
              <a:stCxn id="112660" idx="4"/>
              <a:endCxn id="112672" idx="0"/>
            </p:cNvCxnSpPr>
            <p:nvPr/>
          </p:nvCxnSpPr>
          <p:spPr bwMode="auto">
            <a:xfrm>
              <a:off x="3054" y="2080"/>
              <a:ext cx="789" cy="3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676" name="AutoShape 36">
              <a:extLst>
                <a:ext uri="{FF2B5EF4-FFF2-40B4-BE49-F238E27FC236}">
                  <a16:creationId xmlns:a16="http://schemas.microsoft.com/office/drawing/2014/main" id="{CBD6CD2B-918A-4322-A62F-B012BF8080EE}"/>
                </a:ext>
              </a:extLst>
            </p:cNvPr>
            <p:cNvCxnSpPr>
              <a:cxnSpLocks noChangeShapeType="1"/>
              <a:stCxn id="112672" idx="4"/>
              <a:endCxn id="112673" idx="0"/>
            </p:cNvCxnSpPr>
            <p:nvPr/>
          </p:nvCxnSpPr>
          <p:spPr bwMode="auto">
            <a:xfrm flipH="1">
              <a:off x="3444" y="2627"/>
              <a:ext cx="399"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677" name="AutoShape 37">
              <a:extLst>
                <a:ext uri="{FF2B5EF4-FFF2-40B4-BE49-F238E27FC236}">
                  <a16:creationId xmlns:a16="http://schemas.microsoft.com/office/drawing/2014/main" id="{04DA51A2-A6B9-47CF-AEBD-959039B309EA}"/>
                </a:ext>
              </a:extLst>
            </p:cNvPr>
            <p:cNvCxnSpPr>
              <a:cxnSpLocks noChangeShapeType="1"/>
              <a:stCxn id="112673" idx="4"/>
              <a:endCxn id="112674" idx="0"/>
            </p:cNvCxnSpPr>
            <p:nvPr/>
          </p:nvCxnSpPr>
          <p:spPr bwMode="auto">
            <a:xfrm flipH="1">
              <a:off x="3245" y="3175"/>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12652" name="AutoShape 38">
            <a:extLst>
              <a:ext uri="{FF2B5EF4-FFF2-40B4-BE49-F238E27FC236}">
                <a16:creationId xmlns:a16="http://schemas.microsoft.com/office/drawing/2014/main" id="{82CADFD3-1D5E-424F-889D-DE4B2BF5004C}"/>
              </a:ext>
            </a:extLst>
          </p:cNvPr>
          <p:cNvCxnSpPr>
            <a:cxnSpLocks noChangeShapeType="1"/>
            <a:stCxn id="112647" idx="4"/>
            <a:endCxn id="112653" idx="0"/>
          </p:cNvCxnSpPr>
          <p:nvPr/>
        </p:nvCxnSpPr>
        <p:spPr bwMode="auto">
          <a:xfrm flipH="1">
            <a:off x="3646488" y="1617663"/>
            <a:ext cx="1403350" cy="4841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Veri Yer Tutucusu 3">
            <a:extLst>
              <a:ext uri="{FF2B5EF4-FFF2-40B4-BE49-F238E27FC236}">
                <a16:creationId xmlns:a16="http://schemas.microsoft.com/office/drawing/2014/main" id="{E9B75D70-82D8-4588-A3DC-B891010E3893}"/>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7F1DA02-0B84-4918-A90D-DFBDE63C5F75}" type="datetime4">
              <a:rPr lang="en-US" altLang="en-US" sz="1400" smtClean="0"/>
              <a:pPr>
                <a:spcBef>
                  <a:spcPct val="0"/>
                </a:spcBef>
                <a:buFontTx/>
                <a:buNone/>
              </a:pPr>
              <a:t>December 14, 2024</a:t>
            </a:fld>
            <a:endParaRPr lang="en-US" altLang="en-US" sz="1400"/>
          </a:p>
        </p:txBody>
      </p:sp>
      <p:sp>
        <p:nvSpPr>
          <p:cNvPr id="113667" name="Alt Bilgi Yer Tutucusu 4">
            <a:extLst>
              <a:ext uri="{FF2B5EF4-FFF2-40B4-BE49-F238E27FC236}">
                <a16:creationId xmlns:a16="http://schemas.microsoft.com/office/drawing/2014/main" id="{61A592DF-D148-4027-9A5A-CB9FE0ECADD4}"/>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13668" name="Slayt Numarası Yer Tutucusu 5">
            <a:extLst>
              <a:ext uri="{FF2B5EF4-FFF2-40B4-BE49-F238E27FC236}">
                <a16:creationId xmlns:a16="http://schemas.microsoft.com/office/drawing/2014/main" id="{44F40673-A514-4076-8295-1768947D6BDF}"/>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86F884F-7D74-48FB-84EC-93704E831412}" type="slidenum">
              <a:rPr lang="en-US" altLang="en-US" sz="1400" smtClean="0"/>
              <a:pPr>
                <a:spcBef>
                  <a:spcPct val="0"/>
                </a:spcBef>
                <a:buFontTx/>
                <a:buNone/>
              </a:pPr>
              <a:t>107</a:t>
            </a:fld>
            <a:endParaRPr lang="en-US" altLang="en-US" sz="1400"/>
          </a:p>
        </p:txBody>
      </p:sp>
      <p:sp>
        <p:nvSpPr>
          <p:cNvPr id="113669" name="Rectangle 2">
            <a:extLst>
              <a:ext uri="{FF2B5EF4-FFF2-40B4-BE49-F238E27FC236}">
                <a16:creationId xmlns:a16="http://schemas.microsoft.com/office/drawing/2014/main" id="{330840FC-3846-4CC1-806F-7996A32B56AE}"/>
              </a:ext>
            </a:extLst>
          </p:cNvPr>
          <p:cNvSpPr>
            <a:spLocks noGrp="1" noChangeArrowheads="1"/>
          </p:cNvSpPr>
          <p:nvPr>
            <p:ph type="title"/>
          </p:nvPr>
        </p:nvSpPr>
        <p:spPr>
          <a:noFill/>
        </p:spPr>
        <p:txBody>
          <a:bodyPr/>
          <a:lstStyle/>
          <a:p>
            <a:pPr eaLnBrk="1" hangingPunct="1"/>
            <a:r>
              <a:rPr lang="en-US" altLang="en-US" sz="4000"/>
              <a:t>Non-Recursive </a:t>
            </a:r>
            <a:r>
              <a:rPr lang="tr-TR" altLang="en-US" sz="4000"/>
              <a:t>Merging Algorithm:</a:t>
            </a:r>
            <a:br>
              <a:rPr lang="tr-TR" altLang="en-US" sz="4000"/>
            </a:br>
            <a:r>
              <a:rPr lang="tr-TR" altLang="en-US" sz="4000"/>
              <a:t>First Pass </a:t>
            </a:r>
            <a:endParaRPr lang="en-US" altLang="en-US" sz="4000"/>
          </a:p>
        </p:txBody>
      </p:sp>
      <p:sp>
        <p:nvSpPr>
          <p:cNvPr id="113670" name="Rectangle 3">
            <a:extLst>
              <a:ext uri="{FF2B5EF4-FFF2-40B4-BE49-F238E27FC236}">
                <a16:creationId xmlns:a16="http://schemas.microsoft.com/office/drawing/2014/main" id="{9D1F1AEA-627E-4D8A-8EA7-1A7F14B68A29}"/>
              </a:ext>
            </a:extLst>
          </p:cNvPr>
          <p:cNvSpPr>
            <a:spLocks noGrp="1" noChangeArrowheads="1"/>
          </p:cNvSpPr>
          <p:nvPr>
            <p:ph type="body" idx="1"/>
          </p:nvPr>
        </p:nvSpPr>
        <p:spPr/>
        <p:txBody>
          <a:bodyPr/>
          <a:lstStyle/>
          <a:p>
            <a:pPr marL="660400" indent="-660400" eaLnBrk="1" hangingPunct="1"/>
            <a:r>
              <a:rPr lang="tr-TR" altLang="en-US" i="1">
                <a:solidFill>
                  <a:srgbClr val="FE1E1E"/>
                </a:solidFill>
              </a:rPr>
              <a:t>T</a:t>
            </a:r>
            <a:r>
              <a:rPr lang="en-US" altLang="en-US" i="1">
                <a:solidFill>
                  <a:srgbClr val="FE1E1E"/>
                </a:solidFill>
              </a:rPr>
              <a:t>wo passes</a:t>
            </a:r>
          </a:p>
          <a:p>
            <a:pPr marL="660400" indent="-660400" eaLnBrk="1" hangingPunct="1"/>
            <a:r>
              <a:rPr lang="tr-TR" altLang="en-US" i="1">
                <a:solidFill>
                  <a:srgbClr val="FE1E1E"/>
                </a:solidFill>
              </a:rPr>
              <a:t>F</a:t>
            </a:r>
            <a:r>
              <a:rPr lang="en-US" altLang="en-US" i="1">
                <a:solidFill>
                  <a:srgbClr val="FE1E1E"/>
                </a:solidFill>
              </a:rPr>
              <a:t>irst pass</a:t>
            </a:r>
            <a:r>
              <a:rPr lang="en-US" altLang="en-US"/>
              <a:t>:</a:t>
            </a:r>
          </a:p>
          <a:p>
            <a:pPr marL="1035050" lvl="1" indent="-577850" eaLnBrk="1" hangingPunct="1"/>
            <a:r>
              <a:rPr lang="en-US" altLang="en-US"/>
              <a:t>arrange the nodes on the </a:t>
            </a:r>
            <a:r>
              <a:rPr lang="en-US" altLang="en-US" i="1">
                <a:solidFill>
                  <a:srgbClr val="FE1E1E"/>
                </a:solidFill>
              </a:rPr>
              <a:t>righ</a:t>
            </a:r>
            <a:r>
              <a:rPr lang="tr-TR" altLang="en-US" i="1">
                <a:solidFill>
                  <a:srgbClr val="FE1E1E"/>
                </a:solidFill>
              </a:rPr>
              <a:t>t-most</a:t>
            </a:r>
            <a:r>
              <a:rPr lang="en-US" altLang="en-US" i="1">
                <a:solidFill>
                  <a:srgbClr val="FE1E1E"/>
                </a:solidFill>
              </a:rPr>
              <a:t> path</a:t>
            </a:r>
            <a:r>
              <a:rPr lang="en-US" altLang="en-US"/>
              <a:t> of both LHs in </a:t>
            </a:r>
            <a:r>
              <a:rPr lang="en-US" altLang="en-US" i="1">
                <a:solidFill>
                  <a:srgbClr val="FE1E1E"/>
                </a:solidFill>
              </a:rPr>
              <a:t>sorted order</a:t>
            </a:r>
            <a:r>
              <a:rPr lang="en-US" altLang="en-US"/>
              <a:t>, keeping their respective left children;</a:t>
            </a:r>
          </a:p>
          <a:p>
            <a:pPr marL="1035050" lvl="1" indent="-577850" eaLnBrk="1" hangingPunct="1"/>
            <a:r>
              <a:rPr lang="en-US" altLang="en-US"/>
              <a:t>create a new tree from the two LHs; </a:t>
            </a:r>
          </a:p>
          <a:p>
            <a:pPr marL="1409700" lvl="2" indent="-495300" eaLnBrk="1" hangingPunct="1"/>
            <a:r>
              <a:rPr lang="en-US" altLang="en-US"/>
              <a:t>sort and arrange the nodes above, </a:t>
            </a:r>
          </a:p>
          <a:p>
            <a:pPr marL="1409700" lvl="2" indent="-495300" eaLnBrk="1" hangingPunct="1"/>
            <a:r>
              <a:rPr lang="en-US" altLang="en-US"/>
              <a:t>make them the right path of the new tree.</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Veri Yer Tutucusu 3">
            <a:extLst>
              <a:ext uri="{FF2B5EF4-FFF2-40B4-BE49-F238E27FC236}">
                <a16:creationId xmlns:a16="http://schemas.microsoft.com/office/drawing/2014/main" id="{6D1EFD4D-0E71-433B-AB4F-7D6B2B9EA6D0}"/>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ACD3937-11CD-4D44-AA91-22C9315FC02C}" type="datetime4">
              <a:rPr lang="en-US" altLang="en-US" sz="1400" smtClean="0"/>
              <a:pPr>
                <a:spcBef>
                  <a:spcPct val="0"/>
                </a:spcBef>
                <a:buFontTx/>
                <a:buNone/>
              </a:pPr>
              <a:t>December 14, 2024</a:t>
            </a:fld>
            <a:endParaRPr lang="en-US" altLang="en-US" sz="1400"/>
          </a:p>
        </p:txBody>
      </p:sp>
      <p:sp>
        <p:nvSpPr>
          <p:cNvPr id="114691" name="Alt Bilgi Yer Tutucusu 4">
            <a:extLst>
              <a:ext uri="{FF2B5EF4-FFF2-40B4-BE49-F238E27FC236}">
                <a16:creationId xmlns:a16="http://schemas.microsoft.com/office/drawing/2014/main" id="{E79077D5-D898-458E-87BC-992497C360B3}"/>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14692" name="Slayt Numarası Yer Tutucusu 5">
            <a:extLst>
              <a:ext uri="{FF2B5EF4-FFF2-40B4-BE49-F238E27FC236}">
                <a16:creationId xmlns:a16="http://schemas.microsoft.com/office/drawing/2014/main" id="{C9E307A0-8622-48A9-AB29-149D26D0DC6A}"/>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87E065D-7186-4209-BE14-A7C3C8DEA42E}" type="slidenum">
              <a:rPr lang="en-US" altLang="en-US" sz="1400" smtClean="0"/>
              <a:pPr>
                <a:spcBef>
                  <a:spcPct val="0"/>
                </a:spcBef>
                <a:buFontTx/>
                <a:buNone/>
              </a:pPr>
              <a:t>108</a:t>
            </a:fld>
            <a:endParaRPr lang="en-US" altLang="en-US" sz="1400"/>
          </a:p>
        </p:txBody>
      </p:sp>
      <p:sp>
        <p:nvSpPr>
          <p:cNvPr id="114693" name="Rectangle 2">
            <a:extLst>
              <a:ext uri="{FF2B5EF4-FFF2-40B4-BE49-F238E27FC236}">
                <a16:creationId xmlns:a16="http://schemas.microsoft.com/office/drawing/2014/main" id="{E694A61D-8EFA-4C76-9868-DC973BCAB146}"/>
              </a:ext>
            </a:extLst>
          </p:cNvPr>
          <p:cNvSpPr>
            <a:spLocks noGrp="1" noChangeArrowheads="1"/>
          </p:cNvSpPr>
          <p:nvPr>
            <p:ph type="title"/>
          </p:nvPr>
        </p:nvSpPr>
        <p:spPr>
          <a:noFill/>
        </p:spPr>
        <p:txBody>
          <a:bodyPr/>
          <a:lstStyle/>
          <a:p>
            <a:pPr eaLnBrk="1" hangingPunct="1"/>
            <a:r>
              <a:rPr lang="en-US" altLang="en-US" sz="4000"/>
              <a:t>Non-Recursive </a:t>
            </a:r>
            <a:r>
              <a:rPr lang="tr-TR" altLang="en-US" sz="4000"/>
              <a:t>Merging Algorithm: Second Pass</a:t>
            </a:r>
            <a:r>
              <a:rPr lang="tr-TR" altLang="en-US" sz="4000" b="1"/>
              <a:t> </a:t>
            </a:r>
            <a:endParaRPr lang="en-US" altLang="en-US" sz="4000" b="1"/>
          </a:p>
        </p:txBody>
      </p:sp>
      <p:sp>
        <p:nvSpPr>
          <p:cNvPr id="114694" name="Rectangle 3">
            <a:extLst>
              <a:ext uri="{FF2B5EF4-FFF2-40B4-BE49-F238E27FC236}">
                <a16:creationId xmlns:a16="http://schemas.microsoft.com/office/drawing/2014/main" id="{39FF369A-11FE-488E-9319-CAE3EE795FE6}"/>
              </a:ext>
            </a:extLst>
          </p:cNvPr>
          <p:cNvSpPr>
            <a:spLocks noGrp="1" noChangeArrowheads="1"/>
          </p:cNvSpPr>
          <p:nvPr>
            <p:ph type="body" idx="1"/>
          </p:nvPr>
        </p:nvSpPr>
        <p:spPr/>
        <p:txBody>
          <a:bodyPr/>
          <a:lstStyle/>
          <a:p>
            <a:pPr marL="660400" indent="-660400" eaLnBrk="1" hangingPunct="1"/>
            <a:r>
              <a:rPr lang="tr-TR" altLang="en-US"/>
              <a:t>S</a:t>
            </a:r>
            <a:r>
              <a:rPr lang="en-US" altLang="en-US"/>
              <a:t>tart a </a:t>
            </a:r>
            <a:r>
              <a:rPr lang="en-US" altLang="en-US" i="1">
                <a:solidFill>
                  <a:srgbClr val="FE1E1E"/>
                </a:solidFill>
              </a:rPr>
              <a:t>bottom-up analysis</a:t>
            </a:r>
            <a:r>
              <a:rPr lang="en-US" altLang="en-US"/>
              <a:t> to</a:t>
            </a:r>
          </a:p>
          <a:p>
            <a:pPr marL="1035050" lvl="1" indent="-577850" eaLnBrk="1" hangingPunct="1"/>
            <a:r>
              <a:rPr lang="tr-TR" altLang="en-US"/>
              <a:t>c</a:t>
            </a:r>
            <a:r>
              <a:rPr lang="en-US" altLang="en-US"/>
              <a:t>heck and determine the nodes at which the leftist heap property is violated, and</a:t>
            </a:r>
          </a:p>
          <a:p>
            <a:pPr marL="1035050" lvl="1" indent="-577850" eaLnBrk="1" hangingPunct="1"/>
            <a:r>
              <a:rPr lang="en-US" altLang="en-US"/>
              <a:t>perform a swap at these nodes.</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Veri Yer Tutucusu 3">
            <a:extLst>
              <a:ext uri="{FF2B5EF4-FFF2-40B4-BE49-F238E27FC236}">
                <a16:creationId xmlns:a16="http://schemas.microsoft.com/office/drawing/2014/main" id="{CC6AE279-4A69-45D6-8838-0D28B8712939}"/>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35ACC45-A24E-485E-A6D2-3A9C18DD0392}" type="datetime4">
              <a:rPr lang="en-US" altLang="en-US" sz="1400" smtClean="0"/>
              <a:pPr>
                <a:spcBef>
                  <a:spcPct val="0"/>
                </a:spcBef>
                <a:buFontTx/>
                <a:buNone/>
              </a:pPr>
              <a:t>December 14, 2024</a:t>
            </a:fld>
            <a:endParaRPr lang="en-US" altLang="en-US" sz="1400"/>
          </a:p>
        </p:txBody>
      </p:sp>
      <p:sp>
        <p:nvSpPr>
          <p:cNvPr id="115715" name="Alt Bilgi Yer Tutucusu 4">
            <a:extLst>
              <a:ext uri="{FF2B5EF4-FFF2-40B4-BE49-F238E27FC236}">
                <a16:creationId xmlns:a16="http://schemas.microsoft.com/office/drawing/2014/main" id="{79E00B08-B16C-4ECC-B21F-72F1DF27289D}"/>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15716" name="Slayt Numarası Yer Tutucusu 5">
            <a:extLst>
              <a:ext uri="{FF2B5EF4-FFF2-40B4-BE49-F238E27FC236}">
                <a16:creationId xmlns:a16="http://schemas.microsoft.com/office/drawing/2014/main" id="{90E6A399-7365-429A-8A4E-EDC337BA0807}"/>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8D3D26D-9AAC-4DE9-977F-E4774D234B3B}" type="slidenum">
              <a:rPr lang="en-US" altLang="en-US" sz="1400" smtClean="0"/>
              <a:pPr>
                <a:spcBef>
                  <a:spcPct val="0"/>
                </a:spcBef>
                <a:buFontTx/>
                <a:buNone/>
              </a:pPr>
              <a:t>109</a:t>
            </a:fld>
            <a:endParaRPr lang="en-US" altLang="en-US" sz="1400"/>
          </a:p>
        </p:txBody>
      </p:sp>
      <p:sp>
        <p:nvSpPr>
          <p:cNvPr id="115717" name="Rectangle 4">
            <a:extLst>
              <a:ext uri="{FF2B5EF4-FFF2-40B4-BE49-F238E27FC236}">
                <a16:creationId xmlns:a16="http://schemas.microsoft.com/office/drawing/2014/main" id="{83D98BBC-4899-494F-951D-434AAE47A3BF}"/>
              </a:ext>
            </a:extLst>
          </p:cNvPr>
          <p:cNvSpPr>
            <a:spLocks noGrp="1" noChangeArrowheads="1"/>
          </p:cNvSpPr>
          <p:nvPr>
            <p:ph type="title"/>
          </p:nvPr>
        </p:nvSpPr>
        <p:spPr/>
        <p:txBody>
          <a:bodyPr/>
          <a:lstStyle/>
          <a:p>
            <a:pPr eaLnBrk="1" hangingPunct="1"/>
            <a:r>
              <a:rPr lang="en-US" altLang="en-US"/>
              <a:t>Merging Example</a:t>
            </a:r>
          </a:p>
        </p:txBody>
      </p:sp>
      <p:sp>
        <p:nvSpPr>
          <p:cNvPr id="115718" name="Rectangle 5">
            <a:extLst>
              <a:ext uri="{FF2B5EF4-FFF2-40B4-BE49-F238E27FC236}">
                <a16:creationId xmlns:a16="http://schemas.microsoft.com/office/drawing/2014/main" id="{EE5865EC-B22C-40DE-9556-28D0F6871673}"/>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15719" name="Oval 7">
            <a:extLst>
              <a:ext uri="{FF2B5EF4-FFF2-40B4-BE49-F238E27FC236}">
                <a16:creationId xmlns:a16="http://schemas.microsoft.com/office/drawing/2014/main" id="{83ED048B-694E-43AA-B0B2-5D06E1220BD7}"/>
              </a:ext>
            </a:extLst>
          </p:cNvPr>
          <p:cNvSpPr>
            <a:spLocks noChangeArrowheads="1"/>
          </p:cNvSpPr>
          <p:nvPr/>
        </p:nvSpPr>
        <p:spPr bwMode="auto">
          <a:xfrm>
            <a:off x="2387600" y="15271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115720" name="Oval 8">
            <a:extLst>
              <a:ext uri="{FF2B5EF4-FFF2-40B4-BE49-F238E27FC236}">
                <a16:creationId xmlns:a16="http://schemas.microsoft.com/office/drawing/2014/main" id="{BD1F88E1-81D0-4DDC-818A-68F7820C1871}"/>
              </a:ext>
            </a:extLst>
          </p:cNvPr>
          <p:cNvSpPr>
            <a:spLocks noChangeArrowheads="1"/>
          </p:cNvSpPr>
          <p:nvPr/>
        </p:nvSpPr>
        <p:spPr bwMode="auto">
          <a:xfrm>
            <a:off x="1122363" y="2398713"/>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115721" name="Oval 9">
            <a:extLst>
              <a:ext uri="{FF2B5EF4-FFF2-40B4-BE49-F238E27FC236}">
                <a16:creationId xmlns:a16="http://schemas.microsoft.com/office/drawing/2014/main" id="{642462C2-28D1-4968-9915-6D3E9D0A9FC5}"/>
              </a:ext>
            </a:extLst>
          </p:cNvPr>
          <p:cNvSpPr>
            <a:spLocks noChangeArrowheads="1"/>
          </p:cNvSpPr>
          <p:nvPr/>
        </p:nvSpPr>
        <p:spPr bwMode="auto">
          <a:xfrm>
            <a:off x="3652838" y="2398713"/>
            <a:ext cx="300037"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115722" name="Oval 10">
            <a:extLst>
              <a:ext uri="{FF2B5EF4-FFF2-40B4-BE49-F238E27FC236}">
                <a16:creationId xmlns:a16="http://schemas.microsoft.com/office/drawing/2014/main" id="{4468657F-41AD-4F85-8266-3E8580E854C0}"/>
              </a:ext>
            </a:extLst>
          </p:cNvPr>
          <p:cNvSpPr>
            <a:spLocks noChangeArrowheads="1"/>
          </p:cNvSpPr>
          <p:nvPr/>
        </p:nvSpPr>
        <p:spPr bwMode="auto">
          <a:xfrm>
            <a:off x="490538" y="32702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115723" name="Oval 11">
            <a:extLst>
              <a:ext uri="{FF2B5EF4-FFF2-40B4-BE49-F238E27FC236}">
                <a16:creationId xmlns:a16="http://schemas.microsoft.com/office/drawing/2014/main" id="{BE45ECBB-67A4-4522-A9C6-B98A32BDCCD5}"/>
              </a:ext>
            </a:extLst>
          </p:cNvPr>
          <p:cNvSpPr>
            <a:spLocks noChangeArrowheads="1"/>
          </p:cNvSpPr>
          <p:nvPr/>
        </p:nvSpPr>
        <p:spPr bwMode="auto">
          <a:xfrm>
            <a:off x="1755775" y="3270250"/>
            <a:ext cx="300038"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115724" name="Oval 12">
            <a:extLst>
              <a:ext uri="{FF2B5EF4-FFF2-40B4-BE49-F238E27FC236}">
                <a16:creationId xmlns:a16="http://schemas.microsoft.com/office/drawing/2014/main" id="{5BA1E520-30E2-481E-8628-0BDC92C3A18F}"/>
              </a:ext>
            </a:extLst>
          </p:cNvPr>
          <p:cNvSpPr>
            <a:spLocks noChangeArrowheads="1"/>
          </p:cNvSpPr>
          <p:nvPr/>
        </p:nvSpPr>
        <p:spPr bwMode="auto">
          <a:xfrm>
            <a:off x="3019425" y="32702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115725" name="Oval 13">
            <a:extLst>
              <a:ext uri="{FF2B5EF4-FFF2-40B4-BE49-F238E27FC236}">
                <a16:creationId xmlns:a16="http://schemas.microsoft.com/office/drawing/2014/main" id="{CFBF9E74-EB37-498D-B30E-FEA686CFDB65}"/>
              </a:ext>
            </a:extLst>
          </p:cNvPr>
          <p:cNvSpPr>
            <a:spLocks noChangeArrowheads="1"/>
          </p:cNvSpPr>
          <p:nvPr/>
        </p:nvSpPr>
        <p:spPr bwMode="auto">
          <a:xfrm>
            <a:off x="4284663" y="32702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sp>
        <p:nvSpPr>
          <p:cNvPr id="115726" name="Oval 14">
            <a:extLst>
              <a:ext uri="{FF2B5EF4-FFF2-40B4-BE49-F238E27FC236}">
                <a16:creationId xmlns:a16="http://schemas.microsoft.com/office/drawing/2014/main" id="{7899283C-BB3F-4342-B232-66992267E551}"/>
              </a:ext>
            </a:extLst>
          </p:cNvPr>
          <p:cNvSpPr>
            <a:spLocks noChangeArrowheads="1"/>
          </p:cNvSpPr>
          <p:nvPr/>
        </p:nvSpPr>
        <p:spPr bwMode="auto">
          <a:xfrm>
            <a:off x="2703513" y="41417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115727" name="Oval 15">
            <a:extLst>
              <a:ext uri="{FF2B5EF4-FFF2-40B4-BE49-F238E27FC236}">
                <a16:creationId xmlns:a16="http://schemas.microsoft.com/office/drawing/2014/main" id="{095435E0-61F4-4D4F-81C5-855180761862}"/>
              </a:ext>
            </a:extLst>
          </p:cNvPr>
          <p:cNvSpPr>
            <a:spLocks noChangeArrowheads="1"/>
          </p:cNvSpPr>
          <p:nvPr/>
        </p:nvSpPr>
        <p:spPr bwMode="auto">
          <a:xfrm>
            <a:off x="3335338" y="41417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115728" name="Oval 16">
            <a:extLst>
              <a:ext uri="{FF2B5EF4-FFF2-40B4-BE49-F238E27FC236}">
                <a16:creationId xmlns:a16="http://schemas.microsoft.com/office/drawing/2014/main" id="{40AA9A5D-5D6F-47AA-A394-A49C740DA95A}"/>
              </a:ext>
            </a:extLst>
          </p:cNvPr>
          <p:cNvSpPr>
            <a:spLocks noChangeArrowheads="1"/>
          </p:cNvSpPr>
          <p:nvPr/>
        </p:nvSpPr>
        <p:spPr bwMode="auto">
          <a:xfrm>
            <a:off x="3968750" y="41417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115729" name="AutoShape 17">
            <a:extLst>
              <a:ext uri="{FF2B5EF4-FFF2-40B4-BE49-F238E27FC236}">
                <a16:creationId xmlns:a16="http://schemas.microsoft.com/office/drawing/2014/main" id="{FD46B3D7-9640-4AA9-A657-1C15F82BEAAA}"/>
              </a:ext>
            </a:extLst>
          </p:cNvPr>
          <p:cNvCxnSpPr>
            <a:cxnSpLocks noChangeShapeType="1"/>
            <a:stCxn id="115719" idx="4"/>
            <a:endCxn id="115720" idx="0"/>
          </p:cNvCxnSpPr>
          <p:nvPr/>
        </p:nvCxnSpPr>
        <p:spPr bwMode="auto">
          <a:xfrm flipH="1">
            <a:off x="1273175" y="1919288"/>
            <a:ext cx="1265238"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730" name="AutoShape 18">
            <a:extLst>
              <a:ext uri="{FF2B5EF4-FFF2-40B4-BE49-F238E27FC236}">
                <a16:creationId xmlns:a16="http://schemas.microsoft.com/office/drawing/2014/main" id="{B40B3FED-2AB7-46E7-982E-D943E78E2918}"/>
              </a:ext>
            </a:extLst>
          </p:cNvPr>
          <p:cNvCxnSpPr>
            <a:cxnSpLocks noChangeShapeType="1"/>
            <a:stCxn id="115719" idx="4"/>
            <a:endCxn id="115721" idx="0"/>
          </p:cNvCxnSpPr>
          <p:nvPr/>
        </p:nvCxnSpPr>
        <p:spPr bwMode="auto">
          <a:xfrm>
            <a:off x="2538413" y="1919288"/>
            <a:ext cx="1265237"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731" name="AutoShape 19">
            <a:extLst>
              <a:ext uri="{FF2B5EF4-FFF2-40B4-BE49-F238E27FC236}">
                <a16:creationId xmlns:a16="http://schemas.microsoft.com/office/drawing/2014/main" id="{4D41343A-90A1-4A84-AE11-FACAA1FB2A19}"/>
              </a:ext>
            </a:extLst>
          </p:cNvPr>
          <p:cNvCxnSpPr>
            <a:cxnSpLocks noChangeShapeType="1"/>
            <a:stCxn id="115720" idx="4"/>
            <a:endCxn id="115722" idx="0"/>
          </p:cNvCxnSpPr>
          <p:nvPr/>
        </p:nvCxnSpPr>
        <p:spPr bwMode="auto">
          <a:xfrm flipH="1">
            <a:off x="641350" y="27908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732" name="AutoShape 20">
            <a:extLst>
              <a:ext uri="{FF2B5EF4-FFF2-40B4-BE49-F238E27FC236}">
                <a16:creationId xmlns:a16="http://schemas.microsoft.com/office/drawing/2014/main" id="{9C5178EB-A33E-4434-B513-A2A6E891FC9D}"/>
              </a:ext>
            </a:extLst>
          </p:cNvPr>
          <p:cNvCxnSpPr>
            <a:cxnSpLocks noChangeShapeType="1"/>
            <a:stCxn id="115720" idx="4"/>
            <a:endCxn id="115723" idx="0"/>
          </p:cNvCxnSpPr>
          <p:nvPr/>
        </p:nvCxnSpPr>
        <p:spPr bwMode="auto">
          <a:xfrm>
            <a:off x="1273175" y="27908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733" name="AutoShape 21">
            <a:extLst>
              <a:ext uri="{FF2B5EF4-FFF2-40B4-BE49-F238E27FC236}">
                <a16:creationId xmlns:a16="http://schemas.microsoft.com/office/drawing/2014/main" id="{B491E021-C515-4A4B-861D-28A62D2C121D}"/>
              </a:ext>
            </a:extLst>
          </p:cNvPr>
          <p:cNvCxnSpPr>
            <a:cxnSpLocks noChangeShapeType="1"/>
            <a:stCxn id="115721" idx="4"/>
            <a:endCxn id="115724" idx="0"/>
          </p:cNvCxnSpPr>
          <p:nvPr/>
        </p:nvCxnSpPr>
        <p:spPr bwMode="auto">
          <a:xfrm flipH="1">
            <a:off x="3170238" y="2790825"/>
            <a:ext cx="633412"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734" name="AutoShape 22">
            <a:extLst>
              <a:ext uri="{FF2B5EF4-FFF2-40B4-BE49-F238E27FC236}">
                <a16:creationId xmlns:a16="http://schemas.microsoft.com/office/drawing/2014/main" id="{0A219BB7-3F6B-4AEE-A68A-605BD8808F05}"/>
              </a:ext>
            </a:extLst>
          </p:cNvPr>
          <p:cNvCxnSpPr>
            <a:cxnSpLocks noChangeShapeType="1"/>
            <a:stCxn id="115721" idx="4"/>
            <a:endCxn id="115725" idx="0"/>
          </p:cNvCxnSpPr>
          <p:nvPr/>
        </p:nvCxnSpPr>
        <p:spPr bwMode="auto">
          <a:xfrm>
            <a:off x="3803650" y="27908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735" name="AutoShape 23">
            <a:extLst>
              <a:ext uri="{FF2B5EF4-FFF2-40B4-BE49-F238E27FC236}">
                <a16:creationId xmlns:a16="http://schemas.microsoft.com/office/drawing/2014/main" id="{3E17D5D2-0153-4CAA-92AA-FDF3C85C64B9}"/>
              </a:ext>
            </a:extLst>
          </p:cNvPr>
          <p:cNvCxnSpPr>
            <a:cxnSpLocks noChangeShapeType="1"/>
            <a:stCxn id="115724" idx="4"/>
            <a:endCxn id="115726" idx="0"/>
          </p:cNvCxnSpPr>
          <p:nvPr/>
        </p:nvCxnSpPr>
        <p:spPr bwMode="auto">
          <a:xfrm flipH="1">
            <a:off x="2854325" y="3660775"/>
            <a:ext cx="315913"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736" name="AutoShape 24">
            <a:extLst>
              <a:ext uri="{FF2B5EF4-FFF2-40B4-BE49-F238E27FC236}">
                <a16:creationId xmlns:a16="http://schemas.microsoft.com/office/drawing/2014/main" id="{08F04B59-CF63-44EE-8F7D-C40EF988C6EA}"/>
              </a:ext>
            </a:extLst>
          </p:cNvPr>
          <p:cNvCxnSpPr>
            <a:cxnSpLocks noChangeShapeType="1"/>
            <a:stCxn id="115725" idx="4"/>
            <a:endCxn id="115728" idx="0"/>
          </p:cNvCxnSpPr>
          <p:nvPr/>
        </p:nvCxnSpPr>
        <p:spPr bwMode="auto">
          <a:xfrm flipH="1">
            <a:off x="4119563" y="3660775"/>
            <a:ext cx="315912"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737" name="AutoShape 25">
            <a:extLst>
              <a:ext uri="{FF2B5EF4-FFF2-40B4-BE49-F238E27FC236}">
                <a16:creationId xmlns:a16="http://schemas.microsoft.com/office/drawing/2014/main" id="{3AF5CCC6-DEAE-4F97-AD55-A9CE534D7733}"/>
              </a:ext>
            </a:extLst>
          </p:cNvPr>
          <p:cNvCxnSpPr>
            <a:cxnSpLocks noChangeShapeType="1"/>
            <a:stCxn id="115724" idx="4"/>
            <a:endCxn id="115727" idx="0"/>
          </p:cNvCxnSpPr>
          <p:nvPr/>
        </p:nvCxnSpPr>
        <p:spPr bwMode="auto">
          <a:xfrm>
            <a:off x="3170238" y="3660775"/>
            <a:ext cx="315912"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5738" name="Oval 27">
            <a:extLst>
              <a:ext uri="{FF2B5EF4-FFF2-40B4-BE49-F238E27FC236}">
                <a16:creationId xmlns:a16="http://schemas.microsoft.com/office/drawing/2014/main" id="{74C262E7-A9A3-42AA-AD24-4CD6029676FE}"/>
              </a:ext>
            </a:extLst>
          </p:cNvPr>
          <p:cNvSpPr>
            <a:spLocks noChangeArrowheads="1"/>
          </p:cNvSpPr>
          <p:nvPr/>
        </p:nvSpPr>
        <p:spPr bwMode="auto">
          <a:xfrm>
            <a:off x="7289800" y="148113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115739" name="Oval 28">
            <a:extLst>
              <a:ext uri="{FF2B5EF4-FFF2-40B4-BE49-F238E27FC236}">
                <a16:creationId xmlns:a16="http://schemas.microsoft.com/office/drawing/2014/main" id="{62C8CA7E-883E-4A3F-8468-4729D6C0DEA4}"/>
              </a:ext>
            </a:extLst>
          </p:cNvPr>
          <p:cNvSpPr>
            <a:spLocks noChangeArrowheads="1"/>
          </p:cNvSpPr>
          <p:nvPr/>
        </p:nvSpPr>
        <p:spPr bwMode="auto">
          <a:xfrm>
            <a:off x="6024563" y="23526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115740" name="Oval 29">
            <a:extLst>
              <a:ext uri="{FF2B5EF4-FFF2-40B4-BE49-F238E27FC236}">
                <a16:creationId xmlns:a16="http://schemas.microsoft.com/office/drawing/2014/main" id="{2B8F748C-8499-4026-BD12-6AD2D4F46500}"/>
              </a:ext>
            </a:extLst>
          </p:cNvPr>
          <p:cNvSpPr>
            <a:spLocks noChangeArrowheads="1"/>
          </p:cNvSpPr>
          <p:nvPr/>
        </p:nvSpPr>
        <p:spPr bwMode="auto">
          <a:xfrm>
            <a:off x="8555038" y="2352675"/>
            <a:ext cx="300037"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115741" name="Oval 30">
            <a:extLst>
              <a:ext uri="{FF2B5EF4-FFF2-40B4-BE49-F238E27FC236}">
                <a16:creationId xmlns:a16="http://schemas.microsoft.com/office/drawing/2014/main" id="{C86A2D1C-B8B1-46CE-B9EE-C2058E8B8B66}"/>
              </a:ext>
            </a:extLst>
          </p:cNvPr>
          <p:cNvSpPr>
            <a:spLocks noChangeArrowheads="1"/>
          </p:cNvSpPr>
          <p:nvPr/>
        </p:nvSpPr>
        <p:spPr bwMode="auto">
          <a:xfrm>
            <a:off x="5392738" y="3224213"/>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115742" name="Oval 31">
            <a:extLst>
              <a:ext uri="{FF2B5EF4-FFF2-40B4-BE49-F238E27FC236}">
                <a16:creationId xmlns:a16="http://schemas.microsoft.com/office/drawing/2014/main" id="{AD0F4F29-D28E-46EC-9219-9B84E77D10AC}"/>
              </a:ext>
            </a:extLst>
          </p:cNvPr>
          <p:cNvSpPr>
            <a:spLocks noChangeArrowheads="1"/>
          </p:cNvSpPr>
          <p:nvPr/>
        </p:nvSpPr>
        <p:spPr bwMode="auto">
          <a:xfrm>
            <a:off x="6657975" y="3224213"/>
            <a:ext cx="300038"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sp>
        <p:nvSpPr>
          <p:cNvPr id="115743" name="Oval 32">
            <a:extLst>
              <a:ext uri="{FF2B5EF4-FFF2-40B4-BE49-F238E27FC236}">
                <a16:creationId xmlns:a16="http://schemas.microsoft.com/office/drawing/2014/main" id="{F20F5EF8-CD4D-4765-9DBD-03FD7E052CD2}"/>
              </a:ext>
            </a:extLst>
          </p:cNvPr>
          <p:cNvSpPr>
            <a:spLocks noChangeArrowheads="1"/>
          </p:cNvSpPr>
          <p:nvPr/>
        </p:nvSpPr>
        <p:spPr bwMode="auto">
          <a:xfrm>
            <a:off x="7921625" y="3224213"/>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115744" name="Oval 33">
            <a:extLst>
              <a:ext uri="{FF2B5EF4-FFF2-40B4-BE49-F238E27FC236}">
                <a16:creationId xmlns:a16="http://schemas.microsoft.com/office/drawing/2014/main" id="{8967D4C5-A1D6-4892-95D9-BD07E15E435E}"/>
              </a:ext>
            </a:extLst>
          </p:cNvPr>
          <p:cNvSpPr>
            <a:spLocks noChangeArrowheads="1"/>
          </p:cNvSpPr>
          <p:nvPr/>
        </p:nvSpPr>
        <p:spPr bwMode="auto">
          <a:xfrm>
            <a:off x="7605713" y="4095750"/>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115745" name="AutoShape 34">
            <a:extLst>
              <a:ext uri="{FF2B5EF4-FFF2-40B4-BE49-F238E27FC236}">
                <a16:creationId xmlns:a16="http://schemas.microsoft.com/office/drawing/2014/main" id="{A2CCCD59-A132-4EDF-B56A-8C47815672B1}"/>
              </a:ext>
            </a:extLst>
          </p:cNvPr>
          <p:cNvCxnSpPr>
            <a:cxnSpLocks noChangeShapeType="1"/>
            <a:stCxn id="115738" idx="4"/>
            <a:endCxn id="115739" idx="0"/>
          </p:cNvCxnSpPr>
          <p:nvPr/>
        </p:nvCxnSpPr>
        <p:spPr bwMode="auto">
          <a:xfrm flipH="1">
            <a:off x="6175375" y="1873250"/>
            <a:ext cx="1265238"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746" name="AutoShape 35">
            <a:extLst>
              <a:ext uri="{FF2B5EF4-FFF2-40B4-BE49-F238E27FC236}">
                <a16:creationId xmlns:a16="http://schemas.microsoft.com/office/drawing/2014/main" id="{357FB172-F8CC-49C4-8801-71C43D8EF617}"/>
              </a:ext>
            </a:extLst>
          </p:cNvPr>
          <p:cNvCxnSpPr>
            <a:cxnSpLocks noChangeShapeType="1"/>
            <a:stCxn id="115738" idx="4"/>
            <a:endCxn id="115740" idx="0"/>
          </p:cNvCxnSpPr>
          <p:nvPr/>
        </p:nvCxnSpPr>
        <p:spPr bwMode="auto">
          <a:xfrm>
            <a:off x="7440613" y="1873250"/>
            <a:ext cx="1265237"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747" name="AutoShape 36">
            <a:extLst>
              <a:ext uri="{FF2B5EF4-FFF2-40B4-BE49-F238E27FC236}">
                <a16:creationId xmlns:a16="http://schemas.microsoft.com/office/drawing/2014/main" id="{87AC04AC-5333-4855-8358-FCA98CC8F550}"/>
              </a:ext>
            </a:extLst>
          </p:cNvPr>
          <p:cNvCxnSpPr>
            <a:cxnSpLocks noChangeShapeType="1"/>
            <a:stCxn id="115739" idx="4"/>
            <a:endCxn id="115741" idx="0"/>
          </p:cNvCxnSpPr>
          <p:nvPr/>
        </p:nvCxnSpPr>
        <p:spPr bwMode="auto">
          <a:xfrm flipH="1">
            <a:off x="5543550" y="2744788"/>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748" name="AutoShape 37">
            <a:extLst>
              <a:ext uri="{FF2B5EF4-FFF2-40B4-BE49-F238E27FC236}">
                <a16:creationId xmlns:a16="http://schemas.microsoft.com/office/drawing/2014/main" id="{AEFB3C55-4118-4C94-91CA-3FFEC2DE91E6}"/>
              </a:ext>
            </a:extLst>
          </p:cNvPr>
          <p:cNvCxnSpPr>
            <a:cxnSpLocks noChangeShapeType="1"/>
            <a:stCxn id="115739" idx="4"/>
            <a:endCxn id="115742" idx="0"/>
          </p:cNvCxnSpPr>
          <p:nvPr/>
        </p:nvCxnSpPr>
        <p:spPr bwMode="auto">
          <a:xfrm>
            <a:off x="6175375" y="2744788"/>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749" name="AutoShape 38">
            <a:extLst>
              <a:ext uri="{FF2B5EF4-FFF2-40B4-BE49-F238E27FC236}">
                <a16:creationId xmlns:a16="http://schemas.microsoft.com/office/drawing/2014/main" id="{EA963C9B-62C3-4890-AEA7-5A1DB7B9F1B5}"/>
              </a:ext>
            </a:extLst>
          </p:cNvPr>
          <p:cNvCxnSpPr>
            <a:cxnSpLocks noChangeShapeType="1"/>
            <a:stCxn id="115740" idx="4"/>
            <a:endCxn id="115743" idx="0"/>
          </p:cNvCxnSpPr>
          <p:nvPr/>
        </p:nvCxnSpPr>
        <p:spPr bwMode="auto">
          <a:xfrm flipH="1">
            <a:off x="8072438" y="2744788"/>
            <a:ext cx="633412"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750" name="AutoShape 39">
            <a:extLst>
              <a:ext uri="{FF2B5EF4-FFF2-40B4-BE49-F238E27FC236}">
                <a16:creationId xmlns:a16="http://schemas.microsoft.com/office/drawing/2014/main" id="{E088ED6E-F1AB-4BB0-AB34-AEDF3DD90F70}"/>
              </a:ext>
            </a:extLst>
          </p:cNvPr>
          <p:cNvCxnSpPr>
            <a:cxnSpLocks noChangeShapeType="1"/>
            <a:stCxn id="115743" idx="4"/>
            <a:endCxn id="115744" idx="0"/>
          </p:cNvCxnSpPr>
          <p:nvPr/>
        </p:nvCxnSpPr>
        <p:spPr bwMode="auto">
          <a:xfrm flipH="1">
            <a:off x="7756525" y="3614738"/>
            <a:ext cx="315913"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5751" name="Text Box 40">
            <a:extLst>
              <a:ext uri="{FF2B5EF4-FFF2-40B4-BE49-F238E27FC236}">
                <a16:creationId xmlns:a16="http://schemas.microsoft.com/office/drawing/2014/main" id="{30E681B8-1E91-46E0-AB92-AD0E46EA09C2}"/>
              </a:ext>
            </a:extLst>
          </p:cNvPr>
          <p:cNvSpPr txBox="1">
            <a:spLocks noChangeArrowheads="1"/>
          </p:cNvSpPr>
          <p:nvPr/>
        </p:nvSpPr>
        <p:spPr bwMode="auto">
          <a:xfrm>
            <a:off x="3413125" y="5508625"/>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H1</a:t>
            </a:r>
            <a:endParaRPr lang="en-US" altLang="en-US" sz="2400">
              <a:solidFill>
                <a:srgbClr val="FE1E1E"/>
              </a:solidFill>
            </a:endParaRPr>
          </a:p>
        </p:txBody>
      </p:sp>
      <p:sp>
        <p:nvSpPr>
          <p:cNvPr id="115752" name="Text Box 41">
            <a:extLst>
              <a:ext uri="{FF2B5EF4-FFF2-40B4-BE49-F238E27FC236}">
                <a16:creationId xmlns:a16="http://schemas.microsoft.com/office/drawing/2014/main" id="{F986A1C1-5E51-4455-9971-CE3B9FF096B7}"/>
              </a:ext>
            </a:extLst>
          </p:cNvPr>
          <p:cNvSpPr txBox="1">
            <a:spLocks noChangeArrowheads="1"/>
          </p:cNvSpPr>
          <p:nvPr/>
        </p:nvSpPr>
        <p:spPr bwMode="auto">
          <a:xfrm>
            <a:off x="6923088" y="5424488"/>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H2</a:t>
            </a:r>
            <a:endParaRPr lang="en-US" altLang="en-US" sz="2400">
              <a:solidFill>
                <a:srgbClr val="FE1E1E"/>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Veri Yer Tutucusu 3">
            <a:extLst>
              <a:ext uri="{FF2B5EF4-FFF2-40B4-BE49-F238E27FC236}">
                <a16:creationId xmlns:a16="http://schemas.microsoft.com/office/drawing/2014/main" id="{163B1D5F-FD04-47A8-98E6-9A028DDDCDBA}"/>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F488B46-931D-44D4-900A-8E0325D4887C}" type="datetime4">
              <a:rPr lang="en-US" altLang="en-US" sz="1400" smtClean="0"/>
              <a:pPr>
                <a:spcBef>
                  <a:spcPct val="0"/>
                </a:spcBef>
                <a:buFontTx/>
                <a:buNone/>
              </a:pPr>
              <a:t>December 14, 2024</a:t>
            </a:fld>
            <a:endParaRPr lang="en-US" altLang="en-US" sz="1400"/>
          </a:p>
        </p:txBody>
      </p:sp>
      <p:sp>
        <p:nvSpPr>
          <p:cNvPr id="15363" name="Alt Bilgi Yer Tutucusu 4">
            <a:extLst>
              <a:ext uri="{FF2B5EF4-FFF2-40B4-BE49-F238E27FC236}">
                <a16:creationId xmlns:a16="http://schemas.microsoft.com/office/drawing/2014/main" id="{4534E349-8E79-44B7-B535-2FB47950EC9A}"/>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5364" name="Slayt Numarası Yer Tutucusu 5">
            <a:extLst>
              <a:ext uri="{FF2B5EF4-FFF2-40B4-BE49-F238E27FC236}">
                <a16:creationId xmlns:a16="http://schemas.microsoft.com/office/drawing/2014/main" id="{87682B19-8874-40FC-A0CE-48F11BCF14B7}"/>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7EE45B9-E13B-48C1-B353-6F08160D8DB4}" type="slidenum">
              <a:rPr lang="en-US" altLang="en-US" sz="1400" smtClean="0"/>
              <a:pPr>
                <a:spcBef>
                  <a:spcPct val="0"/>
                </a:spcBef>
                <a:buFontTx/>
                <a:buNone/>
              </a:pPr>
              <a:t>11</a:t>
            </a:fld>
            <a:endParaRPr lang="en-US" altLang="en-US" sz="1400"/>
          </a:p>
        </p:txBody>
      </p:sp>
      <p:sp>
        <p:nvSpPr>
          <p:cNvPr id="15365" name="Rectangle 2">
            <a:extLst>
              <a:ext uri="{FF2B5EF4-FFF2-40B4-BE49-F238E27FC236}">
                <a16:creationId xmlns:a16="http://schemas.microsoft.com/office/drawing/2014/main" id="{233EA4F2-022C-4126-9FCC-7EB41CC6DED6}"/>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5366" name="Oval 3">
            <a:extLst>
              <a:ext uri="{FF2B5EF4-FFF2-40B4-BE49-F238E27FC236}">
                <a16:creationId xmlns:a16="http://schemas.microsoft.com/office/drawing/2014/main" id="{7431C5C1-1402-4F8F-8529-554291768107}"/>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15367" name="Oval 4">
            <a:extLst>
              <a:ext uri="{FF2B5EF4-FFF2-40B4-BE49-F238E27FC236}">
                <a16:creationId xmlns:a16="http://schemas.microsoft.com/office/drawing/2014/main" id="{16747E2B-68C2-4453-B37F-F8C17AB87D01}"/>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15368" name="Rectangle 5">
            <a:extLst>
              <a:ext uri="{FF2B5EF4-FFF2-40B4-BE49-F238E27FC236}">
                <a16:creationId xmlns:a16="http://schemas.microsoft.com/office/drawing/2014/main" id="{23D38D3A-BE78-4794-B510-4422192663A5}"/>
              </a:ext>
            </a:extLst>
          </p:cNvPr>
          <p:cNvSpPr>
            <a:spLocks noGrp="1" noChangeArrowheads="1"/>
          </p:cNvSpPr>
          <p:nvPr>
            <p:ph type="title"/>
          </p:nvPr>
        </p:nvSpPr>
        <p:spPr>
          <a:noFill/>
        </p:spPr>
        <p:txBody>
          <a:bodyPr anchorCtr="0"/>
          <a:lstStyle/>
          <a:p>
            <a:pPr eaLnBrk="1" hangingPunct="1"/>
            <a:r>
              <a:rPr lang="en-US" altLang="en-US" sz="3800"/>
              <a:t>Animated Insertion Example – Current Heap</a:t>
            </a:r>
          </a:p>
        </p:txBody>
      </p:sp>
      <p:cxnSp>
        <p:nvCxnSpPr>
          <p:cNvPr id="15369" name="AutoShape 6">
            <a:extLst>
              <a:ext uri="{FF2B5EF4-FFF2-40B4-BE49-F238E27FC236}">
                <a16:creationId xmlns:a16="http://schemas.microsoft.com/office/drawing/2014/main" id="{E2000414-474F-4515-B9F4-DBBBA7A5A134}"/>
              </a:ext>
            </a:extLst>
          </p:cNvPr>
          <p:cNvCxnSpPr>
            <a:cxnSpLocks noChangeShapeType="1"/>
            <a:stCxn id="15379" idx="3"/>
            <a:endCxn id="15378"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70" name="Oval 7">
            <a:extLst>
              <a:ext uri="{FF2B5EF4-FFF2-40B4-BE49-F238E27FC236}">
                <a16:creationId xmlns:a16="http://schemas.microsoft.com/office/drawing/2014/main" id="{187EF982-8EA3-48FE-942A-2AE2ED0ED433}"/>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15371" name="Oval 8">
            <a:extLst>
              <a:ext uri="{FF2B5EF4-FFF2-40B4-BE49-F238E27FC236}">
                <a16:creationId xmlns:a16="http://schemas.microsoft.com/office/drawing/2014/main" id="{CB226BE2-F772-4E88-8B79-034D8B186F87}"/>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15372" name="AutoShape 9">
            <a:extLst>
              <a:ext uri="{FF2B5EF4-FFF2-40B4-BE49-F238E27FC236}">
                <a16:creationId xmlns:a16="http://schemas.microsoft.com/office/drawing/2014/main" id="{712F93FE-D5E7-414D-816E-11E6BDA42A53}"/>
              </a:ext>
            </a:extLst>
          </p:cNvPr>
          <p:cNvCxnSpPr>
            <a:cxnSpLocks noChangeShapeType="1"/>
            <a:stCxn id="15378" idx="3"/>
            <a:endCxn id="15366"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73" name="Oval 10">
            <a:extLst>
              <a:ext uri="{FF2B5EF4-FFF2-40B4-BE49-F238E27FC236}">
                <a16:creationId xmlns:a16="http://schemas.microsoft.com/office/drawing/2014/main" id="{A64370EF-A696-4029-BAE6-CC3449547AC8}"/>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15374" name="Oval 11">
            <a:extLst>
              <a:ext uri="{FF2B5EF4-FFF2-40B4-BE49-F238E27FC236}">
                <a16:creationId xmlns:a16="http://schemas.microsoft.com/office/drawing/2014/main" id="{50984A60-0F01-4CCA-8EF0-C8631FB0E8E0}"/>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15375" name="AutoShape 12">
            <a:extLst>
              <a:ext uri="{FF2B5EF4-FFF2-40B4-BE49-F238E27FC236}">
                <a16:creationId xmlns:a16="http://schemas.microsoft.com/office/drawing/2014/main" id="{2C7BF7A8-CF69-4191-8090-063AE9EB8B22}"/>
              </a:ext>
            </a:extLst>
          </p:cNvPr>
          <p:cNvCxnSpPr>
            <a:cxnSpLocks noChangeShapeType="1"/>
            <a:stCxn id="15378" idx="5"/>
            <a:endCxn id="15374"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76" name="AutoShape 13">
            <a:extLst>
              <a:ext uri="{FF2B5EF4-FFF2-40B4-BE49-F238E27FC236}">
                <a16:creationId xmlns:a16="http://schemas.microsoft.com/office/drawing/2014/main" id="{10F26931-1756-4823-8D78-F5A6BB5CA8BF}"/>
              </a:ext>
            </a:extLst>
          </p:cNvPr>
          <p:cNvCxnSpPr>
            <a:cxnSpLocks noChangeShapeType="1"/>
            <a:stCxn id="15379" idx="5"/>
            <a:endCxn id="15382"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77" name="Oval 14">
            <a:extLst>
              <a:ext uri="{FF2B5EF4-FFF2-40B4-BE49-F238E27FC236}">
                <a16:creationId xmlns:a16="http://schemas.microsoft.com/office/drawing/2014/main" id="{965A04EA-BA5B-4BD4-977B-5EF95404251A}"/>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15378" name="Oval 15">
            <a:extLst>
              <a:ext uri="{FF2B5EF4-FFF2-40B4-BE49-F238E27FC236}">
                <a16:creationId xmlns:a16="http://schemas.microsoft.com/office/drawing/2014/main" id="{45758E08-D46C-4E83-B977-23661EEF49B6}"/>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15379" name="Oval 16">
            <a:extLst>
              <a:ext uri="{FF2B5EF4-FFF2-40B4-BE49-F238E27FC236}">
                <a16:creationId xmlns:a16="http://schemas.microsoft.com/office/drawing/2014/main" id="{2E904A92-1D9B-4E5A-8DDF-6CD6533D16A3}"/>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15380" name="Oval 17">
            <a:extLst>
              <a:ext uri="{FF2B5EF4-FFF2-40B4-BE49-F238E27FC236}">
                <a16:creationId xmlns:a16="http://schemas.microsoft.com/office/drawing/2014/main" id="{1842C62F-EA83-43E7-AF53-CC0DC5FC58CB}"/>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15381" name="AutoShape 18">
            <a:extLst>
              <a:ext uri="{FF2B5EF4-FFF2-40B4-BE49-F238E27FC236}">
                <a16:creationId xmlns:a16="http://schemas.microsoft.com/office/drawing/2014/main" id="{ACB6D784-8E59-410C-BBF3-09E5D0F03FD5}"/>
              </a:ext>
            </a:extLst>
          </p:cNvPr>
          <p:cNvCxnSpPr>
            <a:cxnSpLocks noChangeShapeType="1"/>
            <a:stCxn id="15383" idx="7"/>
            <a:endCxn id="15382"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82" name="Oval 19">
            <a:extLst>
              <a:ext uri="{FF2B5EF4-FFF2-40B4-BE49-F238E27FC236}">
                <a16:creationId xmlns:a16="http://schemas.microsoft.com/office/drawing/2014/main" id="{D5E879B1-9C58-43AD-9400-7DDA21F7661F}"/>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15383" name="Oval 20">
            <a:extLst>
              <a:ext uri="{FF2B5EF4-FFF2-40B4-BE49-F238E27FC236}">
                <a16:creationId xmlns:a16="http://schemas.microsoft.com/office/drawing/2014/main" id="{2AD1EC8D-A1F5-4075-9FEF-3D0110251F13}"/>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15384" name="Oval 21">
            <a:extLst>
              <a:ext uri="{FF2B5EF4-FFF2-40B4-BE49-F238E27FC236}">
                <a16:creationId xmlns:a16="http://schemas.microsoft.com/office/drawing/2014/main" id="{A483A893-85C5-4725-A91C-EA7525DB6AE7}"/>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15385" name="Oval 22">
            <a:extLst>
              <a:ext uri="{FF2B5EF4-FFF2-40B4-BE49-F238E27FC236}">
                <a16:creationId xmlns:a16="http://schemas.microsoft.com/office/drawing/2014/main" id="{30E1A788-5F8F-47E9-90AD-36FA6E25A194}"/>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15386" name="AutoShape 23">
            <a:extLst>
              <a:ext uri="{FF2B5EF4-FFF2-40B4-BE49-F238E27FC236}">
                <a16:creationId xmlns:a16="http://schemas.microsoft.com/office/drawing/2014/main" id="{A8245E6C-0CB4-4F03-BF2E-279627C78B44}"/>
              </a:ext>
            </a:extLst>
          </p:cNvPr>
          <p:cNvCxnSpPr>
            <a:cxnSpLocks noChangeShapeType="1"/>
            <a:stCxn id="15382" idx="5"/>
            <a:endCxn id="15385"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87" name="Oval 24">
            <a:extLst>
              <a:ext uri="{FF2B5EF4-FFF2-40B4-BE49-F238E27FC236}">
                <a16:creationId xmlns:a16="http://schemas.microsoft.com/office/drawing/2014/main" id="{663B8554-EE50-4DA2-9D2D-11780CCFF4A8}"/>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15388" name="Oval 25">
            <a:extLst>
              <a:ext uri="{FF2B5EF4-FFF2-40B4-BE49-F238E27FC236}">
                <a16:creationId xmlns:a16="http://schemas.microsoft.com/office/drawing/2014/main" id="{E668A256-FA36-494F-B9C9-599BF2834094}"/>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15389" name="AutoShape 26">
            <a:extLst>
              <a:ext uri="{FF2B5EF4-FFF2-40B4-BE49-F238E27FC236}">
                <a16:creationId xmlns:a16="http://schemas.microsoft.com/office/drawing/2014/main" id="{814DB8A6-44AA-4A7D-8FD5-EE3B7F740D54}"/>
              </a:ext>
            </a:extLst>
          </p:cNvPr>
          <p:cNvCxnSpPr>
            <a:cxnSpLocks noChangeShapeType="1"/>
            <a:stCxn id="15366" idx="3"/>
            <a:endCxn id="15388"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90" name="Oval 27">
            <a:extLst>
              <a:ext uri="{FF2B5EF4-FFF2-40B4-BE49-F238E27FC236}">
                <a16:creationId xmlns:a16="http://schemas.microsoft.com/office/drawing/2014/main" id="{384144E9-1B2B-40C8-BB3D-C6A25F1A59A4}"/>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15391" name="Oval 28">
            <a:extLst>
              <a:ext uri="{FF2B5EF4-FFF2-40B4-BE49-F238E27FC236}">
                <a16:creationId xmlns:a16="http://schemas.microsoft.com/office/drawing/2014/main" id="{145FC525-A33D-41D5-BB56-D139F9D1AD70}"/>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15392" name="AutoShape 29">
            <a:extLst>
              <a:ext uri="{FF2B5EF4-FFF2-40B4-BE49-F238E27FC236}">
                <a16:creationId xmlns:a16="http://schemas.microsoft.com/office/drawing/2014/main" id="{BF381EE3-C6AB-430B-B965-CAFCB47EACE1}"/>
              </a:ext>
            </a:extLst>
          </p:cNvPr>
          <p:cNvCxnSpPr>
            <a:cxnSpLocks noChangeShapeType="1"/>
            <a:stCxn id="15366" idx="5"/>
            <a:endCxn id="15391"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Veri Yer Tutucusu 3">
            <a:extLst>
              <a:ext uri="{FF2B5EF4-FFF2-40B4-BE49-F238E27FC236}">
                <a16:creationId xmlns:a16="http://schemas.microsoft.com/office/drawing/2014/main" id="{D0823D56-B77B-4C68-B36E-1266623B1553}"/>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B3BF1FD-C56F-498E-ABAE-874542F12270}" type="datetime4">
              <a:rPr lang="en-US" altLang="en-US" sz="1400" smtClean="0"/>
              <a:pPr>
                <a:spcBef>
                  <a:spcPct val="0"/>
                </a:spcBef>
                <a:buFontTx/>
                <a:buNone/>
              </a:pPr>
              <a:t>December 14, 2024</a:t>
            </a:fld>
            <a:endParaRPr lang="en-US" altLang="en-US" sz="1400"/>
          </a:p>
        </p:txBody>
      </p:sp>
      <p:sp>
        <p:nvSpPr>
          <p:cNvPr id="116739" name="Alt Bilgi Yer Tutucusu 4">
            <a:extLst>
              <a:ext uri="{FF2B5EF4-FFF2-40B4-BE49-F238E27FC236}">
                <a16:creationId xmlns:a16="http://schemas.microsoft.com/office/drawing/2014/main" id="{6EA7AECE-5E19-42B3-8D4D-577CBF9FF88B}"/>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16740" name="Slayt Numarası Yer Tutucusu 5">
            <a:extLst>
              <a:ext uri="{FF2B5EF4-FFF2-40B4-BE49-F238E27FC236}">
                <a16:creationId xmlns:a16="http://schemas.microsoft.com/office/drawing/2014/main" id="{1B56B153-5E03-4EB7-A6D0-3CE7C748E04B}"/>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5824CE4-6B66-43DC-AD78-6C6D41A3CD11}" type="slidenum">
              <a:rPr lang="en-US" altLang="en-US" sz="1400" smtClean="0"/>
              <a:pPr>
                <a:spcBef>
                  <a:spcPct val="0"/>
                </a:spcBef>
                <a:buFontTx/>
                <a:buNone/>
              </a:pPr>
              <a:t>110</a:t>
            </a:fld>
            <a:endParaRPr lang="en-US" altLang="en-US" sz="1400"/>
          </a:p>
        </p:txBody>
      </p:sp>
      <p:sp>
        <p:nvSpPr>
          <p:cNvPr id="116741" name="Rectangle 2">
            <a:extLst>
              <a:ext uri="{FF2B5EF4-FFF2-40B4-BE49-F238E27FC236}">
                <a16:creationId xmlns:a16="http://schemas.microsoft.com/office/drawing/2014/main" id="{5D1AB91C-0ECE-4F18-A105-85BD4848757C}"/>
              </a:ext>
            </a:extLst>
          </p:cNvPr>
          <p:cNvSpPr>
            <a:spLocks noGrp="1" noChangeArrowheads="1"/>
          </p:cNvSpPr>
          <p:nvPr>
            <p:ph type="title"/>
          </p:nvPr>
        </p:nvSpPr>
        <p:spPr/>
        <p:txBody>
          <a:bodyPr/>
          <a:lstStyle/>
          <a:p>
            <a:pPr eaLnBrk="1" hangingPunct="1"/>
            <a:r>
              <a:rPr lang="en-US" altLang="en-US"/>
              <a:t>Merging Example</a:t>
            </a:r>
            <a:r>
              <a:rPr lang="tr-TR" altLang="en-US"/>
              <a:t>: First Pass</a:t>
            </a:r>
            <a:endParaRPr lang="en-US" altLang="en-US"/>
          </a:p>
        </p:txBody>
      </p:sp>
      <p:sp>
        <p:nvSpPr>
          <p:cNvPr id="116742" name="Rectangle 3">
            <a:extLst>
              <a:ext uri="{FF2B5EF4-FFF2-40B4-BE49-F238E27FC236}">
                <a16:creationId xmlns:a16="http://schemas.microsoft.com/office/drawing/2014/main" id="{6F5233AD-C243-4520-A12E-2F46BD06BB52}"/>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16743" name="Oval 40">
            <a:extLst>
              <a:ext uri="{FF2B5EF4-FFF2-40B4-BE49-F238E27FC236}">
                <a16:creationId xmlns:a16="http://schemas.microsoft.com/office/drawing/2014/main" id="{E0B69E89-977C-4AD9-A1EA-93E70D00BF64}"/>
              </a:ext>
            </a:extLst>
          </p:cNvPr>
          <p:cNvSpPr>
            <a:spLocks noChangeArrowheads="1"/>
          </p:cNvSpPr>
          <p:nvPr/>
        </p:nvSpPr>
        <p:spPr bwMode="auto">
          <a:xfrm>
            <a:off x="1079500" y="14382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116744" name="Oval 41">
            <a:extLst>
              <a:ext uri="{FF2B5EF4-FFF2-40B4-BE49-F238E27FC236}">
                <a16:creationId xmlns:a16="http://schemas.microsoft.com/office/drawing/2014/main" id="{BC8419B8-5351-48A2-BAD5-AC6213903E64}"/>
              </a:ext>
            </a:extLst>
          </p:cNvPr>
          <p:cNvSpPr>
            <a:spLocks noChangeArrowheads="1"/>
          </p:cNvSpPr>
          <p:nvPr/>
        </p:nvSpPr>
        <p:spPr bwMode="auto">
          <a:xfrm>
            <a:off x="6477000" y="14382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116745" name="Oval 42">
            <a:extLst>
              <a:ext uri="{FF2B5EF4-FFF2-40B4-BE49-F238E27FC236}">
                <a16:creationId xmlns:a16="http://schemas.microsoft.com/office/drawing/2014/main" id="{AD587DC6-92AD-44FF-8582-5A5DE1D58496}"/>
              </a:ext>
            </a:extLst>
          </p:cNvPr>
          <p:cNvSpPr>
            <a:spLocks noChangeArrowheads="1"/>
          </p:cNvSpPr>
          <p:nvPr/>
        </p:nvSpPr>
        <p:spPr bwMode="auto">
          <a:xfrm>
            <a:off x="2159000" y="1438275"/>
            <a:ext cx="300038"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116746" name="Oval 43">
            <a:extLst>
              <a:ext uri="{FF2B5EF4-FFF2-40B4-BE49-F238E27FC236}">
                <a16:creationId xmlns:a16="http://schemas.microsoft.com/office/drawing/2014/main" id="{621D949C-971F-4F2C-83A1-B47CFAC30FFB}"/>
              </a:ext>
            </a:extLst>
          </p:cNvPr>
          <p:cNvSpPr>
            <a:spLocks noChangeArrowheads="1"/>
          </p:cNvSpPr>
          <p:nvPr/>
        </p:nvSpPr>
        <p:spPr bwMode="auto">
          <a:xfrm>
            <a:off x="7556500" y="1438275"/>
            <a:ext cx="300038"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116747" name="Oval 44">
            <a:extLst>
              <a:ext uri="{FF2B5EF4-FFF2-40B4-BE49-F238E27FC236}">
                <a16:creationId xmlns:a16="http://schemas.microsoft.com/office/drawing/2014/main" id="{809E900C-9006-42FF-B154-3944526083D7}"/>
              </a:ext>
            </a:extLst>
          </p:cNvPr>
          <p:cNvSpPr>
            <a:spLocks noChangeArrowheads="1"/>
          </p:cNvSpPr>
          <p:nvPr/>
        </p:nvSpPr>
        <p:spPr bwMode="auto">
          <a:xfrm>
            <a:off x="3238500" y="1439863"/>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sp>
        <p:nvSpPr>
          <p:cNvPr id="116748" name="Text Box 45">
            <a:extLst>
              <a:ext uri="{FF2B5EF4-FFF2-40B4-BE49-F238E27FC236}">
                <a16:creationId xmlns:a16="http://schemas.microsoft.com/office/drawing/2014/main" id="{011EA454-AB5B-4B31-8588-665D90873008}"/>
              </a:ext>
            </a:extLst>
          </p:cNvPr>
          <p:cNvSpPr txBox="1">
            <a:spLocks noChangeArrowheads="1"/>
          </p:cNvSpPr>
          <p:nvPr/>
        </p:nvSpPr>
        <p:spPr bwMode="auto">
          <a:xfrm>
            <a:off x="661988" y="1878013"/>
            <a:ext cx="8080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pPr>
            <a:r>
              <a:rPr lang="tr-TR" altLang="en-US" sz="2400"/>
              <a:t>   Nodes on the right-most path of both heaps arranged!</a:t>
            </a:r>
            <a:endParaRPr lang="en-US" altLang="en-US" sz="2400"/>
          </a:p>
        </p:txBody>
      </p:sp>
      <p:sp>
        <p:nvSpPr>
          <p:cNvPr id="116749" name="Oval 47">
            <a:extLst>
              <a:ext uri="{FF2B5EF4-FFF2-40B4-BE49-F238E27FC236}">
                <a16:creationId xmlns:a16="http://schemas.microsoft.com/office/drawing/2014/main" id="{86A1AA0C-9339-4628-92DA-638154DABFA5}"/>
              </a:ext>
            </a:extLst>
          </p:cNvPr>
          <p:cNvSpPr>
            <a:spLocks noChangeArrowheads="1"/>
          </p:cNvSpPr>
          <p:nvPr/>
        </p:nvSpPr>
        <p:spPr bwMode="auto">
          <a:xfrm>
            <a:off x="2024063" y="225742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116750" name="Oval 48">
            <a:extLst>
              <a:ext uri="{FF2B5EF4-FFF2-40B4-BE49-F238E27FC236}">
                <a16:creationId xmlns:a16="http://schemas.microsoft.com/office/drawing/2014/main" id="{AED24A79-E421-45DA-B0D2-2F03B65C40D7}"/>
              </a:ext>
            </a:extLst>
          </p:cNvPr>
          <p:cNvSpPr>
            <a:spLocks noChangeArrowheads="1"/>
          </p:cNvSpPr>
          <p:nvPr/>
        </p:nvSpPr>
        <p:spPr bwMode="auto">
          <a:xfrm>
            <a:off x="4902200" y="2978150"/>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116751" name="Oval 49">
            <a:extLst>
              <a:ext uri="{FF2B5EF4-FFF2-40B4-BE49-F238E27FC236}">
                <a16:creationId xmlns:a16="http://schemas.microsoft.com/office/drawing/2014/main" id="{C1269AC4-3737-4251-9925-97D8A0D0FD53}"/>
              </a:ext>
            </a:extLst>
          </p:cNvPr>
          <p:cNvSpPr>
            <a:spLocks noChangeArrowheads="1"/>
          </p:cNvSpPr>
          <p:nvPr/>
        </p:nvSpPr>
        <p:spPr bwMode="auto">
          <a:xfrm>
            <a:off x="6342063" y="3697288"/>
            <a:ext cx="300037"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116752" name="Oval 51">
            <a:extLst>
              <a:ext uri="{FF2B5EF4-FFF2-40B4-BE49-F238E27FC236}">
                <a16:creationId xmlns:a16="http://schemas.microsoft.com/office/drawing/2014/main" id="{05DD6B86-308F-45EF-8B10-3B3151288C5A}"/>
              </a:ext>
            </a:extLst>
          </p:cNvPr>
          <p:cNvSpPr>
            <a:spLocks noChangeArrowheads="1"/>
          </p:cNvSpPr>
          <p:nvPr/>
        </p:nvSpPr>
        <p:spPr bwMode="auto">
          <a:xfrm>
            <a:off x="7061200" y="4418013"/>
            <a:ext cx="300038"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116753" name="Oval 52">
            <a:extLst>
              <a:ext uri="{FF2B5EF4-FFF2-40B4-BE49-F238E27FC236}">
                <a16:creationId xmlns:a16="http://schemas.microsoft.com/office/drawing/2014/main" id="{728389A0-DCBC-4552-93D2-51D5C5A90678}"/>
              </a:ext>
            </a:extLst>
          </p:cNvPr>
          <p:cNvSpPr>
            <a:spLocks noChangeArrowheads="1"/>
          </p:cNvSpPr>
          <p:nvPr/>
        </p:nvSpPr>
        <p:spPr bwMode="auto">
          <a:xfrm>
            <a:off x="7421563" y="51371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cxnSp>
        <p:nvCxnSpPr>
          <p:cNvPr id="116754" name="AutoShape 53">
            <a:extLst>
              <a:ext uri="{FF2B5EF4-FFF2-40B4-BE49-F238E27FC236}">
                <a16:creationId xmlns:a16="http://schemas.microsoft.com/office/drawing/2014/main" id="{12DDF8EC-8F6A-484F-AA68-9A13AFFF3F69}"/>
              </a:ext>
            </a:extLst>
          </p:cNvPr>
          <p:cNvCxnSpPr>
            <a:cxnSpLocks noChangeShapeType="1"/>
            <a:stCxn id="116749" idx="5"/>
            <a:endCxn id="116750" idx="1"/>
          </p:cNvCxnSpPr>
          <p:nvPr/>
        </p:nvCxnSpPr>
        <p:spPr bwMode="auto">
          <a:xfrm>
            <a:off x="2281238" y="2592388"/>
            <a:ext cx="2665412" cy="4429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755" name="AutoShape 54">
            <a:extLst>
              <a:ext uri="{FF2B5EF4-FFF2-40B4-BE49-F238E27FC236}">
                <a16:creationId xmlns:a16="http://schemas.microsoft.com/office/drawing/2014/main" id="{3C5C7D0D-BCCD-4F39-9C71-472F42DB14F8}"/>
              </a:ext>
            </a:extLst>
          </p:cNvPr>
          <p:cNvCxnSpPr>
            <a:cxnSpLocks noChangeShapeType="1"/>
            <a:stCxn id="116750" idx="5"/>
            <a:endCxn id="116751" idx="1"/>
          </p:cNvCxnSpPr>
          <p:nvPr/>
        </p:nvCxnSpPr>
        <p:spPr bwMode="auto">
          <a:xfrm>
            <a:off x="5159375" y="3313113"/>
            <a:ext cx="1227138" cy="4413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756" name="AutoShape 55">
            <a:extLst>
              <a:ext uri="{FF2B5EF4-FFF2-40B4-BE49-F238E27FC236}">
                <a16:creationId xmlns:a16="http://schemas.microsoft.com/office/drawing/2014/main" id="{0B1AFF66-8EBA-4EA4-9BDB-5C24D04C4D94}"/>
              </a:ext>
            </a:extLst>
          </p:cNvPr>
          <p:cNvCxnSpPr>
            <a:cxnSpLocks noChangeShapeType="1"/>
            <a:stCxn id="116751" idx="5"/>
            <a:endCxn id="116752" idx="1"/>
          </p:cNvCxnSpPr>
          <p:nvPr/>
        </p:nvCxnSpPr>
        <p:spPr bwMode="auto">
          <a:xfrm>
            <a:off x="6597650" y="4032250"/>
            <a:ext cx="508000" cy="4429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757" name="AutoShape 56">
            <a:extLst>
              <a:ext uri="{FF2B5EF4-FFF2-40B4-BE49-F238E27FC236}">
                <a16:creationId xmlns:a16="http://schemas.microsoft.com/office/drawing/2014/main" id="{F11E81D1-3DED-46CA-836D-92584BFF6DA3}"/>
              </a:ext>
            </a:extLst>
          </p:cNvPr>
          <p:cNvCxnSpPr>
            <a:cxnSpLocks noChangeShapeType="1"/>
            <a:stCxn id="116752" idx="5"/>
            <a:endCxn id="116753" idx="0"/>
          </p:cNvCxnSpPr>
          <p:nvPr/>
        </p:nvCxnSpPr>
        <p:spPr bwMode="auto">
          <a:xfrm>
            <a:off x="7316788" y="4752975"/>
            <a:ext cx="255587" cy="3841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758" name="Text Box 57">
            <a:extLst>
              <a:ext uri="{FF2B5EF4-FFF2-40B4-BE49-F238E27FC236}">
                <a16:creationId xmlns:a16="http://schemas.microsoft.com/office/drawing/2014/main" id="{00B23EFD-2219-4F1E-8F63-5CB877C7C8AB}"/>
              </a:ext>
            </a:extLst>
          </p:cNvPr>
          <p:cNvSpPr txBox="1">
            <a:spLocks noChangeArrowheads="1"/>
          </p:cNvSpPr>
          <p:nvPr/>
        </p:nvSpPr>
        <p:spPr bwMode="auto">
          <a:xfrm>
            <a:off x="661988" y="5592763"/>
            <a:ext cx="8080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pPr>
            <a:r>
              <a:rPr lang="tr-TR" altLang="en-US" sz="2400"/>
              <a:t>   A new tree made with the above as its right-most path!</a:t>
            </a:r>
            <a:endParaRPr lang="en-US" altLang="en-US" sz="240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Veri Yer Tutucusu 3">
            <a:extLst>
              <a:ext uri="{FF2B5EF4-FFF2-40B4-BE49-F238E27FC236}">
                <a16:creationId xmlns:a16="http://schemas.microsoft.com/office/drawing/2014/main" id="{88A0A777-69C3-43E2-802F-6E3C4BF1B43D}"/>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A9940E9-26AA-4EE1-BC01-E39413560279}" type="datetime4">
              <a:rPr lang="en-US" altLang="en-US" sz="1400" smtClean="0"/>
              <a:pPr>
                <a:spcBef>
                  <a:spcPct val="0"/>
                </a:spcBef>
                <a:buFontTx/>
                <a:buNone/>
              </a:pPr>
              <a:t>December 14, 2024</a:t>
            </a:fld>
            <a:endParaRPr lang="en-US" altLang="en-US" sz="1400"/>
          </a:p>
        </p:txBody>
      </p:sp>
      <p:sp>
        <p:nvSpPr>
          <p:cNvPr id="117763" name="Alt Bilgi Yer Tutucusu 4">
            <a:extLst>
              <a:ext uri="{FF2B5EF4-FFF2-40B4-BE49-F238E27FC236}">
                <a16:creationId xmlns:a16="http://schemas.microsoft.com/office/drawing/2014/main" id="{F65ECBEE-7A17-4FFE-9BFA-403CB06525AB}"/>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17764" name="Slayt Numarası Yer Tutucusu 5">
            <a:extLst>
              <a:ext uri="{FF2B5EF4-FFF2-40B4-BE49-F238E27FC236}">
                <a16:creationId xmlns:a16="http://schemas.microsoft.com/office/drawing/2014/main" id="{86B8BDBA-4A08-4C77-8765-D21777B12431}"/>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90A7415-30FD-4D43-BED1-6E63513E13BC}" type="slidenum">
              <a:rPr lang="en-US" altLang="en-US" sz="1400" smtClean="0"/>
              <a:pPr>
                <a:spcBef>
                  <a:spcPct val="0"/>
                </a:spcBef>
                <a:buFontTx/>
                <a:buNone/>
              </a:pPr>
              <a:t>111</a:t>
            </a:fld>
            <a:endParaRPr lang="en-US" altLang="en-US" sz="1400"/>
          </a:p>
        </p:txBody>
      </p:sp>
      <p:sp>
        <p:nvSpPr>
          <p:cNvPr id="117765" name="Rectangle 2">
            <a:extLst>
              <a:ext uri="{FF2B5EF4-FFF2-40B4-BE49-F238E27FC236}">
                <a16:creationId xmlns:a16="http://schemas.microsoft.com/office/drawing/2014/main" id="{92530AA1-19DC-4B75-BFB9-E0D866566841}"/>
              </a:ext>
            </a:extLst>
          </p:cNvPr>
          <p:cNvSpPr>
            <a:spLocks noGrp="1" noChangeArrowheads="1"/>
          </p:cNvSpPr>
          <p:nvPr>
            <p:ph type="title"/>
          </p:nvPr>
        </p:nvSpPr>
        <p:spPr/>
        <p:txBody>
          <a:bodyPr/>
          <a:lstStyle/>
          <a:p>
            <a:pPr eaLnBrk="1" hangingPunct="1"/>
            <a:r>
              <a:rPr lang="en-US" altLang="en-US"/>
              <a:t>Merging Example</a:t>
            </a:r>
            <a:r>
              <a:rPr lang="tr-TR" altLang="en-US"/>
              <a:t>: First Pass</a:t>
            </a:r>
            <a:endParaRPr lang="en-US" altLang="en-US"/>
          </a:p>
        </p:txBody>
      </p:sp>
      <p:sp>
        <p:nvSpPr>
          <p:cNvPr id="117766" name="Rectangle 3">
            <a:extLst>
              <a:ext uri="{FF2B5EF4-FFF2-40B4-BE49-F238E27FC236}">
                <a16:creationId xmlns:a16="http://schemas.microsoft.com/office/drawing/2014/main" id="{93FDB943-B53B-4204-8CB6-4F33C804CF8A}"/>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17767" name="Oval 10">
            <a:extLst>
              <a:ext uri="{FF2B5EF4-FFF2-40B4-BE49-F238E27FC236}">
                <a16:creationId xmlns:a16="http://schemas.microsoft.com/office/drawing/2014/main" id="{1DD89809-03E6-476C-BC79-2375A9734C77}"/>
              </a:ext>
            </a:extLst>
          </p:cNvPr>
          <p:cNvSpPr>
            <a:spLocks noChangeArrowheads="1"/>
          </p:cNvSpPr>
          <p:nvPr/>
        </p:nvSpPr>
        <p:spPr bwMode="auto">
          <a:xfrm>
            <a:off x="2938463" y="163353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117768" name="Oval 11">
            <a:extLst>
              <a:ext uri="{FF2B5EF4-FFF2-40B4-BE49-F238E27FC236}">
                <a16:creationId xmlns:a16="http://schemas.microsoft.com/office/drawing/2014/main" id="{46F9DBFD-9B3E-495E-83D7-4AC2616C4B94}"/>
              </a:ext>
            </a:extLst>
          </p:cNvPr>
          <p:cNvSpPr>
            <a:spLocks noChangeArrowheads="1"/>
          </p:cNvSpPr>
          <p:nvPr/>
        </p:nvSpPr>
        <p:spPr bwMode="auto">
          <a:xfrm>
            <a:off x="4886325" y="24272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117769" name="Oval 12">
            <a:extLst>
              <a:ext uri="{FF2B5EF4-FFF2-40B4-BE49-F238E27FC236}">
                <a16:creationId xmlns:a16="http://schemas.microsoft.com/office/drawing/2014/main" id="{57654168-2975-4600-AF16-374FD3691748}"/>
              </a:ext>
            </a:extLst>
          </p:cNvPr>
          <p:cNvSpPr>
            <a:spLocks noChangeArrowheads="1"/>
          </p:cNvSpPr>
          <p:nvPr/>
        </p:nvSpPr>
        <p:spPr bwMode="auto">
          <a:xfrm>
            <a:off x="6326188" y="3146425"/>
            <a:ext cx="300037"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117770" name="Oval 13">
            <a:extLst>
              <a:ext uri="{FF2B5EF4-FFF2-40B4-BE49-F238E27FC236}">
                <a16:creationId xmlns:a16="http://schemas.microsoft.com/office/drawing/2014/main" id="{D8770E7D-4C67-485A-9A4B-0FFA3E7CFF16}"/>
              </a:ext>
            </a:extLst>
          </p:cNvPr>
          <p:cNvSpPr>
            <a:spLocks noChangeArrowheads="1"/>
          </p:cNvSpPr>
          <p:nvPr/>
        </p:nvSpPr>
        <p:spPr bwMode="auto">
          <a:xfrm>
            <a:off x="7045325" y="4070350"/>
            <a:ext cx="300038"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117771" name="Oval 14">
            <a:extLst>
              <a:ext uri="{FF2B5EF4-FFF2-40B4-BE49-F238E27FC236}">
                <a16:creationId xmlns:a16="http://schemas.microsoft.com/office/drawing/2014/main" id="{5C1081DC-E7A5-4A0B-8581-E43BBA5D33FF}"/>
              </a:ext>
            </a:extLst>
          </p:cNvPr>
          <p:cNvSpPr>
            <a:spLocks noChangeArrowheads="1"/>
          </p:cNvSpPr>
          <p:nvPr/>
        </p:nvSpPr>
        <p:spPr bwMode="auto">
          <a:xfrm>
            <a:off x="7448550" y="5006975"/>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cxnSp>
        <p:nvCxnSpPr>
          <p:cNvPr id="117772" name="AutoShape 15">
            <a:extLst>
              <a:ext uri="{FF2B5EF4-FFF2-40B4-BE49-F238E27FC236}">
                <a16:creationId xmlns:a16="http://schemas.microsoft.com/office/drawing/2014/main" id="{A05043AE-D750-4963-B66C-5DB05B1B8A87}"/>
              </a:ext>
            </a:extLst>
          </p:cNvPr>
          <p:cNvCxnSpPr>
            <a:cxnSpLocks noChangeShapeType="1"/>
            <a:stCxn id="117767" idx="5"/>
            <a:endCxn id="117768" idx="1"/>
          </p:cNvCxnSpPr>
          <p:nvPr/>
        </p:nvCxnSpPr>
        <p:spPr bwMode="auto">
          <a:xfrm>
            <a:off x="3195638" y="1968500"/>
            <a:ext cx="1735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73" name="AutoShape 16">
            <a:extLst>
              <a:ext uri="{FF2B5EF4-FFF2-40B4-BE49-F238E27FC236}">
                <a16:creationId xmlns:a16="http://schemas.microsoft.com/office/drawing/2014/main" id="{CF9AEB6E-8D48-4F6E-B604-BFDF72251F69}"/>
              </a:ext>
            </a:extLst>
          </p:cNvPr>
          <p:cNvCxnSpPr>
            <a:cxnSpLocks noChangeShapeType="1"/>
            <a:stCxn id="117768" idx="5"/>
            <a:endCxn id="117769" idx="1"/>
          </p:cNvCxnSpPr>
          <p:nvPr/>
        </p:nvCxnSpPr>
        <p:spPr bwMode="auto">
          <a:xfrm>
            <a:off x="5143500" y="2762250"/>
            <a:ext cx="1227138" cy="4413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74" name="AutoShape 17">
            <a:extLst>
              <a:ext uri="{FF2B5EF4-FFF2-40B4-BE49-F238E27FC236}">
                <a16:creationId xmlns:a16="http://schemas.microsoft.com/office/drawing/2014/main" id="{52D4AD7C-B939-4510-9AF7-12F3316C9505}"/>
              </a:ext>
            </a:extLst>
          </p:cNvPr>
          <p:cNvCxnSpPr>
            <a:cxnSpLocks noChangeShapeType="1"/>
            <a:stCxn id="117769" idx="5"/>
            <a:endCxn id="117770" idx="1"/>
          </p:cNvCxnSpPr>
          <p:nvPr/>
        </p:nvCxnSpPr>
        <p:spPr bwMode="auto">
          <a:xfrm>
            <a:off x="6581775" y="3481388"/>
            <a:ext cx="508000" cy="6461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75" name="AutoShape 18">
            <a:extLst>
              <a:ext uri="{FF2B5EF4-FFF2-40B4-BE49-F238E27FC236}">
                <a16:creationId xmlns:a16="http://schemas.microsoft.com/office/drawing/2014/main" id="{997DE38A-1B84-4B99-A9D9-383743C0B5B3}"/>
              </a:ext>
            </a:extLst>
          </p:cNvPr>
          <p:cNvCxnSpPr>
            <a:cxnSpLocks noChangeShapeType="1"/>
            <a:stCxn id="117770" idx="5"/>
            <a:endCxn id="117771" idx="0"/>
          </p:cNvCxnSpPr>
          <p:nvPr/>
        </p:nvCxnSpPr>
        <p:spPr bwMode="auto">
          <a:xfrm>
            <a:off x="7300913" y="4405313"/>
            <a:ext cx="298450" cy="6016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776" name="Text Box 19">
            <a:extLst>
              <a:ext uri="{FF2B5EF4-FFF2-40B4-BE49-F238E27FC236}">
                <a16:creationId xmlns:a16="http://schemas.microsoft.com/office/drawing/2014/main" id="{08BFBA80-9CE2-4F83-8F68-D1E2E86C71DC}"/>
              </a:ext>
            </a:extLst>
          </p:cNvPr>
          <p:cNvSpPr txBox="1">
            <a:spLocks noChangeArrowheads="1"/>
          </p:cNvSpPr>
          <p:nvPr/>
        </p:nvSpPr>
        <p:spPr bwMode="auto">
          <a:xfrm>
            <a:off x="458788" y="1223963"/>
            <a:ext cx="8080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pPr>
            <a:r>
              <a:rPr lang="tr-TR" altLang="en-US" sz="2400"/>
              <a:t>   Left children maintained!</a:t>
            </a:r>
            <a:endParaRPr lang="en-US" altLang="en-US" sz="2400"/>
          </a:p>
        </p:txBody>
      </p:sp>
      <p:sp>
        <p:nvSpPr>
          <p:cNvPr id="117777" name="Oval 20">
            <a:extLst>
              <a:ext uri="{FF2B5EF4-FFF2-40B4-BE49-F238E27FC236}">
                <a16:creationId xmlns:a16="http://schemas.microsoft.com/office/drawing/2014/main" id="{06417BB8-BE3B-48FF-9D9A-13AD88798CC0}"/>
              </a:ext>
            </a:extLst>
          </p:cNvPr>
          <p:cNvSpPr>
            <a:spLocks noChangeArrowheads="1"/>
          </p:cNvSpPr>
          <p:nvPr/>
        </p:nvSpPr>
        <p:spPr bwMode="auto">
          <a:xfrm>
            <a:off x="1546225" y="2457450"/>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117778" name="Oval 21">
            <a:extLst>
              <a:ext uri="{FF2B5EF4-FFF2-40B4-BE49-F238E27FC236}">
                <a16:creationId xmlns:a16="http://schemas.microsoft.com/office/drawing/2014/main" id="{3A3A94B2-C1A9-48EE-8C66-6CF470739CF3}"/>
              </a:ext>
            </a:extLst>
          </p:cNvPr>
          <p:cNvSpPr>
            <a:spLocks noChangeArrowheads="1"/>
          </p:cNvSpPr>
          <p:nvPr/>
        </p:nvSpPr>
        <p:spPr bwMode="auto">
          <a:xfrm>
            <a:off x="914400" y="3328988"/>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117779" name="Oval 22">
            <a:extLst>
              <a:ext uri="{FF2B5EF4-FFF2-40B4-BE49-F238E27FC236}">
                <a16:creationId xmlns:a16="http://schemas.microsoft.com/office/drawing/2014/main" id="{5E72330C-1527-4079-9028-60E33CC2F09A}"/>
              </a:ext>
            </a:extLst>
          </p:cNvPr>
          <p:cNvSpPr>
            <a:spLocks noChangeArrowheads="1"/>
          </p:cNvSpPr>
          <p:nvPr/>
        </p:nvSpPr>
        <p:spPr bwMode="auto">
          <a:xfrm>
            <a:off x="2179638" y="3328988"/>
            <a:ext cx="300037"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cxnSp>
        <p:nvCxnSpPr>
          <p:cNvPr id="117780" name="AutoShape 23">
            <a:extLst>
              <a:ext uri="{FF2B5EF4-FFF2-40B4-BE49-F238E27FC236}">
                <a16:creationId xmlns:a16="http://schemas.microsoft.com/office/drawing/2014/main" id="{5ED9A469-B5F1-4DE3-8BFB-CF42785877BD}"/>
              </a:ext>
            </a:extLst>
          </p:cNvPr>
          <p:cNvCxnSpPr>
            <a:cxnSpLocks noChangeShapeType="1"/>
            <a:stCxn id="117767" idx="3"/>
            <a:endCxn id="117777" idx="0"/>
          </p:cNvCxnSpPr>
          <p:nvPr/>
        </p:nvCxnSpPr>
        <p:spPr bwMode="auto">
          <a:xfrm flipH="1">
            <a:off x="1697038" y="1968500"/>
            <a:ext cx="1285875" cy="4889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81" name="AutoShape 24">
            <a:extLst>
              <a:ext uri="{FF2B5EF4-FFF2-40B4-BE49-F238E27FC236}">
                <a16:creationId xmlns:a16="http://schemas.microsoft.com/office/drawing/2014/main" id="{4A34B02F-B73D-46EB-8161-400D8412DE98}"/>
              </a:ext>
            </a:extLst>
          </p:cNvPr>
          <p:cNvCxnSpPr>
            <a:cxnSpLocks noChangeShapeType="1"/>
            <a:stCxn id="117777" idx="4"/>
            <a:endCxn id="117778" idx="0"/>
          </p:cNvCxnSpPr>
          <p:nvPr/>
        </p:nvCxnSpPr>
        <p:spPr bwMode="auto">
          <a:xfrm flipH="1">
            <a:off x="1065213" y="2849563"/>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82" name="AutoShape 25">
            <a:extLst>
              <a:ext uri="{FF2B5EF4-FFF2-40B4-BE49-F238E27FC236}">
                <a16:creationId xmlns:a16="http://schemas.microsoft.com/office/drawing/2014/main" id="{CF8BA99E-DA82-4DFF-92FD-6B1682266C30}"/>
              </a:ext>
            </a:extLst>
          </p:cNvPr>
          <p:cNvCxnSpPr>
            <a:cxnSpLocks noChangeShapeType="1"/>
            <a:stCxn id="117777" idx="4"/>
            <a:endCxn id="117779" idx="0"/>
          </p:cNvCxnSpPr>
          <p:nvPr/>
        </p:nvCxnSpPr>
        <p:spPr bwMode="auto">
          <a:xfrm>
            <a:off x="1697038" y="2849563"/>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783" name="Oval 26">
            <a:extLst>
              <a:ext uri="{FF2B5EF4-FFF2-40B4-BE49-F238E27FC236}">
                <a16:creationId xmlns:a16="http://schemas.microsoft.com/office/drawing/2014/main" id="{772CB47B-D6FE-47C1-B72A-E31CF7EB1DBE}"/>
              </a:ext>
            </a:extLst>
          </p:cNvPr>
          <p:cNvSpPr>
            <a:spLocks noChangeArrowheads="1"/>
          </p:cNvSpPr>
          <p:nvPr/>
        </p:nvSpPr>
        <p:spPr bwMode="auto">
          <a:xfrm>
            <a:off x="3498850" y="329723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117784" name="Oval 27">
            <a:extLst>
              <a:ext uri="{FF2B5EF4-FFF2-40B4-BE49-F238E27FC236}">
                <a16:creationId xmlns:a16="http://schemas.microsoft.com/office/drawing/2014/main" id="{B9B7F290-EEB7-4BF8-B36F-11FB4214637F}"/>
              </a:ext>
            </a:extLst>
          </p:cNvPr>
          <p:cNvSpPr>
            <a:spLocks noChangeArrowheads="1"/>
          </p:cNvSpPr>
          <p:nvPr/>
        </p:nvSpPr>
        <p:spPr bwMode="auto">
          <a:xfrm>
            <a:off x="2867025" y="4168775"/>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117785" name="Oval 28">
            <a:extLst>
              <a:ext uri="{FF2B5EF4-FFF2-40B4-BE49-F238E27FC236}">
                <a16:creationId xmlns:a16="http://schemas.microsoft.com/office/drawing/2014/main" id="{D164516F-8FE1-48C1-8BA2-B0059F96C0EF}"/>
              </a:ext>
            </a:extLst>
          </p:cNvPr>
          <p:cNvSpPr>
            <a:spLocks noChangeArrowheads="1"/>
          </p:cNvSpPr>
          <p:nvPr/>
        </p:nvSpPr>
        <p:spPr bwMode="auto">
          <a:xfrm>
            <a:off x="4132263" y="4168775"/>
            <a:ext cx="300037"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cxnSp>
        <p:nvCxnSpPr>
          <p:cNvPr id="117786" name="AutoShape 29">
            <a:extLst>
              <a:ext uri="{FF2B5EF4-FFF2-40B4-BE49-F238E27FC236}">
                <a16:creationId xmlns:a16="http://schemas.microsoft.com/office/drawing/2014/main" id="{9A24C002-32D1-4396-8980-033A2DC005FA}"/>
              </a:ext>
            </a:extLst>
          </p:cNvPr>
          <p:cNvCxnSpPr>
            <a:cxnSpLocks noChangeShapeType="1"/>
            <a:stCxn id="117768" idx="3"/>
            <a:endCxn id="117783" idx="0"/>
          </p:cNvCxnSpPr>
          <p:nvPr/>
        </p:nvCxnSpPr>
        <p:spPr bwMode="auto">
          <a:xfrm flipH="1">
            <a:off x="3649663" y="2762250"/>
            <a:ext cx="1281112" cy="5349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87" name="AutoShape 30">
            <a:extLst>
              <a:ext uri="{FF2B5EF4-FFF2-40B4-BE49-F238E27FC236}">
                <a16:creationId xmlns:a16="http://schemas.microsoft.com/office/drawing/2014/main" id="{2D1FF702-AF50-4817-9080-B30244BA557E}"/>
              </a:ext>
            </a:extLst>
          </p:cNvPr>
          <p:cNvCxnSpPr>
            <a:cxnSpLocks noChangeShapeType="1"/>
            <a:stCxn id="117783" idx="4"/>
            <a:endCxn id="117784" idx="0"/>
          </p:cNvCxnSpPr>
          <p:nvPr/>
        </p:nvCxnSpPr>
        <p:spPr bwMode="auto">
          <a:xfrm flipH="1">
            <a:off x="3017838" y="3689350"/>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88" name="AutoShape 31">
            <a:extLst>
              <a:ext uri="{FF2B5EF4-FFF2-40B4-BE49-F238E27FC236}">
                <a16:creationId xmlns:a16="http://schemas.microsoft.com/office/drawing/2014/main" id="{20B5599E-4361-496F-9D00-597276F1922C}"/>
              </a:ext>
            </a:extLst>
          </p:cNvPr>
          <p:cNvCxnSpPr>
            <a:cxnSpLocks noChangeShapeType="1"/>
            <a:stCxn id="117783" idx="4"/>
            <a:endCxn id="117785" idx="0"/>
          </p:cNvCxnSpPr>
          <p:nvPr/>
        </p:nvCxnSpPr>
        <p:spPr bwMode="auto">
          <a:xfrm>
            <a:off x="3649663" y="3689350"/>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789" name="Oval 32">
            <a:extLst>
              <a:ext uri="{FF2B5EF4-FFF2-40B4-BE49-F238E27FC236}">
                <a16:creationId xmlns:a16="http://schemas.microsoft.com/office/drawing/2014/main" id="{6274F47E-1E18-4239-BF4E-2D795800543F}"/>
              </a:ext>
            </a:extLst>
          </p:cNvPr>
          <p:cNvSpPr>
            <a:spLocks noChangeArrowheads="1"/>
          </p:cNvSpPr>
          <p:nvPr/>
        </p:nvSpPr>
        <p:spPr bwMode="auto">
          <a:xfrm>
            <a:off x="5557838" y="4141788"/>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117790" name="Oval 33">
            <a:extLst>
              <a:ext uri="{FF2B5EF4-FFF2-40B4-BE49-F238E27FC236}">
                <a16:creationId xmlns:a16="http://schemas.microsoft.com/office/drawing/2014/main" id="{01170BF3-4067-46D5-A1B8-92844D5FFE3C}"/>
              </a:ext>
            </a:extLst>
          </p:cNvPr>
          <p:cNvSpPr>
            <a:spLocks noChangeArrowheads="1"/>
          </p:cNvSpPr>
          <p:nvPr/>
        </p:nvSpPr>
        <p:spPr bwMode="auto">
          <a:xfrm>
            <a:off x="5241925" y="501332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117791" name="Oval 34">
            <a:extLst>
              <a:ext uri="{FF2B5EF4-FFF2-40B4-BE49-F238E27FC236}">
                <a16:creationId xmlns:a16="http://schemas.microsoft.com/office/drawing/2014/main" id="{00D7FFA5-52F1-48B9-B61E-15E85DB06962}"/>
              </a:ext>
            </a:extLst>
          </p:cNvPr>
          <p:cNvSpPr>
            <a:spLocks noChangeArrowheads="1"/>
          </p:cNvSpPr>
          <p:nvPr/>
        </p:nvSpPr>
        <p:spPr bwMode="auto">
          <a:xfrm>
            <a:off x="5873750" y="501332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cxnSp>
        <p:nvCxnSpPr>
          <p:cNvPr id="117792" name="AutoShape 35">
            <a:extLst>
              <a:ext uri="{FF2B5EF4-FFF2-40B4-BE49-F238E27FC236}">
                <a16:creationId xmlns:a16="http://schemas.microsoft.com/office/drawing/2014/main" id="{4B6AF80C-4759-4723-AA52-76DDF4F46789}"/>
              </a:ext>
            </a:extLst>
          </p:cNvPr>
          <p:cNvCxnSpPr>
            <a:cxnSpLocks noChangeShapeType="1"/>
            <a:stCxn id="117769" idx="3"/>
            <a:endCxn id="117789" idx="0"/>
          </p:cNvCxnSpPr>
          <p:nvPr/>
        </p:nvCxnSpPr>
        <p:spPr bwMode="auto">
          <a:xfrm flipH="1">
            <a:off x="5708650" y="3481388"/>
            <a:ext cx="661988" cy="6604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93" name="AutoShape 36">
            <a:extLst>
              <a:ext uri="{FF2B5EF4-FFF2-40B4-BE49-F238E27FC236}">
                <a16:creationId xmlns:a16="http://schemas.microsoft.com/office/drawing/2014/main" id="{C6F9CFA5-5BE5-48A5-8198-4A4A365408A4}"/>
              </a:ext>
            </a:extLst>
          </p:cNvPr>
          <p:cNvCxnSpPr>
            <a:cxnSpLocks noChangeShapeType="1"/>
            <a:stCxn id="117789" idx="4"/>
            <a:endCxn id="117790" idx="0"/>
          </p:cNvCxnSpPr>
          <p:nvPr/>
        </p:nvCxnSpPr>
        <p:spPr bwMode="auto">
          <a:xfrm flipH="1">
            <a:off x="5392738" y="4532313"/>
            <a:ext cx="315912"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94" name="AutoShape 37">
            <a:extLst>
              <a:ext uri="{FF2B5EF4-FFF2-40B4-BE49-F238E27FC236}">
                <a16:creationId xmlns:a16="http://schemas.microsoft.com/office/drawing/2014/main" id="{55299AC1-0E64-4D20-BDE5-4BFEA7D68037}"/>
              </a:ext>
            </a:extLst>
          </p:cNvPr>
          <p:cNvCxnSpPr>
            <a:cxnSpLocks noChangeShapeType="1"/>
            <a:stCxn id="117789" idx="4"/>
            <a:endCxn id="117791" idx="0"/>
          </p:cNvCxnSpPr>
          <p:nvPr/>
        </p:nvCxnSpPr>
        <p:spPr bwMode="auto">
          <a:xfrm>
            <a:off x="5708650" y="4532313"/>
            <a:ext cx="315913"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795" name="Oval 38">
            <a:extLst>
              <a:ext uri="{FF2B5EF4-FFF2-40B4-BE49-F238E27FC236}">
                <a16:creationId xmlns:a16="http://schemas.microsoft.com/office/drawing/2014/main" id="{8B8E6B99-3613-454E-8DCB-3F2838D9A29A}"/>
              </a:ext>
            </a:extLst>
          </p:cNvPr>
          <p:cNvSpPr>
            <a:spLocks noChangeArrowheads="1"/>
          </p:cNvSpPr>
          <p:nvPr/>
        </p:nvSpPr>
        <p:spPr bwMode="auto">
          <a:xfrm>
            <a:off x="6367463" y="5038725"/>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117796" name="Oval 39">
            <a:extLst>
              <a:ext uri="{FF2B5EF4-FFF2-40B4-BE49-F238E27FC236}">
                <a16:creationId xmlns:a16="http://schemas.microsoft.com/office/drawing/2014/main" id="{6D628535-F6ED-41C6-952F-58270343AD81}"/>
              </a:ext>
            </a:extLst>
          </p:cNvPr>
          <p:cNvSpPr>
            <a:spLocks noChangeArrowheads="1"/>
          </p:cNvSpPr>
          <p:nvPr/>
        </p:nvSpPr>
        <p:spPr bwMode="auto">
          <a:xfrm>
            <a:off x="6196013" y="594042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117797" name="AutoShape 40">
            <a:extLst>
              <a:ext uri="{FF2B5EF4-FFF2-40B4-BE49-F238E27FC236}">
                <a16:creationId xmlns:a16="http://schemas.microsoft.com/office/drawing/2014/main" id="{7E7E6ACD-C50D-47F8-9C71-D9913000F67B}"/>
              </a:ext>
            </a:extLst>
          </p:cNvPr>
          <p:cNvCxnSpPr>
            <a:cxnSpLocks noChangeShapeType="1"/>
            <a:stCxn id="117770" idx="3"/>
            <a:endCxn id="117795" idx="0"/>
          </p:cNvCxnSpPr>
          <p:nvPr/>
        </p:nvCxnSpPr>
        <p:spPr bwMode="auto">
          <a:xfrm flipH="1">
            <a:off x="6518275" y="4405313"/>
            <a:ext cx="571500" cy="6334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798" name="AutoShape 41">
            <a:extLst>
              <a:ext uri="{FF2B5EF4-FFF2-40B4-BE49-F238E27FC236}">
                <a16:creationId xmlns:a16="http://schemas.microsoft.com/office/drawing/2014/main" id="{7E55B977-5191-4809-B78C-4896B21D6929}"/>
              </a:ext>
            </a:extLst>
          </p:cNvPr>
          <p:cNvCxnSpPr>
            <a:cxnSpLocks noChangeShapeType="1"/>
            <a:stCxn id="117795" idx="4"/>
            <a:endCxn id="117796" idx="0"/>
          </p:cNvCxnSpPr>
          <p:nvPr/>
        </p:nvCxnSpPr>
        <p:spPr bwMode="auto">
          <a:xfrm flipH="1">
            <a:off x="6346825" y="5429250"/>
            <a:ext cx="171450" cy="5111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799" name="Oval 42">
            <a:extLst>
              <a:ext uri="{FF2B5EF4-FFF2-40B4-BE49-F238E27FC236}">
                <a16:creationId xmlns:a16="http://schemas.microsoft.com/office/drawing/2014/main" id="{DC4D939D-BD5F-4419-924D-CE12884874CF}"/>
              </a:ext>
            </a:extLst>
          </p:cNvPr>
          <p:cNvSpPr>
            <a:spLocks noChangeArrowheads="1"/>
          </p:cNvSpPr>
          <p:nvPr/>
        </p:nvSpPr>
        <p:spPr bwMode="auto">
          <a:xfrm>
            <a:off x="7248525" y="59848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117800" name="AutoShape 43">
            <a:extLst>
              <a:ext uri="{FF2B5EF4-FFF2-40B4-BE49-F238E27FC236}">
                <a16:creationId xmlns:a16="http://schemas.microsoft.com/office/drawing/2014/main" id="{F8CD4615-77B9-4DD6-8E02-01A7898DBA86}"/>
              </a:ext>
            </a:extLst>
          </p:cNvPr>
          <p:cNvCxnSpPr>
            <a:cxnSpLocks noChangeShapeType="1"/>
            <a:stCxn id="117771" idx="4"/>
            <a:endCxn id="117799" idx="0"/>
          </p:cNvCxnSpPr>
          <p:nvPr/>
        </p:nvCxnSpPr>
        <p:spPr bwMode="auto">
          <a:xfrm flipH="1">
            <a:off x="7399338" y="5397500"/>
            <a:ext cx="200025" cy="587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801" name="Text Box 44">
            <a:extLst>
              <a:ext uri="{FF2B5EF4-FFF2-40B4-BE49-F238E27FC236}">
                <a16:creationId xmlns:a16="http://schemas.microsoft.com/office/drawing/2014/main" id="{25A50155-DB7D-4D8A-AB9D-401C76099E9A}"/>
              </a:ext>
            </a:extLst>
          </p:cNvPr>
          <p:cNvSpPr txBox="1">
            <a:spLocks noChangeArrowheads="1"/>
          </p:cNvSpPr>
          <p:nvPr/>
        </p:nvSpPr>
        <p:spPr bwMode="auto">
          <a:xfrm>
            <a:off x="4992688" y="1493838"/>
            <a:ext cx="41513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a:t>LH property violated at these nodes!</a:t>
            </a:r>
            <a:endParaRPr lang="en-US" altLang="en-US" sz="2000"/>
          </a:p>
        </p:txBody>
      </p:sp>
      <p:sp>
        <p:nvSpPr>
          <p:cNvPr id="117802" name="Line 45">
            <a:extLst>
              <a:ext uri="{FF2B5EF4-FFF2-40B4-BE49-F238E27FC236}">
                <a16:creationId xmlns:a16="http://schemas.microsoft.com/office/drawing/2014/main" id="{3CA612D1-9A02-4966-A5F5-EF85A3B29421}"/>
              </a:ext>
            </a:extLst>
          </p:cNvPr>
          <p:cNvSpPr>
            <a:spLocks noChangeShapeType="1"/>
          </p:cNvSpPr>
          <p:nvPr/>
        </p:nvSpPr>
        <p:spPr bwMode="auto">
          <a:xfrm flipH="1">
            <a:off x="5356225" y="2005013"/>
            <a:ext cx="1335088" cy="520700"/>
          </a:xfrm>
          <a:prstGeom prst="line">
            <a:avLst/>
          </a:prstGeom>
          <a:noFill/>
          <a:ln w="3175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803" name="Line 46">
            <a:extLst>
              <a:ext uri="{FF2B5EF4-FFF2-40B4-BE49-F238E27FC236}">
                <a16:creationId xmlns:a16="http://schemas.microsoft.com/office/drawing/2014/main" id="{BD4F7C09-82D7-45CD-8457-7C14641AEDB7}"/>
              </a:ext>
            </a:extLst>
          </p:cNvPr>
          <p:cNvSpPr>
            <a:spLocks noChangeShapeType="1"/>
          </p:cNvSpPr>
          <p:nvPr/>
        </p:nvSpPr>
        <p:spPr bwMode="auto">
          <a:xfrm flipH="1" flipV="1">
            <a:off x="3424238" y="1814513"/>
            <a:ext cx="3295650" cy="173037"/>
          </a:xfrm>
          <a:prstGeom prst="line">
            <a:avLst/>
          </a:prstGeom>
          <a:noFill/>
          <a:ln w="3175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Veri Yer Tutucusu 3">
            <a:extLst>
              <a:ext uri="{FF2B5EF4-FFF2-40B4-BE49-F238E27FC236}">
                <a16:creationId xmlns:a16="http://schemas.microsoft.com/office/drawing/2014/main" id="{866069C8-68DD-4995-8FA0-B3E3D218D656}"/>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2A3E305-8229-49B8-8233-C5EDB60C6B3B}" type="datetime4">
              <a:rPr lang="en-US" altLang="en-US" sz="1400" smtClean="0"/>
              <a:pPr>
                <a:spcBef>
                  <a:spcPct val="0"/>
                </a:spcBef>
                <a:buFontTx/>
                <a:buNone/>
              </a:pPr>
              <a:t>December 14, 2024</a:t>
            </a:fld>
            <a:endParaRPr lang="en-US" altLang="en-US" sz="1400"/>
          </a:p>
        </p:txBody>
      </p:sp>
      <p:sp>
        <p:nvSpPr>
          <p:cNvPr id="118787" name="Alt Bilgi Yer Tutucusu 4">
            <a:extLst>
              <a:ext uri="{FF2B5EF4-FFF2-40B4-BE49-F238E27FC236}">
                <a16:creationId xmlns:a16="http://schemas.microsoft.com/office/drawing/2014/main" id="{A87BF5D9-1892-4F33-8BE1-944A0E297C06}"/>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18788" name="Slayt Numarası Yer Tutucusu 5">
            <a:extLst>
              <a:ext uri="{FF2B5EF4-FFF2-40B4-BE49-F238E27FC236}">
                <a16:creationId xmlns:a16="http://schemas.microsoft.com/office/drawing/2014/main" id="{F1366148-965A-4C40-A1B9-44E5E8FAEDEF}"/>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776A9FD-076D-4856-A4BC-00CD13F19612}" type="slidenum">
              <a:rPr lang="en-US" altLang="en-US" sz="1400" smtClean="0"/>
              <a:pPr>
                <a:spcBef>
                  <a:spcPct val="0"/>
                </a:spcBef>
                <a:buFontTx/>
                <a:buNone/>
              </a:pPr>
              <a:t>112</a:t>
            </a:fld>
            <a:endParaRPr lang="en-US" altLang="en-US" sz="1400"/>
          </a:p>
        </p:txBody>
      </p:sp>
      <p:sp>
        <p:nvSpPr>
          <p:cNvPr id="118789" name="Rectangle 2">
            <a:extLst>
              <a:ext uri="{FF2B5EF4-FFF2-40B4-BE49-F238E27FC236}">
                <a16:creationId xmlns:a16="http://schemas.microsoft.com/office/drawing/2014/main" id="{9F9529A1-4276-472B-AB2E-661FC9E11026}"/>
              </a:ext>
            </a:extLst>
          </p:cNvPr>
          <p:cNvSpPr>
            <a:spLocks noGrp="1" noChangeArrowheads="1"/>
          </p:cNvSpPr>
          <p:nvPr>
            <p:ph type="title"/>
          </p:nvPr>
        </p:nvSpPr>
        <p:spPr/>
        <p:txBody>
          <a:bodyPr/>
          <a:lstStyle/>
          <a:p>
            <a:pPr eaLnBrk="1" hangingPunct="1"/>
            <a:r>
              <a:rPr lang="en-US" altLang="en-US"/>
              <a:t>Merging Example</a:t>
            </a:r>
            <a:r>
              <a:rPr lang="tr-TR" altLang="en-US"/>
              <a:t>: Second Pass</a:t>
            </a:r>
            <a:endParaRPr lang="en-US" altLang="en-US"/>
          </a:p>
        </p:txBody>
      </p:sp>
      <p:sp>
        <p:nvSpPr>
          <p:cNvPr id="118790" name="Oval 44">
            <a:extLst>
              <a:ext uri="{FF2B5EF4-FFF2-40B4-BE49-F238E27FC236}">
                <a16:creationId xmlns:a16="http://schemas.microsoft.com/office/drawing/2014/main" id="{EC551548-EF4F-4AAE-8CB3-25983A576D19}"/>
              </a:ext>
            </a:extLst>
          </p:cNvPr>
          <p:cNvSpPr>
            <a:spLocks noChangeArrowheads="1"/>
          </p:cNvSpPr>
          <p:nvPr/>
        </p:nvSpPr>
        <p:spPr bwMode="auto">
          <a:xfrm>
            <a:off x="4651375" y="11842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118791" name="Oval 45">
            <a:extLst>
              <a:ext uri="{FF2B5EF4-FFF2-40B4-BE49-F238E27FC236}">
                <a16:creationId xmlns:a16="http://schemas.microsoft.com/office/drawing/2014/main" id="{E748F57D-E1D9-44CF-BBFD-CAA61D8BCB89}"/>
              </a:ext>
            </a:extLst>
          </p:cNvPr>
          <p:cNvSpPr>
            <a:spLocks noChangeArrowheads="1"/>
          </p:cNvSpPr>
          <p:nvPr/>
        </p:nvSpPr>
        <p:spPr bwMode="auto">
          <a:xfrm>
            <a:off x="2908300" y="19208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cxnSp>
        <p:nvCxnSpPr>
          <p:cNvPr id="118792" name="AutoShape 49">
            <a:extLst>
              <a:ext uri="{FF2B5EF4-FFF2-40B4-BE49-F238E27FC236}">
                <a16:creationId xmlns:a16="http://schemas.microsoft.com/office/drawing/2014/main" id="{F090AAB4-020F-4FFF-9B6E-1BE6A3CB0453}"/>
              </a:ext>
            </a:extLst>
          </p:cNvPr>
          <p:cNvCxnSpPr>
            <a:cxnSpLocks noChangeShapeType="1"/>
            <a:stCxn id="118790" idx="3"/>
            <a:endCxn id="118791" idx="7"/>
          </p:cNvCxnSpPr>
          <p:nvPr/>
        </p:nvCxnSpPr>
        <p:spPr bwMode="auto">
          <a:xfrm flipH="1">
            <a:off x="3165475" y="1519238"/>
            <a:ext cx="1530350" cy="4587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793" name="AutoShape 50">
            <a:extLst>
              <a:ext uri="{FF2B5EF4-FFF2-40B4-BE49-F238E27FC236}">
                <a16:creationId xmlns:a16="http://schemas.microsoft.com/office/drawing/2014/main" id="{6AA696F0-4673-4B23-83E0-C3088463BCAD}"/>
              </a:ext>
            </a:extLst>
          </p:cNvPr>
          <p:cNvCxnSpPr>
            <a:cxnSpLocks noChangeShapeType="1"/>
            <a:stCxn id="118791" idx="3"/>
            <a:endCxn id="118806" idx="1"/>
          </p:cNvCxnSpPr>
          <p:nvPr/>
        </p:nvCxnSpPr>
        <p:spPr bwMode="auto">
          <a:xfrm flipH="1">
            <a:off x="1636713" y="2255838"/>
            <a:ext cx="1316037" cy="5857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794" name="Oval 53">
            <a:extLst>
              <a:ext uri="{FF2B5EF4-FFF2-40B4-BE49-F238E27FC236}">
                <a16:creationId xmlns:a16="http://schemas.microsoft.com/office/drawing/2014/main" id="{AFD09D0F-E607-455E-ADA8-54D15B4EAFFB}"/>
              </a:ext>
            </a:extLst>
          </p:cNvPr>
          <p:cNvSpPr>
            <a:spLocks noChangeArrowheads="1"/>
          </p:cNvSpPr>
          <p:nvPr/>
        </p:nvSpPr>
        <p:spPr bwMode="auto">
          <a:xfrm>
            <a:off x="6423025" y="1878013"/>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118795" name="Oval 54">
            <a:extLst>
              <a:ext uri="{FF2B5EF4-FFF2-40B4-BE49-F238E27FC236}">
                <a16:creationId xmlns:a16="http://schemas.microsoft.com/office/drawing/2014/main" id="{500A1C62-0D35-4AA1-9EB6-71ACA74C3F47}"/>
              </a:ext>
            </a:extLst>
          </p:cNvPr>
          <p:cNvSpPr>
            <a:spLocks noChangeArrowheads="1"/>
          </p:cNvSpPr>
          <p:nvPr/>
        </p:nvSpPr>
        <p:spPr bwMode="auto">
          <a:xfrm>
            <a:off x="5791200" y="27495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118796" name="Oval 55">
            <a:extLst>
              <a:ext uri="{FF2B5EF4-FFF2-40B4-BE49-F238E27FC236}">
                <a16:creationId xmlns:a16="http://schemas.microsoft.com/office/drawing/2014/main" id="{C798EDE0-6069-4B85-A411-7E6DF959D960}"/>
              </a:ext>
            </a:extLst>
          </p:cNvPr>
          <p:cNvSpPr>
            <a:spLocks noChangeArrowheads="1"/>
          </p:cNvSpPr>
          <p:nvPr/>
        </p:nvSpPr>
        <p:spPr bwMode="auto">
          <a:xfrm>
            <a:off x="7056438" y="2749550"/>
            <a:ext cx="300037"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cxnSp>
        <p:nvCxnSpPr>
          <p:cNvPr id="118797" name="AutoShape 56">
            <a:extLst>
              <a:ext uri="{FF2B5EF4-FFF2-40B4-BE49-F238E27FC236}">
                <a16:creationId xmlns:a16="http://schemas.microsoft.com/office/drawing/2014/main" id="{75BBDF52-ABE4-41DE-8C53-B49F622A9849}"/>
              </a:ext>
            </a:extLst>
          </p:cNvPr>
          <p:cNvCxnSpPr>
            <a:cxnSpLocks noChangeShapeType="1"/>
            <a:stCxn id="118790" idx="5"/>
            <a:endCxn id="118794" idx="1"/>
          </p:cNvCxnSpPr>
          <p:nvPr/>
        </p:nvCxnSpPr>
        <p:spPr bwMode="auto">
          <a:xfrm>
            <a:off x="4908550" y="1519238"/>
            <a:ext cx="1558925" cy="4159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798" name="AutoShape 57">
            <a:extLst>
              <a:ext uri="{FF2B5EF4-FFF2-40B4-BE49-F238E27FC236}">
                <a16:creationId xmlns:a16="http://schemas.microsoft.com/office/drawing/2014/main" id="{CE3655D6-D16D-43D0-93BB-889197317B85}"/>
              </a:ext>
            </a:extLst>
          </p:cNvPr>
          <p:cNvCxnSpPr>
            <a:cxnSpLocks noChangeShapeType="1"/>
            <a:stCxn id="118794" idx="4"/>
            <a:endCxn id="118795" idx="0"/>
          </p:cNvCxnSpPr>
          <p:nvPr/>
        </p:nvCxnSpPr>
        <p:spPr bwMode="auto">
          <a:xfrm flipH="1">
            <a:off x="5942013" y="22701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799" name="AutoShape 58">
            <a:extLst>
              <a:ext uri="{FF2B5EF4-FFF2-40B4-BE49-F238E27FC236}">
                <a16:creationId xmlns:a16="http://schemas.microsoft.com/office/drawing/2014/main" id="{DC90B256-FBA3-4EBC-AC08-966F84C5BDD7}"/>
              </a:ext>
            </a:extLst>
          </p:cNvPr>
          <p:cNvCxnSpPr>
            <a:cxnSpLocks noChangeShapeType="1"/>
            <a:stCxn id="118794" idx="4"/>
            <a:endCxn id="118796" idx="0"/>
          </p:cNvCxnSpPr>
          <p:nvPr/>
        </p:nvCxnSpPr>
        <p:spPr bwMode="auto">
          <a:xfrm>
            <a:off x="6573838" y="22701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800" name="Oval 59">
            <a:extLst>
              <a:ext uri="{FF2B5EF4-FFF2-40B4-BE49-F238E27FC236}">
                <a16:creationId xmlns:a16="http://schemas.microsoft.com/office/drawing/2014/main" id="{83B2631E-3A52-475F-8747-E63107B71D5D}"/>
              </a:ext>
            </a:extLst>
          </p:cNvPr>
          <p:cNvSpPr>
            <a:spLocks noChangeArrowheads="1"/>
          </p:cNvSpPr>
          <p:nvPr/>
        </p:nvSpPr>
        <p:spPr bwMode="auto">
          <a:xfrm>
            <a:off x="4281488" y="27193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118801" name="Oval 60">
            <a:extLst>
              <a:ext uri="{FF2B5EF4-FFF2-40B4-BE49-F238E27FC236}">
                <a16:creationId xmlns:a16="http://schemas.microsoft.com/office/drawing/2014/main" id="{D1390408-2513-43C1-AA9D-8A3CFB702B5E}"/>
              </a:ext>
            </a:extLst>
          </p:cNvPr>
          <p:cNvSpPr>
            <a:spLocks noChangeArrowheads="1"/>
          </p:cNvSpPr>
          <p:nvPr/>
        </p:nvSpPr>
        <p:spPr bwMode="auto">
          <a:xfrm>
            <a:off x="3778250" y="3633788"/>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118802" name="Oval 61">
            <a:extLst>
              <a:ext uri="{FF2B5EF4-FFF2-40B4-BE49-F238E27FC236}">
                <a16:creationId xmlns:a16="http://schemas.microsoft.com/office/drawing/2014/main" id="{55853A84-74EB-488A-86CB-998A9FDC3202}"/>
              </a:ext>
            </a:extLst>
          </p:cNvPr>
          <p:cNvSpPr>
            <a:spLocks noChangeArrowheads="1"/>
          </p:cNvSpPr>
          <p:nvPr/>
        </p:nvSpPr>
        <p:spPr bwMode="auto">
          <a:xfrm>
            <a:off x="5043488" y="3633788"/>
            <a:ext cx="300037"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cxnSp>
        <p:nvCxnSpPr>
          <p:cNvPr id="118803" name="AutoShape 62">
            <a:extLst>
              <a:ext uri="{FF2B5EF4-FFF2-40B4-BE49-F238E27FC236}">
                <a16:creationId xmlns:a16="http://schemas.microsoft.com/office/drawing/2014/main" id="{A2A2892E-7891-4F04-8733-D5E6FC78A439}"/>
              </a:ext>
            </a:extLst>
          </p:cNvPr>
          <p:cNvCxnSpPr>
            <a:cxnSpLocks noChangeShapeType="1"/>
            <a:stCxn id="118791" idx="5"/>
            <a:endCxn id="118800" idx="0"/>
          </p:cNvCxnSpPr>
          <p:nvPr/>
        </p:nvCxnSpPr>
        <p:spPr bwMode="auto">
          <a:xfrm>
            <a:off x="3165475" y="2255838"/>
            <a:ext cx="1266825" cy="4635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804" name="AutoShape 63">
            <a:extLst>
              <a:ext uri="{FF2B5EF4-FFF2-40B4-BE49-F238E27FC236}">
                <a16:creationId xmlns:a16="http://schemas.microsoft.com/office/drawing/2014/main" id="{787D8A5F-5A66-428A-B7DE-5136F285C0F5}"/>
              </a:ext>
            </a:extLst>
          </p:cNvPr>
          <p:cNvCxnSpPr>
            <a:cxnSpLocks noChangeShapeType="1"/>
            <a:stCxn id="118800" idx="4"/>
            <a:endCxn id="118801" idx="0"/>
          </p:cNvCxnSpPr>
          <p:nvPr/>
        </p:nvCxnSpPr>
        <p:spPr bwMode="auto">
          <a:xfrm flipH="1">
            <a:off x="3929063" y="3111500"/>
            <a:ext cx="503237" cy="522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805" name="AutoShape 64">
            <a:extLst>
              <a:ext uri="{FF2B5EF4-FFF2-40B4-BE49-F238E27FC236}">
                <a16:creationId xmlns:a16="http://schemas.microsoft.com/office/drawing/2014/main" id="{32693E0A-3B90-4766-B023-67E8BA1ECF59}"/>
              </a:ext>
            </a:extLst>
          </p:cNvPr>
          <p:cNvCxnSpPr>
            <a:cxnSpLocks noChangeShapeType="1"/>
            <a:stCxn id="118800" idx="4"/>
            <a:endCxn id="118802" idx="0"/>
          </p:cNvCxnSpPr>
          <p:nvPr/>
        </p:nvCxnSpPr>
        <p:spPr bwMode="auto">
          <a:xfrm>
            <a:off x="4432300" y="3111500"/>
            <a:ext cx="762000" cy="522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806" name="Oval 46">
            <a:extLst>
              <a:ext uri="{FF2B5EF4-FFF2-40B4-BE49-F238E27FC236}">
                <a16:creationId xmlns:a16="http://schemas.microsoft.com/office/drawing/2014/main" id="{07A58713-EC41-490A-8BEC-5CCE4AA04616}"/>
              </a:ext>
            </a:extLst>
          </p:cNvPr>
          <p:cNvSpPr>
            <a:spLocks noChangeArrowheads="1"/>
          </p:cNvSpPr>
          <p:nvPr/>
        </p:nvSpPr>
        <p:spPr bwMode="auto">
          <a:xfrm>
            <a:off x="1592263" y="2784475"/>
            <a:ext cx="300037"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118807" name="Oval 47">
            <a:extLst>
              <a:ext uri="{FF2B5EF4-FFF2-40B4-BE49-F238E27FC236}">
                <a16:creationId xmlns:a16="http://schemas.microsoft.com/office/drawing/2014/main" id="{21163069-E8AA-4357-883F-E26622DBC353}"/>
              </a:ext>
            </a:extLst>
          </p:cNvPr>
          <p:cNvSpPr>
            <a:spLocks noChangeArrowheads="1"/>
          </p:cNvSpPr>
          <p:nvPr/>
        </p:nvSpPr>
        <p:spPr bwMode="auto">
          <a:xfrm>
            <a:off x="2311400" y="3708400"/>
            <a:ext cx="300038"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118808" name="Oval 48">
            <a:extLst>
              <a:ext uri="{FF2B5EF4-FFF2-40B4-BE49-F238E27FC236}">
                <a16:creationId xmlns:a16="http://schemas.microsoft.com/office/drawing/2014/main" id="{1B71FC50-E74B-4BF9-A8F9-EEF9368C2343}"/>
              </a:ext>
            </a:extLst>
          </p:cNvPr>
          <p:cNvSpPr>
            <a:spLocks noChangeArrowheads="1"/>
          </p:cNvSpPr>
          <p:nvPr/>
        </p:nvSpPr>
        <p:spPr bwMode="auto">
          <a:xfrm>
            <a:off x="2714625" y="4645025"/>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cxnSp>
        <p:nvCxnSpPr>
          <p:cNvPr id="118809" name="AutoShape 51">
            <a:extLst>
              <a:ext uri="{FF2B5EF4-FFF2-40B4-BE49-F238E27FC236}">
                <a16:creationId xmlns:a16="http://schemas.microsoft.com/office/drawing/2014/main" id="{728B7AB0-47C0-4237-B0C5-D776985A7B1E}"/>
              </a:ext>
            </a:extLst>
          </p:cNvPr>
          <p:cNvCxnSpPr>
            <a:cxnSpLocks noChangeShapeType="1"/>
            <a:stCxn id="118806" idx="5"/>
            <a:endCxn id="118807" idx="1"/>
          </p:cNvCxnSpPr>
          <p:nvPr/>
        </p:nvCxnSpPr>
        <p:spPr bwMode="auto">
          <a:xfrm>
            <a:off x="1847850" y="3119438"/>
            <a:ext cx="508000" cy="6461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810" name="AutoShape 52">
            <a:extLst>
              <a:ext uri="{FF2B5EF4-FFF2-40B4-BE49-F238E27FC236}">
                <a16:creationId xmlns:a16="http://schemas.microsoft.com/office/drawing/2014/main" id="{0B3FC239-B1BC-4291-8B14-5924CF7320FF}"/>
              </a:ext>
            </a:extLst>
          </p:cNvPr>
          <p:cNvCxnSpPr>
            <a:cxnSpLocks noChangeShapeType="1"/>
            <a:stCxn id="118807" idx="5"/>
            <a:endCxn id="118808" idx="0"/>
          </p:cNvCxnSpPr>
          <p:nvPr/>
        </p:nvCxnSpPr>
        <p:spPr bwMode="auto">
          <a:xfrm>
            <a:off x="2566988" y="4043363"/>
            <a:ext cx="298450" cy="6016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811" name="Oval 65">
            <a:extLst>
              <a:ext uri="{FF2B5EF4-FFF2-40B4-BE49-F238E27FC236}">
                <a16:creationId xmlns:a16="http://schemas.microsoft.com/office/drawing/2014/main" id="{E52A12A7-ED36-4266-9796-B5D0F1BBDEF1}"/>
              </a:ext>
            </a:extLst>
          </p:cNvPr>
          <p:cNvSpPr>
            <a:spLocks noChangeArrowheads="1"/>
          </p:cNvSpPr>
          <p:nvPr/>
        </p:nvSpPr>
        <p:spPr bwMode="auto">
          <a:xfrm>
            <a:off x="823913" y="3779838"/>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118812" name="Oval 66">
            <a:extLst>
              <a:ext uri="{FF2B5EF4-FFF2-40B4-BE49-F238E27FC236}">
                <a16:creationId xmlns:a16="http://schemas.microsoft.com/office/drawing/2014/main" id="{BCE12FB9-B287-4D86-8337-ACF445EE063D}"/>
              </a:ext>
            </a:extLst>
          </p:cNvPr>
          <p:cNvSpPr>
            <a:spLocks noChangeArrowheads="1"/>
          </p:cNvSpPr>
          <p:nvPr/>
        </p:nvSpPr>
        <p:spPr bwMode="auto">
          <a:xfrm>
            <a:off x="508000" y="46513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118813" name="Oval 67">
            <a:extLst>
              <a:ext uri="{FF2B5EF4-FFF2-40B4-BE49-F238E27FC236}">
                <a16:creationId xmlns:a16="http://schemas.microsoft.com/office/drawing/2014/main" id="{943B46E5-2C4F-42A4-A35C-D3699AA594A8}"/>
              </a:ext>
            </a:extLst>
          </p:cNvPr>
          <p:cNvSpPr>
            <a:spLocks noChangeArrowheads="1"/>
          </p:cNvSpPr>
          <p:nvPr/>
        </p:nvSpPr>
        <p:spPr bwMode="auto">
          <a:xfrm>
            <a:off x="1139825" y="46513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cxnSp>
        <p:nvCxnSpPr>
          <p:cNvPr id="118814" name="AutoShape 68">
            <a:extLst>
              <a:ext uri="{FF2B5EF4-FFF2-40B4-BE49-F238E27FC236}">
                <a16:creationId xmlns:a16="http://schemas.microsoft.com/office/drawing/2014/main" id="{1E6D2BCC-D177-473F-9743-E0F3F7FC5349}"/>
              </a:ext>
            </a:extLst>
          </p:cNvPr>
          <p:cNvCxnSpPr>
            <a:cxnSpLocks noChangeShapeType="1"/>
            <a:stCxn id="118806" idx="3"/>
            <a:endCxn id="118811" idx="0"/>
          </p:cNvCxnSpPr>
          <p:nvPr/>
        </p:nvCxnSpPr>
        <p:spPr bwMode="auto">
          <a:xfrm flipH="1">
            <a:off x="974725" y="3119438"/>
            <a:ext cx="661988" cy="6604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815" name="AutoShape 69">
            <a:extLst>
              <a:ext uri="{FF2B5EF4-FFF2-40B4-BE49-F238E27FC236}">
                <a16:creationId xmlns:a16="http://schemas.microsoft.com/office/drawing/2014/main" id="{B7F04A89-099E-4877-BD10-8928375AB19B}"/>
              </a:ext>
            </a:extLst>
          </p:cNvPr>
          <p:cNvCxnSpPr>
            <a:cxnSpLocks noChangeShapeType="1"/>
            <a:stCxn id="118811" idx="4"/>
            <a:endCxn id="118812" idx="0"/>
          </p:cNvCxnSpPr>
          <p:nvPr/>
        </p:nvCxnSpPr>
        <p:spPr bwMode="auto">
          <a:xfrm flipH="1">
            <a:off x="658813" y="4170363"/>
            <a:ext cx="315912"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816" name="AutoShape 70">
            <a:extLst>
              <a:ext uri="{FF2B5EF4-FFF2-40B4-BE49-F238E27FC236}">
                <a16:creationId xmlns:a16="http://schemas.microsoft.com/office/drawing/2014/main" id="{F590BF4C-33C9-4110-B40A-B006B8E1ECCA}"/>
              </a:ext>
            </a:extLst>
          </p:cNvPr>
          <p:cNvCxnSpPr>
            <a:cxnSpLocks noChangeShapeType="1"/>
            <a:stCxn id="118811" idx="4"/>
            <a:endCxn id="118813" idx="0"/>
          </p:cNvCxnSpPr>
          <p:nvPr/>
        </p:nvCxnSpPr>
        <p:spPr bwMode="auto">
          <a:xfrm>
            <a:off x="974725" y="4170363"/>
            <a:ext cx="315913"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817" name="Oval 71">
            <a:extLst>
              <a:ext uri="{FF2B5EF4-FFF2-40B4-BE49-F238E27FC236}">
                <a16:creationId xmlns:a16="http://schemas.microsoft.com/office/drawing/2014/main" id="{5B85DC3C-DCD1-434A-A84A-E1F69D87A93E}"/>
              </a:ext>
            </a:extLst>
          </p:cNvPr>
          <p:cNvSpPr>
            <a:spLocks noChangeArrowheads="1"/>
          </p:cNvSpPr>
          <p:nvPr/>
        </p:nvSpPr>
        <p:spPr bwMode="auto">
          <a:xfrm>
            <a:off x="1633538" y="4676775"/>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118818" name="Oval 72">
            <a:extLst>
              <a:ext uri="{FF2B5EF4-FFF2-40B4-BE49-F238E27FC236}">
                <a16:creationId xmlns:a16="http://schemas.microsoft.com/office/drawing/2014/main" id="{F1A5F2ED-CEFC-43E0-8EEB-984E03FA888B}"/>
              </a:ext>
            </a:extLst>
          </p:cNvPr>
          <p:cNvSpPr>
            <a:spLocks noChangeArrowheads="1"/>
          </p:cNvSpPr>
          <p:nvPr/>
        </p:nvSpPr>
        <p:spPr bwMode="auto">
          <a:xfrm>
            <a:off x="1462088" y="55784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118819" name="AutoShape 73">
            <a:extLst>
              <a:ext uri="{FF2B5EF4-FFF2-40B4-BE49-F238E27FC236}">
                <a16:creationId xmlns:a16="http://schemas.microsoft.com/office/drawing/2014/main" id="{8CA7EE83-C681-4EB2-A390-000B0DCC8AEB}"/>
              </a:ext>
            </a:extLst>
          </p:cNvPr>
          <p:cNvCxnSpPr>
            <a:cxnSpLocks noChangeShapeType="1"/>
            <a:stCxn id="118807" idx="3"/>
            <a:endCxn id="118817" idx="0"/>
          </p:cNvCxnSpPr>
          <p:nvPr/>
        </p:nvCxnSpPr>
        <p:spPr bwMode="auto">
          <a:xfrm flipH="1">
            <a:off x="1784350" y="4043363"/>
            <a:ext cx="571500" cy="6334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820" name="AutoShape 74">
            <a:extLst>
              <a:ext uri="{FF2B5EF4-FFF2-40B4-BE49-F238E27FC236}">
                <a16:creationId xmlns:a16="http://schemas.microsoft.com/office/drawing/2014/main" id="{6E945415-60F3-458B-95AD-151261AD1487}"/>
              </a:ext>
            </a:extLst>
          </p:cNvPr>
          <p:cNvCxnSpPr>
            <a:cxnSpLocks noChangeShapeType="1"/>
            <a:stCxn id="118817" idx="4"/>
            <a:endCxn id="118818" idx="0"/>
          </p:cNvCxnSpPr>
          <p:nvPr/>
        </p:nvCxnSpPr>
        <p:spPr bwMode="auto">
          <a:xfrm flipH="1">
            <a:off x="1612900" y="5067300"/>
            <a:ext cx="171450" cy="5111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821" name="Oval 75">
            <a:extLst>
              <a:ext uri="{FF2B5EF4-FFF2-40B4-BE49-F238E27FC236}">
                <a16:creationId xmlns:a16="http://schemas.microsoft.com/office/drawing/2014/main" id="{800D52CD-12F7-483E-99DE-DE4D9410C530}"/>
              </a:ext>
            </a:extLst>
          </p:cNvPr>
          <p:cNvSpPr>
            <a:spLocks noChangeArrowheads="1"/>
          </p:cNvSpPr>
          <p:nvPr/>
        </p:nvSpPr>
        <p:spPr bwMode="auto">
          <a:xfrm>
            <a:off x="2514600" y="562292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118822" name="AutoShape 76">
            <a:extLst>
              <a:ext uri="{FF2B5EF4-FFF2-40B4-BE49-F238E27FC236}">
                <a16:creationId xmlns:a16="http://schemas.microsoft.com/office/drawing/2014/main" id="{76C2BBE2-6DF9-4CA6-A6E7-34945A765148}"/>
              </a:ext>
            </a:extLst>
          </p:cNvPr>
          <p:cNvCxnSpPr>
            <a:cxnSpLocks noChangeShapeType="1"/>
            <a:stCxn id="118808" idx="4"/>
            <a:endCxn id="118821" idx="0"/>
          </p:cNvCxnSpPr>
          <p:nvPr/>
        </p:nvCxnSpPr>
        <p:spPr bwMode="auto">
          <a:xfrm flipH="1">
            <a:off x="2665413" y="5035550"/>
            <a:ext cx="200025" cy="587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Veri Yer Tutucusu 3">
            <a:extLst>
              <a:ext uri="{FF2B5EF4-FFF2-40B4-BE49-F238E27FC236}">
                <a16:creationId xmlns:a16="http://schemas.microsoft.com/office/drawing/2014/main" id="{6E25D500-25A0-4BAB-9155-7E8C1B2BF054}"/>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E057D6D-78B8-4055-9BD6-54F0228357AE}" type="datetime4">
              <a:rPr lang="en-US" altLang="en-US" sz="1400" smtClean="0"/>
              <a:pPr>
                <a:spcBef>
                  <a:spcPct val="0"/>
                </a:spcBef>
                <a:buFontTx/>
                <a:buNone/>
              </a:pPr>
              <a:t>December 14, 2024</a:t>
            </a:fld>
            <a:endParaRPr lang="en-US" altLang="en-US" sz="1400"/>
          </a:p>
        </p:txBody>
      </p:sp>
      <p:sp>
        <p:nvSpPr>
          <p:cNvPr id="119811" name="Alt Bilgi Yer Tutucusu 4">
            <a:extLst>
              <a:ext uri="{FF2B5EF4-FFF2-40B4-BE49-F238E27FC236}">
                <a16:creationId xmlns:a16="http://schemas.microsoft.com/office/drawing/2014/main" id="{019EBD5B-072A-40BE-93EB-DA96970C41E0}"/>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19812" name="Slayt Numarası Yer Tutucusu 5">
            <a:extLst>
              <a:ext uri="{FF2B5EF4-FFF2-40B4-BE49-F238E27FC236}">
                <a16:creationId xmlns:a16="http://schemas.microsoft.com/office/drawing/2014/main" id="{790FB21E-6DF0-4084-B106-B224A5E7721D}"/>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B10C547-3F2F-4FCA-9675-4DDA05B3C8FC}" type="slidenum">
              <a:rPr lang="en-US" altLang="en-US" sz="1400" smtClean="0"/>
              <a:pPr>
                <a:spcBef>
                  <a:spcPct val="0"/>
                </a:spcBef>
                <a:buFontTx/>
                <a:buNone/>
              </a:pPr>
              <a:t>113</a:t>
            </a:fld>
            <a:endParaRPr lang="en-US" altLang="en-US" sz="1400"/>
          </a:p>
        </p:txBody>
      </p:sp>
      <p:sp>
        <p:nvSpPr>
          <p:cNvPr id="119813" name="Rectangle 2">
            <a:extLst>
              <a:ext uri="{FF2B5EF4-FFF2-40B4-BE49-F238E27FC236}">
                <a16:creationId xmlns:a16="http://schemas.microsoft.com/office/drawing/2014/main" id="{D155C714-9463-4FCA-AA5F-E1943F101D0B}"/>
              </a:ext>
            </a:extLst>
          </p:cNvPr>
          <p:cNvSpPr>
            <a:spLocks noGrp="1" noChangeArrowheads="1"/>
          </p:cNvSpPr>
          <p:nvPr>
            <p:ph type="title"/>
          </p:nvPr>
        </p:nvSpPr>
        <p:spPr>
          <a:noFill/>
        </p:spPr>
        <p:txBody>
          <a:bodyPr/>
          <a:lstStyle/>
          <a:p>
            <a:pPr eaLnBrk="1" hangingPunct="1"/>
            <a:r>
              <a:rPr lang="en-US" altLang="en-US" sz="4000" b="1"/>
              <a:t>Time Analysis of Merging using LHs</a:t>
            </a:r>
          </a:p>
        </p:txBody>
      </p:sp>
      <p:sp>
        <p:nvSpPr>
          <p:cNvPr id="119814" name="Rectangle 3">
            <a:extLst>
              <a:ext uri="{FF2B5EF4-FFF2-40B4-BE49-F238E27FC236}">
                <a16:creationId xmlns:a16="http://schemas.microsoft.com/office/drawing/2014/main" id="{089427CE-B734-4753-8321-E6069FA601CC}"/>
              </a:ext>
            </a:extLst>
          </p:cNvPr>
          <p:cNvSpPr>
            <a:spLocks noGrp="1" noChangeArrowheads="1"/>
          </p:cNvSpPr>
          <p:nvPr>
            <p:ph type="body" idx="1"/>
          </p:nvPr>
        </p:nvSpPr>
        <p:spPr/>
        <p:txBody>
          <a:bodyPr/>
          <a:lstStyle/>
          <a:p>
            <a:pPr marL="660400" indent="-660400" eaLnBrk="1" hangingPunct="1">
              <a:buFontTx/>
              <a:buNone/>
            </a:pPr>
            <a:r>
              <a:rPr lang="en-US" altLang="en-US"/>
              <a:t>Performing the recursive solution is</a:t>
            </a:r>
            <a:endParaRPr lang="tr-TR" altLang="en-US"/>
          </a:p>
          <a:p>
            <a:pPr marL="660400" indent="-660400" eaLnBrk="1" hangingPunct="1">
              <a:buFontTx/>
              <a:buNone/>
            </a:pPr>
            <a:r>
              <a:rPr lang="en-US" altLang="en-US"/>
              <a:t>proportional to the sum of the length of the right </a:t>
            </a:r>
            <a:endParaRPr lang="tr-TR" altLang="en-US"/>
          </a:p>
          <a:p>
            <a:pPr marL="660400" indent="-660400" eaLnBrk="1" hangingPunct="1">
              <a:buFontTx/>
              <a:buNone/>
            </a:pPr>
            <a:r>
              <a:rPr lang="en-US" altLang="en-US"/>
              <a:t>paths.  The work done at each node visited on </a:t>
            </a:r>
            <a:endParaRPr lang="tr-TR" altLang="en-US"/>
          </a:p>
          <a:p>
            <a:pPr marL="660400" indent="-660400" eaLnBrk="1" hangingPunct="1">
              <a:buFontTx/>
              <a:buNone/>
            </a:pPr>
            <a:r>
              <a:rPr lang="en-US" altLang="en-US"/>
              <a:t>the right path is constant.</a:t>
            </a:r>
            <a:endParaRPr lang="tr-TR" altLang="en-US"/>
          </a:p>
          <a:p>
            <a:pPr marL="660400" indent="-660400" eaLnBrk="1" hangingPunct="1">
              <a:buFontTx/>
              <a:buNone/>
            </a:pPr>
            <a:r>
              <a:rPr lang="tr-TR" altLang="en-US"/>
              <a:t>We have </a:t>
            </a:r>
            <a:r>
              <a:rPr lang="en-US" altLang="en-US" i="1">
                <a:solidFill>
                  <a:srgbClr val="FE1E1E"/>
                </a:solidFill>
              </a:rPr>
              <a:t>O(log(n))</a:t>
            </a:r>
            <a:r>
              <a:rPr lang="tr-TR" altLang="en-US" i="1">
                <a:solidFill>
                  <a:srgbClr val="FE1E1E"/>
                </a:solidFill>
              </a:rPr>
              <a:t> </a:t>
            </a:r>
            <a:r>
              <a:rPr lang="tr-TR" altLang="en-US"/>
              <a:t>nodes on the right path in a </a:t>
            </a:r>
          </a:p>
          <a:p>
            <a:pPr marL="660400" indent="-660400" eaLnBrk="1" hangingPunct="1">
              <a:buFontTx/>
              <a:buNone/>
            </a:pPr>
            <a:r>
              <a:rPr lang="tr-TR" altLang="en-US"/>
              <a:t>LH with </a:t>
            </a:r>
            <a:r>
              <a:rPr lang="tr-TR" altLang="en-US" i="1"/>
              <a:t>n</a:t>
            </a:r>
            <a:r>
              <a:rPr lang="tr-TR" altLang="en-US"/>
              <a:t> nodes.</a:t>
            </a:r>
            <a:endParaRPr lang="en-US" alt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Veri Yer Tutucusu 3">
            <a:extLst>
              <a:ext uri="{FF2B5EF4-FFF2-40B4-BE49-F238E27FC236}">
                <a16:creationId xmlns:a16="http://schemas.microsoft.com/office/drawing/2014/main" id="{41F24CBC-A5CF-49EE-B3BC-9697C08AA867}"/>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AF135D9-81CE-451C-9F24-426849B00593}" type="datetime4">
              <a:rPr lang="en-US" altLang="en-US" sz="1400" smtClean="0"/>
              <a:pPr>
                <a:spcBef>
                  <a:spcPct val="0"/>
                </a:spcBef>
                <a:buFontTx/>
                <a:buNone/>
              </a:pPr>
              <a:t>December 14, 2024</a:t>
            </a:fld>
            <a:endParaRPr lang="en-US" altLang="en-US" sz="1400"/>
          </a:p>
        </p:txBody>
      </p:sp>
      <p:sp>
        <p:nvSpPr>
          <p:cNvPr id="120835" name="Alt Bilgi Yer Tutucusu 4">
            <a:extLst>
              <a:ext uri="{FF2B5EF4-FFF2-40B4-BE49-F238E27FC236}">
                <a16:creationId xmlns:a16="http://schemas.microsoft.com/office/drawing/2014/main" id="{EBD1982E-D55B-4FE7-B1A4-D005A9CD5FC1}"/>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20836" name="Slayt Numarası Yer Tutucusu 5">
            <a:extLst>
              <a:ext uri="{FF2B5EF4-FFF2-40B4-BE49-F238E27FC236}">
                <a16:creationId xmlns:a16="http://schemas.microsoft.com/office/drawing/2014/main" id="{EA0B0546-B98F-47F7-AC39-43C8DD30D934}"/>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0DAFF18-6C9E-4A1A-8E47-52FBED48DB3E}" type="slidenum">
              <a:rPr lang="en-US" altLang="en-US" sz="1400" smtClean="0"/>
              <a:pPr>
                <a:spcBef>
                  <a:spcPct val="0"/>
                </a:spcBef>
                <a:buFontTx/>
                <a:buNone/>
              </a:pPr>
              <a:t>114</a:t>
            </a:fld>
            <a:endParaRPr lang="en-US" altLang="en-US" sz="1400"/>
          </a:p>
        </p:txBody>
      </p:sp>
      <p:sp>
        <p:nvSpPr>
          <p:cNvPr id="120837" name="Rectangle 2">
            <a:extLst>
              <a:ext uri="{FF2B5EF4-FFF2-40B4-BE49-F238E27FC236}">
                <a16:creationId xmlns:a16="http://schemas.microsoft.com/office/drawing/2014/main" id="{54224716-1D9D-4587-B288-E20DD7C37490}"/>
              </a:ext>
            </a:extLst>
          </p:cNvPr>
          <p:cNvSpPr>
            <a:spLocks noGrp="1" noChangeArrowheads="1"/>
          </p:cNvSpPr>
          <p:nvPr>
            <p:ph type="title"/>
          </p:nvPr>
        </p:nvSpPr>
        <p:spPr>
          <a:xfrm>
            <a:off x="457200" y="2488698"/>
            <a:ext cx="8229600" cy="1143000"/>
          </a:xfrm>
        </p:spPr>
        <p:txBody>
          <a:bodyPr/>
          <a:lstStyle/>
          <a:p>
            <a:pPr eaLnBrk="1" hangingPunct="1"/>
            <a:r>
              <a:rPr lang="tr-TR" altLang="en-US" sz="5400" dirty="0" err="1"/>
              <a:t>Binomial</a:t>
            </a:r>
            <a:r>
              <a:rPr lang="tr-TR" altLang="en-US" sz="5400" dirty="0"/>
              <a:t> </a:t>
            </a:r>
            <a:r>
              <a:rPr lang="tr-TR" altLang="en-US" sz="5400" dirty="0" err="1"/>
              <a:t>Heaps</a:t>
            </a:r>
            <a:endParaRPr lang="en-US" altLang="en-US" sz="5400"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Veri Yer Tutucusu 3">
            <a:extLst>
              <a:ext uri="{FF2B5EF4-FFF2-40B4-BE49-F238E27FC236}">
                <a16:creationId xmlns:a16="http://schemas.microsoft.com/office/drawing/2014/main" id="{C8099FFE-0602-410C-A867-0A5162E39C34}"/>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29D6ECA-C051-4A60-B33A-5F054415B303}" type="datetime4">
              <a:rPr lang="en-US" altLang="en-US" sz="1400" smtClean="0"/>
              <a:pPr>
                <a:spcBef>
                  <a:spcPct val="0"/>
                </a:spcBef>
                <a:buFontTx/>
                <a:buNone/>
              </a:pPr>
              <a:t>December 14, 2024</a:t>
            </a:fld>
            <a:endParaRPr lang="en-US" altLang="en-US" sz="1400"/>
          </a:p>
        </p:txBody>
      </p:sp>
      <p:sp>
        <p:nvSpPr>
          <p:cNvPr id="121859" name="Alt Bilgi Yer Tutucusu 4">
            <a:extLst>
              <a:ext uri="{FF2B5EF4-FFF2-40B4-BE49-F238E27FC236}">
                <a16:creationId xmlns:a16="http://schemas.microsoft.com/office/drawing/2014/main" id="{E8EC8ED5-7AB3-4626-805D-A5E29342DE98}"/>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21860" name="Slayt Numarası Yer Tutucusu 5">
            <a:extLst>
              <a:ext uri="{FF2B5EF4-FFF2-40B4-BE49-F238E27FC236}">
                <a16:creationId xmlns:a16="http://schemas.microsoft.com/office/drawing/2014/main" id="{0DC8942F-B370-4049-AE28-91DFB2291DB3}"/>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C93AABF-3A9F-42E5-A0B2-4DCAC596EED2}" type="slidenum">
              <a:rPr lang="en-US" altLang="en-US" sz="1400" smtClean="0"/>
              <a:pPr>
                <a:spcBef>
                  <a:spcPct val="0"/>
                </a:spcBef>
                <a:buFontTx/>
                <a:buNone/>
              </a:pPr>
              <a:t>115</a:t>
            </a:fld>
            <a:endParaRPr lang="en-US" altLang="en-US" sz="1400"/>
          </a:p>
        </p:txBody>
      </p:sp>
      <p:sp>
        <p:nvSpPr>
          <p:cNvPr id="121861" name="Rectangle 2">
            <a:extLst>
              <a:ext uri="{FF2B5EF4-FFF2-40B4-BE49-F238E27FC236}">
                <a16:creationId xmlns:a16="http://schemas.microsoft.com/office/drawing/2014/main" id="{B83624BB-CF65-4EC2-9EB1-E8C841C102C6}"/>
              </a:ext>
            </a:extLst>
          </p:cNvPr>
          <p:cNvSpPr>
            <a:spLocks noGrp="1" noChangeArrowheads="1"/>
          </p:cNvSpPr>
          <p:nvPr>
            <p:ph type="title"/>
          </p:nvPr>
        </p:nvSpPr>
        <p:spPr/>
        <p:txBody>
          <a:bodyPr/>
          <a:lstStyle/>
          <a:p>
            <a:pPr eaLnBrk="1" hangingPunct="1"/>
            <a:r>
              <a:rPr lang="en-US" altLang="en-US"/>
              <a:t>Motivation </a:t>
            </a:r>
            <a:r>
              <a:rPr lang="tr-TR" altLang="en-US"/>
              <a:t>for Binomial Heaps</a:t>
            </a:r>
            <a:endParaRPr lang="en-US" altLang="en-US"/>
          </a:p>
        </p:txBody>
      </p:sp>
      <p:sp>
        <p:nvSpPr>
          <p:cNvPr id="121862" name="Rectangle 3">
            <a:extLst>
              <a:ext uri="{FF2B5EF4-FFF2-40B4-BE49-F238E27FC236}">
                <a16:creationId xmlns:a16="http://schemas.microsoft.com/office/drawing/2014/main" id="{6640C8E2-EB97-4052-97AF-3ACF0FF8C830}"/>
              </a:ext>
            </a:extLst>
          </p:cNvPr>
          <p:cNvSpPr>
            <a:spLocks noGrp="1" noChangeArrowheads="1"/>
          </p:cNvSpPr>
          <p:nvPr>
            <p:ph type="body" idx="1"/>
          </p:nvPr>
        </p:nvSpPr>
        <p:spPr/>
        <p:txBody>
          <a:bodyPr/>
          <a:lstStyle/>
          <a:p>
            <a:pPr eaLnBrk="1" hangingPunct="1">
              <a:lnSpc>
                <a:spcPct val="80000"/>
              </a:lnSpc>
            </a:pPr>
            <a:r>
              <a:rPr lang="en-US" altLang="en-US" sz="2800"/>
              <a:t>Leftist Heaps support </a:t>
            </a:r>
          </a:p>
          <a:p>
            <a:pPr lvl="1" eaLnBrk="1" hangingPunct="1">
              <a:lnSpc>
                <a:spcPct val="80000"/>
              </a:lnSpc>
            </a:pPr>
            <a:r>
              <a:rPr lang="en-US" altLang="en-US" sz="2400" i="1">
                <a:solidFill>
                  <a:srgbClr val="FE1E1E"/>
                </a:solidFill>
              </a:rPr>
              <a:t>merging,</a:t>
            </a:r>
            <a:r>
              <a:rPr lang="tr-TR" altLang="en-US" sz="2400" i="1">
                <a:solidFill>
                  <a:srgbClr val="FE1E1E"/>
                </a:solidFill>
              </a:rPr>
              <a:t> </a:t>
            </a:r>
            <a:r>
              <a:rPr lang="en-US" altLang="en-US" sz="2400" i="1">
                <a:solidFill>
                  <a:srgbClr val="FE1E1E"/>
                </a:solidFill>
              </a:rPr>
              <a:t>insertion,</a:t>
            </a:r>
            <a:r>
              <a:rPr lang="tr-TR" altLang="en-US" sz="2400" i="1">
                <a:solidFill>
                  <a:srgbClr val="FE1E1E"/>
                </a:solidFill>
              </a:rPr>
              <a:t> </a:t>
            </a:r>
            <a:r>
              <a:rPr lang="en-US" altLang="en-US" sz="2400" i="1">
                <a:solidFill>
                  <a:srgbClr val="FE1E1E"/>
                </a:solidFill>
              </a:rPr>
              <a:t>removal, </a:t>
            </a:r>
            <a:r>
              <a:rPr lang="en-US" altLang="en-US" sz="2400" i="1"/>
              <a:t>and</a:t>
            </a:r>
            <a:r>
              <a:rPr lang="tr-TR" altLang="en-US" sz="2400" i="1">
                <a:solidFill>
                  <a:srgbClr val="FE1E1E"/>
                </a:solidFill>
              </a:rPr>
              <a:t> d</a:t>
            </a:r>
            <a:r>
              <a:rPr lang="en-US" altLang="en-US" sz="2400" i="1">
                <a:solidFill>
                  <a:srgbClr val="FE1E1E"/>
                </a:solidFill>
              </a:rPr>
              <a:t>eleteMin</a:t>
            </a:r>
            <a:endParaRPr lang="en-US" altLang="en-US" sz="2400"/>
          </a:p>
          <a:p>
            <a:pPr eaLnBrk="1" hangingPunct="1">
              <a:lnSpc>
                <a:spcPct val="80000"/>
              </a:lnSpc>
            </a:pPr>
            <a:r>
              <a:rPr lang="en-US" altLang="en-US" sz="2800"/>
              <a:t>in </a:t>
            </a:r>
            <a:r>
              <a:rPr lang="en-US" altLang="en-US" sz="2800" i="1">
                <a:solidFill>
                  <a:srgbClr val="FE1E1E"/>
                </a:solidFill>
              </a:rPr>
              <a:t>O(log(n))</a:t>
            </a:r>
            <a:r>
              <a:rPr lang="en-US" altLang="en-US" sz="2800"/>
              <a:t> time per operation.</a:t>
            </a:r>
          </a:p>
          <a:p>
            <a:pPr eaLnBrk="1" hangingPunct="1">
              <a:lnSpc>
                <a:spcPct val="80000"/>
              </a:lnSpc>
            </a:pPr>
            <a:r>
              <a:rPr lang="en-US" altLang="en-US" sz="2800"/>
              <a:t>We know </a:t>
            </a:r>
            <a:r>
              <a:rPr lang="en-US" altLang="en-US" sz="2800" i="1">
                <a:solidFill>
                  <a:srgbClr val="FE1E1E"/>
                </a:solidFill>
              </a:rPr>
              <a:t>binary heaps</a:t>
            </a:r>
            <a:r>
              <a:rPr lang="en-US" altLang="en-US" sz="2800"/>
              <a:t> have a constant (i.e., </a:t>
            </a:r>
            <a:r>
              <a:rPr lang="en-US" altLang="en-US" sz="2800" i="1">
                <a:solidFill>
                  <a:srgbClr val="FE1E1E"/>
                </a:solidFill>
              </a:rPr>
              <a:t>O(1)</a:t>
            </a:r>
            <a:r>
              <a:rPr lang="en-US" altLang="en-US" sz="2800"/>
              <a:t>) insertion time.</a:t>
            </a:r>
          </a:p>
          <a:p>
            <a:pPr eaLnBrk="1" hangingPunct="1">
              <a:lnSpc>
                <a:spcPct val="80000"/>
              </a:lnSpc>
            </a:pPr>
            <a:r>
              <a:rPr lang="tr-TR" altLang="en-US" sz="2800" u="sng"/>
              <a:t>Question</a:t>
            </a:r>
            <a:r>
              <a:rPr lang="tr-TR" altLang="en-US" sz="2800"/>
              <a:t>: May</a:t>
            </a:r>
            <a:r>
              <a:rPr lang="en-US" altLang="en-US" sz="2800"/>
              <a:t> there be a data structure providing </a:t>
            </a:r>
          </a:p>
          <a:p>
            <a:pPr eaLnBrk="1" hangingPunct="1">
              <a:lnSpc>
                <a:spcPct val="80000"/>
              </a:lnSpc>
            </a:pPr>
            <a:r>
              <a:rPr lang="en-US" altLang="en-US" sz="2800" i="1">
                <a:solidFill>
                  <a:srgbClr val="FE1E1E"/>
                </a:solidFill>
              </a:rPr>
              <a:t>O(1) time for insertion</a:t>
            </a:r>
            <a:r>
              <a:rPr lang="en-US" altLang="en-US" sz="2800"/>
              <a:t>, and </a:t>
            </a:r>
          </a:p>
          <a:p>
            <a:pPr eaLnBrk="1" hangingPunct="1">
              <a:lnSpc>
                <a:spcPct val="80000"/>
              </a:lnSpc>
            </a:pPr>
            <a:r>
              <a:rPr lang="en-US" altLang="en-US" sz="2800" i="1">
                <a:solidFill>
                  <a:srgbClr val="FE1E1E"/>
                </a:solidFill>
              </a:rPr>
              <a:t>O(log(n)) time for each other operation</a:t>
            </a:r>
            <a:r>
              <a:rPr lang="en-US" altLang="en-US" sz="2800"/>
              <a:t>.</a:t>
            </a:r>
          </a:p>
          <a:p>
            <a:pPr eaLnBrk="1" hangingPunct="1">
              <a:lnSpc>
                <a:spcPct val="80000"/>
              </a:lnSpc>
            </a:pPr>
            <a:r>
              <a:rPr lang="en-US" altLang="en-US" sz="2800"/>
              <a:t>This data structure is the so-called </a:t>
            </a:r>
            <a:r>
              <a:rPr lang="en-US" altLang="en-US" sz="2800" i="1">
                <a:solidFill>
                  <a:srgbClr val="FE1E1E"/>
                </a:solidFill>
              </a:rPr>
              <a:t>binomial </a:t>
            </a:r>
            <a:r>
              <a:rPr lang="tr-TR" altLang="en-US" sz="2800" i="1">
                <a:solidFill>
                  <a:srgbClr val="FE1E1E"/>
                </a:solidFill>
              </a:rPr>
              <a:t>heaps </a:t>
            </a:r>
            <a:r>
              <a:rPr lang="en-US" altLang="en-US" sz="2800" i="1">
                <a:solidFill>
                  <a:srgbClr val="FE1E1E"/>
                </a:solidFill>
              </a:rPr>
              <a:t>(B</a:t>
            </a:r>
            <a:r>
              <a:rPr lang="tr-TR" altLang="en-US" sz="2800" i="1">
                <a:solidFill>
                  <a:srgbClr val="FE1E1E"/>
                </a:solidFill>
              </a:rPr>
              <a:t>H</a:t>
            </a:r>
            <a:r>
              <a:rPr lang="en-US" altLang="en-US" sz="2800" i="1">
                <a:solidFill>
                  <a:srgbClr val="FE1E1E"/>
                </a:solidFill>
              </a:rPr>
              <a:t>s)</a:t>
            </a:r>
            <a:r>
              <a:rPr lang="tr-TR" altLang="en-US" sz="2800" i="1">
                <a:solidFill>
                  <a:srgbClr val="FE1E1E"/>
                </a:solidFill>
              </a:rPr>
              <a:t> or </a:t>
            </a:r>
            <a:r>
              <a:rPr lang="en-US" altLang="en-US" sz="2800" i="1">
                <a:solidFill>
                  <a:srgbClr val="FE1E1E"/>
                </a:solidFill>
              </a:rPr>
              <a:t>queues</a:t>
            </a:r>
            <a:r>
              <a:rPr lang="en-US" altLang="en-US" sz="2800"/>
              <a:t>.</a:t>
            </a:r>
            <a:endParaRPr lang="tr-TR" altLang="en-US" sz="2800"/>
          </a:p>
          <a:p>
            <a:pPr eaLnBrk="1" hangingPunct="1">
              <a:lnSpc>
                <a:spcPct val="80000"/>
              </a:lnSpc>
            </a:pPr>
            <a:r>
              <a:rPr lang="tr-TR" altLang="en-US" sz="2800"/>
              <a:t>To study BHs we first need to discuss </a:t>
            </a:r>
            <a:r>
              <a:rPr lang="tr-TR" altLang="en-US" sz="2800" i="1">
                <a:solidFill>
                  <a:srgbClr val="FE1E1E"/>
                </a:solidFill>
              </a:rPr>
              <a:t>binomial trees</a:t>
            </a:r>
            <a:r>
              <a:rPr lang="tr-TR" altLang="en-US" sz="2800"/>
              <a:t>.</a:t>
            </a:r>
            <a:endParaRPr lang="en-US" altLang="en-US" sz="280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Veri Yer Tutucusu 3">
            <a:extLst>
              <a:ext uri="{FF2B5EF4-FFF2-40B4-BE49-F238E27FC236}">
                <a16:creationId xmlns:a16="http://schemas.microsoft.com/office/drawing/2014/main" id="{D415F011-7BB7-48AD-9463-7F41F72E0485}"/>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47B3CCF-843F-4943-A26F-6643CAC99D80}" type="datetime4">
              <a:rPr lang="en-US" altLang="en-US" sz="1400" smtClean="0"/>
              <a:pPr>
                <a:spcBef>
                  <a:spcPct val="0"/>
                </a:spcBef>
                <a:buFontTx/>
                <a:buNone/>
              </a:pPr>
              <a:t>December 14, 2024</a:t>
            </a:fld>
            <a:endParaRPr lang="en-US" altLang="en-US" sz="1400"/>
          </a:p>
        </p:txBody>
      </p:sp>
      <p:sp>
        <p:nvSpPr>
          <p:cNvPr id="122883" name="Alt Bilgi Yer Tutucusu 4">
            <a:extLst>
              <a:ext uri="{FF2B5EF4-FFF2-40B4-BE49-F238E27FC236}">
                <a16:creationId xmlns:a16="http://schemas.microsoft.com/office/drawing/2014/main" id="{7DA0B927-6375-4379-9984-914865F12CD2}"/>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22884" name="Slayt Numarası Yer Tutucusu 5">
            <a:extLst>
              <a:ext uri="{FF2B5EF4-FFF2-40B4-BE49-F238E27FC236}">
                <a16:creationId xmlns:a16="http://schemas.microsoft.com/office/drawing/2014/main" id="{B9D7510B-B3DA-4EDB-BF9A-64263E2AA1C7}"/>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64DFEAE-F856-4170-8F17-589B5F635F66}" type="slidenum">
              <a:rPr lang="en-US" altLang="en-US" sz="1400" smtClean="0"/>
              <a:pPr>
                <a:spcBef>
                  <a:spcPct val="0"/>
                </a:spcBef>
                <a:buFontTx/>
                <a:buNone/>
              </a:pPr>
              <a:t>116</a:t>
            </a:fld>
            <a:endParaRPr lang="en-US" altLang="en-US" sz="1400"/>
          </a:p>
        </p:txBody>
      </p:sp>
      <p:sp>
        <p:nvSpPr>
          <p:cNvPr id="122885" name="Rectangle 2">
            <a:extLst>
              <a:ext uri="{FF2B5EF4-FFF2-40B4-BE49-F238E27FC236}">
                <a16:creationId xmlns:a16="http://schemas.microsoft.com/office/drawing/2014/main" id="{DC99A20E-EDBC-42FF-8CE2-0457845CFAE2}"/>
              </a:ext>
            </a:extLst>
          </p:cNvPr>
          <p:cNvSpPr>
            <a:spLocks noGrp="1" noChangeArrowheads="1"/>
          </p:cNvSpPr>
          <p:nvPr>
            <p:ph type="title"/>
          </p:nvPr>
        </p:nvSpPr>
        <p:spPr/>
        <p:txBody>
          <a:bodyPr/>
          <a:lstStyle/>
          <a:p>
            <a:pPr eaLnBrk="1" hangingPunct="1"/>
            <a:r>
              <a:rPr lang="tr-TR" altLang="en-US"/>
              <a:t>Binomial Trees </a:t>
            </a:r>
            <a:endParaRPr lang="en-US" altLang="en-US"/>
          </a:p>
        </p:txBody>
      </p:sp>
      <p:sp>
        <p:nvSpPr>
          <p:cNvPr id="122886" name="Rectangle 3">
            <a:extLst>
              <a:ext uri="{FF2B5EF4-FFF2-40B4-BE49-F238E27FC236}">
                <a16:creationId xmlns:a16="http://schemas.microsoft.com/office/drawing/2014/main" id="{430C0F15-BD2B-4B47-BEE0-6EA58A9C0134}"/>
              </a:ext>
            </a:extLst>
          </p:cNvPr>
          <p:cNvSpPr>
            <a:spLocks noGrp="1" noChangeArrowheads="1"/>
          </p:cNvSpPr>
          <p:nvPr>
            <p:ph type="body" idx="1"/>
          </p:nvPr>
        </p:nvSpPr>
        <p:spPr/>
        <p:txBody>
          <a:bodyPr/>
          <a:lstStyle/>
          <a:p>
            <a:pPr eaLnBrk="1" hangingPunct="1">
              <a:lnSpc>
                <a:spcPct val="90000"/>
              </a:lnSpc>
            </a:pPr>
            <a:r>
              <a:rPr lang="tr-TR" altLang="en-US"/>
              <a:t>A</a:t>
            </a:r>
            <a:r>
              <a:rPr lang="en-US" altLang="en-US"/>
              <a:t> </a:t>
            </a:r>
            <a:r>
              <a:rPr lang="tr-TR" altLang="en-US" i="1"/>
              <a:t>binomial tree</a:t>
            </a:r>
            <a:r>
              <a:rPr lang="tr-TR" altLang="en-US"/>
              <a:t> </a:t>
            </a:r>
            <a:r>
              <a:rPr lang="en-US" altLang="en-US" i="1">
                <a:solidFill>
                  <a:srgbClr val="FE1E1E"/>
                </a:solidFill>
              </a:rPr>
              <a:t>B</a:t>
            </a:r>
            <a:r>
              <a:rPr lang="en-US" altLang="en-US" i="1" baseline="-25000">
                <a:solidFill>
                  <a:srgbClr val="FE1E1E"/>
                </a:solidFill>
              </a:rPr>
              <a:t>k</a:t>
            </a:r>
            <a:r>
              <a:rPr lang="en-US" altLang="en-US"/>
              <a:t> is </a:t>
            </a:r>
            <a:r>
              <a:rPr lang="en-US" altLang="en-US" i="1">
                <a:solidFill>
                  <a:srgbClr val="FE1E1E"/>
                </a:solidFill>
              </a:rPr>
              <a:t>a</a:t>
            </a:r>
            <a:r>
              <a:rPr lang="tr-TR" altLang="en-US" i="1">
                <a:solidFill>
                  <a:srgbClr val="FE1E1E"/>
                </a:solidFill>
              </a:rPr>
              <a:t>n </a:t>
            </a:r>
            <a:r>
              <a:rPr lang="en-US" altLang="en-US" i="1">
                <a:solidFill>
                  <a:srgbClr val="FE1E1E"/>
                </a:solidFill>
              </a:rPr>
              <a:t>ordered tree</a:t>
            </a:r>
            <a:r>
              <a:rPr lang="tr-TR" altLang="en-US" i="1">
                <a:solidFill>
                  <a:srgbClr val="FE1E1E"/>
                </a:solidFill>
              </a:rPr>
              <a:t> </a:t>
            </a:r>
            <a:r>
              <a:rPr lang="tr-TR" altLang="en-US"/>
              <a:t>(i.e., a rooted tree in which the children of each node are ordered; the order of the children matters)</a:t>
            </a:r>
            <a:r>
              <a:rPr lang="tr-TR" altLang="en-US" i="1">
                <a:solidFill>
                  <a:srgbClr val="FE1E1E"/>
                </a:solidFill>
              </a:rPr>
              <a:t> defined recursively</a:t>
            </a:r>
            <a:r>
              <a:rPr lang="en-US" altLang="en-US"/>
              <a:t>.</a:t>
            </a:r>
            <a:endParaRPr lang="tr-TR" altLang="en-US"/>
          </a:p>
          <a:p>
            <a:pPr eaLnBrk="1" hangingPunct="1">
              <a:lnSpc>
                <a:spcPct val="90000"/>
              </a:lnSpc>
            </a:pPr>
            <a:r>
              <a:rPr lang="tr-TR" altLang="en-US"/>
              <a:t>The binomial tree </a:t>
            </a:r>
            <a:r>
              <a:rPr lang="en-US" altLang="en-US" i="1">
                <a:solidFill>
                  <a:srgbClr val="FE1E1E"/>
                </a:solidFill>
              </a:rPr>
              <a:t>B</a:t>
            </a:r>
            <a:r>
              <a:rPr lang="tr-TR" altLang="en-US" i="1" baseline="-25000">
                <a:solidFill>
                  <a:srgbClr val="FE1E1E"/>
                </a:solidFill>
              </a:rPr>
              <a:t>0</a:t>
            </a:r>
            <a:r>
              <a:rPr lang="tr-TR" altLang="en-US"/>
              <a:t> consists of a single node. </a:t>
            </a:r>
            <a:r>
              <a:rPr lang="en-US" altLang="en-US"/>
              <a:t>A </a:t>
            </a:r>
            <a:r>
              <a:rPr lang="tr-TR" altLang="en-US"/>
              <a:t>binomial tree</a:t>
            </a:r>
            <a:r>
              <a:rPr lang="en-US" altLang="en-US"/>
              <a:t> </a:t>
            </a:r>
            <a:r>
              <a:rPr lang="en-US" altLang="en-US" i="1">
                <a:solidFill>
                  <a:srgbClr val="FE1E1E"/>
                </a:solidFill>
              </a:rPr>
              <a:t>B</a:t>
            </a:r>
            <a:r>
              <a:rPr lang="en-US" altLang="en-US" i="1" baseline="-25000">
                <a:solidFill>
                  <a:srgbClr val="FE1E1E"/>
                </a:solidFill>
              </a:rPr>
              <a:t>k</a:t>
            </a:r>
            <a:r>
              <a:rPr lang="en-US" altLang="en-US"/>
              <a:t> of </a:t>
            </a:r>
            <a:r>
              <a:rPr lang="en-US" altLang="en-US" i="1"/>
              <a:t>height</a:t>
            </a:r>
            <a:r>
              <a:rPr lang="en-US" altLang="en-US"/>
              <a:t> </a:t>
            </a:r>
            <a:r>
              <a:rPr lang="en-US" altLang="en-US" i="1">
                <a:solidFill>
                  <a:srgbClr val="FE1E1E"/>
                </a:solidFill>
              </a:rPr>
              <a:t>k</a:t>
            </a:r>
            <a:r>
              <a:rPr lang="en-US" altLang="en-US"/>
              <a:t> is formed by attaching a </a:t>
            </a:r>
            <a:r>
              <a:rPr lang="en-US" altLang="en-US" i="1">
                <a:solidFill>
                  <a:srgbClr val="FE1E1E"/>
                </a:solidFill>
              </a:rPr>
              <a:t>B</a:t>
            </a:r>
            <a:r>
              <a:rPr lang="en-US" altLang="en-US" i="1" baseline="-25000">
                <a:solidFill>
                  <a:srgbClr val="FE1E1E"/>
                </a:solidFill>
              </a:rPr>
              <a:t>k-1</a:t>
            </a:r>
            <a:r>
              <a:rPr lang="en-US" altLang="en-US"/>
              <a:t> to the root of another </a:t>
            </a:r>
            <a:r>
              <a:rPr lang="en-US" altLang="en-US" i="1">
                <a:solidFill>
                  <a:srgbClr val="FE1E1E"/>
                </a:solidFill>
              </a:rPr>
              <a:t>B</a:t>
            </a:r>
            <a:r>
              <a:rPr lang="en-US" altLang="en-US" i="1" baseline="-25000">
                <a:solidFill>
                  <a:srgbClr val="FE1E1E"/>
                </a:solidFill>
              </a:rPr>
              <a:t>k-1</a:t>
            </a:r>
            <a:r>
              <a:rPr lang="en-US" altLang="en-US"/>
              <a:t>.</a:t>
            </a:r>
            <a:r>
              <a:rPr lang="tr-TR" altLang="en-US"/>
              <a:t>  </a:t>
            </a:r>
          </a:p>
          <a:p>
            <a:pPr eaLnBrk="1" hangingPunct="1">
              <a:lnSpc>
                <a:spcPct val="90000"/>
              </a:lnSpc>
            </a:pPr>
            <a:r>
              <a:rPr lang="tr-TR" altLang="en-US"/>
              <a:t>In the next slide, we see two </a:t>
            </a:r>
            <a:r>
              <a:rPr lang="en-US" altLang="en-US" i="1">
                <a:solidFill>
                  <a:srgbClr val="FE1E1E"/>
                </a:solidFill>
              </a:rPr>
              <a:t>B</a:t>
            </a:r>
            <a:r>
              <a:rPr lang="tr-TR" altLang="en-US" i="1" baseline="-25000">
                <a:solidFill>
                  <a:srgbClr val="FE1E1E"/>
                </a:solidFill>
              </a:rPr>
              <a:t>3</a:t>
            </a:r>
            <a:r>
              <a:rPr lang="tr-TR" altLang="en-US"/>
              <a:t>s combined to form a </a:t>
            </a:r>
            <a:r>
              <a:rPr lang="en-US" altLang="en-US" i="1">
                <a:solidFill>
                  <a:srgbClr val="FE1E1E"/>
                </a:solidFill>
              </a:rPr>
              <a:t>B</a:t>
            </a:r>
            <a:r>
              <a:rPr lang="tr-TR" altLang="en-US" i="1" baseline="-25000">
                <a:solidFill>
                  <a:srgbClr val="FE1E1E"/>
                </a:solidFill>
              </a:rPr>
              <a:t>4</a:t>
            </a:r>
            <a:r>
              <a:rPr lang="tr-TR" altLang="en-US"/>
              <a:t>.</a:t>
            </a:r>
            <a:endParaRPr lang="en-US" alt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Veri Yer Tutucusu 3">
            <a:extLst>
              <a:ext uri="{FF2B5EF4-FFF2-40B4-BE49-F238E27FC236}">
                <a16:creationId xmlns:a16="http://schemas.microsoft.com/office/drawing/2014/main" id="{D435AA10-A08F-425C-A080-67D05BEC2F2C}"/>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6B2330B-CD31-4BCE-B4C1-223A6B0F5EA8}" type="datetime4">
              <a:rPr lang="en-US" altLang="en-US" sz="1400" smtClean="0"/>
              <a:pPr>
                <a:spcBef>
                  <a:spcPct val="0"/>
                </a:spcBef>
                <a:buFontTx/>
                <a:buNone/>
              </a:pPr>
              <a:t>December 14, 2024</a:t>
            </a:fld>
            <a:endParaRPr lang="en-US" altLang="en-US" sz="1400"/>
          </a:p>
        </p:txBody>
      </p:sp>
      <p:sp>
        <p:nvSpPr>
          <p:cNvPr id="123907" name="Alt Bilgi Yer Tutucusu 4">
            <a:extLst>
              <a:ext uri="{FF2B5EF4-FFF2-40B4-BE49-F238E27FC236}">
                <a16:creationId xmlns:a16="http://schemas.microsoft.com/office/drawing/2014/main" id="{096DE78E-BD37-4862-96C5-B84EF9D6A422}"/>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23908" name="Slayt Numarası Yer Tutucusu 5">
            <a:extLst>
              <a:ext uri="{FF2B5EF4-FFF2-40B4-BE49-F238E27FC236}">
                <a16:creationId xmlns:a16="http://schemas.microsoft.com/office/drawing/2014/main" id="{77CA61DD-3CA3-4D69-ACF0-8F85906A46ED}"/>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20168AF-994A-467E-8FFF-2DD1956639E6}" type="slidenum">
              <a:rPr lang="en-US" altLang="en-US" sz="1400" smtClean="0"/>
              <a:pPr>
                <a:spcBef>
                  <a:spcPct val="0"/>
                </a:spcBef>
                <a:buFontTx/>
                <a:buNone/>
              </a:pPr>
              <a:t>117</a:t>
            </a:fld>
            <a:endParaRPr lang="en-US" altLang="en-US" sz="1400"/>
          </a:p>
        </p:txBody>
      </p:sp>
      <p:sp>
        <p:nvSpPr>
          <p:cNvPr id="123909" name="Oval 88">
            <a:extLst>
              <a:ext uri="{FF2B5EF4-FFF2-40B4-BE49-F238E27FC236}">
                <a16:creationId xmlns:a16="http://schemas.microsoft.com/office/drawing/2014/main" id="{FB84F7AC-99BE-43AC-AF33-77DE110AFDA5}"/>
              </a:ext>
            </a:extLst>
          </p:cNvPr>
          <p:cNvSpPr>
            <a:spLocks noChangeArrowheads="1"/>
          </p:cNvSpPr>
          <p:nvPr/>
        </p:nvSpPr>
        <p:spPr bwMode="auto">
          <a:xfrm rot="-3600000">
            <a:off x="2897187" y="2417763"/>
            <a:ext cx="1025525" cy="3752850"/>
          </a:xfrm>
          <a:prstGeom prst="ellipse">
            <a:avLst/>
          </a:prstGeom>
          <a:solidFill>
            <a:srgbClr val="E7F9FD"/>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10" name="Rectangle 2">
            <a:extLst>
              <a:ext uri="{FF2B5EF4-FFF2-40B4-BE49-F238E27FC236}">
                <a16:creationId xmlns:a16="http://schemas.microsoft.com/office/drawing/2014/main" id="{0FBD1526-C570-464B-89AA-4A0D88244803}"/>
              </a:ext>
            </a:extLst>
          </p:cNvPr>
          <p:cNvSpPr>
            <a:spLocks noGrp="1" noChangeArrowheads="1"/>
          </p:cNvSpPr>
          <p:nvPr>
            <p:ph type="title"/>
          </p:nvPr>
        </p:nvSpPr>
        <p:spPr/>
        <p:txBody>
          <a:bodyPr/>
          <a:lstStyle/>
          <a:p>
            <a:pPr eaLnBrk="1" hangingPunct="1"/>
            <a:r>
              <a:rPr lang="tr-TR" altLang="en-US"/>
              <a:t>Binomial Trees </a:t>
            </a:r>
            <a:endParaRPr lang="en-US" altLang="en-US"/>
          </a:p>
        </p:txBody>
      </p:sp>
      <p:grpSp>
        <p:nvGrpSpPr>
          <p:cNvPr id="123911" name="Group 22">
            <a:extLst>
              <a:ext uri="{FF2B5EF4-FFF2-40B4-BE49-F238E27FC236}">
                <a16:creationId xmlns:a16="http://schemas.microsoft.com/office/drawing/2014/main" id="{8AF18BB6-13B6-442D-9D07-F56F406001C3}"/>
              </a:ext>
            </a:extLst>
          </p:cNvPr>
          <p:cNvGrpSpPr>
            <a:grpSpLocks/>
          </p:cNvGrpSpPr>
          <p:nvPr/>
        </p:nvGrpSpPr>
        <p:grpSpPr bwMode="auto">
          <a:xfrm>
            <a:off x="719138" y="1438275"/>
            <a:ext cx="2789237" cy="1597025"/>
            <a:chOff x="680" y="906"/>
            <a:chExt cx="4464" cy="1644"/>
          </a:xfrm>
        </p:grpSpPr>
        <p:sp>
          <p:nvSpPr>
            <p:cNvPr id="123978" name="Oval 5">
              <a:extLst>
                <a:ext uri="{FF2B5EF4-FFF2-40B4-BE49-F238E27FC236}">
                  <a16:creationId xmlns:a16="http://schemas.microsoft.com/office/drawing/2014/main" id="{9D0F5D98-ABD0-45F9-BC0A-0C0B9C3328B0}"/>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79" name="Oval 6">
              <a:extLst>
                <a:ext uri="{FF2B5EF4-FFF2-40B4-BE49-F238E27FC236}">
                  <a16:creationId xmlns:a16="http://schemas.microsoft.com/office/drawing/2014/main" id="{82553CE3-03B1-4733-AA79-3F4A044B7EB8}"/>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80" name="Oval 9">
              <a:extLst>
                <a:ext uri="{FF2B5EF4-FFF2-40B4-BE49-F238E27FC236}">
                  <a16:creationId xmlns:a16="http://schemas.microsoft.com/office/drawing/2014/main" id="{FFDF5500-D19A-429F-BA38-57E782C1FDA7}"/>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81" name="Oval 10">
              <a:extLst>
                <a:ext uri="{FF2B5EF4-FFF2-40B4-BE49-F238E27FC236}">
                  <a16:creationId xmlns:a16="http://schemas.microsoft.com/office/drawing/2014/main" id="{30BEA106-64B3-4B13-8513-0D5E92AAD083}"/>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82" name="Oval 11">
              <a:extLst>
                <a:ext uri="{FF2B5EF4-FFF2-40B4-BE49-F238E27FC236}">
                  <a16:creationId xmlns:a16="http://schemas.microsoft.com/office/drawing/2014/main" id="{E8D09480-5F13-4146-8924-945476CAD5E8}"/>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83" name="Oval 12">
              <a:extLst>
                <a:ext uri="{FF2B5EF4-FFF2-40B4-BE49-F238E27FC236}">
                  <a16:creationId xmlns:a16="http://schemas.microsoft.com/office/drawing/2014/main" id="{C24AC131-F16F-4519-B807-D68313B673B6}"/>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84" name="Oval 13">
              <a:extLst>
                <a:ext uri="{FF2B5EF4-FFF2-40B4-BE49-F238E27FC236}">
                  <a16:creationId xmlns:a16="http://schemas.microsoft.com/office/drawing/2014/main" id="{EC78D297-A5B2-4200-AA75-9F9116C6A711}"/>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85" name="Oval 14">
              <a:extLst>
                <a:ext uri="{FF2B5EF4-FFF2-40B4-BE49-F238E27FC236}">
                  <a16:creationId xmlns:a16="http://schemas.microsoft.com/office/drawing/2014/main" id="{C7AE9E95-22A8-4ACA-A460-BB20CCB231FD}"/>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cxnSp>
          <p:nvCxnSpPr>
            <p:cNvPr id="123986" name="AutoShape 15">
              <a:extLst>
                <a:ext uri="{FF2B5EF4-FFF2-40B4-BE49-F238E27FC236}">
                  <a16:creationId xmlns:a16="http://schemas.microsoft.com/office/drawing/2014/main" id="{954D6B19-2CF8-4090-B724-07C15FA3CBC0}"/>
                </a:ext>
              </a:extLst>
            </p:cNvPr>
            <p:cNvCxnSpPr>
              <a:cxnSpLocks noChangeShapeType="1"/>
              <a:stCxn id="123978" idx="5"/>
              <a:endCxn id="123981"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87" name="AutoShape 16">
              <a:extLst>
                <a:ext uri="{FF2B5EF4-FFF2-40B4-BE49-F238E27FC236}">
                  <a16:creationId xmlns:a16="http://schemas.microsoft.com/office/drawing/2014/main" id="{5832C6A5-DD32-4CEB-B50B-12E830810BC6}"/>
                </a:ext>
              </a:extLst>
            </p:cNvPr>
            <p:cNvCxnSpPr>
              <a:cxnSpLocks noChangeShapeType="1"/>
              <a:stCxn id="123979" idx="5"/>
              <a:endCxn id="123980"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88" name="AutoShape 17">
              <a:extLst>
                <a:ext uri="{FF2B5EF4-FFF2-40B4-BE49-F238E27FC236}">
                  <a16:creationId xmlns:a16="http://schemas.microsoft.com/office/drawing/2014/main" id="{C466F822-0E42-4749-8C68-B960C5AF9499}"/>
                </a:ext>
              </a:extLst>
            </p:cNvPr>
            <p:cNvCxnSpPr>
              <a:cxnSpLocks noChangeShapeType="1"/>
              <a:stCxn id="123983" idx="5"/>
              <a:endCxn id="123982"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89" name="AutoShape 18">
              <a:extLst>
                <a:ext uri="{FF2B5EF4-FFF2-40B4-BE49-F238E27FC236}">
                  <a16:creationId xmlns:a16="http://schemas.microsoft.com/office/drawing/2014/main" id="{28047C23-73DB-4177-AE9F-29EE97B68C0F}"/>
                </a:ext>
              </a:extLst>
            </p:cNvPr>
            <p:cNvCxnSpPr>
              <a:cxnSpLocks noChangeShapeType="1"/>
              <a:stCxn id="123979" idx="5"/>
              <a:endCxn id="123985"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90" name="AutoShape 19">
              <a:extLst>
                <a:ext uri="{FF2B5EF4-FFF2-40B4-BE49-F238E27FC236}">
                  <a16:creationId xmlns:a16="http://schemas.microsoft.com/office/drawing/2014/main" id="{D1F110A6-5A63-41DC-BC6A-543C625A637F}"/>
                </a:ext>
              </a:extLst>
            </p:cNvPr>
            <p:cNvCxnSpPr>
              <a:cxnSpLocks noChangeShapeType="1"/>
              <a:stCxn id="123978" idx="5"/>
              <a:endCxn id="123983"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91" name="AutoShape 20">
              <a:extLst>
                <a:ext uri="{FF2B5EF4-FFF2-40B4-BE49-F238E27FC236}">
                  <a16:creationId xmlns:a16="http://schemas.microsoft.com/office/drawing/2014/main" id="{37CC2394-F1BF-4A3F-8320-892DAEEF7921}"/>
                </a:ext>
              </a:extLst>
            </p:cNvPr>
            <p:cNvCxnSpPr>
              <a:cxnSpLocks noChangeShapeType="1"/>
              <a:stCxn id="123980" idx="5"/>
              <a:endCxn id="123984"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92" name="AutoShape 21">
              <a:extLst>
                <a:ext uri="{FF2B5EF4-FFF2-40B4-BE49-F238E27FC236}">
                  <a16:creationId xmlns:a16="http://schemas.microsoft.com/office/drawing/2014/main" id="{17D327E3-2CB3-4BE3-A650-D95E3B12F0FB}"/>
                </a:ext>
              </a:extLst>
            </p:cNvPr>
            <p:cNvCxnSpPr>
              <a:cxnSpLocks noChangeShapeType="1"/>
              <a:stCxn id="123978" idx="5"/>
              <a:endCxn id="123979"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23912" name="Group 23">
            <a:extLst>
              <a:ext uri="{FF2B5EF4-FFF2-40B4-BE49-F238E27FC236}">
                <a16:creationId xmlns:a16="http://schemas.microsoft.com/office/drawing/2014/main" id="{496B8704-1906-4311-B58C-6299B8A7B52F}"/>
              </a:ext>
            </a:extLst>
          </p:cNvPr>
          <p:cNvGrpSpPr>
            <a:grpSpLocks/>
          </p:cNvGrpSpPr>
          <p:nvPr/>
        </p:nvGrpSpPr>
        <p:grpSpPr bwMode="auto">
          <a:xfrm>
            <a:off x="4318000" y="1438275"/>
            <a:ext cx="2789238" cy="1597025"/>
            <a:chOff x="680" y="906"/>
            <a:chExt cx="4464" cy="1644"/>
          </a:xfrm>
        </p:grpSpPr>
        <p:sp>
          <p:nvSpPr>
            <p:cNvPr id="123963" name="Oval 24">
              <a:extLst>
                <a:ext uri="{FF2B5EF4-FFF2-40B4-BE49-F238E27FC236}">
                  <a16:creationId xmlns:a16="http://schemas.microsoft.com/office/drawing/2014/main" id="{67339492-B90D-4094-A369-B0BD6377E3DB}"/>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64" name="Oval 25">
              <a:extLst>
                <a:ext uri="{FF2B5EF4-FFF2-40B4-BE49-F238E27FC236}">
                  <a16:creationId xmlns:a16="http://schemas.microsoft.com/office/drawing/2014/main" id="{6B1EDB29-C550-4AD0-91EC-952B36C09143}"/>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65" name="Oval 26">
              <a:extLst>
                <a:ext uri="{FF2B5EF4-FFF2-40B4-BE49-F238E27FC236}">
                  <a16:creationId xmlns:a16="http://schemas.microsoft.com/office/drawing/2014/main" id="{34115EF0-CBEA-4A37-9E59-2340782C82CE}"/>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66" name="Oval 27">
              <a:extLst>
                <a:ext uri="{FF2B5EF4-FFF2-40B4-BE49-F238E27FC236}">
                  <a16:creationId xmlns:a16="http://schemas.microsoft.com/office/drawing/2014/main" id="{F04E6907-ECB7-46A7-AC88-81E37F82D910}"/>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67" name="Oval 28">
              <a:extLst>
                <a:ext uri="{FF2B5EF4-FFF2-40B4-BE49-F238E27FC236}">
                  <a16:creationId xmlns:a16="http://schemas.microsoft.com/office/drawing/2014/main" id="{6B01809E-56B5-4148-AE7B-5C9717F1ACB7}"/>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68" name="Oval 29">
              <a:extLst>
                <a:ext uri="{FF2B5EF4-FFF2-40B4-BE49-F238E27FC236}">
                  <a16:creationId xmlns:a16="http://schemas.microsoft.com/office/drawing/2014/main" id="{31DAFBA8-F9E9-493F-8EE1-9F484543CF84}"/>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69" name="Oval 30">
              <a:extLst>
                <a:ext uri="{FF2B5EF4-FFF2-40B4-BE49-F238E27FC236}">
                  <a16:creationId xmlns:a16="http://schemas.microsoft.com/office/drawing/2014/main" id="{A9D2804E-501F-449C-B5B6-419539C2AEEF}"/>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70" name="Oval 31">
              <a:extLst>
                <a:ext uri="{FF2B5EF4-FFF2-40B4-BE49-F238E27FC236}">
                  <a16:creationId xmlns:a16="http://schemas.microsoft.com/office/drawing/2014/main" id="{D5A02F59-1B96-410D-B401-C37AB20CD636}"/>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cxnSp>
          <p:nvCxnSpPr>
            <p:cNvPr id="123971" name="AutoShape 32">
              <a:extLst>
                <a:ext uri="{FF2B5EF4-FFF2-40B4-BE49-F238E27FC236}">
                  <a16:creationId xmlns:a16="http://schemas.microsoft.com/office/drawing/2014/main" id="{7A34871E-5392-45BC-8D39-18C4FD6898D2}"/>
                </a:ext>
              </a:extLst>
            </p:cNvPr>
            <p:cNvCxnSpPr>
              <a:cxnSpLocks noChangeShapeType="1"/>
              <a:stCxn id="123963" idx="5"/>
              <a:endCxn id="123966"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72" name="AutoShape 33">
              <a:extLst>
                <a:ext uri="{FF2B5EF4-FFF2-40B4-BE49-F238E27FC236}">
                  <a16:creationId xmlns:a16="http://schemas.microsoft.com/office/drawing/2014/main" id="{34C5F23B-41C1-4C44-A92A-30D30865A9CA}"/>
                </a:ext>
              </a:extLst>
            </p:cNvPr>
            <p:cNvCxnSpPr>
              <a:cxnSpLocks noChangeShapeType="1"/>
              <a:stCxn id="123964" idx="5"/>
              <a:endCxn id="123965"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73" name="AutoShape 34">
              <a:extLst>
                <a:ext uri="{FF2B5EF4-FFF2-40B4-BE49-F238E27FC236}">
                  <a16:creationId xmlns:a16="http://schemas.microsoft.com/office/drawing/2014/main" id="{752E5CDA-B489-45AA-BB6A-A37F047709CF}"/>
                </a:ext>
              </a:extLst>
            </p:cNvPr>
            <p:cNvCxnSpPr>
              <a:cxnSpLocks noChangeShapeType="1"/>
              <a:stCxn id="123968" idx="5"/>
              <a:endCxn id="123967"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74" name="AutoShape 35">
              <a:extLst>
                <a:ext uri="{FF2B5EF4-FFF2-40B4-BE49-F238E27FC236}">
                  <a16:creationId xmlns:a16="http://schemas.microsoft.com/office/drawing/2014/main" id="{4DD6C4E8-5642-4557-90DF-48D6EDAAE721}"/>
                </a:ext>
              </a:extLst>
            </p:cNvPr>
            <p:cNvCxnSpPr>
              <a:cxnSpLocks noChangeShapeType="1"/>
              <a:stCxn id="123964" idx="5"/>
              <a:endCxn id="123970"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75" name="AutoShape 36">
              <a:extLst>
                <a:ext uri="{FF2B5EF4-FFF2-40B4-BE49-F238E27FC236}">
                  <a16:creationId xmlns:a16="http://schemas.microsoft.com/office/drawing/2014/main" id="{DB81E64F-FD9D-45DB-A1C6-BA50BE3E73B8}"/>
                </a:ext>
              </a:extLst>
            </p:cNvPr>
            <p:cNvCxnSpPr>
              <a:cxnSpLocks noChangeShapeType="1"/>
              <a:stCxn id="123963" idx="5"/>
              <a:endCxn id="123968"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76" name="AutoShape 37">
              <a:extLst>
                <a:ext uri="{FF2B5EF4-FFF2-40B4-BE49-F238E27FC236}">
                  <a16:creationId xmlns:a16="http://schemas.microsoft.com/office/drawing/2014/main" id="{07ECA74C-FFF2-44D8-BCC4-AEB031718635}"/>
                </a:ext>
              </a:extLst>
            </p:cNvPr>
            <p:cNvCxnSpPr>
              <a:cxnSpLocks noChangeShapeType="1"/>
              <a:stCxn id="123965" idx="5"/>
              <a:endCxn id="123969"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77" name="AutoShape 38">
              <a:extLst>
                <a:ext uri="{FF2B5EF4-FFF2-40B4-BE49-F238E27FC236}">
                  <a16:creationId xmlns:a16="http://schemas.microsoft.com/office/drawing/2014/main" id="{2835CB0F-A6B8-42FE-BD2F-1CEEA8A7D9B7}"/>
                </a:ext>
              </a:extLst>
            </p:cNvPr>
            <p:cNvCxnSpPr>
              <a:cxnSpLocks noChangeShapeType="1"/>
              <a:stCxn id="123963" idx="5"/>
              <a:endCxn id="123964"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23913" name="Text Box 73">
            <a:extLst>
              <a:ext uri="{FF2B5EF4-FFF2-40B4-BE49-F238E27FC236}">
                <a16:creationId xmlns:a16="http://schemas.microsoft.com/office/drawing/2014/main" id="{04A14E2D-0254-4EB2-A3B8-71E9478C76B9}"/>
              </a:ext>
            </a:extLst>
          </p:cNvPr>
          <p:cNvSpPr txBox="1">
            <a:spLocks noChangeArrowheads="1"/>
          </p:cNvSpPr>
          <p:nvPr/>
        </p:nvSpPr>
        <p:spPr bwMode="auto">
          <a:xfrm>
            <a:off x="1431925" y="2970213"/>
            <a:ext cx="4594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Two binomial trees of height 3, B</a:t>
            </a:r>
            <a:r>
              <a:rPr lang="tr-TR" altLang="en-US" sz="2400" baseline="-25000"/>
              <a:t>3</a:t>
            </a:r>
            <a:endParaRPr lang="en-US" altLang="en-US" sz="2400" baseline="-25000"/>
          </a:p>
        </p:txBody>
      </p:sp>
      <p:sp>
        <p:nvSpPr>
          <p:cNvPr id="123914" name="Text Box 74">
            <a:extLst>
              <a:ext uri="{FF2B5EF4-FFF2-40B4-BE49-F238E27FC236}">
                <a16:creationId xmlns:a16="http://schemas.microsoft.com/office/drawing/2014/main" id="{DD43B283-69C1-411C-855D-C7810C25F65F}"/>
              </a:ext>
            </a:extLst>
          </p:cNvPr>
          <p:cNvSpPr txBox="1">
            <a:spLocks noChangeArrowheads="1"/>
          </p:cNvSpPr>
          <p:nvPr/>
        </p:nvSpPr>
        <p:spPr bwMode="auto">
          <a:xfrm>
            <a:off x="2157413" y="5826125"/>
            <a:ext cx="41195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A binomial tree of height 4, B</a:t>
            </a:r>
            <a:r>
              <a:rPr lang="tr-TR" altLang="en-US" sz="2400" baseline="-25000"/>
              <a:t>4</a:t>
            </a:r>
            <a:endParaRPr lang="en-US" altLang="en-US" sz="2400" baseline="-25000"/>
          </a:p>
        </p:txBody>
      </p:sp>
      <p:sp>
        <p:nvSpPr>
          <p:cNvPr id="123915" name="Text Box 75">
            <a:extLst>
              <a:ext uri="{FF2B5EF4-FFF2-40B4-BE49-F238E27FC236}">
                <a16:creationId xmlns:a16="http://schemas.microsoft.com/office/drawing/2014/main" id="{C923B17A-AE05-412F-87E8-EE11E1F21321}"/>
              </a:ext>
            </a:extLst>
          </p:cNvPr>
          <p:cNvSpPr txBox="1">
            <a:spLocks noChangeArrowheads="1"/>
          </p:cNvSpPr>
          <p:nvPr/>
        </p:nvSpPr>
        <p:spPr bwMode="auto">
          <a:xfrm>
            <a:off x="2433638" y="1360488"/>
            <a:ext cx="952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solidFill>
                  <a:srgbClr val="FE1E1E"/>
                </a:solidFill>
              </a:rPr>
              <a:t>Depth 0</a:t>
            </a:r>
            <a:endParaRPr lang="en-US" altLang="en-US" sz="1800">
              <a:solidFill>
                <a:srgbClr val="FE1E1E"/>
              </a:solidFill>
            </a:endParaRPr>
          </a:p>
        </p:txBody>
      </p:sp>
      <p:sp>
        <p:nvSpPr>
          <p:cNvPr id="123916" name="Text Box 76">
            <a:extLst>
              <a:ext uri="{FF2B5EF4-FFF2-40B4-BE49-F238E27FC236}">
                <a16:creationId xmlns:a16="http://schemas.microsoft.com/office/drawing/2014/main" id="{5AAD2841-A862-417B-B489-1C0F54174B37}"/>
              </a:ext>
            </a:extLst>
          </p:cNvPr>
          <p:cNvSpPr txBox="1">
            <a:spLocks noChangeArrowheads="1"/>
          </p:cNvSpPr>
          <p:nvPr/>
        </p:nvSpPr>
        <p:spPr bwMode="auto">
          <a:xfrm>
            <a:off x="2984500" y="1782763"/>
            <a:ext cx="952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solidFill>
                  <a:srgbClr val="FE1E1E"/>
                </a:solidFill>
              </a:rPr>
              <a:t>Depth 1</a:t>
            </a:r>
            <a:endParaRPr lang="en-US" altLang="en-US" sz="1800">
              <a:solidFill>
                <a:srgbClr val="FE1E1E"/>
              </a:solidFill>
            </a:endParaRPr>
          </a:p>
        </p:txBody>
      </p:sp>
      <p:sp>
        <p:nvSpPr>
          <p:cNvPr id="123917" name="Text Box 77">
            <a:extLst>
              <a:ext uri="{FF2B5EF4-FFF2-40B4-BE49-F238E27FC236}">
                <a16:creationId xmlns:a16="http://schemas.microsoft.com/office/drawing/2014/main" id="{6B65E87E-05A4-40A1-A9C2-44CCF9C807DD}"/>
              </a:ext>
            </a:extLst>
          </p:cNvPr>
          <p:cNvSpPr txBox="1">
            <a:spLocks noChangeArrowheads="1"/>
          </p:cNvSpPr>
          <p:nvPr/>
        </p:nvSpPr>
        <p:spPr bwMode="auto">
          <a:xfrm>
            <a:off x="3722688" y="2232025"/>
            <a:ext cx="952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solidFill>
                  <a:srgbClr val="FE1E1E"/>
                </a:solidFill>
              </a:rPr>
              <a:t>Depth 2</a:t>
            </a:r>
            <a:endParaRPr lang="en-US" altLang="en-US" sz="1800">
              <a:solidFill>
                <a:srgbClr val="FE1E1E"/>
              </a:solidFill>
            </a:endParaRPr>
          </a:p>
        </p:txBody>
      </p:sp>
      <p:sp>
        <p:nvSpPr>
          <p:cNvPr id="123918" name="Text Box 78">
            <a:extLst>
              <a:ext uri="{FF2B5EF4-FFF2-40B4-BE49-F238E27FC236}">
                <a16:creationId xmlns:a16="http://schemas.microsoft.com/office/drawing/2014/main" id="{49BF2160-0790-4F10-B871-49A2EC6D0E58}"/>
              </a:ext>
            </a:extLst>
          </p:cNvPr>
          <p:cNvSpPr txBox="1">
            <a:spLocks noChangeArrowheads="1"/>
          </p:cNvSpPr>
          <p:nvPr/>
        </p:nvSpPr>
        <p:spPr bwMode="auto">
          <a:xfrm>
            <a:off x="4491038" y="2708275"/>
            <a:ext cx="952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solidFill>
                  <a:srgbClr val="FE1E1E"/>
                </a:solidFill>
              </a:rPr>
              <a:t>Depth 3</a:t>
            </a:r>
            <a:endParaRPr lang="en-US" altLang="en-US" sz="1800">
              <a:solidFill>
                <a:srgbClr val="FE1E1E"/>
              </a:solidFill>
            </a:endParaRPr>
          </a:p>
        </p:txBody>
      </p:sp>
      <p:sp>
        <p:nvSpPr>
          <p:cNvPr id="123919" name="Oval 82">
            <a:extLst>
              <a:ext uri="{FF2B5EF4-FFF2-40B4-BE49-F238E27FC236}">
                <a16:creationId xmlns:a16="http://schemas.microsoft.com/office/drawing/2014/main" id="{D64A4074-4DA0-4998-995E-660086F24184}"/>
              </a:ext>
            </a:extLst>
          </p:cNvPr>
          <p:cNvSpPr>
            <a:spLocks noChangeArrowheads="1"/>
          </p:cNvSpPr>
          <p:nvPr/>
        </p:nvSpPr>
        <p:spPr bwMode="auto">
          <a:xfrm rot="-3600000">
            <a:off x="5119687" y="2695576"/>
            <a:ext cx="1025525" cy="3752850"/>
          </a:xfrm>
          <a:prstGeom prst="ellipse">
            <a:avLst/>
          </a:prstGeom>
          <a:solidFill>
            <a:srgbClr val="E7F9FD"/>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20" name="Oval 81">
            <a:extLst>
              <a:ext uri="{FF2B5EF4-FFF2-40B4-BE49-F238E27FC236}">
                <a16:creationId xmlns:a16="http://schemas.microsoft.com/office/drawing/2014/main" id="{639A0BB3-89B6-4542-9C2B-23CD9F5180DF}"/>
              </a:ext>
            </a:extLst>
          </p:cNvPr>
          <p:cNvSpPr>
            <a:spLocks noChangeArrowheads="1"/>
          </p:cNvSpPr>
          <p:nvPr/>
        </p:nvSpPr>
        <p:spPr bwMode="auto">
          <a:xfrm rot="-3180000">
            <a:off x="3582988" y="3211512"/>
            <a:ext cx="666750" cy="2339975"/>
          </a:xfrm>
          <a:prstGeom prst="ellipse">
            <a:avLst/>
          </a:prstGeom>
          <a:solidFill>
            <a:srgbClr val="E7F9FD"/>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21" name="Oval 80">
            <a:extLst>
              <a:ext uri="{FF2B5EF4-FFF2-40B4-BE49-F238E27FC236}">
                <a16:creationId xmlns:a16="http://schemas.microsoft.com/office/drawing/2014/main" id="{F0AB9A52-826C-4850-9DFD-CEA59F003147}"/>
              </a:ext>
            </a:extLst>
          </p:cNvPr>
          <p:cNvSpPr>
            <a:spLocks noChangeArrowheads="1"/>
          </p:cNvSpPr>
          <p:nvPr/>
        </p:nvSpPr>
        <p:spPr bwMode="auto">
          <a:xfrm rot="-2700000">
            <a:off x="2932113" y="3436938"/>
            <a:ext cx="327025" cy="1417637"/>
          </a:xfrm>
          <a:prstGeom prst="ellipse">
            <a:avLst/>
          </a:prstGeom>
          <a:solidFill>
            <a:srgbClr val="E7F9FD"/>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22" name="Oval 79">
            <a:extLst>
              <a:ext uri="{FF2B5EF4-FFF2-40B4-BE49-F238E27FC236}">
                <a16:creationId xmlns:a16="http://schemas.microsoft.com/office/drawing/2014/main" id="{583ADC77-DCBE-442C-B414-6D17F81FE91D}"/>
              </a:ext>
            </a:extLst>
          </p:cNvPr>
          <p:cNvSpPr>
            <a:spLocks noChangeArrowheads="1"/>
          </p:cNvSpPr>
          <p:nvPr/>
        </p:nvSpPr>
        <p:spPr bwMode="auto">
          <a:xfrm>
            <a:off x="2135188" y="3714750"/>
            <a:ext cx="552450" cy="711200"/>
          </a:xfrm>
          <a:prstGeom prst="ellipse">
            <a:avLst/>
          </a:prstGeom>
          <a:solidFill>
            <a:srgbClr val="E7F9FD"/>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23" name="Oval 40">
            <a:extLst>
              <a:ext uri="{FF2B5EF4-FFF2-40B4-BE49-F238E27FC236}">
                <a16:creationId xmlns:a16="http://schemas.microsoft.com/office/drawing/2014/main" id="{B3F60402-AFE2-4D62-8C66-97CE15B1556B}"/>
              </a:ext>
            </a:extLst>
          </p:cNvPr>
          <p:cNvSpPr>
            <a:spLocks noChangeArrowheads="1"/>
          </p:cNvSpPr>
          <p:nvPr/>
        </p:nvSpPr>
        <p:spPr bwMode="auto">
          <a:xfrm>
            <a:off x="1868488" y="3308350"/>
            <a:ext cx="239712" cy="274638"/>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24" name="Oval 41">
            <a:extLst>
              <a:ext uri="{FF2B5EF4-FFF2-40B4-BE49-F238E27FC236}">
                <a16:creationId xmlns:a16="http://schemas.microsoft.com/office/drawing/2014/main" id="{BDA52625-9331-40A0-9340-8AA6E67B6754}"/>
              </a:ext>
            </a:extLst>
          </p:cNvPr>
          <p:cNvSpPr>
            <a:spLocks noChangeArrowheads="1"/>
          </p:cNvSpPr>
          <p:nvPr/>
        </p:nvSpPr>
        <p:spPr bwMode="auto">
          <a:xfrm>
            <a:off x="3143250" y="3749675"/>
            <a:ext cx="239713" cy="274638"/>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25" name="Oval 42">
            <a:extLst>
              <a:ext uri="{FF2B5EF4-FFF2-40B4-BE49-F238E27FC236}">
                <a16:creationId xmlns:a16="http://schemas.microsoft.com/office/drawing/2014/main" id="{289C8A58-C6FF-468B-A1C0-763BD8D81129}"/>
              </a:ext>
            </a:extLst>
          </p:cNvPr>
          <p:cNvSpPr>
            <a:spLocks noChangeArrowheads="1"/>
          </p:cNvSpPr>
          <p:nvPr/>
        </p:nvSpPr>
        <p:spPr bwMode="auto">
          <a:xfrm>
            <a:off x="3992563" y="4189413"/>
            <a:ext cx="239712" cy="274637"/>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26" name="Oval 43">
            <a:extLst>
              <a:ext uri="{FF2B5EF4-FFF2-40B4-BE49-F238E27FC236}">
                <a16:creationId xmlns:a16="http://schemas.microsoft.com/office/drawing/2014/main" id="{35E5EE00-FAC0-414D-B4D5-142DF886B32C}"/>
              </a:ext>
            </a:extLst>
          </p:cNvPr>
          <p:cNvSpPr>
            <a:spLocks noChangeArrowheads="1"/>
          </p:cNvSpPr>
          <p:nvPr/>
        </p:nvSpPr>
        <p:spPr bwMode="auto">
          <a:xfrm>
            <a:off x="2293938" y="3749675"/>
            <a:ext cx="239712" cy="274638"/>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27" name="Oval 44">
            <a:extLst>
              <a:ext uri="{FF2B5EF4-FFF2-40B4-BE49-F238E27FC236}">
                <a16:creationId xmlns:a16="http://schemas.microsoft.com/office/drawing/2014/main" id="{409A2E4D-48C9-442C-B1A0-E237DB4D03A7}"/>
              </a:ext>
            </a:extLst>
          </p:cNvPr>
          <p:cNvSpPr>
            <a:spLocks noChangeArrowheads="1"/>
          </p:cNvSpPr>
          <p:nvPr/>
        </p:nvSpPr>
        <p:spPr bwMode="auto">
          <a:xfrm>
            <a:off x="3143250" y="4189413"/>
            <a:ext cx="239713" cy="274637"/>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28" name="Oval 45">
            <a:extLst>
              <a:ext uri="{FF2B5EF4-FFF2-40B4-BE49-F238E27FC236}">
                <a16:creationId xmlns:a16="http://schemas.microsoft.com/office/drawing/2014/main" id="{1C0FF2E9-237E-42D2-8932-FE5C52261736}"/>
              </a:ext>
            </a:extLst>
          </p:cNvPr>
          <p:cNvSpPr>
            <a:spLocks noChangeArrowheads="1"/>
          </p:cNvSpPr>
          <p:nvPr/>
        </p:nvSpPr>
        <p:spPr bwMode="auto">
          <a:xfrm>
            <a:off x="2717800" y="3749675"/>
            <a:ext cx="239713" cy="274638"/>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29" name="Oval 46">
            <a:extLst>
              <a:ext uri="{FF2B5EF4-FFF2-40B4-BE49-F238E27FC236}">
                <a16:creationId xmlns:a16="http://schemas.microsoft.com/office/drawing/2014/main" id="{0CAA0ACF-3571-4BE6-BDF6-CE7FF9F01FD6}"/>
              </a:ext>
            </a:extLst>
          </p:cNvPr>
          <p:cNvSpPr>
            <a:spLocks noChangeArrowheads="1"/>
          </p:cNvSpPr>
          <p:nvPr/>
        </p:nvSpPr>
        <p:spPr bwMode="auto">
          <a:xfrm>
            <a:off x="4418013" y="4630738"/>
            <a:ext cx="239712" cy="274637"/>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30" name="Oval 47">
            <a:extLst>
              <a:ext uri="{FF2B5EF4-FFF2-40B4-BE49-F238E27FC236}">
                <a16:creationId xmlns:a16="http://schemas.microsoft.com/office/drawing/2014/main" id="{EB1F3944-CC5D-48C5-A1CF-A079839D0C24}"/>
              </a:ext>
            </a:extLst>
          </p:cNvPr>
          <p:cNvSpPr>
            <a:spLocks noChangeArrowheads="1"/>
          </p:cNvSpPr>
          <p:nvPr/>
        </p:nvSpPr>
        <p:spPr bwMode="auto">
          <a:xfrm>
            <a:off x="3568700" y="4189413"/>
            <a:ext cx="239713" cy="274637"/>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cxnSp>
        <p:nvCxnSpPr>
          <p:cNvPr id="123931" name="AutoShape 48">
            <a:extLst>
              <a:ext uri="{FF2B5EF4-FFF2-40B4-BE49-F238E27FC236}">
                <a16:creationId xmlns:a16="http://schemas.microsoft.com/office/drawing/2014/main" id="{599AF802-F6A9-4EC9-99E7-B11A1ABB0B53}"/>
              </a:ext>
            </a:extLst>
          </p:cNvPr>
          <p:cNvCxnSpPr>
            <a:cxnSpLocks noChangeShapeType="1"/>
            <a:stCxn id="123923" idx="5"/>
            <a:endCxn id="123926" idx="1"/>
          </p:cNvCxnSpPr>
          <p:nvPr/>
        </p:nvCxnSpPr>
        <p:spPr bwMode="auto">
          <a:xfrm>
            <a:off x="2073275" y="3543300"/>
            <a:ext cx="255588" cy="2460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32" name="AutoShape 49">
            <a:extLst>
              <a:ext uri="{FF2B5EF4-FFF2-40B4-BE49-F238E27FC236}">
                <a16:creationId xmlns:a16="http://schemas.microsoft.com/office/drawing/2014/main" id="{6AE2D3C3-EA47-4231-9C00-3CF6FADA4187}"/>
              </a:ext>
            </a:extLst>
          </p:cNvPr>
          <p:cNvCxnSpPr>
            <a:cxnSpLocks noChangeShapeType="1"/>
            <a:stCxn id="123924" idx="5"/>
            <a:endCxn id="123925" idx="1"/>
          </p:cNvCxnSpPr>
          <p:nvPr/>
        </p:nvCxnSpPr>
        <p:spPr bwMode="auto">
          <a:xfrm>
            <a:off x="3348038" y="3984625"/>
            <a:ext cx="679450" cy="2444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33" name="AutoShape 50">
            <a:extLst>
              <a:ext uri="{FF2B5EF4-FFF2-40B4-BE49-F238E27FC236}">
                <a16:creationId xmlns:a16="http://schemas.microsoft.com/office/drawing/2014/main" id="{FF657545-CF13-4985-B998-3388CA9D57E2}"/>
              </a:ext>
            </a:extLst>
          </p:cNvPr>
          <p:cNvCxnSpPr>
            <a:cxnSpLocks noChangeShapeType="1"/>
            <a:stCxn id="123928" idx="5"/>
            <a:endCxn id="123927" idx="1"/>
          </p:cNvCxnSpPr>
          <p:nvPr/>
        </p:nvCxnSpPr>
        <p:spPr bwMode="auto">
          <a:xfrm>
            <a:off x="2922588" y="3984625"/>
            <a:ext cx="255587" cy="2444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34" name="AutoShape 51">
            <a:extLst>
              <a:ext uri="{FF2B5EF4-FFF2-40B4-BE49-F238E27FC236}">
                <a16:creationId xmlns:a16="http://schemas.microsoft.com/office/drawing/2014/main" id="{BDA853DA-DF79-43B0-AD9D-67F5B2C1A8A2}"/>
              </a:ext>
            </a:extLst>
          </p:cNvPr>
          <p:cNvCxnSpPr>
            <a:cxnSpLocks noChangeShapeType="1"/>
            <a:stCxn id="123924" idx="5"/>
            <a:endCxn id="123930" idx="1"/>
          </p:cNvCxnSpPr>
          <p:nvPr/>
        </p:nvCxnSpPr>
        <p:spPr bwMode="auto">
          <a:xfrm>
            <a:off x="3348038" y="3984625"/>
            <a:ext cx="255587" cy="2444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35" name="AutoShape 52">
            <a:extLst>
              <a:ext uri="{FF2B5EF4-FFF2-40B4-BE49-F238E27FC236}">
                <a16:creationId xmlns:a16="http://schemas.microsoft.com/office/drawing/2014/main" id="{2899E542-0E35-48E6-ACD7-73A23E618336}"/>
              </a:ext>
            </a:extLst>
          </p:cNvPr>
          <p:cNvCxnSpPr>
            <a:cxnSpLocks noChangeShapeType="1"/>
            <a:stCxn id="123923" idx="5"/>
            <a:endCxn id="123928" idx="1"/>
          </p:cNvCxnSpPr>
          <p:nvPr/>
        </p:nvCxnSpPr>
        <p:spPr bwMode="auto">
          <a:xfrm>
            <a:off x="2073275" y="3543300"/>
            <a:ext cx="679450" cy="2460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36" name="AutoShape 53">
            <a:extLst>
              <a:ext uri="{FF2B5EF4-FFF2-40B4-BE49-F238E27FC236}">
                <a16:creationId xmlns:a16="http://schemas.microsoft.com/office/drawing/2014/main" id="{CF427A5B-8AC5-48AD-BDB7-86F8D02B0186}"/>
              </a:ext>
            </a:extLst>
          </p:cNvPr>
          <p:cNvCxnSpPr>
            <a:cxnSpLocks noChangeShapeType="1"/>
            <a:stCxn id="123925" idx="5"/>
            <a:endCxn id="123929" idx="1"/>
          </p:cNvCxnSpPr>
          <p:nvPr/>
        </p:nvCxnSpPr>
        <p:spPr bwMode="auto">
          <a:xfrm>
            <a:off x="4197350" y="4424363"/>
            <a:ext cx="255588" cy="2460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37" name="AutoShape 54">
            <a:extLst>
              <a:ext uri="{FF2B5EF4-FFF2-40B4-BE49-F238E27FC236}">
                <a16:creationId xmlns:a16="http://schemas.microsoft.com/office/drawing/2014/main" id="{D257DC3F-3273-4D84-8D8A-8B0012104D93}"/>
              </a:ext>
            </a:extLst>
          </p:cNvPr>
          <p:cNvCxnSpPr>
            <a:cxnSpLocks noChangeShapeType="1"/>
            <a:stCxn id="123923" idx="5"/>
            <a:endCxn id="123924" idx="1"/>
          </p:cNvCxnSpPr>
          <p:nvPr/>
        </p:nvCxnSpPr>
        <p:spPr bwMode="auto">
          <a:xfrm>
            <a:off x="2073275" y="3543300"/>
            <a:ext cx="1104900" cy="2460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23938" name="Group 55">
            <a:extLst>
              <a:ext uri="{FF2B5EF4-FFF2-40B4-BE49-F238E27FC236}">
                <a16:creationId xmlns:a16="http://schemas.microsoft.com/office/drawing/2014/main" id="{626E5493-BDE4-4B08-8345-A9477721ED19}"/>
              </a:ext>
            </a:extLst>
          </p:cNvPr>
          <p:cNvGrpSpPr>
            <a:grpSpLocks/>
          </p:cNvGrpSpPr>
          <p:nvPr/>
        </p:nvGrpSpPr>
        <p:grpSpPr bwMode="auto">
          <a:xfrm>
            <a:off x="4206875" y="3749675"/>
            <a:ext cx="2789238" cy="1597025"/>
            <a:chOff x="680" y="906"/>
            <a:chExt cx="4464" cy="1644"/>
          </a:xfrm>
        </p:grpSpPr>
        <p:sp>
          <p:nvSpPr>
            <p:cNvPr id="123948" name="Oval 56">
              <a:extLst>
                <a:ext uri="{FF2B5EF4-FFF2-40B4-BE49-F238E27FC236}">
                  <a16:creationId xmlns:a16="http://schemas.microsoft.com/office/drawing/2014/main" id="{2967B027-3517-41A7-BC08-63491EDA0358}"/>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49" name="Oval 57">
              <a:extLst>
                <a:ext uri="{FF2B5EF4-FFF2-40B4-BE49-F238E27FC236}">
                  <a16:creationId xmlns:a16="http://schemas.microsoft.com/office/drawing/2014/main" id="{E8D42B77-8079-4757-9114-6C60B0E30FB5}"/>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50" name="Oval 58">
              <a:extLst>
                <a:ext uri="{FF2B5EF4-FFF2-40B4-BE49-F238E27FC236}">
                  <a16:creationId xmlns:a16="http://schemas.microsoft.com/office/drawing/2014/main" id="{20E6E118-0696-4235-AAD9-3CAA11E03F87}"/>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51" name="Oval 59">
              <a:extLst>
                <a:ext uri="{FF2B5EF4-FFF2-40B4-BE49-F238E27FC236}">
                  <a16:creationId xmlns:a16="http://schemas.microsoft.com/office/drawing/2014/main" id="{17D9753B-16BC-4245-8D2B-8A05E31C69A7}"/>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52" name="Oval 60">
              <a:extLst>
                <a:ext uri="{FF2B5EF4-FFF2-40B4-BE49-F238E27FC236}">
                  <a16:creationId xmlns:a16="http://schemas.microsoft.com/office/drawing/2014/main" id="{C2E652AE-0642-4A37-BA84-D712D649D949}"/>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53" name="Oval 61">
              <a:extLst>
                <a:ext uri="{FF2B5EF4-FFF2-40B4-BE49-F238E27FC236}">
                  <a16:creationId xmlns:a16="http://schemas.microsoft.com/office/drawing/2014/main" id="{6234177A-F5BA-40F1-B2E2-B5D93502F47F}"/>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54" name="Oval 62">
              <a:extLst>
                <a:ext uri="{FF2B5EF4-FFF2-40B4-BE49-F238E27FC236}">
                  <a16:creationId xmlns:a16="http://schemas.microsoft.com/office/drawing/2014/main" id="{53F72CE9-8A77-4E47-8ACD-82F692D56FEA}"/>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23955" name="Oval 63">
              <a:extLst>
                <a:ext uri="{FF2B5EF4-FFF2-40B4-BE49-F238E27FC236}">
                  <a16:creationId xmlns:a16="http://schemas.microsoft.com/office/drawing/2014/main" id="{30F6DB16-63EC-4873-A511-0DDC44E0B25F}"/>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cxnSp>
          <p:nvCxnSpPr>
            <p:cNvPr id="123956" name="AutoShape 64">
              <a:extLst>
                <a:ext uri="{FF2B5EF4-FFF2-40B4-BE49-F238E27FC236}">
                  <a16:creationId xmlns:a16="http://schemas.microsoft.com/office/drawing/2014/main" id="{0539B1DD-B1EA-46B0-B0C9-5C70D35E829D}"/>
                </a:ext>
              </a:extLst>
            </p:cNvPr>
            <p:cNvCxnSpPr>
              <a:cxnSpLocks noChangeShapeType="1"/>
              <a:stCxn id="123948" idx="5"/>
              <a:endCxn id="123951"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57" name="AutoShape 65">
              <a:extLst>
                <a:ext uri="{FF2B5EF4-FFF2-40B4-BE49-F238E27FC236}">
                  <a16:creationId xmlns:a16="http://schemas.microsoft.com/office/drawing/2014/main" id="{88BF5B3D-3826-4B63-AEBE-6CA927F012AD}"/>
                </a:ext>
              </a:extLst>
            </p:cNvPr>
            <p:cNvCxnSpPr>
              <a:cxnSpLocks noChangeShapeType="1"/>
              <a:stCxn id="123949" idx="5"/>
              <a:endCxn id="123950"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58" name="AutoShape 66">
              <a:extLst>
                <a:ext uri="{FF2B5EF4-FFF2-40B4-BE49-F238E27FC236}">
                  <a16:creationId xmlns:a16="http://schemas.microsoft.com/office/drawing/2014/main" id="{D97F8A73-3AC5-4A2F-A5D4-AAC42A7E1BDE}"/>
                </a:ext>
              </a:extLst>
            </p:cNvPr>
            <p:cNvCxnSpPr>
              <a:cxnSpLocks noChangeShapeType="1"/>
              <a:stCxn id="123953" idx="5"/>
              <a:endCxn id="123952"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59" name="AutoShape 67">
              <a:extLst>
                <a:ext uri="{FF2B5EF4-FFF2-40B4-BE49-F238E27FC236}">
                  <a16:creationId xmlns:a16="http://schemas.microsoft.com/office/drawing/2014/main" id="{2FC60F48-C24E-49C8-8CD1-A575B26B025F}"/>
                </a:ext>
              </a:extLst>
            </p:cNvPr>
            <p:cNvCxnSpPr>
              <a:cxnSpLocks noChangeShapeType="1"/>
              <a:stCxn id="123949" idx="5"/>
              <a:endCxn id="123955"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60" name="AutoShape 68">
              <a:extLst>
                <a:ext uri="{FF2B5EF4-FFF2-40B4-BE49-F238E27FC236}">
                  <a16:creationId xmlns:a16="http://schemas.microsoft.com/office/drawing/2014/main" id="{098A4F7E-0EB5-46DE-99D6-ECE2899EE4AD}"/>
                </a:ext>
              </a:extLst>
            </p:cNvPr>
            <p:cNvCxnSpPr>
              <a:cxnSpLocks noChangeShapeType="1"/>
              <a:stCxn id="123948" idx="5"/>
              <a:endCxn id="123953"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61" name="AutoShape 69">
              <a:extLst>
                <a:ext uri="{FF2B5EF4-FFF2-40B4-BE49-F238E27FC236}">
                  <a16:creationId xmlns:a16="http://schemas.microsoft.com/office/drawing/2014/main" id="{1B8E0A30-B59E-4B14-AA80-22CAE168FD2B}"/>
                </a:ext>
              </a:extLst>
            </p:cNvPr>
            <p:cNvCxnSpPr>
              <a:cxnSpLocks noChangeShapeType="1"/>
              <a:stCxn id="123950" idx="5"/>
              <a:endCxn id="123954"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962" name="AutoShape 70">
              <a:extLst>
                <a:ext uri="{FF2B5EF4-FFF2-40B4-BE49-F238E27FC236}">
                  <a16:creationId xmlns:a16="http://schemas.microsoft.com/office/drawing/2014/main" id="{F2329DD8-BD10-4A96-A1E2-F2C769F06CDA}"/>
                </a:ext>
              </a:extLst>
            </p:cNvPr>
            <p:cNvCxnSpPr>
              <a:cxnSpLocks noChangeShapeType="1"/>
              <a:stCxn id="123948" idx="5"/>
              <a:endCxn id="123949"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23939" name="AutoShape 72">
            <a:extLst>
              <a:ext uri="{FF2B5EF4-FFF2-40B4-BE49-F238E27FC236}">
                <a16:creationId xmlns:a16="http://schemas.microsoft.com/office/drawing/2014/main" id="{8572E637-89D1-44EF-911D-712A81995B49}"/>
              </a:ext>
            </a:extLst>
          </p:cNvPr>
          <p:cNvCxnSpPr>
            <a:cxnSpLocks noChangeShapeType="1"/>
            <a:stCxn id="123923" idx="5"/>
            <a:endCxn id="123948" idx="1"/>
          </p:cNvCxnSpPr>
          <p:nvPr/>
        </p:nvCxnSpPr>
        <p:spPr bwMode="auto">
          <a:xfrm>
            <a:off x="2073275" y="3543300"/>
            <a:ext cx="2168525" cy="2460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940" name="Text Box 83">
            <a:extLst>
              <a:ext uri="{FF2B5EF4-FFF2-40B4-BE49-F238E27FC236}">
                <a16:creationId xmlns:a16="http://schemas.microsoft.com/office/drawing/2014/main" id="{993298FD-04E1-44BB-8E60-A01178F56C61}"/>
              </a:ext>
            </a:extLst>
          </p:cNvPr>
          <p:cNvSpPr txBox="1">
            <a:spLocks noChangeArrowheads="1"/>
          </p:cNvSpPr>
          <p:nvPr/>
        </p:nvSpPr>
        <p:spPr bwMode="auto">
          <a:xfrm>
            <a:off x="2128838" y="513238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0</a:t>
            </a:r>
            <a:endParaRPr lang="en-US" altLang="en-US" sz="2400" baseline="-25000"/>
          </a:p>
        </p:txBody>
      </p:sp>
      <p:sp>
        <p:nvSpPr>
          <p:cNvPr id="123941" name="Text Box 84">
            <a:extLst>
              <a:ext uri="{FF2B5EF4-FFF2-40B4-BE49-F238E27FC236}">
                <a16:creationId xmlns:a16="http://schemas.microsoft.com/office/drawing/2014/main" id="{16C7A20D-02DE-41CD-BD3C-BBA81E41D334}"/>
              </a:ext>
            </a:extLst>
          </p:cNvPr>
          <p:cNvSpPr txBox="1">
            <a:spLocks noChangeArrowheads="1"/>
          </p:cNvSpPr>
          <p:nvPr/>
        </p:nvSpPr>
        <p:spPr bwMode="auto">
          <a:xfrm>
            <a:off x="3114675" y="514508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1</a:t>
            </a:r>
            <a:endParaRPr lang="en-US" altLang="en-US" sz="2400" baseline="-25000"/>
          </a:p>
        </p:txBody>
      </p:sp>
      <p:sp>
        <p:nvSpPr>
          <p:cNvPr id="123942" name="Text Box 85">
            <a:extLst>
              <a:ext uri="{FF2B5EF4-FFF2-40B4-BE49-F238E27FC236}">
                <a16:creationId xmlns:a16="http://schemas.microsoft.com/office/drawing/2014/main" id="{4AD0F7EB-FA2E-4DFC-9980-7E93ED113FF9}"/>
              </a:ext>
            </a:extLst>
          </p:cNvPr>
          <p:cNvSpPr txBox="1">
            <a:spLocks noChangeArrowheads="1"/>
          </p:cNvSpPr>
          <p:nvPr/>
        </p:nvSpPr>
        <p:spPr bwMode="auto">
          <a:xfrm>
            <a:off x="3998913" y="5173663"/>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2</a:t>
            </a:r>
            <a:endParaRPr lang="en-US" altLang="en-US" sz="2400" baseline="-25000"/>
          </a:p>
        </p:txBody>
      </p:sp>
      <p:sp>
        <p:nvSpPr>
          <p:cNvPr id="123943" name="Text Box 86">
            <a:extLst>
              <a:ext uri="{FF2B5EF4-FFF2-40B4-BE49-F238E27FC236}">
                <a16:creationId xmlns:a16="http://schemas.microsoft.com/office/drawing/2014/main" id="{AB276559-727E-4EB0-965A-D9EDE18EE959}"/>
              </a:ext>
            </a:extLst>
          </p:cNvPr>
          <p:cNvSpPr txBox="1">
            <a:spLocks noChangeArrowheads="1"/>
          </p:cNvSpPr>
          <p:nvPr/>
        </p:nvSpPr>
        <p:spPr bwMode="auto">
          <a:xfrm>
            <a:off x="5334000" y="524668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3</a:t>
            </a:r>
            <a:endParaRPr lang="en-US" altLang="en-US" sz="2400" baseline="-25000"/>
          </a:p>
        </p:txBody>
      </p:sp>
      <p:sp>
        <p:nvSpPr>
          <p:cNvPr id="123944" name="Line 89">
            <a:extLst>
              <a:ext uri="{FF2B5EF4-FFF2-40B4-BE49-F238E27FC236}">
                <a16:creationId xmlns:a16="http://schemas.microsoft.com/office/drawing/2014/main" id="{1D8F4241-0C93-452B-85E1-C4D8508EDBA0}"/>
              </a:ext>
            </a:extLst>
          </p:cNvPr>
          <p:cNvSpPr>
            <a:spLocks noChangeShapeType="1"/>
          </p:cNvSpPr>
          <p:nvPr/>
        </p:nvSpPr>
        <p:spPr bwMode="auto">
          <a:xfrm flipH="1">
            <a:off x="841375" y="3643313"/>
            <a:ext cx="1176338" cy="1174750"/>
          </a:xfrm>
          <a:prstGeom prst="line">
            <a:avLst/>
          </a:prstGeom>
          <a:noFill/>
          <a:ln w="31750">
            <a:solidFill>
              <a:srgbClr val="00FF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945" name="Line 90">
            <a:extLst>
              <a:ext uri="{FF2B5EF4-FFF2-40B4-BE49-F238E27FC236}">
                <a16:creationId xmlns:a16="http://schemas.microsoft.com/office/drawing/2014/main" id="{FC07CDF2-EE5A-4220-BE34-FC9C147E73F8}"/>
              </a:ext>
            </a:extLst>
          </p:cNvPr>
          <p:cNvSpPr>
            <a:spLocks noChangeShapeType="1"/>
          </p:cNvSpPr>
          <p:nvPr/>
        </p:nvSpPr>
        <p:spPr bwMode="auto">
          <a:xfrm flipV="1">
            <a:off x="5935663" y="4252913"/>
            <a:ext cx="2540000" cy="28575"/>
          </a:xfrm>
          <a:prstGeom prst="line">
            <a:avLst/>
          </a:prstGeom>
          <a:noFill/>
          <a:ln w="31750">
            <a:solidFill>
              <a:srgbClr val="00FF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946" name="Text Box 91">
            <a:extLst>
              <a:ext uri="{FF2B5EF4-FFF2-40B4-BE49-F238E27FC236}">
                <a16:creationId xmlns:a16="http://schemas.microsoft.com/office/drawing/2014/main" id="{8C80D598-A639-41E9-9876-15843EDDEF3D}"/>
              </a:ext>
            </a:extLst>
          </p:cNvPr>
          <p:cNvSpPr txBox="1">
            <a:spLocks noChangeArrowheads="1"/>
          </p:cNvSpPr>
          <p:nvPr/>
        </p:nvSpPr>
        <p:spPr bwMode="auto">
          <a:xfrm>
            <a:off x="311150" y="489743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3</a:t>
            </a:r>
            <a:endParaRPr lang="en-US" altLang="en-US" sz="2400" baseline="-25000"/>
          </a:p>
        </p:txBody>
      </p:sp>
      <p:sp>
        <p:nvSpPr>
          <p:cNvPr id="123947" name="Text Box 92">
            <a:extLst>
              <a:ext uri="{FF2B5EF4-FFF2-40B4-BE49-F238E27FC236}">
                <a16:creationId xmlns:a16="http://schemas.microsoft.com/office/drawing/2014/main" id="{6C60AE76-42DB-4C1D-9CEA-8184E62507BF}"/>
              </a:ext>
            </a:extLst>
          </p:cNvPr>
          <p:cNvSpPr txBox="1">
            <a:spLocks noChangeArrowheads="1"/>
          </p:cNvSpPr>
          <p:nvPr/>
        </p:nvSpPr>
        <p:spPr bwMode="auto">
          <a:xfrm>
            <a:off x="8466138" y="4098925"/>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3</a:t>
            </a:r>
            <a:endParaRPr lang="en-US" altLang="en-US" sz="2400" baseline="-2500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Veri Yer Tutucusu 4">
            <a:extLst>
              <a:ext uri="{FF2B5EF4-FFF2-40B4-BE49-F238E27FC236}">
                <a16:creationId xmlns:a16="http://schemas.microsoft.com/office/drawing/2014/main" id="{8244EB75-AFAE-45FA-B953-BD233316E91F}"/>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61E0BFE-716D-402C-932E-5E2A67F3A024}" type="datetime4">
              <a:rPr lang="en-US" altLang="en-US" sz="1400" smtClean="0"/>
              <a:pPr>
                <a:spcBef>
                  <a:spcPct val="0"/>
                </a:spcBef>
                <a:buFontTx/>
                <a:buNone/>
              </a:pPr>
              <a:t>December 14, 2024</a:t>
            </a:fld>
            <a:endParaRPr lang="en-US" altLang="en-US" sz="1400"/>
          </a:p>
        </p:txBody>
      </p:sp>
      <p:sp>
        <p:nvSpPr>
          <p:cNvPr id="124931" name="Alt Bilgi Yer Tutucusu 5">
            <a:extLst>
              <a:ext uri="{FF2B5EF4-FFF2-40B4-BE49-F238E27FC236}">
                <a16:creationId xmlns:a16="http://schemas.microsoft.com/office/drawing/2014/main" id="{3F1E44DD-0202-4549-BCE4-679E7E2E363B}"/>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24932" name="Slayt Numarası Yer Tutucusu 6">
            <a:extLst>
              <a:ext uri="{FF2B5EF4-FFF2-40B4-BE49-F238E27FC236}">
                <a16:creationId xmlns:a16="http://schemas.microsoft.com/office/drawing/2014/main" id="{5D2B7A59-CEBA-463A-AC1A-2C11A0B435A9}"/>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6ADE17C-486B-4DB8-A947-10EF9052DB2C}" type="slidenum">
              <a:rPr lang="en-US" altLang="en-US" sz="1400" smtClean="0"/>
              <a:pPr>
                <a:spcBef>
                  <a:spcPct val="0"/>
                </a:spcBef>
                <a:buFontTx/>
                <a:buNone/>
              </a:pPr>
              <a:t>118</a:t>
            </a:fld>
            <a:endParaRPr lang="en-US" altLang="en-US" sz="1400"/>
          </a:p>
        </p:txBody>
      </p:sp>
      <p:sp>
        <p:nvSpPr>
          <p:cNvPr id="124933" name="Rectangle 2">
            <a:extLst>
              <a:ext uri="{FF2B5EF4-FFF2-40B4-BE49-F238E27FC236}">
                <a16:creationId xmlns:a16="http://schemas.microsoft.com/office/drawing/2014/main" id="{700944BF-A348-40E8-AE3D-E2FFA58965D1}"/>
              </a:ext>
            </a:extLst>
          </p:cNvPr>
          <p:cNvSpPr>
            <a:spLocks noGrp="1" noChangeArrowheads="1"/>
          </p:cNvSpPr>
          <p:nvPr>
            <p:ph type="title"/>
          </p:nvPr>
        </p:nvSpPr>
        <p:spPr/>
        <p:txBody>
          <a:bodyPr/>
          <a:lstStyle/>
          <a:p>
            <a:pPr eaLnBrk="1" hangingPunct="1"/>
            <a:r>
              <a:rPr lang="tr-TR" altLang="en-US"/>
              <a:t>Binomial Trees </a:t>
            </a:r>
            <a:endParaRPr lang="en-US" altLang="en-US"/>
          </a:p>
        </p:txBody>
      </p:sp>
      <p:sp>
        <p:nvSpPr>
          <p:cNvPr id="124934" name="Rectangle 3">
            <a:extLst>
              <a:ext uri="{FF2B5EF4-FFF2-40B4-BE49-F238E27FC236}">
                <a16:creationId xmlns:a16="http://schemas.microsoft.com/office/drawing/2014/main" id="{65A739EA-71E4-4C6B-9C66-C6C190D40DB7}"/>
              </a:ext>
            </a:extLst>
          </p:cNvPr>
          <p:cNvSpPr>
            <a:spLocks noGrp="1" noChangeArrowheads="1"/>
          </p:cNvSpPr>
          <p:nvPr>
            <p:ph type="body" sz="half" idx="1"/>
          </p:nvPr>
        </p:nvSpPr>
        <p:spPr>
          <a:xfrm>
            <a:off x="384175" y="1600200"/>
            <a:ext cx="8015288" cy="3960813"/>
          </a:xfrm>
        </p:spPr>
        <p:txBody>
          <a:bodyPr/>
          <a:lstStyle/>
          <a:p>
            <a:pPr eaLnBrk="1" hangingPunct="1"/>
            <a:r>
              <a:rPr lang="tr-TR" altLang="en-US" sz="3600" dirty="0"/>
              <a:t>A</a:t>
            </a:r>
            <a:r>
              <a:rPr lang="en-US" altLang="en-US" sz="3600" dirty="0"/>
              <a:t> </a:t>
            </a:r>
            <a:r>
              <a:rPr lang="tr-TR" altLang="en-US" sz="3600" i="1" dirty="0" err="1"/>
              <a:t>binomial</a:t>
            </a:r>
            <a:r>
              <a:rPr lang="tr-TR" altLang="en-US" sz="3600" i="1" dirty="0"/>
              <a:t> </a:t>
            </a:r>
            <a:r>
              <a:rPr lang="tr-TR" altLang="en-US" sz="3600" i="1" dirty="0" err="1"/>
              <a:t>tree</a:t>
            </a:r>
            <a:r>
              <a:rPr lang="tr-TR" altLang="en-US" sz="3600" dirty="0"/>
              <a:t> </a:t>
            </a:r>
            <a:r>
              <a:rPr lang="en-US" altLang="en-US" sz="3600" i="1" dirty="0">
                <a:solidFill>
                  <a:srgbClr val="FE1E1E"/>
                </a:solidFill>
              </a:rPr>
              <a:t>B</a:t>
            </a:r>
            <a:r>
              <a:rPr lang="en-US" altLang="en-US" sz="3600" i="1" baseline="-25000" dirty="0">
                <a:solidFill>
                  <a:srgbClr val="FE1E1E"/>
                </a:solidFill>
              </a:rPr>
              <a:t>k</a:t>
            </a:r>
            <a:r>
              <a:rPr lang="en-US" altLang="en-US" sz="3600" dirty="0"/>
              <a:t> </a:t>
            </a:r>
            <a:r>
              <a:rPr lang="tr-TR" altLang="en-US" sz="3600" dirty="0"/>
              <a:t>has</a:t>
            </a:r>
          </a:p>
          <a:p>
            <a:pPr lvl="1" eaLnBrk="1" hangingPunct="1"/>
            <a:r>
              <a:rPr lang="tr-TR" altLang="en-US" dirty="0"/>
              <a:t>a </a:t>
            </a:r>
            <a:r>
              <a:rPr lang="tr-TR" altLang="en-US" dirty="0" err="1"/>
              <a:t>height</a:t>
            </a:r>
            <a:r>
              <a:rPr lang="tr-TR" altLang="en-US" dirty="0"/>
              <a:t> of </a:t>
            </a:r>
            <a:r>
              <a:rPr lang="en-US" altLang="en-US" i="1" dirty="0">
                <a:solidFill>
                  <a:srgbClr val="FE1E1E"/>
                </a:solidFill>
              </a:rPr>
              <a:t>k</a:t>
            </a:r>
            <a:r>
              <a:rPr lang="tr-TR" altLang="en-US" dirty="0"/>
              <a:t>;  </a:t>
            </a:r>
          </a:p>
          <a:p>
            <a:pPr lvl="1" eaLnBrk="1" hangingPunct="1"/>
            <a:r>
              <a:rPr lang="tr-TR" altLang="en-US" b="1" i="1" dirty="0">
                <a:solidFill>
                  <a:srgbClr val="FD2413"/>
                </a:solidFill>
              </a:rPr>
              <a:t>n=2</a:t>
            </a:r>
            <a:r>
              <a:rPr lang="tr-TR" altLang="en-US" b="1" i="1" baseline="30000" dirty="0">
                <a:solidFill>
                  <a:srgbClr val="FD2413"/>
                </a:solidFill>
              </a:rPr>
              <a:t>k</a:t>
            </a:r>
            <a:r>
              <a:rPr lang="tr-TR" altLang="en-US" b="1" dirty="0">
                <a:solidFill>
                  <a:srgbClr val="FD2413"/>
                </a:solidFill>
              </a:rPr>
              <a:t> </a:t>
            </a:r>
            <a:r>
              <a:rPr lang="tr-TR" altLang="en-US" b="1" dirty="0" err="1">
                <a:solidFill>
                  <a:srgbClr val="FD2413"/>
                </a:solidFill>
              </a:rPr>
              <a:t>nodes</a:t>
            </a:r>
            <a:r>
              <a:rPr lang="tr-TR" altLang="en-US" b="1" dirty="0">
                <a:solidFill>
                  <a:srgbClr val="FD2413"/>
                </a:solidFill>
              </a:rPr>
              <a:t> (!!!)</a:t>
            </a:r>
            <a:r>
              <a:rPr lang="tr-TR" altLang="en-US" dirty="0"/>
              <a:t>;</a:t>
            </a:r>
          </a:p>
          <a:p>
            <a:pPr lvl="1" eaLnBrk="1" hangingPunct="1">
              <a:buClr>
                <a:schemeClr val="tx1"/>
              </a:buClr>
            </a:pPr>
            <a:r>
              <a:rPr lang="tr-TR" altLang="en-US" i="1" dirty="0">
                <a:solidFill>
                  <a:srgbClr val="FE1E1E"/>
                </a:solidFill>
              </a:rPr>
              <a:t>k+1</a:t>
            </a:r>
            <a:r>
              <a:rPr lang="tr-TR" altLang="en-US" dirty="0"/>
              <a:t> </a:t>
            </a:r>
            <a:r>
              <a:rPr lang="tr-TR" altLang="en-US" dirty="0" err="1"/>
              <a:t>depth</a:t>
            </a:r>
            <a:r>
              <a:rPr lang="tr-TR" altLang="en-US" dirty="0"/>
              <a:t> </a:t>
            </a:r>
            <a:r>
              <a:rPr lang="tr-TR" altLang="en-US" dirty="0" err="1"/>
              <a:t>levels</a:t>
            </a:r>
            <a:r>
              <a:rPr lang="tr-TR" altLang="en-US" dirty="0"/>
              <a:t> </a:t>
            </a:r>
            <a:r>
              <a:rPr lang="tr-TR" altLang="en-US" dirty="0" err="1"/>
              <a:t>ranging</a:t>
            </a:r>
            <a:r>
              <a:rPr lang="tr-TR" altLang="en-US" dirty="0"/>
              <a:t> </a:t>
            </a:r>
            <a:r>
              <a:rPr lang="tr-TR" altLang="en-US" dirty="0" err="1"/>
              <a:t>within</a:t>
            </a:r>
            <a:r>
              <a:rPr lang="tr-TR" altLang="en-US" dirty="0"/>
              <a:t> </a:t>
            </a:r>
            <a:r>
              <a:rPr lang="tr-TR" altLang="en-US" i="1" dirty="0">
                <a:solidFill>
                  <a:srgbClr val="FE1E1E"/>
                </a:solidFill>
              </a:rPr>
              <a:t>0,...,k</a:t>
            </a:r>
            <a:r>
              <a:rPr lang="tr-TR" altLang="en-US" dirty="0"/>
              <a:t>.</a:t>
            </a:r>
          </a:p>
          <a:p>
            <a:pPr lvl="1" eaLnBrk="1" hangingPunct="1"/>
            <a:r>
              <a:rPr lang="tr-TR" altLang="en-US" dirty="0"/>
              <a:t>                         </a:t>
            </a:r>
            <a:r>
              <a:rPr lang="tr-TR" altLang="en-US" dirty="0" err="1"/>
              <a:t>nodes</a:t>
            </a:r>
            <a:r>
              <a:rPr lang="tr-TR" altLang="en-US" dirty="0"/>
              <a:t> at </a:t>
            </a:r>
            <a:r>
              <a:rPr lang="tr-TR" altLang="en-US" i="1" dirty="0" err="1"/>
              <a:t>depth</a:t>
            </a:r>
            <a:r>
              <a:rPr lang="tr-TR" altLang="en-US" i="1" dirty="0"/>
              <a:t> </a:t>
            </a:r>
            <a:r>
              <a:rPr lang="tr-TR" altLang="en-US" i="1" dirty="0" err="1"/>
              <a:t>level</a:t>
            </a:r>
            <a:r>
              <a:rPr lang="tr-TR" altLang="en-US" dirty="0"/>
              <a:t> </a:t>
            </a:r>
            <a:r>
              <a:rPr lang="tr-TR" altLang="en-US" i="1" dirty="0">
                <a:solidFill>
                  <a:srgbClr val="FE1E1E"/>
                </a:solidFill>
              </a:rPr>
              <a:t>d</a:t>
            </a:r>
            <a:r>
              <a:rPr lang="tr-TR" altLang="en-US" dirty="0"/>
              <a:t>.</a:t>
            </a:r>
          </a:p>
          <a:p>
            <a:pPr lvl="1" eaLnBrk="1" hangingPunct="1"/>
            <a:r>
              <a:rPr lang="tr-TR" altLang="en-US" dirty="0"/>
              <a:t>a </a:t>
            </a:r>
            <a:r>
              <a:rPr lang="tr-TR" altLang="en-US" dirty="0" err="1"/>
              <a:t>root</a:t>
            </a:r>
            <a:r>
              <a:rPr lang="tr-TR" altLang="en-US" dirty="0"/>
              <a:t> </a:t>
            </a:r>
            <a:r>
              <a:rPr lang="tr-TR" altLang="en-US" dirty="0" err="1"/>
              <a:t>and</a:t>
            </a:r>
            <a:r>
              <a:rPr lang="tr-TR" altLang="en-US" dirty="0"/>
              <a:t> a </a:t>
            </a:r>
            <a:r>
              <a:rPr lang="en-US" altLang="en-US" sz="3200" i="1" dirty="0">
                <a:solidFill>
                  <a:srgbClr val="FE1E1E"/>
                </a:solidFill>
              </a:rPr>
              <a:t>B</a:t>
            </a:r>
            <a:r>
              <a:rPr lang="tr-TR" altLang="en-US" sz="3200" i="1" baseline="-25000" dirty="0">
                <a:solidFill>
                  <a:srgbClr val="FE1E1E"/>
                </a:solidFill>
              </a:rPr>
              <a:t>0</a:t>
            </a:r>
            <a:r>
              <a:rPr lang="tr-TR" altLang="en-US" dirty="0"/>
              <a:t>, </a:t>
            </a:r>
            <a:r>
              <a:rPr lang="en-US" altLang="en-US" sz="3200" i="1" dirty="0">
                <a:solidFill>
                  <a:srgbClr val="FE1E1E"/>
                </a:solidFill>
              </a:rPr>
              <a:t>B</a:t>
            </a:r>
            <a:r>
              <a:rPr lang="tr-TR" altLang="en-US" sz="3200" i="1" baseline="-25000" dirty="0">
                <a:solidFill>
                  <a:srgbClr val="FE1E1E"/>
                </a:solidFill>
              </a:rPr>
              <a:t>1</a:t>
            </a:r>
            <a:r>
              <a:rPr lang="tr-TR" altLang="en-US" dirty="0"/>
              <a:t>, </a:t>
            </a:r>
            <a:r>
              <a:rPr lang="en-US" altLang="en-US" sz="3200" i="1" dirty="0">
                <a:solidFill>
                  <a:srgbClr val="FE1E1E"/>
                </a:solidFill>
              </a:rPr>
              <a:t>B</a:t>
            </a:r>
            <a:r>
              <a:rPr lang="tr-TR" altLang="en-US" sz="3200" i="1" baseline="-25000" dirty="0">
                <a:solidFill>
                  <a:srgbClr val="FE1E1E"/>
                </a:solidFill>
              </a:rPr>
              <a:t>2</a:t>
            </a:r>
            <a:r>
              <a:rPr lang="tr-TR" altLang="en-US" dirty="0"/>
              <a:t>, </a:t>
            </a:r>
            <a:r>
              <a:rPr lang="en-US" altLang="en-US" sz="3200" i="1" dirty="0">
                <a:solidFill>
                  <a:srgbClr val="FE1E1E"/>
                </a:solidFill>
              </a:rPr>
              <a:t>B</a:t>
            </a:r>
            <a:r>
              <a:rPr lang="tr-TR" altLang="en-US" sz="3200" i="1" baseline="-25000" dirty="0">
                <a:solidFill>
                  <a:srgbClr val="FE1E1E"/>
                </a:solidFill>
              </a:rPr>
              <a:t>3</a:t>
            </a:r>
            <a:r>
              <a:rPr lang="tr-TR" altLang="en-US" dirty="0"/>
              <a:t>,..., </a:t>
            </a:r>
            <a:r>
              <a:rPr lang="en-US" altLang="en-US" sz="3200" i="1" dirty="0">
                <a:solidFill>
                  <a:srgbClr val="FE1E1E"/>
                </a:solidFill>
              </a:rPr>
              <a:t>B</a:t>
            </a:r>
            <a:r>
              <a:rPr lang="en-US" altLang="en-US" sz="3200" i="1" baseline="-25000" dirty="0">
                <a:solidFill>
                  <a:srgbClr val="FE1E1E"/>
                </a:solidFill>
              </a:rPr>
              <a:t>k</a:t>
            </a:r>
            <a:r>
              <a:rPr lang="tr-TR" altLang="en-US" sz="3200" i="1" baseline="-25000" dirty="0">
                <a:solidFill>
                  <a:srgbClr val="FE1E1E"/>
                </a:solidFill>
              </a:rPr>
              <a:t>-1</a:t>
            </a:r>
            <a:r>
              <a:rPr lang="tr-TR" altLang="en-US" dirty="0"/>
              <a:t> </a:t>
            </a:r>
            <a:r>
              <a:rPr lang="tr-TR" altLang="en-US" dirty="0" err="1"/>
              <a:t>connected</a:t>
            </a:r>
            <a:r>
              <a:rPr lang="tr-TR" altLang="en-US" dirty="0"/>
              <a:t> </a:t>
            </a:r>
            <a:r>
              <a:rPr lang="tr-TR" altLang="en-US" dirty="0" err="1"/>
              <a:t>to</a:t>
            </a:r>
            <a:r>
              <a:rPr lang="tr-TR" altLang="en-US" dirty="0"/>
              <a:t> it in </a:t>
            </a:r>
            <a:r>
              <a:rPr lang="tr-TR" altLang="en-US" dirty="0" err="1"/>
              <a:t>respective</a:t>
            </a:r>
            <a:r>
              <a:rPr lang="tr-TR" altLang="en-US" dirty="0"/>
              <a:t> </a:t>
            </a:r>
            <a:r>
              <a:rPr lang="tr-TR" altLang="en-US" dirty="0" err="1"/>
              <a:t>order</a:t>
            </a:r>
            <a:r>
              <a:rPr lang="tr-TR" altLang="en-US" dirty="0"/>
              <a:t> (</a:t>
            </a:r>
            <a:r>
              <a:rPr lang="tr-TR" altLang="en-US" dirty="0" err="1"/>
              <a:t>see</a:t>
            </a:r>
            <a:r>
              <a:rPr lang="tr-TR" altLang="en-US" dirty="0"/>
              <a:t> </a:t>
            </a:r>
            <a:r>
              <a:rPr lang="tr-TR" altLang="en-US" dirty="0" err="1"/>
              <a:t>slide</a:t>
            </a:r>
            <a:r>
              <a:rPr lang="tr-TR" altLang="en-US" dirty="0"/>
              <a:t> </a:t>
            </a:r>
            <a:r>
              <a:rPr lang="en-US" altLang="en-US" dirty="0"/>
              <a:t>117</a:t>
            </a:r>
            <a:r>
              <a:rPr lang="tr-TR" altLang="en-US" dirty="0"/>
              <a:t>!).</a:t>
            </a:r>
          </a:p>
        </p:txBody>
      </p:sp>
      <p:graphicFrame>
        <p:nvGraphicFramePr>
          <p:cNvPr id="124935" name="Object 4">
            <a:extLst>
              <a:ext uri="{FF2B5EF4-FFF2-40B4-BE49-F238E27FC236}">
                <a16:creationId xmlns:a16="http://schemas.microsoft.com/office/drawing/2014/main" id="{BD51CA05-8A89-4482-9AA4-3CFB84065B92}"/>
              </a:ext>
            </a:extLst>
          </p:cNvPr>
          <p:cNvGraphicFramePr>
            <a:graphicFrameLocks noGrp="1" noChangeAspect="1"/>
          </p:cNvGraphicFramePr>
          <p:nvPr>
            <p:ph sz="half" idx="2"/>
          </p:nvPr>
        </p:nvGraphicFramePr>
        <p:xfrm>
          <a:off x="1312863" y="3670300"/>
          <a:ext cx="2024062" cy="822325"/>
        </p:xfrm>
        <a:graphic>
          <a:graphicData uri="http://schemas.openxmlformats.org/presentationml/2006/ole">
            <mc:AlternateContent xmlns:mc="http://schemas.openxmlformats.org/markup-compatibility/2006">
              <mc:Choice xmlns:v="urn:schemas-microsoft-com:vml" Requires="v">
                <p:oleObj spid="_x0000_s124945" name="Equation" r:id="rId3" imgW="1130300" imgH="457200" progId="Equation.3">
                  <p:embed/>
                </p:oleObj>
              </mc:Choice>
              <mc:Fallback>
                <p:oleObj name="Equation" r:id="rId3" imgW="1130300" imgH="457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2863" y="3670300"/>
                        <a:ext cx="2024062" cy="822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Veri Yer Tutucusu 3">
            <a:extLst>
              <a:ext uri="{FF2B5EF4-FFF2-40B4-BE49-F238E27FC236}">
                <a16:creationId xmlns:a16="http://schemas.microsoft.com/office/drawing/2014/main" id="{0B58F421-BB46-40C8-89B8-E447697FD6D8}"/>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308D803-F410-4D96-BBED-868B9525D759}" type="datetime4">
              <a:rPr lang="en-US" altLang="en-US" sz="1400" smtClean="0"/>
              <a:pPr>
                <a:spcBef>
                  <a:spcPct val="0"/>
                </a:spcBef>
                <a:buFontTx/>
                <a:buNone/>
              </a:pPr>
              <a:t>December 14, 2024</a:t>
            </a:fld>
            <a:endParaRPr lang="en-US" altLang="en-US" sz="1400"/>
          </a:p>
        </p:txBody>
      </p:sp>
      <p:sp>
        <p:nvSpPr>
          <p:cNvPr id="125955" name="Alt Bilgi Yer Tutucusu 4">
            <a:extLst>
              <a:ext uri="{FF2B5EF4-FFF2-40B4-BE49-F238E27FC236}">
                <a16:creationId xmlns:a16="http://schemas.microsoft.com/office/drawing/2014/main" id="{479FAB92-9B75-4DC5-AE90-15BC0DC662C1}"/>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25956" name="Slayt Numarası Yer Tutucusu 5">
            <a:extLst>
              <a:ext uri="{FF2B5EF4-FFF2-40B4-BE49-F238E27FC236}">
                <a16:creationId xmlns:a16="http://schemas.microsoft.com/office/drawing/2014/main" id="{3F9F6AFD-73A0-4D8C-A642-AE45C3BB7426}"/>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D614B03-E558-445D-B2E9-D8D23283E0EF}" type="slidenum">
              <a:rPr lang="en-US" altLang="en-US" sz="1400" smtClean="0"/>
              <a:pPr>
                <a:spcBef>
                  <a:spcPct val="0"/>
                </a:spcBef>
                <a:buFontTx/>
                <a:buNone/>
              </a:pPr>
              <a:t>119</a:t>
            </a:fld>
            <a:endParaRPr lang="en-US" altLang="en-US" sz="1400"/>
          </a:p>
        </p:txBody>
      </p:sp>
      <p:sp>
        <p:nvSpPr>
          <p:cNvPr id="125957" name="Rectangle 2">
            <a:extLst>
              <a:ext uri="{FF2B5EF4-FFF2-40B4-BE49-F238E27FC236}">
                <a16:creationId xmlns:a16="http://schemas.microsoft.com/office/drawing/2014/main" id="{613AC11B-7ED2-4CF3-BCE8-F4A8A4D08964}"/>
              </a:ext>
            </a:extLst>
          </p:cNvPr>
          <p:cNvSpPr>
            <a:spLocks noGrp="1" noChangeArrowheads="1"/>
          </p:cNvSpPr>
          <p:nvPr>
            <p:ph type="title"/>
          </p:nvPr>
        </p:nvSpPr>
        <p:spPr/>
        <p:txBody>
          <a:bodyPr/>
          <a:lstStyle/>
          <a:p>
            <a:pPr eaLnBrk="1" hangingPunct="1"/>
            <a:r>
              <a:rPr lang="tr-TR" altLang="en-US"/>
              <a:t>Binomial Heaps</a:t>
            </a:r>
            <a:endParaRPr lang="en-US" altLang="en-US"/>
          </a:p>
        </p:txBody>
      </p:sp>
      <p:sp>
        <p:nvSpPr>
          <p:cNvPr id="125958" name="Rectangle 3">
            <a:extLst>
              <a:ext uri="{FF2B5EF4-FFF2-40B4-BE49-F238E27FC236}">
                <a16:creationId xmlns:a16="http://schemas.microsoft.com/office/drawing/2014/main" id="{413755AF-5ABC-4694-936F-4A216FA48498}"/>
              </a:ext>
            </a:extLst>
          </p:cNvPr>
          <p:cNvSpPr>
            <a:spLocks noGrp="1" noChangeArrowheads="1"/>
          </p:cNvSpPr>
          <p:nvPr>
            <p:ph type="body" idx="1"/>
          </p:nvPr>
        </p:nvSpPr>
        <p:spPr/>
        <p:txBody>
          <a:bodyPr/>
          <a:lstStyle/>
          <a:p>
            <a:pPr eaLnBrk="1" hangingPunct="1">
              <a:buClr>
                <a:schemeClr val="tx1"/>
              </a:buClr>
            </a:pPr>
            <a:r>
              <a:rPr lang="en-US" altLang="en-US" sz="2800" i="1">
                <a:solidFill>
                  <a:srgbClr val="FE1E1E"/>
                </a:solidFill>
              </a:rPr>
              <a:t>B</a:t>
            </a:r>
            <a:r>
              <a:rPr lang="tr-TR" altLang="en-US" sz="2800" i="1">
                <a:solidFill>
                  <a:srgbClr val="FE1E1E"/>
                </a:solidFill>
              </a:rPr>
              <a:t>H</a:t>
            </a:r>
            <a:r>
              <a:rPr lang="en-US" altLang="en-US" sz="2800" i="1">
                <a:solidFill>
                  <a:srgbClr val="FE1E1E"/>
                </a:solidFill>
              </a:rPr>
              <a:t>s</a:t>
            </a:r>
            <a:r>
              <a:rPr lang="en-US" altLang="en-US" sz="2800"/>
              <a:t> differ from other </a:t>
            </a:r>
            <a:r>
              <a:rPr lang="tr-TR" altLang="en-US" sz="2800"/>
              <a:t>heap</a:t>
            </a:r>
            <a:r>
              <a:rPr lang="en-US" altLang="en-US" sz="2800"/>
              <a:t> </a:t>
            </a:r>
            <a:r>
              <a:rPr lang="tr-TR" altLang="en-US" sz="2800"/>
              <a:t>structures</a:t>
            </a:r>
            <a:r>
              <a:rPr lang="en-US" altLang="en-US" sz="2800"/>
              <a:t> in that</a:t>
            </a:r>
          </a:p>
          <a:p>
            <a:pPr lvl="1" eaLnBrk="1" hangingPunct="1"/>
            <a:r>
              <a:rPr lang="en-US" altLang="en-US" sz="2400"/>
              <a:t>a B</a:t>
            </a:r>
            <a:r>
              <a:rPr lang="tr-TR" altLang="en-US" sz="2400"/>
              <a:t>H</a:t>
            </a:r>
            <a:r>
              <a:rPr lang="en-US" altLang="en-US" sz="2400"/>
              <a:t> is </a:t>
            </a:r>
            <a:r>
              <a:rPr lang="en-US" altLang="en-US" sz="2400" i="1">
                <a:solidFill>
                  <a:srgbClr val="FE1E1E"/>
                </a:solidFill>
              </a:rPr>
              <a:t>not a heap-ordered tree</a:t>
            </a:r>
            <a:r>
              <a:rPr lang="en-US" altLang="en-US" sz="2400"/>
              <a:t> but rather </a:t>
            </a:r>
            <a:r>
              <a:rPr lang="en-US" altLang="en-US" sz="2400" i="1">
                <a:solidFill>
                  <a:srgbClr val="FE1E1E"/>
                </a:solidFill>
              </a:rPr>
              <a:t>a collection of heap ordered trees</a:t>
            </a:r>
            <a:r>
              <a:rPr lang="en-US" altLang="en-US" sz="2400"/>
              <a:t>, </a:t>
            </a:r>
            <a:r>
              <a:rPr lang="en-US" altLang="en-US" sz="2400" b="1" i="1">
                <a:solidFill>
                  <a:srgbClr val="FE1E1E"/>
                </a:solidFill>
              </a:rPr>
              <a:t>a forest</a:t>
            </a:r>
            <a:r>
              <a:rPr lang="en-US" altLang="en-US" sz="2400"/>
              <a:t>.</a:t>
            </a:r>
          </a:p>
          <a:p>
            <a:pPr lvl="1" eaLnBrk="1" hangingPunct="1"/>
            <a:r>
              <a:rPr lang="tr-TR" altLang="en-US" sz="2400"/>
              <a:t>e</a:t>
            </a:r>
            <a:r>
              <a:rPr lang="en-US" altLang="en-US" sz="2400"/>
              <a:t>ach heap-ordered tree is of a constrained form known as a </a:t>
            </a:r>
            <a:r>
              <a:rPr lang="en-US" altLang="en-US" sz="2400" i="1">
                <a:solidFill>
                  <a:srgbClr val="FE1E1E"/>
                </a:solidFill>
              </a:rPr>
              <a:t>binomial tree</a:t>
            </a:r>
            <a:r>
              <a:rPr lang="en-US" altLang="en-US" sz="2400"/>
              <a:t>.</a:t>
            </a:r>
            <a:endParaRPr lang="tr-TR" altLang="en-US" sz="2400"/>
          </a:p>
          <a:p>
            <a:pPr eaLnBrk="1" hangingPunct="1"/>
            <a:r>
              <a:rPr lang="tr-TR" altLang="en-US" sz="2800"/>
              <a:t>Each binomial tree in a BH obeys </a:t>
            </a:r>
            <a:r>
              <a:rPr lang="tr-TR" altLang="en-US" sz="2800" i="1">
                <a:solidFill>
                  <a:srgbClr val="FE1E1E"/>
                </a:solidFill>
              </a:rPr>
              <a:t>min-heap</a:t>
            </a:r>
            <a:r>
              <a:rPr lang="tr-TR" altLang="en-US" sz="2800"/>
              <a:t> or </a:t>
            </a:r>
            <a:r>
              <a:rPr lang="tr-TR" altLang="en-US" sz="2800" i="1">
                <a:solidFill>
                  <a:srgbClr val="FE1E1E"/>
                </a:solidFill>
              </a:rPr>
              <a:t>heap order</a:t>
            </a:r>
            <a:r>
              <a:rPr lang="tr-TR" altLang="en-US" sz="2800"/>
              <a:t> property.</a:t>
            </a:r>
          </a:p>
          <a:p>
            <a:pPr eaLnBrk="1" hangingPunct="1">
              <a:buClr>
                <a:schemeClr val="tx1"/>
              </a:buClr>
            </a:pPr>
            <a:r>
              <a:rPr lang="en-US" altLang="en-US" sz="2800"/>
              <a:t>There is</a:t>
            </a:r>
            <a:r>
              <a:rPr lang="en-US" altLang="en-US" sz="2800" i="1">
                <a:solidFill>
                  <a:srgbClr val="FE1E1E"/>
                </a:solidFill>
              </a:rPr>
              <a:t> </a:t>
            </a:r>
            <a:r>
              <a:rPr lang="en-US" altLang="en-US" sz="2800" i="1"/>
              <a:t>at most one</a:t>
            </a:r>
            <a:r>
              <a:rPr lang="en-US" altLang="en-US" sz="2800" i="1">
                <a:solidFill>
                  <a:srgbClr val="FE1E1E"/>
                </a:solidFill>
              </a:rPr>
              <a:t> B</a:t>
            </a:r>
            <a:r>
              <a:rPr lang="en-US" altLang="en-US" sz="4000" i="1" baseline="-25000">
                <a:solidFill>
                  <a:srgbClr val="FE1E1E"/>
                </a:solidFill>
              </a:rPr>
              <a:t>k</a:t>
            </a:r>
            <a:r>
              <a:rPr lang="en-US" altLang="en-US" sz="2800" i="1">
                <a:solidFill>
                  <a:srgbClr val="FE1E1E"/>
                </a:solidFill>
              </a:rPr>
              <a:t> </a:t>
            </a:r>
            <a:r>
              <a:rPr lang="en-US" altLang="en-US" sz="2800"/>
              <a:t>of</a:t>
            </a:r>
            <a:r>
              <a:rPr lang="en-US" altLang="en-US" sz="2800" i="1"/>
              <a:t> e</a:t>
            </a:r>
            <a:r>
              <a:rPr lang="tr-TR" altLang="en-US" sz="2800" i="1"/>
              <a:t>ach</a:t>
            </a:r>
            <a:r>
              <a:rPr lang="en-US" altLang="en-US" sz="2800" i="1"/>
              <a:t> height</a:t>
            </a:r>
            <a:r>
              <a:rPr lang="tr-TR" altLang="en-US" sz="2800" i="1">
                <a:solidFill>
                  <a:srgbClr val="FE1E1E"/>
                </a:solidFill>
              </a:rPr>
              <a:t> k </a:t>
            </a:r>
            <a:r>
              <a:rPr lang="tr-TR" altLang="en-US" sz="2800"/>
              <a:t>in a </a:t>
            </a:r>
            <a:r>
              <a:rPr lang="tr-TR" altLang="en-US" sz="2800" i="1"/>
              <a:t>BH.</a:t>
            </a:r>
          </a:p>
          <a:p>
            <a:pPr eaLnBrk="1" hangingPunct="1">
              <a:buClr>
                <a:schemeClr val="tx1"/>
              </a:buClr>
            </a:pPr>
            <a:r>
              <a:rPr lang="tr-TR" altLang="en-US" sz="2800"/>
              <a:t>In the next slide, we see an 11-node BH.</a:t>
            </a:r>
            <a:endParaRPr lang="en-US" altLang="en-US"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Veri Yer Tutucusu 3">
            <a:extLst>
              <a:ext uri="{FF2B5EF4-FFF2-40B4-BE49-F238E27FC236}">
                <a16:creationId xmlns:a16="http://schemas.microsoft.com/office/drawing/2014/main" id="{F090F7D9-AB1B-45D8-8223-DE41BD472BB3}"/>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F0A1780-A1D7-4B43-8D22-C6821A3908BE}" type="datetime4">
              <a:rPr lang="en-US" altLang="en-US" sz="1400" smtClean="0"/>
              <a:pPr>
                <a:spcBef>
                  <a:spcPct val="0"/>
                </a:spcBef>
                <a:buFontTx/>
                <a:buNone/>
              </a:pPr>
              <a:t>December 14, 2024</a:t>
            </a:fld>
            <a:endParaRPr lang="en-US" altLang="en-US" sz="1400"/>
          </a:p>
        </p:txBody>
      </p:sp>
      <p:sp>
        <p:nvSpPr>
          <p:cNvPr id="16387" name="Alt Bilgi Yer Tutucusu 4">
            <a:extLst>
              <a:ext uri="{FF2B5EF4-FFF2-40B4-BE49-F238E27FC236}">
                <a16:creationId xmlns:a16="http://schemas.microsoft.com/office/drawing/2014/main" id="{255A307D-47F2-4E13-A02A-1DBFBAA1D8AB}"/>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6388" name="Slayt Numarası Yer Tutucusu 5">
            <a:extLst>
              <a:ext uri="{FF2B5EF4-FFF2-40B4-BE49-F238E27FC236}">
                <a16:creationId xmlns:a16="http://schemas.microsoft.com/office/drawing/2014/main" id="{3CF11D3F-6078-4390-94C5-3C968936E7C2}"/>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DA7A8B1-EAA9-4B82-967F-70A4774AE6C5}" type="slidenum">
              <a:rPr lang="en-US" altLang="en-US" sz="1400" smtClean="0"/>
              <a:pPr>
                <a:spcBef>
                  <a:spcPct val="0"/>
                </a:spcBef>
                <a:buFontTx/>
                <a:buNone/>
              </a:pPr>
              <a:t>12</a:t>
            </a:fld>
            <a:endParaRPr lang="en-US" altLang="en-US" sz="1400"/>
          </a:p>
        </p:txBody>
      </p:sp>
      <p:sp>
        <p:nvSpPr>
          <p:cNvPr id="16389" name="Rectangle 2">
            <a:extLst>
              <a:ext uri="{FF2B5EF4-FFF2-40B4-BE49-F238E27FC236}">
                <a16:creationId xmlns:a16="http://schemas.microsoft.com/office/drawing/2014/main" id="{6889A7C3-74D4-46ED-8D57-3755C64FCFAB}"/>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6390" name="Oval 3">
            <a:extLst>
              <a:ext uri="{FF2B5EF4-FFF2-40B4-BE49-F238E27FC236}">
                <a16:creationId xmlns:a16="http://schemas.microsoft.com/office/drawing/2014/main" id="{67E35912-307F-490F-BBF1-FED5644C2DB5}"/>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16391" name="Oval 4">
            <a:extLst>
              <a:ext uri="{FF2B5EF4-FFF2-40B4-BE49-F238E27FC236}">
                <a16:creationId xmlns:a16="http://schemas.microsoft.com/office/drawing/2014/main" id="{EECAF064-CA2C-4F89-ACFC-17AF4757E73D}"/>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16392" name="Rectangle 5">
            <a:extLst>
              <a:ext uri="{FF2B5EF4-FFF2-40B4-BE49-F238E27FC236}">
                <a16:creationId xmlns:a16="http://schemas.microsoft.com/office/drawing/2014/main" id="{CD160E99-A121-4BEE-85B5-7DC6BCEE93D4}"/>
              </a:ext>
            </a:extLst>
          </p:cNvPr>
          <p:cNvSpPr>
            <a:spLocks noGrp="1" noChangeArrowheads="1"/>
          </p:cNvSpPr>
          <p:nvPr>
            <p:ph type="title"/>
          </p:nvPr>
        </p:nvSpPr>
        <p:spPr>
          <a:noFill/>
        </p:spPr>
        <p:txBody>
          <a:bodyPr anchorCtr="0"/>
          <a:lstStyle/>
          <a:p>
            <a:pPr eaLnBrk="1" hangingPunct="1"/>
            <a:r>
              <a:rPr lang="en-US" altLang="en-US" sz="4200"/>
              <a:t>Inserting 4… </a:t>
            </a:r>
          </a:p>
        </p:txBody>
      </p:sp>
      <p:cxnSp>
        <p:nvCxnSpPr>
          <p:cNvPr id="16393" name="AutoShape 6">
            <a:extLst>
              <a:ext uri="{FF2B5EF4-FFF2-40B4-BE49-F238E27FC236}">
                <a16:creationId xmlns:a16="http://schemas.microsoft.com/office/drawing/2014/main" id="{FEDA3273-29B7-4ED9-A1F5-5D97FBF62481}"/>
              </a:ext>
            </a:extLst>
          </p:cNvPr>
          <p:cNvCxnSpPr>
            <a:cxnSpLocks noChangeShapeType="1"/>
            <a:stCxn id="16403" idx="3"/>
            <a:endCxn id="16402"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394" name="Oval 7">
            <a:extLst>
              <a:ext uri="{FF2B5EF4-FFF2-40B4-BE49-F238E27FC236}">
                <a16:creationId xmlns:a16="http://schemas.microsoft.com/office/drawing/2014/main" id="{68C0F8F3-A72E-45D3-963E-2908ED9A025C}"/>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16395" name="Oval 8">
            <a:extLst>
              <a:ext uri="{FF2B5EF4-FFF2-40B4-BE49-F238E27FC236}">
                <a16:creationId xmlns:a16="http://schemas.microsoft.com/office/drawing/2014/main" id="{B57D7D6D-F15B-463B-BAF2-8D6E5F338B43}"/>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16396" name="AutoShape 9">
            <a:extLst>
              <a:ext uri="{FF2B5EF4-FFF2-40B4-BE49-F238E27FC236}">
                <a16:creationId xmlns:a16="http://schemas.microsoft.com/office/drawing/2014/main" id="{5FD6346E-F084-4DD2-AF89-0332D418316A}"/>
              </a:ext>
            </a:extLst>
          </p:cNvPr>
          <p:cNvCxnSpPr>
            <a:cxnSpLocks noChangeShapeType="1"/>
            <a:stCxn id="16402" idx="3"/>
            <a:endCxn id="16390"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397" name="Oval 10">
            <a:extLst>
              <a:ext uri="{FF2B5EF4-FFF2-40B4-BE49-F238E27FC236}">
                <a16:creationId xmlns:a16="http://schemas.microsoft.com/office/drawing/2014/main" id="{C6AE7490-4392-4BAB-A4C0-F5D0C2A7DBAC}"/>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16398" name="Oval 11">
            <a:extLst>
              <a:ext uri="{FF2B5EF4-FFF2-40B4-BE49-F238E27FC236}">
                <a16:creationId xmlns:a16="http://schemas.microsoft.com/office/drawing/2014/main" id="{82FBA730-580F-473E-A37C-282A3DFA3307}"/>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16399" name="AutoShape 12">
            <a:extLst>
              <a:ext uri="{FF2B5EF4-FFF2-40B4-BE49-F238E27FC236}">
                <a16:creationId xmlns:a16="http://schemas.microsoft.com/office/drawing/2014/main" id="{D3DA782B-4D3A-49AE-9274-4605A61E2635}"/>
              </a:ext>
            </a:extLst>
          </p:cNvPr>
          <p:cNvCxnSpPr>
            <a:cxnSpLocks noChangeShapeType="1"/>
            <a:stCxn id="16402" idx="5"/>
            <a:endCxn id="16398"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00" name="AutoShape 13">
            <a:extLst>
              <a:ext uri="{FF2B5EF4-FFF2-40B4-BE49-F238E27FC236}">
                <a16:creationId xmlns:a16="http://schemas.microsoft.com/office/drawing/2014/main" id="{C46CB1C4-E38B-4B8B-A62C-39B97E758744}"/>
              </a:ext>
            </a:extLst>
          </p:cNvPr>
          <p:cNvCxnSpPr>
            <a:cxnSpLocks noChangeShapeType="1"/>
            <a:stCxn id="16403" idx="5"/>
            <a:endCxn id="16406"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01" name="Oval 14">
            <a:extLst>
              <a:ext uri="{FF2B5EF4-FFF2-40B4-BE49-F238E27FC236}">
                <a16:creationId xmlns:a16="http://schemas.microsoft.com/office/drawing/2014/main" id="{14354F08-5688-4E6B-A03A-CA4E90357158}"/>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16402" name="Oval 15">
            <a:extLst>
              <a:ext uri="{FF2B5EF4-FFF2-40B4-BE49-F238E27FC236}">
                <a16:creationId xmlns:a16="http://schemas.microsoft.com/office/drawing/2014/main" id="{2940B4AB-0F02-4015-949A-FE64DEEB02CD}"/>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16403" name="Oval 16">
            <a:extLst>
              <a:ext uri="{FF2B5EF4-FFF2-40B4-BE49-F238E27FC236}">
                <a16:creationId xmlns:a16="http://schemas.microsoft.com/office/drawing/2014/main" id="{F7D5D869-B847-42BC-BD6B-48D4B608E70A}"/>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16404" name="Oval 17">
            <a:extLst>
              <a:ext uri="{FF2B5EF4-FFF2-40B4-BE49-F238E27FC236}">
                <a16:creationId xmlns:a16="http://schemas.microsoft.com/office/drawing/2014/main" id="{FE899B2D-AA73-489C-A421-D7E761E43E09}"/>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16405" name="AutoShape 18">
            <a:extLst>
              <a:ext uri="{FF2B5EF4-FFF2-40B4-BE49-F238E27FC236}">
                <a16:creationId xmlns:a16="http://schemas.microsoft.com/office/drawing/2014/main" id="{87C81052-4DA4-4FF1-A615-905FD8BCDD5A}"/>
              </a:ext>
            </a:extLst>
          </p:cNvPr>
          <p:cNvCxnSpPr>
            <a:cxnSpLocks noChangeShapeType="1"/>
            <a:stCxn id="16407" idx="7"/>
            <a:endCxn id="16406"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06" name="Oval 19">
            <a:extLst>
              <a:ext uri="{FF2B5EF4-FFF2-40B4-BE49-F238E27FC236}">
                <a16:creationId xmlns:a16="http://schemas.microsoft.com/office/drawing/2014/main" id="{C9241388-F003-4609-BD18-FE54A800BDA1}"/>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16407" name="Oval 20">
            <a:extLst>
              <a:ext uri="{FF2B5EF4-FFF2-40B4-BE49-F238E27FC236}">
                <a16:creationId xmlns:a16="http://schemas.microsoft.com/office/drawing/2014/main" id="{D141CFC1-A4CB-41B3-A671-CD22D67C2752}"/>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16408" name="Oval 21">
            <a:extLst>
              <a:ext uri="{FF2B5EF4-FFF2-40B4-BE49-F238E27FC236}">
                <a16:creationId xmlns:a16="http://schemas.microsoft.com/office/drawing/2014/main" id="{4D4A0EB1-126C-4206-9007-D5F43C4A2396}"/>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16409" name="Oval 22">
            <a:extLst>
              <a:ext uri="{FF2B5EF4-FFF2-40B4-BE49-F238E27FC236}">
                <a16:creationId xmlns:a16="http://schemas.microsoft.com/office/drawing/2014/main" id="{8A0C46EF-DA4B-4E8F-ABCD-F1E627D80BCD}"/>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16410" name="AutoShape 23">
            <a:extLst>
              <a:ext uri="{FF2B5EF4-FFF2-40B4-BE49-F238E27FC236}">
                <a16:creationId xmlns:a16="http://schemas.microsoft.com/office/drawing/2014/main" id="{9BD8430E-E08E-4A47-A5FB-2E5DAB6D2C21}"/>
              </a:ext>
            </a:extLst>
          </p:cNvPr>
          <p:cNvCxnSpPr>
            <a:cxnSpLocks noChangeShapeType="1"/>
            <a:stCxn id="16406" idx="5"/>
            <a:endCxn id="16409"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11" name="Oval 24">
            <a:extLst>
              <a:ext uri="{FF2B5EF4-FFF2-40B4-BE49-F238E27FC236}">
                <a16:creationId xmlns:a16="http://schemas.microsoft.com/office/drawing/2014/main" id="{F6A20FA1-EC5E-4858-8184-9E6D46847118}"/>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16412" name="Oval 25">
            <a:extLst>
              <a:ext uri="{FF2B5EF4-FFF2-40B4-BE49-F238E27FC236}">
                <a16:creationId xmlns:a16="http://schemas.microsoft.com/office/drawing/2014/main" id="{1755F066-5DAA-4EB9-83DE-A435D166D7A9}"/>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16413" name="AutoShape 26">
            <a:extLst>
              <a:ext uri="{FF2B5EF4-FFF2-40B4-BE49-F238E27FC236}">
                <a16:creationId xmlns:a16="http://schemas.microsoft.com/office/drawing/2014/main" id="{5BA6FAA5-ECD6-4758-956F-0BC0A2D81F0C}"/>
              </a:ext>
            </a:extLst>
          </p:cNvPr>
          <p:cNvCxnSpPr>
            <a:cxnSpLocks noChangeShapeType="1"/>
            <a:stCxn id="16390" idx="3"/>
            <a:endCxn id="16412"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14" name="Oval 27">
            <a:extLst>
              <a:ext uri="{FF2B5EF4-FFF2-40B4-BE49-F238E27FC236}">
                <a16:creationId xmlns:a16="http://schemas.microsoft.com/office/drawing/2014/main" id="{D2F6D5EB-A7B6-4791-B91A-1EEEB8A1F72C}"/>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16415" name="Oval 28">
            <a:extLst>
              <a:ext uri="{FF2B5EF4-FFF2-40B4-BE49-F238E27FC236}">
                <a16:creationId xmlns:a16="http://schemas.microsoft.com/office/drawing/2014/main" id="{A258ECD5-2834-4370-9E8C-0A1DDE691E50}"/>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16416" name="AutoShape 29">
            <a:extLst>
              <a:ext uri="{FF2B5EF4-FFF2-40B4-BE49-F238E27FC236}">
                <a16:creationId xmlns:a16="http://schemas.microsoft.com/office/drawing/2014/main" id="{68BBB3EF-486B-48E7-8CC8-524EA1C7BB37}"/>
              </a:ext>
            </a:extLst>
          </p:cNvPr>
          <p:cNvCxnSpPr>
            <a:cxnSpLocks noChangeShapeType="1"/>
            <a:stCxn id="16390" idx="5"/>
            <a:endCxn id="16415"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5358" name="Oval 30">
            <a:extLst>
              <a:ext uri="{FF2B5EF4-FFF2-40B4-BE49-F238E27FC236}">
                <a16:creationId xmlns:a16="http://schemas.microsoft.com/office/drawing/2014/main" id="{3F599AD4-DFFE-4394-BED7-FEE760F323A7}"/>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355359" name="Oval 31">
            <a:extLst>
              <a:ext uri="{FF2B5EF4-FFF2-40B4-BE49-F238E27FC236}">
                <a16:creationId xmlns:a16="http://schemas.microsoft.com/office/drawing/2014/main" id="{8E77848A-3A01-45C4-A8CC-5B399FB52916}"/>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cxnSp>
        <p:nvCxnSpPr>
          <p:cNvPr id="355360" name="AutoShape 32">
            <a:extLst>
              <a:ext uri="{FF2B5EF4-FFF2-40B4-BE49-F238E27FC236}">
                <a16:creationId xmlns:a16="http://schemas.microsoft.com/office/drawing/2014/main" id="{C54B4882-D906-4AEE-85A5-383CB85819CB}"/>
              </a:ext>
            </a:extLst>
          </p:cNvPr>
          <p:cNvCxnSpPr>
            <a:cxnSpLocks noChangeShapeType="1"/>
            <a:stCxn id="16398" idx="3"/>
            <a:endCxn id="355359" idx="7"/>
          </p:cNvCxnSpPr>
          <p:nvPr/>
        </p:nvCxnSpPr>
        <p:spPr bwMode="auto">
          <a:xfrm flipH="1">
            <a:off x="3122613" y="3844925"/>
            <a:ext cx="338137" cy="51593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355361" name="Text Box 33">
            <a:extLst>
              <a:ext uri="{FF2B5EF4-FFF2-40B4-BE49-F238E27FC236}">
                <a16:creationId xmlns:a16="http://schemas.microsoft.com/office/drawing/2014/main" id="{C178EA66-127E-4B43-9BB6-57E74A43C8B1}"/>
              </a:ext>
            </a:extLst>
          </p:cNvPr>
          <p:cNvSpPr txBox="1">
            <a:spLocks noChangeArrowheads="1"/>
          </p:cNvSpPr>
          <p:nvPr/>
        </p:nvSpPr>
        <p:spPr bwMode="auto">
          <a:xfrm>
            <a:off x="2809875" y="4984750"/>
            <a:ext cx="9667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4</a:t>
            </a:r>
            <a:r>
              <a:rPr lang="tr-TR" altLang="en-US" sz="2400"/>
              <a:t> </a:t>
            </a:r>
            <a:r>
              <a:rPr lang="en-US" altLang="en-US" sz="2400"/>
              <a:t>&lt;</a:t>
            </a:r>
            <a:r>
              <a:rPr lang="tr-TR" altLang="en-US" sz="2400"/>
              <a:t> </a:t>
            </a:r>
            <a:r>
              <a:rPr lang="en-US" altLang="en-US" sz="2400"/>
              <a:t>20</a:t>
            </a:r>
            <a:endParaRPr lang="tr-TR" altLang="en-US" sz="2400"/>
          </a:p>
        </p:txBody>
      </p:sp>
      <p:sp>
        <p:nvSpPr>
          <p:cNvPr id="355362" name="AutoShape 34">
            <a:extLst>
              <a:ext uri="{FF2B5EF4-FFF2-40B4-BE49-F238E27FC236}">
                <a16:creationId xmlns:a16="http://schemas.microsoft.com/office/drawing/2014/main" id="{17DC290B-8711-4982-A168-9A3EC37B92F9}"/>
              </a:ext>
            </a:extLst>
          </p:cNvPr>
          <p:cNvSpPr>
            <a:spLocks noChangeArrowheads="1"/>
          </p:cNvSpPr>
          <p:nvPr/>
        </p:nvSpPr>
        <p:spPr bwMode="auto">
          <a:xfrm>
            <a:off x="2997200" y="3575050"/>
            <a:ext cx="350838" cy="663575"/>
          </a:xfrm>
          <a:custGeom>
            <a:avLst/>
            <a:gdLst>
              <a:gd name="T0" fmla="*/ 3893441 w 21600"/>
              <a:gd name="T1" fmla="*/ 0 h 21600"/>
              <a:gd name="T2" fmla="*/ 3893441 w 21600"/>
              <a:gd name="T3" fmla="*/ 11474533 h 21600"/>
              <a:gd name="T4" fmla="*/ 524470 w 21600"/>
              <a:gd name="T5" fmla="*/ 20385731 h 21600"/>
              <a:gd name="T6" fmla="*/ 5698486 w 21600"/>
              <a:gd name="T7" fmla="*/ 5737251 h 21600"/>
              <a:gd name="T8" fmla="*/ 17694720 60000 65536"/>
              <a:gd name="T9" fmla="*/ 5898240 60000 65536"/>
              <a:gd name="T10" fmla="*/ 5898240 60000 65536"/>
              <a:gd name="T11" fmla="*/ 0 60000 65536"/>
              <a:gd name="T12" fmla="*/ 12427 w 21600"/>
              <a:gd name="T13" fmla="*/ 4134 h 21600"/>
              <a:gd name="T14" fmla="*/ 19411 w 21600"/>
              <a:gd name="T15" fmla="*/ 8024 h 21600"/>
            </a:gdLst>
            <a:ahLst/>
            <a:cxnLst>
              <a:cxn ang="T8">
                <a:pos x="T0" y="T1"/>
              </a:cxn>
              <a:cxn ang="T9">
                <a:pos x="T2" y="T3"/>
              </a:cxn>
              <a:cxn ang="T10">
                <a:pos x="T4" y="T5"/>
              </a:cxn>
              <a:cxn ang="T11">
                <a:pos x="T6" y="T7"/>
              </a:cxn>
            </a:cxnLst>
            <a:rect l="T12" t="T13" r="T14" b="T15"/>
            <a:pathLst>
              <a:path w="21600" h="21600">
                <a:moveTo>
                  <a:pt x="21600" y="6079"/>
                </a:moveTo>
                <a:lnTo>
                  <a:pt x="14758" y="0"/>
                </a:lnTo>
                <a:lnTo>
                  <a:pt x="14758" y="4134"/>
                </a:lnTo>
                <a:lnTo>
                  <a:pt x="12427" y="4134"/>
                </a:lnTo>
                <a:cubicBezTo>
                  <a:pt x="5564" y="4134"/>
                  <a:pt x="0" y="7726"/>
                  <a:pt x="0" y="12158"/>
                </a:cubicBezTo>
                <a:lnTo>
                  <a:pt x="0" y="21600"/>
                </a:lnTo>
                <a:lnTo>
                  <a:pt x="3976" y="21600"/>
                </a:lnTo>
                <a:lnTo>
                  <a:pt x="3976" y="12158"/>
                </a:lnTo>
                <a:cubicBezTo>
                  <a:pt x="3976" y="9875"/>
                  <a:pt x="7760" y="8024"/>
                  <a:pt x="12427" y="8024"/>
                </a:cubicBezTo>
                <a:lnTo>
                  <a:pt x="14758" y="8024"/>
                </a:lnTo>
                <a:lnTo>
                  <a:pt x="14758"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5363" name="AutoShape 35">
            <a:extLst>
              <a:ext uri="{FF2B5EF4-FFF2-40B4-BE49-F238E27FC236}">
                <a16:creationId xmlns:a16="http://schemas.microsoft.com/office/drawing/2014/main" id="{F5F3A002-AC45-4FF5-B1CE-1825C7144C24}"/>
              </a:ext>
            </a:extLst>
          </p:cNvPr>
          <p:cNvSpPr>
            <a:spLocks noChangeArrowheads="1"/>
          </p:cNvSpPr>
          <p:nvPr/>
        </p:nvSpPr>
        <p:spPr bwMode="auto">
          <a:xfrm rot="10800000">
            <a:off x="3224213" y="3935413"/>
            <a:ext cx="350837" cy="663575"/>
          </a:xfrm>
          <a:custGeom>
            <a:avLst/>
            <a:gdLst>
              <a:gd name="T0" fmla="*/ 3893414 w 21600"/>
              <a:gd name="T1" fmla="*/ 0 h 21600"/>
              <a:gd name="T2" fmla="*/ 3893414 w 21600"/>
              <a:gd name="T3" fmla="*/ 11474533 h 21600"/>
              <a:gd name="T4" fmla="*/ 524469 w 21600"/>
              <a:gd name="T5" fmla="*/ 20385731 h 21600"/>
              <a:gd name="T6" fmla="*/ 5698454 w 21600"/>
              <a:gd name="T7" fmla="*/ 5737251 h 21600"/>
              <a:gd name="T8" fmla="*/ 17694720 60000 65536"/>
              <a:gd name="T9" fmla="*/ 5898240 60000 65536"/>
              <a:gd name="T10" fmla="*/ 5898240 60000 65536"/>
              <a:gd name="T11" fmla="*/ 0 60000 65536"/>
              <a:gd name="T12" fmla="*/ 12427 w 21600"/>
              <a:gd name="T13" fmla="*/ 4134 h 21600"/>
              <a:gd name="T14" fmla="*/ 19411 w 21600"/>
              <a:gd name="T15" fmla="*/ 8024 h 21600"/>
            </a:gdLst>
            <a:ahLst/>
            <a:cxnLst>
              <a:cxn ang="T8">
                <a:pos x="T0" y="T1"/>
              </a:cxn>
              <a:cxn ang="T9">
                <a:pos x="T2" y="T3"/>
              </a:cxn>
              <a:cxn ang="T10">
                <a:pos x="T4" y="T5"/>
              </a:cxn>
              <a:cxn ang="T11">
                <a:pos x="T6" y="T7"/>
              </a:cxn>
            </a:cxnLst>
            <a:rect l="T12" t="T13" r="T14" b="T15"/>
            <a:pathLst>
              <a:path w="21600" h="21600">
                <a:moveTo>
                  <a:pt x="21600" y="6079"/>
                </a:moveTo>
                <a:lnTo>
                  <a:pt x="14758" y="0"/>
                </a:lnTo>
                <a:lnTo>
                  <a:pt x="14758" y="4134"/>
                </a:lnTo>
                <a:lnTo>
                  <a:pt x="12427" y="4134"/>
                </a:lnTo>
                <a:cubicBezTo>
                  <a:pt x="5564" y="4134"/>
                  <a:pt x="0" y="7726"/>
                  <a:pt x="0" y="12158"/>
                </a:cubicBezTo>
                <a:lnTo>
                  <a:pt x="0" y="21600"/>
                </a:lnTo>
                <a:lnTo>
                  <a:pt x="3976" y="21600"/>
                </a:lnTo>
                <a:lnTo>
                  <a:pt x="3976" y="12158"/>
                </a:lnTo>
                <a:cubicBezTo>
                  <a:pt x="3976" y="9875"/>
                  <a:pt x="7760" y="8024"/>
                  <a:pt x="12427" y="8024"/>
                </a:cubicBezTo>
                <a:lnTo>
                  <a:pt x="14758" y="8024"/>
                </a:lnTo>
                <a:lnTo>
                  <a:pt x="14758"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55358"/>
                                        </p:tgtEl>
                                        <p:attrNameLst>
                                          <p:attrName>style.visibility</p:attrName>
                                        </p:attrNameLst>
                                      </p:cBhvr>
                                      <p:to>
                                        <p:strVal val="visible"/>
                                      </p:to>
                                    </p:set>
                                    <p:animEffect transition="in" filter="fade">
                                      <p:cBhvr>
                                        <p:cTn id="7" dur="1000"/>
                                        <p:tgtEl>
                                          <p:spTgt spid="355358"/>
                                        </p:tgtEl>
                                      </p:cBhvr>
                                    </p:animEffect>
                                  </p:childTnLst>
                                </p:cTn>
                              </p:par>
                            </p:childTnLst>
                          </p:cTn>
                        </p:par>
                        <p:par>
                          <p:cTn id="8" fill="hold" nodeType="afterGroup">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355359"/>
                                        </p:tgtEl>
                                        <p:attrNameLst>
                                          <p:attrName>style.visibility</p:attrName>
                                        </p:attrNameLst>
                                      </p:cBhvr>
                                      <p:to>
                                        <p:strVal val="visible"/>
                                      </p:to>
                                    </p:set>
                                    <p:anim calcmode="lin" valueType="num">
                                      <p:cBhvr additive="base">
                                        <p:cTn id="11" dur="500" fill="hold"/>
                                        <p:tgtEl>
                                          <p:spTgt spid="355359"/>
                                        </p:tgtEl>
                                        <p:attrNameLst>
                                          <p:attrName>ppt_x</p:attrName>
                                        </p:attrNameLst>
                                      </p:cBhvr>
                                      <p:tavLst>
                                        <p:tav tm="0">
                                          <p:val>
                                            <p:strVal val="#ppt_x"/>
                                          </p:val>
                                        </p:tav>
                                        <p:tav tm="100000">
                                          <p:val>
                                            <p:strVal val="#ppt_x"/>
                                          </p:val>
                                        </p:tav>
                                      </p:tavLst>
                                    </p:anim>
                                    <p:anim calcmode="lin" valueType="num">
                                      <p:cBhvr additive="base">
                                        <p:cTn id="12" dur="500" fill="hold"/>
                                        <p:tgtEl>
                                          <p:spTgt spid="355359"/>
                                        </p:tgtEl>
                                        <p:attrNameLst>
                                          <p:attrName>ppt_y</p:attrName>
                                        </p:attrNameLst>
                                      </p:cBhvr>
                                      <p:tavLst>
                                        <p:tav tm="0">
                                          <p:val>
                                            <p:strVal val="1+#ppt_h/2"/>
                                          </p:val>
                                        </p:tav>
                                        <p:tav tm="100000">
                                          <p:val>
                                            <p:strVal val="#ppt_y"/>
                                          </p:val>
                                        </p:tav>
                                      </p:tavLst>
                                    </p:anim>
                                  </p:childTnLst>
                                </p:cTn>
                              </p:par>
                              <p:par>
                                <p:cTn id="13" presetID="8" presetClass="entr" presetSubtype="16" fill="hold" nodeType="withEffect">
                                  <p:stCondLst>
                                    <p:cond delay="0"/>
                                  </p:stCondLst>
                                  <p:childTnLst>
                                    <p:set>
                                      <p:cBhvr>
                                        <p:cTn id="14" dur="1" fill="hold">
                                          <p:stCondLst>
                                            <p:cond delay="0"/>
                                          </p:stCondLst>
                                        </p:cTn>
                                        <p:tgtEl>
                                          <p:spTgt spid="355360"/>
                                        </p:tgtEl>
                                        <p:attrNameLst>
                                          <p:attrName>style.visibility</p:attrName>
                                        </p:attrNameLst>
                                      </p:cBhvr>
                                      <p:to>
                                        <p:strVal val="visible"/>
                                      </p:to>
                                    </p:set>
                                    <p:animEffect transition="in" filter="diamond(in)">
                                      <p:cBhvr>
                                        <p:cTn id="15" dur="500"/>
                                        <p:tgtEl>
                                          <p:spTgt spid="35536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55361"/>
                                        </p:tgtEl>
                                        <p:attrNameLst>
                                          <p:attrName>style.visibility</p:attrName>
                                        </p:attrNameLst>
                                      </p:cBhvr>
                                      <p:to>
                                        <p:strVal val="visible"/>
                                      </p:to>
                                    </p:set>
                                    <p:animEffect transition="in" filter="blinds(horizontal)">
                                      <p:cBhvr>
                                        <p:cTn id="20" dur="500"/>
                                        <p:tgtEl>
                                          <p:spTgt spid="355361"/>
                                        </p:tgtEl>
                                      </p:cBhvr>
                                    </p:animEffect>
                                  </p:childTnLst>
                                </p:cTn>
                              </p:par>
                              <p:par>
                                <p:cTn id="21" presetID="10" presetClass="entr" presetSubtype="0" fill="hold" nodeType="withEffect">
                                  <p:stCondLst>
                                    <p:cond delay="0"/>
                                  </p:stCondLst>
                                  <p:childTnLst>
                                    <p:set>
                                      <p:cBhvr>
                                        <p:cTn id="22" dur="1" fill="hold">
                                          <p:stCondLst>
                                            <p:cond delay="0"/>
                                          </p:stCondLst>
                                        </p:cTn>
                                        <p:tgtEl>
                                          <p:spTgt spid="355362"/>
                                        </p:tgtEl>
                                        <p:attrNameLst>
                                          <p:attrName>style.visibility</p:attrName>
                                        </p:attrNameLst>
                                      </p:cBhvr>
                                      <p:to>
                                        <p:strVal val="visible"/>
                                      </p:to>
                                    </p:set>
                                    <p:animEffect transition="in" filter="fade">
                                      <p:cBhvr>
                                        <p:cTn id="23" dur="2000"/>
                                        <p:tgtEl>
                                          <p:spTgt spid="355362"/>
                                        </p:tgtEl>
                                      </p:cBhvr>
                                    </p:animEffect>
                                  </p:childTnLst>
                                </p:cTn>
                              </p:par>
                              <p:par>
                                <p:cTn id="24" presetID="10" presetClass="entr" presetSubtype="0" fill="hold" nodeType="withEffect">
                                  <p:stCondLst>
                                    <p:cond delay="0"/>
                                  </p:stCondLst>
                                  <p:childTnLst>
                                    <p:set>
                                      <p:cBhvr>
                                        <p:cTn id="25" dur="1" fill="hold">
                                          <p:stCondLst>
                                            <p:cond delay="0"/>
                                          </p:stCondLst>
                                        </p:cTn>
                                        <p:tgtEl>
                                          <p:spTgt spid="355363"/>
                                        </p:tgtEl>
                                        <p:attrNameLst>
                                          <p:attrName>style.visibility</p:attrName>
                                        </p:attrNameLst>
                                      </p:cBhvr>
                                      <p:to>
                                        <p:strVal val="visible"/>
                                      </p:to>
                                    </p:set>
                                    <p:animEffect transition="in" filter="fade">
                                      <p:cBhvr>
                                        <p:cTn id="26" dur="2000"/>
                                        <p:tgtEl>
                                          <p:spTgt spid="355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5358" grpId="0"/>
      <p:bldP spid="355359" grpId="0" animBg="1"/>
      <p:bldP spid="355361"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Veri Yer Tutucusu 3">
            <a:extLst>
              <a:ext uri="{FF2B5EF4-FFF2-40B4-BE49-F238E27FC236}">
                <a16:creationId xmlns:a16="http://schemas.microsoft.com/office/drawing/2014/main" id="{7DA93C1D-FACC-4651-880C-F42F72BE476D}"/>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E90CF0A-98AA-4D10-875D-6603CD4CE75A}" type="datetime4">
              <a:rPr lang="en-US" altLang="en-US" sz="1400" smtClean="0"/>
              <a:pPr>
                <a:spcBef>
                  <a:spcPct val="0"/>
                </a:spcBef>
                <a:buFontTx/>
                <a:buNone/>
              </a:pPr>
              <a:t>December 14, 2024</a:t>
            </a:fld>
            <a:endParaRPr lang="en-US" altLang="en-US" sz="1400"/>
          </a:p>
        </p:txBody>
      </p:sp>
      <p:sp>
        <p:nvSpPr>
          <p:cNvPr id="126979" name="Alt Bilgi Yer Tutucusu 4">
            <a:extLst>
              <a:ext uri="{FF2B5EF4-FFF2-40B4-BE49-F238E27FC236}">
                <a16:creationId xmlns:a16="http://schemas.microsoft.com/office/drawing/2014/main" id="{5C07C398-6405-4A16-A60B-32EE0C5BDE1D}"/>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26980" name="Slayt Numarası Yer Tutucusu 5">
            <a:extLst>
              <a:ext uri="{FF2B5EF4-FFF2-40B4-BE49-F238E27FC236}">
                <a16:creationId xmlns:a16="http://schemas.microsoft.com/office/drawing/2014/main" id="{F5A6F8C2-EC82-43D0-B8F3-69C6803CD2A6}"/>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6BCD3B1-FDC0-4147-91E4-C0B9701ED6BE}" type="slidenum">
              <a:rPr lang="en-US" altLang="en-US" sz="1400" smtClean="0"/>
              <a:pPr>
                <a:spcBef>
                  <a:spcPct val="0"/>
                </a:spcBef>
                <a:buFontTx/>
                <a:buNone/>
              </a:pPr>
              <a:t>120</a:t>
            </a:fld>
            <a:endParaRPr lang="en-US" altLang="en-US" sz="1400"/>
          </a:p>
        </p:txBody>
      </p:sp>
      <p:sp>
        <p:nvSpPr>
          <p:cNvPr id="126981" name="Rectangle 3">
            <a:extLst>
              <a:ext uri="{FF2B5EF4-FFF2-40B4-BE49-F238E27FC236}">
                <a16:creationId xmlns:a16="http://schemas.microsoft.com/office/drawing/2014/main" id="{98FF7171-DBE1-4B92-B744-E37295524BAC}"/>
              </a:ext>
            </a:extLst>
          </p:cNvPr>
          <p:cNvSpPr>
            <a:spLocks noGrp="1" noChangeArrowheads="1"/>
          </p:cNvSpPr>
          <p:nvPr>
            <p:ph type="title"/>
          </p:nvPr>
        </p:nvSpPr>
        <p:spPr/>
        <p:txBody>
          <a:bodyPr/>
          <a:lstStyle/>
          <a:p>
            <a:pPr eaLnBrk="1" hangingPunct="1"/>
            <a:r>
              <a:rPr lang="tr-TR" altLang="en-US"/>
              <a:t>An 11-element Binomial Heap </a:t>
            </a:r>
            <a:endParaRPr lang="en-US" altLang="en-US"/>
          </a:p>
        </p:txBody>
      </p:sp>
      <p:grpSp>
        <p:nvGrpSpPr>
          <p:cNvPr id="126982" name="Group 105">
            <a:extLst>
              <a:ext uri="{FF2B5EF4-FFF2-40B4-BE49-F238E27FC236}">
                <a16:creationId xmlns:a16="http://schemas.microsoft.com/office/drawing/2014/main" id="{9BEE5C2E-EEBD-4150-B806-1B61CB4C38CC}"/>
              </a:ext>
            </a:extLst>
          </p:cNvPr>
          <p:cNvGrpSpPr>
            <a:grpSpLocks/>
          </p:cNvGrpSpPr>
          <p:nvPr/>
        </p:nvGrpSpPr>
        <p:grpSpPr bwMode="auto">
          <a:xfrm>
            <a:off x="1168400" y="1409700"/>
            <a:ext cx="6494463" cy="2351088"/>
            <a:chOff x="1376" y="906"/>
            <a:chExt cx="4091" cy="1481"/>
          </a:xfrm>
        </p:grpSpPr>
        <p:grpSp>
          <p:nvGrpSpPr>
            <p:cNvPr id="126986" name="Group 4">
              <a:extLst>
                <a:ext uri="{FF2B5EF4-FFF2-40B4-BE49-F238E27FC236}">
                  <a16:creationId xmlns:a16="http://schemas.microsoft.com/office/drawing/2014/main" id="{1007C20F-00C4-475B-B7C5-88CB8B733AE2}"/>
                </a:ext>
              </a:extLst>
            </p:cNvPr>
            <p:cNvGrpSpPr>
              <a:grpSpLocks/>
            </p:cNvGrpSpPr>
            <p:nvPr/>
          </p:nvGrpSpPr>
          <p:grpSpPr bwMode="auto">
            <a:xfrm>
              <a:off x="2978" y="906"/>
              <a:ext cx="2489" cy="1481"/>
              <a:chOff x="680" y="906"/>
              <a:chExt cx="4464" cy="1644"/>
            </a:xfrm>
          </p:grpSpPr>
          <p:sp>
            <p:nvSpPr>
              <p:cNvPr id="126994" name="Oval 5">
                <a:extLst>
                  <a:ext uri="{FF2B5EF4-FFF2-40B4-BE49-F238E27FC236}">
                    <a16:creationId xmlns:a16="http://schemas.microsoft.com/office/drawing/2014/main" id="{D40D69EC-61F1-4E15-BC04-ED21686804B4}"/>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21</a:t>
                </a:r>
                <a:endParaRPr lang="en-US" altLang="en-US" sz="1800"/>
              </a:p>
            </p:txBody>
          </p:sp>
          <p:sp>
            <p:nvSpPr>
              <p:cNvPr id="126995" name="Oval 6">
                <a:extLst>
                  <a:ext uri="{FF2B5EF4-FFF2-40B4-BE49-F238E27FC236}">
                    <a16:creationId xmlns:a16="http://schemas.microsoft.com/office/drawing/2014/main" id="{734F8A49-5C56-4BDB-940D-06ED70BB9CA2}"/>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69</a:t>
                </a:r>
                <a:endParaRPr lang="en-US" altLang="en-US" sz="1800"/>
              </a:p>
            </p:txBody>
          </p:sp>
          <p:sp>
            <p:nvSpPr>
              <p:cNvPr id="126996" name="Oval 7">
                <a:extLst>
                  <a:ext uri="{FF2B5EF4-FFF2-40B4-BE49-F238E27FC236}">
                    <a16:creationId xmlns:a16="http://schemas.microsoft.com/office/drawing/2014/main" id="{8F4CB71E-0B8C-4258-889B-D074852A4217}"/>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77</a:t>
                </a:r>
                <a:endParaRPr lang="en-US" altLang="en-US" sz="1800"/>
              </a:p>
            </p:txBody>
          </p:sp>
          <p:sp>
            <p:nvSpPr>
              <p:cNvPr id="126997" name="Oval 8">
                <a:extLst>
                  <a:ext uri="{FF2B5EF4-FFF2-40B4-BE49-F238E27FC236}">
                    <a16:creationId xmlns:a16="http://schemas.microsoft.com/office/drawing/2014/main" id="{660E9355-863E-4B7F-A36E-A7003C972ED2}"/>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41</a:t>
                </a:r>
                <a:endParaRPr lang="en-US" altLang="en-US" sz="1800"/>
              </a:p>
            </p:txBody>
          </p:sp>
          <p:sp>
            <p:nvSpPr>
              <p:cNvPr id="126998" name="Oval 9">
                <a:extLst>
                  <a:ext uri="{FF2B5EF4-FFF2-40B4-BE49-F238E27FC236}">
                    <a16:creationId xmlns:a16="http://schemas.microsoft.com/office/drawing/2014/main" id="{5600ACC5-DDE1-4BA5-A966-4EAF17A7264B}"/>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61</a:t>
                </a:r>
                <a:endParaRPr lang="en-US" altLang="en-US" sz="1800"/>
              </a:p>
            </p:txBody>
          </p:sp>
          <p:sp>
            <p:nvSpPr>
              <p:cNvPr id="126999" name="Oval 10">
                <a:extLst>
                  <a:ext uri="{FF2B5EF4-FFF2-40B4-BE49-F238E27FC236}">
                    <a16:creationId xmlns:a16="http://schemas.microsoft.com/office/drawing/2014/main" id="{FEEECE06-2F09-4319-9B3C-F1EFEC5257E4}"/>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57</a:t>
                </a:r>
                <a:endParaRPr lang="en-US" altLang="en-US" sz="1800"/>
              </a:p>
            </p:txBody>
          </p:sp>
          <p:sp>
            <p:nvSpPr>
              <p:cNvPr id="127000" name="Oval 11">
                <a:extLst>
                  <a:ext uri="{FF2B5EF4-FFF2-40B4-BE49-F238E27FC236}">
                    <a16:creationId xmlns:a16="http://schemas.microsoft.com/office/drawing/2014/main" id="{F9E45499-5F06-4AF6-8472-46E5037646B1}"/>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27001" name="Oval 12">
                <a:extLst>
                  <a:ext uri="{FF2B5EF4-FFF2-40B4-BE49-F238E27FC236}">
                    <a16:creationId xmlns:a16="http://schemas.microsoft.com/office/drawing/2014/main" id="{002B0D9D-9E0E-4F8B-913A-1211400D3C60}"/>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72</a:t>
                </a:r>
                <a:endParaRPr lang="en-US" altLang="en-US" sz="1800"/>
              </a:p>
            </p:txBody>
          </p:sp>
          <p:cxnSp>
            <p:nvCxnSpPr>
              <p:cNvPr id="127002" name="AutoShape 13">
                <a:extLst>
                  <a:ext uri="{FF2B5EF4-FFF2-40B4-BE49-F238E27FC236}">
                    <a16:creationId xmlns:a16="http://schemas.microsoft.com/office/drawing/2014/main" id="{B3A92D8A-B1AE-4AA0-A4D6-FABBA44E9FE2}"/>
                  </a:ext>
                </a:extLst>
              </p:cNvPr>
              <p:cNvCxnSpPr>
                <a:cxnSpLocks noChangeShapeType="1"/>
                <a:stCxn id="126994" idx="5"/>
                <a:endCxn id="126997"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03" name="AutoShape 14">
                <a:extLst>
                  <a:ext uri="{FF2B5EF4-FFF2-40B4-BE49-F238E27FC236}">
                    <a16:creationId xmlns:a16="http://schemas.microsoft.com/office/drawing/2014/main" id="{AC93751B-5A35-4FAE-B3E8-E2FFA0E5B514}"/>
                  </a:ext>
                </a:extLst>
              </p:cNvPr>
              <p:cNvCxnSpPr>
                <a:cxnSpLocks noChangeShapeType="1"/>
                <a:stCxn id="126995" idx="5"/>
                <a:endCxn id="126996"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04" name="AutoShape 15">
                <a:extLst>
                  <a:ext uri="{FF2B5EF4-FFF2-40B4-BE49-F238E27FC236}">
                    <a16:creationId xmlns:a16="http://schemas.microsoft.com/office/drawing/2014/main" id="{D50C43D9-8E49-459C-A2FE-004655AC1172}"/>
                  </a:ext>
                </a:extLst>
              </p:cNvPr>
              <p:cNvCxnSpPr>
                <a:cxnSpLocks noChangeShapeType="1"/>
                <a:stCxn id="126999" idx="5"/>
                <a:endCxn id="126998"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05" name="AutoShape 16">
                <a:extLst>
                  <a:ext uri="{FF2B5EF4-FFF2-40B4-BE49-F238E27FC236}">
                    <a16:creationId xmlns:a16="http://schemas.microsoft.com/office/drawing/2014/main" id="{AA435DF5-DEDA-498C-9964-C33ACC966AD1}"/>
                  </a:ext>
                </a:extLst>
              </p:cNvPr>
              <p:cNvCxnSpPr>
                <a:cxnSpLocks noChangeShapeType="1"/>
                <a:stCxn id="126995" idx="5"/>
                <a:endCxn id="127001"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06" name="AutoShape 17">
                <a:extLst>
                  <a:ext uri="{FF2B5EF4-FFF2-40B4-BE49-F238E27FC236}">
                    <a16:creationId xmlns:a16="http://schemas.microsoft.com/office/drawing/2014/main" id="{13E0AE56-76A5-4ABD-A7F0-E5DA97C66F76}"/>
                  </a:ext>
                </a:extLst>
              </p:cNvPr>
              <p:cNvCxnSpPr>
                <a:cxnSpLocks noChangeShapeType="1"/>
                <a:stCxn id="126994" idx="5"/>
                <a:endCxn id="126999"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07" name="AutoShape 18">
                <a:extLst>
                  <a:ext uri="{FF2B5EF4-FFF2-40B4-BE49-F238E27FC236}">
                    <a16:creationId xmlns:a16="http://schemas.microsoft.com/office/drawing/2014/main" id="{DEC55CB5-08EA-4107-9843-34CC5041B883}"/>
                  </a:ext>
                </a:extLst>
              </p:cNvPr>
              <p:cNvCxnSpPr>
                <a:cxnSpLocks noChangeShapeType="1"/>
                <a:stCxn id="126996" idx="5"/>
                <a:endCxn id="127000"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008" name="AutoShape 19">
                <a:extLst>
                  <a:ext uri="{FF2B5EF4-FFF2-40B4-BE49-F238E27FC236}">
                    <a16:creationId xmlns:a16="http://schemas.microsoft.com/office/drawing/2014/main" id="{261E000A-C05D-4753-BF08-1A23F264911D}"/>
                  </a:ext>
                </a:extLst>
              </p:cNvPr>
              <p:cNvCxnSpPr>
                <a:cxnSpLocks noChangeShapeType="1"/>
                <a:stCxn id="126994" idx="5"/>
                <a:endCxn id="126995"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26987" name="Oval 94">
              <a:extLst>
                <a:ext uri="{FF2B5EF4-FFF2-40B4-BE49-F238E27FC236}">
                  <a16:creationId xmlns:a16="http://schemas.microsoft.com/office/drawing/2014/main" id="{0EF0147B-C863-406D-9C1B-D3230D2C93F5}"/>
                </a:ext>
              </a:extLst>
            </p:cNvPr>
            <p:cNvSpPr>
              <a:spLocks noChangeArrowheads="1"/>
            </p:cNvSpPr>
            <p:nvPr/>
          </p:nvSpPr>
          <p:spPr bwMode="auto">
            <a:xfrm>
              <a:off x="1376" y="906"/>
              <a:ext cx="214" cy="25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12</a:t>
              </a:r>
              <a:endParaRPr lang="en-US" altLang="en-US" sz="1800"/>
            </a:p>
          </p:txBody>
        </p:sp>
        <p:grpSp>
          <p:nvGrpSpPr>
            <p:cNvPr id="126988" name="Group 102">
              <a:extLst>
                <a:ext uri="{FF2B5EF4-FFF2-40B4-BE49-F238E27FC236}">
                  <a16:creationId xmlns:a16="http://schemas.microsoft.com/office/drawing/2014/main" id="{433217AD-1978-49EE-B47A-DA23BC2F7221}"/>
                </a:ext>
              </a:extLst>
            </p:cNvPr>
            <p:cNvGrpSpPr>
              <a:grpSpLocks/>
            </p:cNvGrpSpPr>
            <p:nvPr/>
          </p:nvGrpSpPr>
          <p:grpSpPr bwMode="auto">
            <a:xfrm>
              <a:off x="2179" y="906"/>
              <a:ext cx="594" cy="663"/>
              <a:chOff x="2179" y="1049"/>
              <a:chExt cx="594" cy="663"/>
            </a:xfrm>
          </p:grpSpPr>
          <p:sp>
            <p:nvSpPr>
              <p:cNvPr id="126991" name="Oval 91">
                <a:extLst>
                  <a:ext uri="{FF2B5EF4-FFF2-40B4-BE49-F238E27FC236}">
                    <a16:creationId xmlns:a16="http://schemas.microsoft.com/office/drawing/2014/main" id="{DC000234-DC45-4916-A114-C0C17F1411D7}"/>
                  </a:ext>
                </a:extLst>
              </p:cNvPr>
              <p:cNvSpPr>
                <a:spLocks noChangeArrowheads="1"/>
              </p:cNvSpPr>
              <p:nvPr/>
            </p:nvSpPr>
            <p:spPr bwMode="auto">
              <a:xfrm>
                <a:off x="2558" y="1457"/>
                <a:ext cx="215" cy="25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34</a:t>
                </a:r>
                <a:endParaRPr lang="en-US" altLang="en-US" sz="1800"/>
              </a:p>
            </p:txBody>
          </p:sp>
          <p:sp>
            <p:nvSpPr>
              <p:cNvPr id="126992" name="Oval 92">
                <a:extLst>
                  <a:ext uri="{FF2B5EF4-FFF2-40B4-BE49-F238E27FC236}">
                    <a16:creationId xmlns:a16="http://schemas.microsoft.com/office/drawing/2014/main" id="{699A39A4-1590-4FE7-8260-C125837DDAB3}"/>
                  </a:ext>
                </a:extLst>
              </p:cNvPr>
              <p:cNvSpPr>
                <a:spLocks noChangeArrowheads="1"/>
              </p:cNvSpPr>
              <p:nvPr/>
            </p:nvSpPr>
            <p:spPr bwMode="auto">
              <a:xfrm>
                <a:off x="2179" y="1049"/>
                <a:ext cx="214" cy="25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a:t>
                </a:r>
                <a:endParaRPr lang="en-US" altLang="en-US" sz="1800"/>
              </a:p>
            </p:txBody>
          </p:sp>
          <p:cxnSp>
            <p:nvCxnSpPr>
              <p:cNvPr id="126993" name="AutoShape 97">
                <a:extLst>
                  <a:ext uri="{FF2B5EF4-FFF2-40B4-BE49-F238E27FC236}">
                    <a16:creationId xmlns:a16="http://schemas.microsoft.com/office/drawing/2014/main" id="{B03F0CEA-7437-4CE0-9D4B-39A44A758D06}"/>
                  </a:ext>
                </a:extLst>
              </p:cNvPr>
              <p:cNvCxnSpPr>
                <a:cxnSpLocks noChangeShapeType="1"/>
                <a:stCxn id="126992" idx="5"/>
                <a:endCxn id="126991" idx="1"/>
              </p:cNvCxnSpPr>
              <p:nvPr/>
            </p:nvCxnSpPr>
            <p:spPr bwMode="auto">
              <a:xfrm>
                <a:off x="2362" y="1267"/>
                <a:ext cx="228" cy="22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26989" name="AutoShape 103">
              <a:extLst>
                <a:ext uri="{FF2B5EF4-FFF2-40B4-BE49-F238E27FC236}">
                  <a16:creationId xmlns:a16="http://schemas.microsoft.com/office/drawing/2014/main" id="{453E3910-6825-48E1-829E-5CC642DC0607}"/>
                </a:ext>
              </a:extLst>
            </p:cNvPr>
            <p:cNvCxnSpPr>
              <a:cxnSpLocks noChangeShapeType="1"/>
              <a:stCxn id="126987" idx="6"/>
              <a:endCxn id="126992" idx="2"/>
            </p:cNvCxnSpPr>
            <p:nvPr/>
          </p:nvCxnSpPr>
          <p:spPr bwMode="auto">
            <a:xfrm>
              <a:off x="1590" y="1034"/>
              <a:ext cx="589"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990" name="AutoShape 104">
              <a:extLst>
                <a:ext uri="{FF2B5EF4-FFF2-40B4-BE49-F238E27FC236}">
                  <a16:creationId xmlns:a16="http://schemas.microsoft.com/office/drawing/2014/main" id="{ADBECDE5-AD04-481D-8377-34CF0FF4DA88}"/>
                </a:ext>
              </a:extLst>
            </p:cNvPr>
            <p:cNvCxnSpPr>
              <a:cxnSpLocks noChangeShapeType="1"/>
              <a:stCxn id="126992" idx="6"/>
              <a:endCxn id="126994" idx="2"/>
            </p:cNvCxnSpPr>
            <p:nvPr/>
          </p:nvCxnSpPr>
          <p:spPr bwMode="auto">
            <a:xfrm>
              <a:off x="2393" y="1034"/>
              <a:ext cx="585"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26983" name="Text Box 107">
            <a:extLst>
              <a:ext uri="{FF2B5EF4-FFF2-40B4-BE49-F238E27FC236}">
                <a16:creationId xmlns:a16="http://schemas.microsoft.com/office/drawing/2014/main" id="{3463BB47-0F72-47B5-890F-1E80375CD517}"/>
              </a:ext>
            </a:extLst>
          </p:cNvPr>
          <p:cNvSpPr txBox="1">
            <a:spLocks noChangeArrowheads="1"/>
          </p:cNvSpPr>
          <p:nvPr/>
        </p:nvSpPr>
        <p:spPr bwMode="auto">
          <a:xfrm>
            <a:off x="5449888" y="4519613"/>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3</a:t>
            </a:r>
            <a:endParaRPr lang="en-US" altLang="en-US" sz="2400" baseline="-25000"/>
          </a:p>
        </p:txBody>
      </p:sp>
      <p:sp>
        <p:nvSpPr>
          <p:cNvPr id="126984" name="Text Box 108">
            <a:extLst>
              <a:ext uri="{FF2B5EF4-FFF2-40B4-BE49-F238E27FC236}">
                <a16:creationId xmlns:a16="http://schemas.microsoft.com/office/drawing/2014/main" id="{3CC83D49-2B3A-406C-82B0-7B7AD7F50509}"/>
              </a:ext>
            </a:extLst>
          </p:cNvPr>
          <p:cNvSpPr txBox="1">
            <a:spLocks noChangeArrowheads="1"/>
          </p:cNvSpPr>
          <p:nvPr/>
        </p:nvSpPr>
        <p:spPr bwMode="auto">
          <a:xfrm>
            <a:off x="2792413" y="449103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1</a:t>
            </a:r>
            <a:endParaRPr lang="en-US" altLang="en-US" sz="2400" baseline="-25000"/>
          </a:p>
        </p:txBody>
      </p:sp>
      <p:sp>
        <p:nvSpPr>
          <p:cNvPr id="126985" name="Text Box 109">
            <a:extLst>
              <a:ext uri="{FF2B5EF4-FFF2-40B4-BE49-F238E27FC236}">
                <a16:creationId xmlns:a16="http://schemas.microsoft.com/office/drawing/2014/main" id="{A16A4862-4EBE-423B-898D-162AF2171A9F}"/>
              </a:ext>
            </a:extLst>
          </p:cNvPr>
          <p:cNvSpPr txBox="1">
            <a:spLocks noChangeArrowheads="1"/>
          </p:cNvSpPr>
          <p:nvPr/>
        </p:nvSpPr>
        <p:spPr bwMode="auto">
          <a:xfrm>
            <a:off x="977900" y="447675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0</a:t>
            </a:r>
            <a:endParaRPr lang="en-US" altLang="en-US" sz="2400" baseline="-2500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Veri Yer Tutucusu 3">
            <a:extLst>
              <a:ext uri="{FF2B5EF4-FFF2-40B4-BE49-F238E27FC236}">
                <a16:creationId xmlns:a16="http://schemas.microsoft.com/office/drawing/2014/main" id="{1438F58F-1C76-4E4B-8B8F-4C80091A027D}"/>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6EFFFF1-A490-4A2C-8DD5-2E6118B64674}" type="datetime4">
              <a:rPr lang="en-US" altLang="en-US" sz="1400" smtClean="0"/>
              <a:pPr>
                <a:spcBef>
                  <a:spcPct val="0"/>
                </a:spcBef>
                <a:buFontTx/>
                <a:buNone/>
              </a:pPr>
              <a:t>December 14, 2024</a:t>
            </a:fld>
            <a:endParaRPr lang="en-US" altLang="en-US" sz="1400"/>
          </a:p>
        </p:txBody>
      </p:sp>
      <p:sp>
        <p:nvSpPr>
          <p:cNvPr id="128003" name="Alt Bilgi Yer Tutucusu 4">
            <a:extLst>
              <a:ext uri="{FF2B5EF4-FFF2-40B4-BE49-F238E27FC236}">
                <a16:creationId xmlns:a16="http://schemas.microsoft.com/office/drawing/2014/main" id="{77EDCFCD-CE43-47EE-929A-3990D769F052}"/>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28004" name="Slayt Numarası Yer Tutucusu 5">
            <a:extLst>
              <a:ext uri="{FF2B5EF4-FFF2-40B4-BE49-F238E27FC236}">
                <a16:creationId xmlns:a16="http://schemas.microsoft.com/office/drawing/2014/main" id="{139F1AE6-B09F-4FFA-9055-C2971165F1E2}"/>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0B028E9-075F-4410-848D-0853F2F4332D}" type="slidenum">
              <a:rPr lang="en-US" altLang="en-US" sz="1400" smtClean="0"/>
              <a:pPr>
                <a:spcBef>
                  <a:spcPct val="0"/>
                </a:spcBef>
                <a:buFontTx/>
                <a:buNone/>
              </a:pPr>
              <a:t>121</a:t>
            </a:fld>
            <a:endParaRPr lang="en-US" altLang="en-US" sz="1400"/>
          </a:p>
        </p:txBody>
      </p:sp>
      <p:sp>
        <p:nvSpPr>
          <p:cNvPr id="128005" name="Rectangle 4">
            <a:extLst>
              <a:ext uri="{FF2B5EF4-FFF2-40B4-BE49-F238E27FC236}">
                <a16:creationId xmlns:a16="http://schemas.microsoft.com/office/drawing/2014/main" id="{229E26D9-3CF8-4FEE-A9D3-ABA921D117A6}"/>
              </a:ext>
            </a:extLst>
          </p:cNvPr>
          <p:cNvSpPr>
            <a:spLocks noGrp="1" noChangeArrowheads="1"/>
          </p:cNvSpPr>
          <p:nvPr>
            <p:ph type="body" idx="1"/>
          </p:nvPr>
        </p:nvSpPr>
        <p:spPr/>
        <p:txBody>
          <a:bodyPr/>
          <a:lstStyle/>
          <a:p>
            <a:pPr eaLnBrk="1" hangingPunct="1">
              <a:lnSpc>
                <a:spcPct val="90000"/>
              </a:lnSpc>
            </a:pPr>
            <a:r>
              <a:rPr lang="tr-TR" altLang="en-US" sz="2400" i="1">
                <a:solidFill>
                  <a:srgbClr val="FD2413"/>
                </a:solidFill>
              </a:rPr>
              <a:t>BH_Create()</a:t>
            </a:r>
          </a:p>
          <a:p>
            <a:pPr lvl="1" eaLnBrk="1" hangingPunct="1">
              <a:lnSpc>
                <a:spcPct val="90000"/>
              </a:lnSpc>
            </a:pPr>
            <a:r>
              <a:rPr lang="tr-TR" altLang="en-US" sz="2000"/>
              <a:t>Creates the special header node for the BH.</a:t>
            </a:r>
          </a:p>
          <a:p>
            <a:pPr eaLnBrk="1" hangingPunct="1">
              <a:lnSpc>
                <a:spcPct val="90000"/>
              </a:lnSpc>
            </a:pPr>
            <a:r>
              <a:rPr lang="tr-TR" altLang="en-US" sz="2400" i="1">
                <a:solidFill>
                  <a:srgbClr val="FD2413"/>
                </a:solidFill>
              </a:rPr>
              <a:t>BH_Find_Min()</a:t>
            </a:r>
          </a:p>
          <a:p>
            <a:pPr lvl="1" eaLnBrk="1" hangingPunct="1">
              <a:lnSpc>
                <a:spcPct val="90000"/>
              </a:lnSpc>
            </a:pPr>
            <a:r>
              <a:rPr lang="tr-TR" altLang="en-US" sz="2000"/>
              <a:t>Finds the minimum key in the BH.</a:t>
            </a:r>
          </a:p>
          <a:p>
            <a:pPr eaLnBrk="1" hangingPunct="1">
              <a:lnSpc>
                <a:spcPct val="90000"/>
              </a:lnSpc>
            </a:pPr>
            <a:r>
              <a:rPr lang="tr-TR" altLang="en-US" sz="2400" i="1">
                <a:solidFill>
                  <a:srgbClr val="FD2413"/>
                </a:solidFill>
              </a:rPr>
              <a:t>BH_Merge(H</a:t>
            </a:r>
            <a:r>
              <a:rPr lang="tr-TR" altLang="en-US" sz="2400" i="1" baseline="-25000">
                <a:solidFill>
                  <a:srgbClr val="FD2413"/>
                </a:solidFill>
              </a:rPr>
              <a:t>1</a:t>
            </a:r>
            <a:r>
              <a:rPr lang="tr-TR" altLang="en-US" sz="2400" i="1">
                <a:solidFill>
                  <a:srgbClr val="FD2413"/>
                </a:solidFill>
              </a:rPr>
              <a:t>,H</a:t>
            </a:r>
            <a:r>
              <a:rPr lang="tr-TR" altLang="en-US" sz="2400" i="1" baseline="-25000">
                <a:solidFill>
                  <a:srgbClr val="FD2413"/>
                </a:solidFill>
              </a:rPr>
              <a:t>2</a:t>
            </a:r>
            <a:r>
              <a:rPr lang="tr-TR" altLang="en-US" sz="2400" i="1">
                <a:solidFill>
                  <a:srgbClr val="FD2413"/>
                </a:solidFill>
              </a:rPr>
              <a:t>)</a:t>
            </a:r>
          </a:p>
          <a:p>
            <a:pPr lvl="1" eaLnBrk="1" hangingPunct="1">
              <a:lnSpc>
                <a:spcPct val="90000"/>
              </a:lnSpc>
            </a:pPr>
            <a:r>
              <a:rPr lang="tr-TR" altLang="en-US" sz="2000"/>
              <a:t>Merges two BHs </a:t>
            </a:r>
            <a:r>
              <a:rPr lang="tr-TR" altLang="en-US" sz="2000" i="1"/>
              <a:t>H</a:t>
            </a:r>
            <a:r>
              <a:rPr lang="tr-TR" altLang="en-US" sz="2000" i="1" baseline="-25000"/>
              <a:t>1</a:t>
            </a:r>
            <a:r>
              <a:rPr lang="tr-TR" altLang="en-US" sz="2000"/>
              <a:t> and </a:t>
            </a:r>
            <a:r>
              <a:rPr lang="tr-TR" altLang="en-US" sz="2000" i="1"/>
              <a:t>H</a:t>
            </a:r>
            <a:r>
              <a:rPr lang="tr-TR" altLang="en-US" sz="2000" i="1" baseline="-25000"/>
              <a:t>2</a:t>
            </a:r>
            <a:r>
              <a:rPr lang="tr-TR" altLang="en-US" sz="2000"/>
              <a:t>.</a:t>
            </a:r>
          </a:p>
          <a:p>
            <a:pPr eaLnBrk="1" hangingPunct="1">
              <a:lnSpc>
                <a:spcPct val="90000"/>
              </a:lnSpc>
            </a:pPr>
            <a:r>
              <a:rPr lang="tr-TR" altLang="en-US" sz="2400" i="1">
                <a:solidFill>
                  <a:srgbClr val="FD2413"/>
                </a:solidFill>
              </a:rPr>
              <a:t>BH_Insert(H</a:t>
            </a:r>
            <a:r>
              <a:rPr lang="tr-TR" altLang="en-US" sz="2400" i="1" baseline="-25000">
                <a:solidFill>
                  <a:srgbClr val="FD2413"/>
                </a:solidFill>
              </a:rPr>
              <a:t>1</a:t>
            </a:r>
            <a:r>
              <a:rPr lang="tr-TR" altLang="en-US" sz="2400" i="1">
                <a:solidFill>
                  <a:srgbClr val="FD2413"/>
                </a:solidFill>
              </a:rPr>
              <a:t>,x)</a:t>
            </a:r>
          </a:p>
          <a:p>
            <a:pPr lvl="1" eaLnBrk="1" hangingPunct="1">
              <a:lnSpc>
                <a:spcPct val="90000"/>
              </a:lnSpc>
            </a:pPr>
            <a:r>
              <a:rPr lang="tr-TR" altLang="en-US" sz="2000" i="1"/>
              <a:t>Inserts x into H.</a:t>
            </a:r>
          </a:p>
          <a:p>
            <a:pPr eaLnBrk="1" hangingPunct="1">
              <a:lnSpc>
                <a:spcPct val="90000"/>
              </a:lnSpc>
            </a:pPr>
            <a:r>
              <a:rPr lang="tr-TR" altLang="en-US" sz="2400" i="1">
                <a:solidFill>
                  <a:srgbClr val="FD2413"/>
                </a:solidFill>
              </a:rPr>
              <a:t>BH_Delete-Min(H)</a:t>
            </a:r>
          </a:p>
          <a:p>
            <a:pPr lvl="1" eaLnBrk="1" hangingPunct="1">
              <a:lnSpc>
                <a:spcPct val="90000"/>
              </a:lnSpc>
            </a:pPr>
            <a:r>
              <a:rPr lang="tr-TR" altLang="en-US" sz="2000" i="1"/>
              <a:t>Deletes the minimum key in H.</a:t>
            </a:r>
          </a:p>
          <a:p>
            <a:pPr eaLnBrk="1" hangingPunct="1">
              <a:lnSpc>
                <a:spcPct val="90000"/>
              </a:lnSpc>
            </a:pPr>
            <a:endParaRPr lang="tr-TR" altLang="en-US" sz="2400" i="1"/>
          </a:p>
          <a:p>
            <a:pPr eaLnBrk="1" hangingPunct="1">
              <a:lnSpc>
                <a:spcPct val="90000"/>
              </a:lnSpc>
            </a:pPr>
            <a:r>
              <a:rPr lang="tr-TR" altLang="en-US" sz="1400" i="1"/>
              <a:t>In preparing algorithms/pseudocode for these operations, [1] has been the main reference.</a:t>
            </a:r>
            <a:endParaRPr lang="en-US" altLang="en-US" sz="1400" i="1"/>
          </a:p>
        </p:txBody>
      </p:sp>
      <p:sp>
        <p:nvSpPr>
          <p:cNvPr id="128006" name="Rectangle 5">
            <a:extLst>
              <a:ext uri="{FF2B5EF4-FFF2-40B4-BE49-F238E27FC236}">
                <a16:creationId xmlns:a16="http://schemas.microsoft.com/office/drawing/2014/main" id="{02F6490D-AC5B-4407-BEC8-7BA4720D461F}"/>
              </a:ext>
            </a:extLst>
          </p:cNvPr>
          <p:cNvSpPr>
            <a:spLocks noGrp="1" noChangeArrowheads="1"/>
          </p:cNvSpPr>
          <p:nvPr>
            <p:ph type="title"/>
          </p:nvPr>
        </p:nvSpPr>
        <p:spPr/>
        <p:txBody>
          <a:bodyPr/>
          <a:lstStyle/>
          <a:p>
            <a:pPr eaLnBrk="1" hangingPunct="1"/>
            <a:r>
              <a:rPr lang="tr-TR" altLang="en-US"/>
              <a:t>Operations on Binomial Heaps</a:t>
            </a:r>
            <a:endParaRPr lang="en-US" alt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Veri Yer Tutucusu 3">
            <a:extLst>
              <a:ext uri="{FF2B5EF4-FFF2-40B4-BE49-F238E27FC236}">
                <a16:creationId xmlns:a16="http://schemas.microsoft.com/office/drawing/2014/main" id="{391F8CD5-F91C-4D34-8040-47987486909D}"/>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F19863F-C461-4D40-94A2-F701C006E57A}" type="datetime4">
              <a:rPr lang="en-US" altLang="en-US" sz="1400" smtClean="0"/>
              <a:pPr>
                <a:spcBef>
                  <a:spcPct val="0"/>
                </a:spcBef>
                <a:buFontTx/>
                <a:buNone/>
              </a:pPr>
              <a:t>December 14, 2024</a:t>
            </a:fld>
            <a:endParaRPr lang="en-US" altLang="en-US" sz="1400"/>
          </a:p>
        </p:txBody>
      </p:sp>
      <p:sp>
        <p:nvSpPr>
          <p:cNvPr id="130051" name="Alt Bilgi Yer Tutucusu 4">
            <a:extLst>
              <a:ext uri="{FF2B5EF4-FFF2-40B4-BE49-F238E27FC236}">
                <a16:creationId xmlns:a16="http://schemas.microsoft.com/office/drawing/2014/main" id="{BB6F6745-1204-4C5C-AB16-588265D73837}"/>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30052" name="Slayt Numarası Yer Tutucusu 5">
            <a:extLst>
              <a:ext uri="{FF2B5EF4-FFF2-40B4-BE49-F238E27FC236}">
                <a16:creationId xmlns:a16="http://schemas.microsoft.com/office/drawing/2014/main" id="{93B11087-C795-4EC9-86DD-8332564880CE}"/>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58BC28B-9095-42DE-8E21-5D7A8B9E4DDE}" type="slidenum">
              <a:rPr lang="en-US" altLang="en-US" sz="1400" smtClean="0"/>
              <a:pPr>
                <a:spcBef>
                  <a:spcPct val="0"/>
                </a:spcBef>
                <a:buFontTx/>
                <a:buNone/>
              </a:pPr>
              <a:t>122</a:t>
            </a:fld>
            <a:endParaRPr lang="en-US" altLang="en-US" sz="1400"/>
          </a:p>
        </p:txBody>
      </p:sp>
      <p:sp>
        <p:nvSpPr>
          <p:cNvPr id="130053" name="Rectangle 2">
            <a:extLst>
              <a:ext uri="{FF2B5EF4-FFF2-40B4-BE49-F238E27FC236}">
                <a16:creationId xmlns:a16="http://schemas.microsoft.com/office/drawing/2014/main" id="{6387CC9B-5C4F-49A5-804D-4E1B173CDE8B}"/>
              </a:ext>
            </a:extLst>
          </p:cNvPr>
          <p:cNvSpPr>
            <a:spLocks noGrp="1" noChangeArrowheads="1"/>
          </p:cNvSpPr>
          <p:nvPr>
            <p:ph type="title"/>
          </p:nvPr>
        </p:nvSpPr>
        <p:spPr/>
        <p:txBody>
          <a:bodyPr/>
          <a:lstStyle/>
          <a:p>
            <a:pPr eaLnBrk="1" hangingPunct="1"/>
            <a:r>
              <a:rPr lang="tr-TR" altLang="en-US"/>
              <a:t>Operations on Binomial Heaps</a:t>
            </a:r>
            <a:endParaRPr lang="en-US" altLang="en-US"/>
          </a:p>
        </p:txBody>
      </p:sp>
      <p:sp>
        <p:nvSpPr>
          <p:cNvPr id="130054" name="Rectangle 3">
            <a:extLst>
              <a:ext uri="{FF2B5EF4-FFF2-40B4-BE49-F238E27FC236}">
                <a16:creationId xmlns:a16="http://schemas.microsoft.com/office/drawing/2014/main" id="{CB9FB4E0-35C4-4F20-8D53-E14CCD911F6C}"/>
              </a:ext>
            </a:extLst>
          </p:cNvPr>
          <p:cNvSpPr>
            <a:spLocks noGrp="1" noChangeArrowheads="1"/>
          </p:cNvSpPr>
          <p:nvPr>
            <p:ph type="body" idx="1"/>
          </p:nvPr>
        </p:nvSpPr>
        <p:spPr>
          <a:xfrm>
            <a:off x="225425" y="2398713"/>
            <a:ext cx="6850063" cy="3322637"/>
          </a:xfrm>
        </p:spPr>
        <p:txBody>
          <a:bodyPr/>
          <a:lstStyle/>
          <a:p>
            <a:pPr eaLnBrk="1" hangingPunct="1"/>
            <a:r>
              <a:rPr lang="tr-TR" altLang="en-US" sz="2800" i="1">
                <a:solidFill>
                  <a:srgbClr val="FD2413"/>
                </a:solidFill>
              </a:rPr>
              <a:t>Assumptions</a:t>
            </a:r>
          </a:p>
          <a:p>
            <a:pPr lvl="1" eaLnBrk="1" hangingPunct="1"/>
            <a:r>
              <a:rPr lang="tr-TR" altLang="en-US" sz="2400"/>
              <a:t>Each node </a:t>
            </a:r>
            <a:r>
              <a:rPr lang="tr-TR" altLang="en-US" sz="2400" i="1"/>
              <a:t>x</a:t>
            </a:r>
            <a:r>
              <a:rPr lang="tr-TR" altLang="en-US" sz="2400"/>
              <a:t> in a BH contains</a:t>
            </a:r>
          </a:p>
          <a:p>
            <a:pPr lvl="2" eaLnBrk="1" hangingPunct="1"/>
            <a:r>
              <a:rPr lang="tr-TR" altLang="en-US" sz="2000"/>
              <a:t>a key field </a:t>
            </a:r>
            <a:r>
              <a:rPr lang="tr-TR" altLang="en-US" sz="2000" i="1">
                <a:solidFill>
                  <a:srgbClr val="FD2413"/>
                </a:solidFill>
              </a:rPr>
              <a:t>key[x]</a:t>
            </a:r>
            <a:r>
              <a:rPr lang="tr-TR" altLang="en-US" sz="2000"/>
              <a:t>,</a:t>
            </a:r>
          </a:p>
          <a:p>
            <a:pPr lvl="2" eaLnBrk="1" hangingPunct="1"/>
            <a:r>
              <a:rPr lang="tr-TR" altLang="en-US" sz="2000"/>
              <a:t>a parent pointer, </a:t>
            </a:r>
            <a:r>
              <a:rPr lang="tr-TR" altLang="en-US" sz="2000" i="1">
                <a:solidFill>
                  <a:srgbClr val="FD2413"/>
                </a:solidFill>
              </a:rPr>
              <a:t>p[x]</a:t>
            </a:r>
            <a:r>
              <a:rPr lang="tr-TR" altLang="en-US" sz="2000"/>
              <a:t>,</a:t>
            </a:r>
          </a:p>
          <a:p>
            <a:pPr lvl="2" eaLnBrk="1" hangingPunct="1"/>
            <a:r>
              <a:rPr lang="tr-TR" altLang="en-US" sz="2000"/>
              <a:t>a child pointer to its left-most child, </a:t>
            </a:r>
            <a:r>
              <a:rPr lang="tr-TR" altLang="en-US" sz="2000" i="1">
                <a:solidFill>
                  <a:srgbClr val="FD2413"/>
                </a:solidFill>
              </a:rPr>
              <a:t>child[x]</a:t>
            </a:r>
            <a:r>
              <a:rPr lang="tr-TR" altLang="en-US" sz="2000"/>
              <a:t>, </a:t>
            </a:r>
          </a:p>
          <a:p>
            <a:pPr lvl="2" eaLnBrk="1" hangingPunct="1"/>
            <a:r>
              <a:rPr lang="tr-TR" altLang="en-US" sz="2000"/>
              <a:t>a pointer to its immediate right sibling, </a:t>
            </a:r>
            <a:r>
              <a:rPr lang="tr-TR" altLang="en-US" sz="2000" i="1">
                <a:solidFill>
                  <a:srgbClr val="FD2413"/>
                </a:solidFill>
              </a:rPr>
              <a:t>sibling[x]</a:t>
            </a:r>
            <a:r>
              <a:rPr lang="tr-TR" altLang="en-US" sz="2000"/>
              <a:t>, </a:t>
            </a:r>
          </a:p>
          <a:p>
            <a:pPr lvl="2" eaLnBrk="1" hangingPunct="1"/>
            <a:r>
              <a:rPr lang="tr-TR" altLang="en-US" sz="2000"/>
              <a:t>a field holding the number of children, </a:t>
            </a:r>
            <a:r>
              <a:rPr lang="tr-TR" altLang="en-US" sz="2000" i="1">
                <a:solidFill>
                  <a:srgbClr val="FD2413"/>
                </a:solidFill>
              </a:rPr>
              <a:t>degree[x]</a:t>
            </a:r>
            <a:r>
              <a:rPr lang="tr-TR" altLang="en-US" sz="2000"/>
              <a:t>.</a:t>
            </a:r>
            <a:endParaRPr lang="en-US" altLang="en-US" sz="2000"/>
          </a:p>
        </p:txBody>
      </p:sp>
      <p:sp>
        <p:nvSpPr>
          <p:cNvPr id="130055" name="Rectangle 4">
            <a:extLst>
              <a:ext uri="{FF2B5EF4-FFF2-40B4-BE49-F238E27FC236}">
                <a16:creationId xmlns:a16="http://schemas.microsoft.com/office/drawing/2014/main" id="{9513ED4D-FCA6-4799-87D8-60E926FB4549}"/>
              </a:ext>
            </a:extLst>
          </p:cNvPr>
          <p:cNvSpPr>
            <a:spLocks noChangeArrowheads="1"/>
          </p:cNvSpPr>
          <p:nvPr/>
        </p:nvSpPr>
        <p:spPr bwMode="auto">
          <a:xfrm>
            <a:off x="7307263" y="2595563"/>
            <a:ext cx="900112" cy="360362"/>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parent[x]</a:t>
            </a:r>
            <a:endParaRPr lang="en-US" altLang="en-US" sz="1800"/>
          </a:p>
        </p:txBody>
      </p:sp>
      <p:sp>
        <p:nvSpPr>
          <p:cNvPr id="130056" name="Rectangle 5">
            <a:extLst>
              <a:ext uri="{FF2B5EF4-FFF2-40B4-BE49-F238E27FC236}">
                <a16:creationId xmlns:a16="http://schemas.microsoft.com/office/drawing/2014/main" id="{ECD9EF47-437B-48FE-B6E2-F24F2C070E87}"/>
              </a:ext>
            </a:extLst>
          </p:cNvPr>
          <p:cNvSpPr>
            <a:spLocks noChangeArrowheads="1"/>
          </p:cNvSpPr>
          <p:nvPr/>
        </p:nvSpPr>
        <p:spPr bwMode="auto">
          <a:xfrm>
            <a:off x="7307263" y="2954338"/>
            <a:ext cx="900112" cy="360362"/>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key[x]</a:t>
            </a:r>
            <a:endParaRPr lang="en-US" altLang="en-US" sz="1800"/>
          </a:p>
        </p:txBody>
      </p:sp>
      <p:sp>
        <p:nvSpPr>
          <p:cNvPr id="130057" name="Rectangle 6">
            <a:extLst>
              <a:ext uri="{FF2B5EF4-FFF2-40B4-BE49-F238E27FC236}">
                <a16:creationId xmlns:a16="http://schemas.microsoft.com/office/drawing/2014/main" id="{6A709A69-528F-473A-809A-B70AAA7E14FA}"/>
              </a:ext>
            </a:extLst>
          </p:cNvPr>
          <p:cNvSpPr>
            <a:spLocks noChangeArrowheads="1"/>
          </p:cNvSpPr>
          <p:nvPr/>
        </p:nvSpPr>
        <p:spPr bwMode="auto">
          <a:xfrm>
            <a:off x="7307263" y="3314700"/>
            <a:ext cx="900112" cy="360363"/>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degree[x]</a:t>
            </a:r>
            <a:endParaRPr lang="en-US" altLang="en-US" sz="1800"/>
          </a:p>
        </p:txBody>
      </p:sp>
      <p:sp>
        <p:nvSpPr>
          <p:cNvPr id="130058" name="Rectangle 7">
            <a:extLst>
              <a:ext uri="{FF2B5EF4-FFF2-40B4-BE49-F238E27FC236}">
                <a16:creationId xmlns:a16="http://schemas.microsoft.com/office/drawing/2014/main" id="{4E22F1DE-AD18-4EAB-953F-2D02F1483FAF}"/>
              </a:ext>
            </a:extLst>
          </p:cNvPr>
          <p:cNvSpPr>
            <a:spLocks noChangeArrowheads="1"/>
          </p:cNvSpPr>
          <p:nvPr/>
        </p:nvSpPr>
        <p:spPr bwMode="auto">
          <a:xfrm>
            <a:off x="7307263" y="3673475"/>
            <a:ext cx="900112" cy="360363"/>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cxnSp>
        <p:nvCxnSpPr>
          <p:cNvPr id="130059" name="AutoShape 8">
            <a:extLst>
              <a:ext uri="{FF2B5EF4-FFF2-40B4-BE49-F238E27FC236}">
                <a16:creationId xmlns:a16="http://schemas.microsoft.com/office/drawing/2014/main" id="{8CBFDEF1-6E6B-40C9-A1AE-5B61895E91B3}"/>
              </a:ext>
            </a:extLst>
          </p:cNvPr>
          <p:cNvCxnSpPr>
            <a:cxnSpLocks noChangeShapeType="1"/>
            <a:stCxn id="130058" idx="0"/>
            <a:endCxn id="130058" idx="2"/>
          </p:cNvCxnSpPr>
          <p:nvPr/>
        </p:nvCxnSpPr>
        <p:spPr bwMode="auto">
          <a:xfrm>
            <a:off x="7758113" y="3673475"/>
            <a:ext cx="0" cy="3603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0060" name="Text Box 9">
            <a:extLst>
              <a:ext uri="{FF2B5EF4-FFF2-40B4-BE49-F238E27FC236}">
                <a16:creationId xmlns:a16="http://schemas.microsoft.com/office/drawing/2014/main" id="{27F7F24D-4F3D-45E9-8715-FD078E19AE3B}"/>
              </a:ext>
            </a:extLst>
          </p:cNvPr>
          <p:cNvSpPr txBox="1">
            <a:spLocks noChangeArrowheads="1"/>
          </p:cNvSpPr>
          <p:nvPr/>
        </p:nvSpPr>
        <p:spPr bwMode="auto">
          <a:xfrm>
            <a:off x="6513513" y="4349750"/>
            <a:ext cx="933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child[x]</a:t>
            </a:r>
            <a:endParaRPr lang="en-US" altLang="en-US" sz="1800"/>
          </a:p>
        </p:txBody>
      </p:sp>
      <p:sp>
        <p:nvSpPr>
          <p:cNvPr id="130061" name="Text Box 10">
            <a:extLst>
              <a:ext uri="{FF2B5EF4-FFF2-40B4-BE49-F238E27FC236}">
                <a16:creationId xmlns:a16="http://schemas.microsoft.com/office/drawing/2014/main" id="{A6350B39-255F-4A89-A9FB-944913966A51}"/>
              </a:ext>
            </a:extLst>
          </p:cNvPr>
          <p:cNvSpPr txBox="1">
            <a:spLocks noChangeArrowheads="1"/>
          </p:cNvSpPr>
          <p:nvPr/>
        </p:nvSpPr>
        <p:spPr bwMode="auto">
          <a:xfrm>
            <a:off x="7805738" y="4335463"/>
            <a:ext cx="1098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sibling[x]</a:t>
            </a:r>
            <a:endParaRPr lang="en-US" altLang="en-US" sz="1800"/>
          </a:p>
        </p:txBody>
      </p:sp>
      <p:sp>
        <p:nvSpPr>
          <p:cNvPr id="130062" name="Line 11">
            <a:extLst>
              <a:ext uri="{FF2B5EF4-FFF2-40B4-BE49-F238E27FC236}">
                <a16:creationId xmlns:a16="http://schemas.microsoft.com/office/drawing/2014/main" id="{FFDE4EE5-9A1A-4DBE-BEEA-3EAFD97431BC}"/>
              </a:ext>
            </a:extLst>
          </p:cNvPr>
          <p:cNvSpPr>
            <a:spLocks noChangeShapeType="1"/>
          </p:cNvSpPr>
          <p:nvPr/>
        </p:nvSpPr>
        <p:spPr bwMode="auto">
          <a:xfrm flipV="1">
            <a:off x="6938963" y="3919538"/>
            <a:ext cx="493712" cy="493712"/>
          </a:xfrm>
          <a:prstGeom prst="line">
            <a:avLst/>
          </a:prstGeom>
          <a:noFill/>
          <a:ln w="254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0063" name="Line 12">
            <a:extLst>
              <a:ext uri="{FF2B5EF4-FFF2-40B4-BE49-F238E27FC236}">
                <a16:creationId xmlns:a16="http://schemas.microsoft.com/office/drawing/2014/main" id="{2AB955AC-AA18-4483-BE57-6A065EE407D7}"/>
              </a:ext>
            </a:extLst>
          </p:cNvPr>
          <p:cNvSpPr>
            <a:spLocks noChangeShapeType="1"/>
          </p:cNvSpPr>
          <p:nvPr/>
        </p:nvSpPr>
        <p:spPr bwMode="auto">
          <a:xfrm flipH="1" flipV="1">
            <a:off x="7997825" y="3903663"/>
            <a:ext cx="392113" cy="420687"/>
          </a:xfrm>
          <a:prstGeom prst="line">
            <a:avLst/>
          </a:prstGeom>
          <a:noFill/>
          <a:ln w="254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0064" name="Text Box 13">
            <a:extLst>
              <a:ext uri="{FF2B5EF4-FFF2-40B4-BE49-F238E27FC236}">
                <a16:creationId xmlns:a16="http://schemas.microsoft.com/office/drawing/2014/main" id="{D1E68512-6379-4A33-9E17-ACC9F50C0DC1}"/>
              </a:ext>
            </a:extLst>
          </p:cNvPr>
          <p:cNvSpPr txBox="1">
            <a:spLocks noChangeArrowheads="1"/>
          </p:cNvSpPr>
          <p:nvPr/>
        </p:nvSpPr>
        <p:spPr bwMode="auto">
          <a:xfrm>
            <a:off x="6338888" y="2593975"/>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x</a:t>
            </a:r>
            <a:endParaRPr lang="en-US" altLang="en-US" sz="1800"/>
          </a:p>
        </p:txBody>
      </p:sp>
      <p:sp>
        <p:nvSpPr>
          <p:cNvPr id="130065" name="Line 14">
            <a:extLst>
              <a:ext uri="{FF2B5EF4-FFF2-40B4-BE49-F238E27FC236}">
                <a16:creationId xmlns:a16="http://schemas.microsoft.com/office/drawing/2014/main" id="{3B2B8783-D60B-4D55-81A9-BCA8FC8023EE}"/>
              </a:ext>
            </a:extLst>
          </p:cNvPr>
          <p:cNvSpPr>
            <a:spLocks noChangeShapeType="1"/>
          </p:cNvSpPr>
          <p:nvPr/>
        </p:nvSpPr>
        <p:spPr bwMode="auto">
          <a:xfrm>
            <a:off x="6648450" y="2801938"/>
            <a:ext cx="638175" cy="0"/>
          </a:xfrm>
          <a:prstGeom prst="line">
            <a:avLst/>
          </a:prstGeom>
          <a:noFill/>
          <a:ln w="25400">
            <a:solidFill>
              <a:srgbClr val="00FF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Veri Yer Tutucusu 3">
            <a:extLst>
              <a:ext uri="{FF2B5EF4-FFF2-40B4-BE49-F238E27FC236}">
                <a16:creationId xmlns:a16="http://schemas.microsoft.com/office/drawing/2014/main" id="{58CE1617-AC0D-45E2-9D0D-14BB075F8289}"/>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C454288-5C72-42BA-BD74-0027DC46A645}" type="datetime4">
              <a:rPr lang="en-US" altLang="en-US" sz="1400" smtClean="0"/>
              <a:pPr>
                <a:spcBef>
                  <a:spcPct val="0"/>
                </a:spcBef>
                <a:buFontTx/>
                <a:buNone/>
              </a:pPr>
              <a:t>December 14, 2024</a:t>
            </a:fld>
            <a:endParaRPr lang="en-US" altLang="en-US" sz="1400"/>
          </a:p>
        </p:txBody>
      </p:sp>
      <p:sp>
        <p:nvSpPr>
          <p:cNvPr id="131075" name="Alt Bilgi Yer Tutucusu 4">
            <a:extLst>
              <a:ext uri="{FF2B5EF4-FFF2-40B4-BE49-F238E27FC236}">
                <a16:creationId xmlns:a16="http://schemas.microsoft.com/office/drawing/2014/main" id="{C7D2978E-983B-41D5-8888-83D11A0005F3}"/>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31076" name="Slayt Numarası Yer Tutucusu 5">
            <a:extLst>
              <a:ext uri="{FF2B5EF4-FFF2-40B4-BE49-F238E27FC236}">
                <a16:creationId xmlns:a16="http://schemas.microsoft.com/office/drawing/2014/main" id="{5D254131-593E-4109-B29D-41F1EC9970D5}"/>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2AE9C94-8FF4-4A7E-BB22-0C291E8EF22F}" type="slidenum">
              <a:rPr lang="en-US" altLang="en-US" sz="1400" smtClean="0"/>
              <a:pPr>
                <a:spcBef>
                  <a:spcPct val="0"/>
                </a:spcBef>
                <a:buFontTx/>
                <a:buNone/>
              </a:pPr>
              <a:t>123</a:t>
            </a:fld>
            <a:endParaRPr lang="en-US" altLang="en-US" sz="1400"/>
          </a:p>
        </p:txBody>
      </p:sp>
      <p:sp>
        <p:nvSpPr>
          <p:cNvPr id="131077" name="Rectangle 2">
            <a:extLst>
              <a:ext uri="{FF2B5EF4-FFF2-40B4-BE49-F238E27FC236}">
                <a16:creationId xmlns:a16="http://schemas.microsoft.com/office/drawing/2014/main" id="{875C4922-1C23-4016-B680-28822F3668E6}"/>
              </a:ext>
            </a:extLst>
          </p:cNvPr>
          <p:cNvSpPr>
            <a:spLocks noGrp="1" noChangeArrowheads="1"/>
          </p:cNvSpPr>
          <p:nvPr>
            <p:ph type="title"/>
          </p:nvPr>
        </p:nvSpPr>
        <p:spPr/>
        <p:txBody>
          <a:bodyPr/>
          <a:lstStyle/>
          <a:p>
            <a:pPr eaLnBrk="1" hangingPunct="1"/>
            <a:r>
              <a:rPr lang="tr-TR" altLang="en-US"/>
              <a:t>Creating an Empty Tree</a:t>
            </a:r>
            <a:endParaRPr lang="en-US" altLang="en-US"/>
          </a:p>
        </p:txBody>
      </p:sp>
      <p:sp>
        <p:nvSpPr>
          <p:cNvPr id="131078" name="Rectangle 3">
            <a:extLst>
              <a:ext uri="{FF2B5EF4-FFF2-40B4-BE49-F238E27FC236}">
                <a16:creationId xmlns:a16="http://schemas.microsoft.com/office/drawing/2014/main" id="{B1C79935-9B38-4D80-AE53-5DE630A636DF}"/>
              </a:ext>
            </a:extLst>
          </p:cNvPr>
          <p:cNvSpPr>
            <a:spLocks noGrp="1" noChangeArrowheads="1"/>
          </p:cNvSpPr>
          <p:nvPr>
            <p:ph type="body" idx="1"/>
          </p:nvPr>
        </p:nvSpPr>
        <p:spPr/>
        <p:txBody>
          <a:bodyPr/>
          <a:lstStyle/>
          <a:p>
            <a:pPr eaLnBrk="1" hangingPunct="1">
              <a:buClr>
                <a:schemeClr val="tx1"/>
              </a:buClr>
              <a:buFontTx/>
              <a:buNone/>
            </a:pPr>
            <a:r>
              <a:rPr lang="tr-TR" altLang="en-US" sz="2400">
                <a:latin typeface="Tahoma" panose="020B0604030504040204" pitchFamily="34" charset="0"/>
              </a:rPr>
              <a:t>BH_Header * BH_Create()</a:t>
            </a:r>
          </a:p>
          <a:p>
            <a:pPr eaLnBrk="1" hangingPunct="1">
              <a:buClr>
                <a:schemeClr val="tx1"/>
              </a:buClr>
              <a:buFontTx/>
              <a:buNone/>
            </a:pPr>
            <a:r>
              <a:rPr lang="tr-TR" altLang="en-US" sz="2400">
                <a:latin typeface="Tahoma" panose="020B0604030504040204" pitchFamily="34" charset="0"/>
              </a:rPr>
              <a:t>{ // </a:t>
            </a:r>
            <a:r>
              <a:rPr lang="tr-TR" altLang="en-US" sz="2400" i="1">
                <a:solidFill>
                  <a:srgbClr val="FD2413"/>
                </a:solidFill>
                <a:latin typeface="Tahoma" panose="020B0604030504040204" pitchFamily="34" charset="0"/>
              </a:rPr>
              <a:t>creates a special header node for a BH</a:t>
            </a:r>
            <a:r>
              <a:rPr lang="tr-TR" altLang="en-US" sz="2400">
                <a:latin typeface="Tahoma" panose="020B0604030504040204" pitchFamily="34" charset="0"/>
              </a:rPr>
              <a:t>. </a:t>
            </a:r>
          </a:p>
          <a:p>
            <a:pPr eaLnBrk="1" hangingPunct="1">
              <a:buClr>
                <a:schemeClr val="tx1"/>
              </a:buClr>
              <a:buFontTx/>
              <a:buNone/>
            </a:pPr>
            <a:r>
              <a:rPr lang="tr-TR" altLang="en-US" sz="2400">
                <a:latin typeface="Tahoma" panose="020B0604030504040204" pitchFamily="34" charset="0"/>
              </a:rPr>
              <a:t>	BH_Header *BH_hdr;</a:t>
            </a:r>
          </a:p>
          <a:p>
            <a:pPr eaLnBrk="1" hangingPunct="1">
              <a:buClr>
                <a:schemeClr val="tx1"/>
              </a:buClr>
              <a:buFontTx/>
              <a:buNone/>
            </a:pPr>
            <a:r>
              <a:rPr lang="tr-TR" altLang="en-US" sz="2400">
                <a:latin typeface="Tahoma" panose="020B0604030504040204" pitchFamily="34" charset="0"/>
              </a:rPr>
              <a:t>	BH_hdr=(BH_Header *) malloc(sizeof(BH_Header));</a:t>
            </a:r>
          </a:p>
          <a:p>
            <a:pPr eaLnBrk="1" hangingPunct="1">
              <a:buClr>
                <a:schemeClr val="tx1"/>
              </a:buClr>
              <a:buFontTx/>
              <a:buNone/>
            </a:pPr>
            <a:r>
              <a:rPr lang="tr-TR" altLang="en-US" sz="2400">
                <a:latin typeface="Tahoma" panose="020B0604030504040204" pitchFamily="34" charset="0"/>
              </a:rPr>
              <a:t>	... // here, proper values are assigned to special header 	 fields.</a:t>
            </a:r>
          </a:p>
          <a:p>
            <a:pPr eaLnBrk="1" hangingPunct="1">
              <a:buClr>
                <a:schemeClr val="tx1"/>
              </a:buClr>
              <a:buFontTx/>
              <a:buNone/>
            </a:pPr>
            <a:r>
              <a:rPr lang="tr-TR" altLang="en-US" sz="2400">
                <a:latin typeface="Tahoma" panose="020B0604030504040204" pitchFamily="34" charset="0"/>
              </a:rPr>
              <a:t>	BH_hdr-&gt;first=NULL;</a:t>
            </a:r>
          </a:p>
          <a:p>
            <a:pPr eaLnBrk="1" hangingPunct="1">
              <a:buClr>
                <a:schemeClr val="tx1"/>
              </a:buClr>
              <a:buFontTx/>
              <a:buNone/>
            </a:pPr>
            <a:r>
              <a:rPr lang="tr-TR" altLang="en-US" sz="2400">
                <a:latin typeface="Tahoma" panose="020B0604030504040204" pitchFamily="34" charset="0"/>
              </a:rPr>
              <a:t>	return BH_hdr;</a:t>
            </a:r>
          </a:p>
          <a:p>
            <a:pPr eaLnBrk="1" hangingPunct="1">
              <a:buClr>
                <a:schemeClr val="tx1"/>
              </a:buClr>
              <a:buFontTx/>
              <a:buNone/>
            </a:pPr>
            <a:r>
              <a:rPr lang="tr-TR" altLang="en-US" sz="2400">
                <a:latin typeface="Tahoma" panose="020B0604030504040204" pitchFamily="34" charset="0"/>
              </a:rPr>
              <a:t>}</a:t>
            </a:r>
          </a:p>
          <a:p>
            <a:pPr eaLnBrk="1" hangingPunct="1">
              <a:buClr>
                <a:schemeClr val="tx1"/>
              </a:buClr>
              <a:buFontTx/>
              <a:buNone/>
            </a:pPr>
            <a:r>
              <a:rPr lang="tr-TR" altLang="en-US" sz="2400"/>
              <a:t>Running time: </a:t>
            </a:r>
            <a:r>
              <a:rPr lang="el-GR" altLang="en-US" sz="2800" i="1">
                <a:solidFill>
                  <a:srgbClr val="FD2413"/>
                </a:solidFill>
                <a:cs typeface="Times New Roman" panose="02020603050405020304" pitchFamily="18" charset="0"/>
              </a:rPr>
              <a:t>Θ</a:t>
            </a:r>
            <a:r>
              <a:rPr lang="tr-TR" altLang="en-US" sz="2400" i="1">
                <a:solidFill>
                  <a:srgbClr val="FD2413"/>
                </a:solidFill>
              </a:rPr>
              <a:t>(1)</a:t>
            </a:r>
            <a:endParaRPr lang="en-US" altLang="en-US" sz="2400" i="1">
              <a:solidFill>
                <a:srgbClr val="FD2413"/>
              </a:solidFill>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Veri Yer Tutucusu 3">
            <a:extLst>
              <a:ext uri="{FF2B5EF4-FFF2-40B4-BE49-F238E27FC236}">
                <a16:creationId xmlns:a16="http://schemas.microsoft.com/office/drawing/2014/main" id="{B5DA886C-9B93-43D5-AE28-F1B6433BA288}"/>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4986C05-7A42-4029-8118-9CAA6175CDF4}" type="datetime4">
              <a:rPr lang="en-US" altLang="en-US" sz="1400" smtClean="0"/>
              <a:pPr>
                <a:spcBef>
                  <a:spcPct val="0"/>
                </a:spcBef>
                <a:buFontTx/>
                <a:buNone/>
              </a:pPr>
              <a:t>December 14, 2024</a:t>
            </a:fld>
            <a:endParaRPr lang="en-US" altLang="en-US" sz="1400"/>
          </a:p>
        </p:txBody>
      </p:sp>
      <p:sp>
        <p:nvSpPr>
          <p:cNvPr id="132099" name="Alt Bilgi Yer Tutucusu 4">
            <a:extLst>
              <a:ext uri="{FF2B5EF4-FFF2-40B4-BE49-F238E27FC236}">
                <a16:creationId xmlns:a16="http://schemas.microsoft.com/office/drawing/2014/main" id="{383C80F2-9684-470E-8FC7-8274987C57F1}"/>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32100" name="Slayt Numarası Yer Tutucusu 5">
            <a:extLst>
              <a:ext uri="{FF2B5EF4-FFF2-40B4-BE49-F238E27FC236}">
                <a16:creationId xmlns:a16="http://schemas.microsoft.com/office/drawing/2014/main" id="{43220BFA-4DC8-4C20-9021-16C1D3454DF8}"/>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C353FAC-484B-40C4-ACE2-FE259B4FCD07}" type="slidenum">
              <a:rPr lang="en-US" altLang="en-US" sz="1400" smtClean="0"/>
              <a:pPr>
                <a:spcBef>
                  <a:spcPct val="0"/>
                </a:spcBef>
                <a:buFontTx/>
                <a:buNone/>
              </a:pPr>
              <a:t>124</a:t>
            </a:fld>
            <a:endParaRPr lang="en-US" altLang="en-US" sz="1400"/>
          </a:p>
        </p:txBody>
      </p:sp>
      <p:sp>
        <p:nvSpPr>
          <p:cNvPr id="132101" name="Rectangle 2">
            <a:extLst>
              <a:ext uri="{FF2B5EF4-FFF2-40B4-BE49-F238E27FC236}">
                <a16:creationId xmlns:a16="http://schemas.microsoft.com/office/drawing/2014/main" id="{48667391-9498-4F0A-911C-90FBD965A509}"/>
              </a:ext>
            </a:extLst>
          </p:cNvPr>
          <p:cNvSpPr>
            <a:spLocks noGrp="1" noChangeArrowheads="1"/>
          </p:cNvSpPr>
          <p:nvPr>
            <p:ph type="title"/>
          </p:nvPr>
        </p:nvSpPr>
        <p:spPr/>
        <p:txBody>
          <a:bodyPr/>
          <a:lstStyle/>
          <a:p>
            <a:pPr eaLnBrk="1" hangingPunct="1"/>
            <a:r>
              <a:rPr lang="tr-TR" altLang="en-US"/>
              <a:t>Finding Minimum Key in a BH</a:t>
            </a:r>
            <a:endParaRPr lang="en-US" altLang="en-US"/>
          </a:p>
        </p:txBody>
      </p:sp>
      <p:sp>
        <p:nvSpPr>
          <p:cNvPr id="132102" name="Rectangle 3">
            <a:extLst>
              <a:ext uri="{FF2B5EF4-FFF2-40B4-BE49-F238E27FC236}">
                <a16:creationId xmlns:a16="http://schemas.microsoft.com/office/drawing/2014/main" id="{C16F23BF-BB12-403D-8BFE-DD9C73737EC3}"/>
              </a:ext>
            </a:extLst>
          </p:cNvPr>
          <p:cNvSpPr>
            <a:spLocks noGrp="1" noChangeArrowheads="1"/>
          </p:cNvSpPr>
          <p:nvPr>
            <p:ph type="body" idx="1"/>
          </p:nvPr>
        </p:nvSpPr>
        <p:spPr/>
        <p:txBody>
          <a:bodyPr/>
          <a:lstStyle/>
          <a:p>
            <a:pPr eaLnBrk="1" hangingPunct="1">
              <a:buClr>
                <a:schemeClr val="tx1"/>
              </a:buClr>
              <a:buFontTx/>
              <a:buNone/>
            </a:pPr>
            <a:r>
              <a:rPr lang="tr-TR" altLang="en-US" sz="2400">
                <a:latin typeface="Tahoma" panose="020B0604030504040204" pitchFamily="34" charset="0"/>
              </a:rPr>
              <a:t>BH_Find_Min(BH_hdr)</a:t>
            </a:r>
          </a:p>
          <a:p>
            <a:pPr eaLnBrk="1" hangingPunct="1">
              <a:buClr>
                <a:schemeClr val="tx1"/>
              </a:buClr>
              <a:buFontTx/>
              <a:buNone/>
            </a:pPr>
            <a:r>
              <a:rPr lang="tr-TR" altLang="en-US" sz="2400">
                <a:latin typeface="Tahoma" panose="020B0604030504040204" pitchFamily="34" charset="0"/>
              </a:rPr>
              <a:t>{ // </a:t>
            </a:r>
            <a:r>
              <a:rPr lang="tr-TR" altLang="en-US" sz="2400" i="1">
                <a:solidFill>
                  <a:srgbClr val="FD2413"/>
                </a:solidFill>
                <a:latin typeface="Tahoma" panose="020B0604030504040204" pitchFamily="34" charset="0"/>
              </a:rPr>
              <a:t>finds minimum key in the BH</a:t>
            </a:r>
            <a:r>
              <a:rPr lang="tr-TR" altLang="en-US" sz="2400">
                <a:latin typeface="Tahoma" panose="020B0604030504040204" pitchFamily="34" charset="0"/>
              </a:rPr>
              <a:t>. </a:t>
            </a:r>
          </a:p>
          <a:p>
            <a:pPr eaLnBrk="1" hangingPunct="1">
              <a:buClr>
                <a:schemeClr val="tx1"/>
              </a:buClr>
              <a:buFontTx/>
              <a:buNone/>
            </a:pPr>
            <a:r>
              <a:rPr lang="tr-TR" altLang="en-US" sz="2400">
                <a:latin typeface="Tahoma" panose="020B0604030504040204" pitchFamily="34" charset="0"/>
              </a:rPr>
              <a:t>	y=NULL;	x=BH_hdr-&gt;first;  min=∞;</a:t>
            </a:r>
          </a:p>
          <a:p>
            <a:pPr eaLnBrk="1" hangingPunct="1">
              <a:buClr>
                <a:schemeClr val="tx1"/>
              </a:buClr>
              <a:buFontTx/>
              <a:buNone/>
            </a:pPr>
            <a:r>
              <a:rPr lang="tr-TR" altLang="en-US" sz="2400">
                <a:latin typeface="Tahoma" panose="020B0604030504040204" pitchFamily="34" charset="0"/>
              </a:rPr>
              <a:t>	while (x != NULL)</a:t>
            </a:r>
          </a:p>
          <a:p>
            <a:pPr eaLnBrk="1" hangingPunct="1">
              <a:buClr>
                <a:schemeClr val="tx1"/>
              </a:buClr>
              <a:buFontTx/>
              <a:buNone/>
            </a:pPr>
            <a:r>
              <a:rPr lang="tr-TR" altLang="en-US" sz="2400">
                <a:latin typeface="Tahoma" panose="020B0604030504040204" pitchFamily="34" charset="0"/>
              </a:rPr>
              <a:t>		if (key[x]&lt;min) { min=key[x];  y=x; }</a:t>
            </a:r>
          </a:p>
          <a:p>
            <a:pPr eaLnBrk="1" hangingPunct="1">
              <a:buClr>
                <a:schemeClr val="tx1"/>
              </a:buClr>
              <a:buFontTx/>
              <a:buNone/>
            </a:pPr>
            <a:r>
              <a:rPr lang="tr-TR" altLang="en-US" sz="2400">
                <a:latin typeface="Tahoma" panose="020B0604030504040204" pitchFamily="34" charset="0"/>
              </a:rPr>
              <a:t>		x = sibling[x];</a:t>
            </a:r>
          </a:p>
          <a:p>
            <a:pPr eaLnBrk="1" hangingPunct="1">
              <a:buClr>
                <a:schemeClr val="tx1"/>
              </a:buClr>
              <a:buFontTx/>
              <a:buNone/>
            </a:pPr>
            <a:r>
              <a:rPr lang="tr-TR" altLang="en-US" sz="2400">
                <a:latin typeface="Tahoma" panose="020B0604030504040204" pitchFamily="34" charset="0"/>
              </a:rPr>
              <a:t>	return y;</a:t>
            </a:r>
          </a:p>
          <a:p>
            <a:pPr eaLnBrk="1" hangingPunct="1">
              <a:buClr>
                <a:schemeClr val="tx1"/>
              </a:buClr>
              <a:buFontTx/>
              <a:buNone/>
            </a:pPr>
            <a:r>
              <a:rPr lang="tr-TR" altLang="en-US" sz="2400">
                <a:latin typeface="Tahoma" panose="020B0604030504040204" pitchFamily="34" charset="0"/>
              </a:rPr>
              <a:t>}</a:t>
            </a:r>
          </a:p>
          <a:p>
            <a:pPr eaLnBrk="1" hangingPunct="1">
              <a:buClr>
                <a:schemeClr val="tx1"/>
              </a:buClr>
              <a:buFontTx/>
              <a:buNone/>
            </a:pPr>
            <a:r>
              <a:rPr lang="tr-TR" altLang="en-US" sz="2400"/>
              <a:t>Running time: </a:t>
            </a:r>
            <a:r>
              <a:rPr lang="tr-TR" altLang="en-US" sz="2800" i="1">
                <a:solidFill>
                  <a:srgbClr val="FD2413"/>
                </a:solidFill>
                <a:cs typeface="Times New Roman" panose="02020603050405020304" pitchFamily="18" charset="0"/>
              </a:rPr>
              <a:t>O</a:t>
            </a:r>
            <a:r>
              <a:rPr lang="tr-TR" altLang="en-US" sz="2400" i="1">
                <a:solidFill>
                  <a:srgbClr val="FD2413"/>
                </a:solidFill>
              </a:rPr>
              <a:t>(lg(n))</a:t>
            </a:r>
            <a:r>
              <a:rPr lang="tr-TR" altLang="en-US" sz="2400" i="1"/>
              <a:t> Why?</a:t>
            </a:r>
            <a:endParaRPr lang="en-US" altLang="en-US" sz="2400" i="1">
              <a:solidFill>
                <a:srgbClr val="FD2413"/>
              </a:solidFill>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Veri Yer Tutucusu 3">
            <a:extLst>
              <a:ext uri="{FF2B5EF4-FFF2-40B4-BE49-F238E27FC236}">
                <a16:creationId xmlns:a16="http://schemas.microsoft.com/office/drawing/2014/main" id="{714057FE-19D6-4FD9-8CF3-5A2C264B46EE}"/>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9DA880F-D4C9-4969-8FD8-3F1F001F8CAD}" type="datetime4">
              <a:rPr lang="en-US" altLang="en-US" sz="1400" smtClean="0"/>
              <a:pPr>
                <a:spcBef>
                  <a:spcPct val="0"/>
                </a:spcBef>
                <a:buFontTx/>
                <a:buNone/>
              </a:pPr>
              <a:t>December 14, 2024</a:t>
            </a:fld>
            <a:endParaRPr lang="en-US" altLang="en-US" sz="1400"/>
          </a:p>
        </p:txBody>
      </p:sp>
      <p:sp>
        <p:nvSpPr>
          <p:cNvPr id="133123" name="Alt Bilgi Yer Tutucusu 4">
            <a:extLst>
              <a:ext uri="{FF2B5EF4-FFF2-40B4-BE49-F238E27FC236}">
                <a16:creationId xmlns:a16="http://schemas.microsoft.com/office/drawing/2014/main" id="{4A5FAE8F-18EC-4C07-97E5-34918ACF6942}"/>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33124" name="Slayt Numarası Yer Tutucusu 5">
            <a:extLst>
              <a:ext uri="{FF2B5EF4-FFF2-40B4-BE49-F238E27FC236}">
                <a16:creationId xmlns:a16="http://schemas.microsoft.com/office/drawing/2014/main" id="{1C6022F8-1AEC-471B-A06D-B807A3BEB580}"/>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94C1729-1B1C-4664-A01E-87EB40C9797A}" type="slidenum">
              <a:rPr lang="en-US" altLang="en-US" sz="1400" smtClean="0"/>
              <a:pPr>
                <a:spcBef>
                  <a:spcPct val="0"/>
                </a:spcBef>
                <a:buFontTx/>
                <a:buNone/>
              </a:pPr>
              <a:t>125</a:t>
            </a:fld>
            <a:endParaRPr lang="en-US" altLang="en-US" sz="1400"/>
          </a:p>
        </p:txBody>
      </p:sp>
      <p:sp>
        <p:nvSpPr>
          <p:cNvPr id="133125" name="Rectangle 2">
            <a:extLst>
              <a:ext uri="{FF2B5EF4-FFF2-40B4-BE49-F238E27FC236}">
                <a16:creationId xmlns:a16="http://schemas.microsoft.com/office/drawing/2014/main" id="{79C65892-30BC-4BE5-A9D2-D2548DE1AAAE}"/>
              </a:ext>
            </a:extLst>
          </p:cNvPr>
          <p:cNvSpPr>
            <a:spLocks noGrp="1" noChangeArrowheads="1"/>
          </p:cNvSpPr>
          <p:nvPr>
            <p:ph type="title"/>
          </p:nvPr>
        </p:nvSpPr>
        <p:spPr/>
        <p:txBody>
          <a:bodyPr/>
          <a:lstStyle/>
          <a:p>
            <a:pPr eaLnBrk="1" hangingPunct="1"/>
            <a:r>
              <a:rPr lang="tr-TR" altLang="en-US"/>
              <a:t>Obtaining a B</a:t>
            </a:r>
            <a:r>
              <a:rPr lang="tr-TR" altLang="en-US" baseline="-25000"/>
              <a:t>k</a:t>
            </a:r>
            <a:r>
              <a:rPr lang="tr-TR" altLang="en-US"/>
              <a:t> from two B</a:t>
            </a:r>
            <a:r>
              <a:rPr lang="tr-TR" altLang="en-US" baseline="-25000"/>
              <a:t>k-1</a:t>
            </a:r>
            <a:r>
              <a:rPr lang="tr-TR" altLang="en-US"/>
              <a:t>s</a:t>
            </a:r>
            <a:endParaRPr lang="en-US" altLang="en-US"/>
          </a:p>
        </p:txBody>
      </p:sp>
      <p:sp>
        <p:nvSpPr>
          <p:cNvPr id="133126" name="Rectangle 3">
            <a:extLst>
              <a:ext uri="{FF2B5EF4-FFF2-40B4-BE49-F238E27FC236}">
                <a16:creationId xmlns:a16="http://schemas.microsoft.com/office/drawing/2014/main" id="{5C21136C-398D-4DCD-928F-31B62507E4C5}"/>
              </a:ext>
            </a:extLst>
          </p:cNvPr>
          <p:cNvSpPr>
            <a:spLocks noGrp="1" noChangeArrowheads="1"/>
          </p:cNvSpPr>
          <p:nvPr>
            <p:ph type="body" idx="1"/>
          </p:nvPr>
        </p:nvSpPr>
        <p:spPr/>
        <p:txBody>
          <a:bodyPr/>
          <a:lstStyle/>
          <a:p>
            <a:pPr eaLnBrk="1" hangingPunct="1">
              <a:buClr>
                <a:schemeClr val="tx1"/>
              </a:buClr>
              <a:buFontTx/>
              <a:buNone/>
            </a:pPr>
            <a:r>
              <a:rPr lang="tr-TR" altLang="en-US" sz="2800">
                <a:latin typeface="Tahoma" panose="020B0604030504040204" pitchFamily="34" charset="0"/>
              </a:rPr>
              <a:t>Get_a_BT_k(y,z)</a:t>
            </a:r>
          </a:p>
          <a:p>
            <a:pPr eaLnBrk="1" hangingPunct="1">
              <a:buClr>
                <a:schemeClr val="tx1"/>
              </a:buClr>
              <a:buFontTx/>
              <a:buNone/>
            </a:pPr>
            <a:r>
              <a:rPr lang="tr-TR" altLang="en-US" sz="2800">
                <a:latin typeface="Tahoma" panose="020B0604030504040204" pitchFamily="34" charset="0"/>
              </a:rPr>
              <a:t>{ // </a:t>
            </a:r>
            <a:r>
              <a:rPr lang="tr-TR" altLang="en-US" sz="2400" i="1">
                <a:solidFill>
                  <a:srgbClr val="FD2413"/>
                </a:solidFill>
                <a:latin typeface="Tahoma" panose="020B0604030504040204" pitchFamily="34" charset="0"/>
              </a:rPr>
              <a:t>obtains a B</a:t>
            </a:r>
            <a:r>
              <a:rPr lang="tr-TR" altLang="en-US" sz="2400" i="1" baseline="-25000">
                <a:solidFill>
                  <a:srgbClr val="FD2413"/>
                </a:solidFill>
                <a:latin typeface="Tahoma" panose="020B0604030504040204" pitchFamily="34" charset="0"/>
              </a:rPr>
              <a:t>k</a:t>
            </a:r>
            <a:r>
              <a:rPr lang="tr-TR" altLang="en-US" sz="2400" i="1">
                <a:solidFill>
                  <a:srgbClr val="FD2413"/>
                </a:solidFill>
                <a:latin typeface="Tahoma" panose="020B0604030504040204" pitchFamily="34" charset="0"/>
              </a:rPr>
              <a:t> from two B</a:t>
            </a:r>
            <a:r>
              <a:rPr lang="tr-TR" altLang="en-US" sz="2400" i="1" baseline="-25000">
                <a:solidFill>
                  <a:srgbClr val="FD2413"/>
                </a:solidFill>
                <a:latin typeface="Tahoma" panose="020B0604030504040204" pitchFamily="34" charset="0"/>
              </a:rPr>
              <a:t>k-1</a:t>
            </a:r>
            <a:r>
              <a:rPr lang="tr-TR" altLang="en-US" sz="2400">
                <a:solidFill>
                  <a:srgbClr val="FD2413"/>
                </a:solidFill>
                <a:latin typeface="Tahoma" panose="020B0604030504040204" pitchFamily="34" charset="0"/>
              </a:rPr>
              <a:t>s.  </a:t>
            </a:r>
            <a:r>
              <a:rPr lang="tr-TR" altLang="en-US" sz="2400" i="1">
                <a:solidFill>
                  <a:srgbClr val="FD2413"/>
                </a:solidFill>
                <a:latin typeface="Tahoma" panose="020B0604030504040204" pitchFamily="34" charset="0"/>
              </a:rPr>
              <a:t>Root of new B is z</a:t>
            </a:r>
            <a:r>
              <a:rPr lang="tr-TR" altLang="en-US" sz="2400">
                <a:solidFill>
                  <a:srgbClr val="FD2413"/>
                </a:solidFill>
                <a:latin typeface="Tahoma" panose="020B0604030504040204" pitchFamily="34" charset="0"/>
              </a:rPr>
              <a:t>.</a:t>
            </a:r>
            <a:r>
              <a:rPr lang="tr-TR" altLang="en-US" sz="2800">
                <a:solidFill>
                  <a:srgbClr val="FD2413"/>
                </a:solidFill>
                <a:latin typeface="Tahoma" panose="020B0604030504040204" pitchFamily="34" charset="0"/>
              </a:rPr>
              <a:t> </a:t>
            </a:r>
          </a:p>
          <a:p>
            <a:pPr eaLnBrk="1" hangingPunct="1">
              <a:buClr>
                <a:schemeClr val="tx1"/>
              </a:buClr>
              <a:buFontTx/>
              <a:buNone/>
            </a:pPr>
            <a:r>
              <a:rPr lang="tr-TR" altLang="en-US" sz="2800">
                <a:latin typeface="Tahoma" panose="020B0604030504040204" pitchFamily="34" charset="0"/>
              </a:rPr>
              <a:t>	p[y]=z;</a:t>
            </a:r>
          </a:p>
          <a:p>
            <a:pPr eaLnBrk="1" hangingPunct="1">
              <a:buClr>
                <a:schemeClr val="tx1"/>
              </a:buClr>
              <a:buFontTx/>
              <a:buNone/>
            </a:pPr>
            <a:r>
              <a:rPr lang="tr-TR" altLang="en-US" sz="2800">
                <a:latin typeface="Tahoma" panose="020B0604030504040204" pitchFamily="34" charset="0"/>
              </a:rPr>
              <a:t>	sibling[y]=child[z];</a:t>
            </a:r>
          </a:p>
          <a:p>
            <a:pPr eaLnBrk="1" hangingPunct="1">
              <a:buClr>
                <a:schemeClr val="tx1"/>
              </a:buClr>
              <a:buFontTx/>
              <a:buNone/>
            </a:pPr>
            <a:r>
              <a:rPr lang="tr-TR" altLang="en-US" sz="2800">
                <a:latin typeface="Tahoma" panose="020B0604030504040204" pitchFamily="34" charset="0"/>
              </a:rPr>
              <a:t>	child[z]=y;</a:t>
            </a:r>
          </a:p>
          <a:p>
            <a:pPr eaLnBrk="1" hangingPunct="1">
              <a:buClr>
                <a:schemeClr val="tx1"/>
              </a:buClr>
              <a:buFontTx/>
              <a:buNone/>
            </a:pPr>
            <a:r>
              <a:rPr lang="tr-TR" altLang="en-US" sz="2800">
                <a:latin typeface="Tahoma" panose="020B0604030504040204" pitchFamily="34" charset="0"/>
              </a:rPr>
              <a:t>	degree[z]++;	</a:t>
            </a:r>
          </a:p>
          <a:p>
            <a:pPr eaLnBrk="1" hangingPunct="1">
              <a:buClr>
                <a:schemeClr val="tx1"/>
              </a:buClr>
              <a:buFontTx/>
              <a:buNone/>
            </a:pPr>
            <a:r>
              <a:rPr lang="tr-TR" altLang="en-US" sz="2800">
                <a:latin typeface="Tahoma" panose="020B0604030504040204" pitchFamily="34" charset="0"/>
              </a:rPr>
              <a:t>}</a:t>
            </a:r>
          </a:p>
          <a:p>
            <a:pPr eaLnBrk="1" hangingPunct="1">
              <a:buClr>
                <a:schemeClr val="tx1"/>
              </a:buClr>
              <a:buFontTx/>
              <a:buNone/>
            </a:pPr>
            <a:r>
              <a:rPr lang="tr-TR" altLang="en-US" sz="2400"/>
              <a:t>Running time: </a:t>
            </a:r>
            <a:r>
              <a:rPr lang="el-GR" altLang="en-US" sz="2400" i="1">
                <a:solidFill>
                  <a:srgbClr val="FD2413"/>
                </a:solidFill>
                <a:cs typeface="Times New Roman" panose="02020603050405020304" pitchFamily="18" charset="0"/>
              </a:rPr>
              <a:t>Θ</a:t>
            </a:r>
            <a:r>
              <a:rPr lang="tr-TR" altLang="en-US" sz="2400" i="1">
                <a:solidFill>
                  <a:srgbClr val="FD2413"/>
                </a:solidFill>
              </a:rPr>
              <a:t>(1)</a:t>
            </a:r>
            <a:r>
              <a:rPr lang="tr-TR" altLang="en-US" sz="2800">
                <a:latin typeface="Tahoma" panose="020B0604030504040204" pitchFamily="34" charset="0"/>
              </a:rPr>
              <a:t> </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Veri Yer Tutucusu 3">
            <a:extLst>
              <a:ext uri="{FF2B5EF4-FFF2-40B4-BE49-F238E27FC236}">
                <a16:creationId xmlns:a16="http://schemas.microsoft.com/office/drawing/2014/main" id="{5F9908CC-2CB0-4B51-9C96-44EFED108837}"/>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7BE69D9-0A58-4BD7-8D55-8F286052808F}" type="datetime4">
              <a:rPr lang="en-US" altLang="en-US" sz="1400" smtClean="0"/>
              <a:pPr>
                <a:spcBef>
                  <a:spcPct val="0"/>
                </a:spcBef>
                <a:buFontTx/>
                <a:buNone/>
              </a:pPr>
              <a:t>December 14, 2024</a:t>
            </a:fld>
            <a:endParaRPr lang="en-US" altLang="en-US" sz="1400"/>
          </a:p>
        </p:txBody>
      </p:sp>
      <p:sp>
        <p:nvSpPr>
          <p:cNvPr id="134147" name="Alt Bilgi Yer Tutucusu 4">
            <a:extLst>
              <a:ext uri="{FF2B5EF4-FFF2-40B4-BE49-F238E27FC236}">
                <a16:creationId xmlns:a16="http://schemas.microsoft.com/office/drawing/2014/main" id="{9FA40FC2-9947-4D6F-9004-3678E641F70D}"/>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34148" name="Slayt Numarası Yer Tutucusu 5">
            <a:extLst>
              <a:ext uri="{FF2B5EF4-FFF2-40B4-BE49-F238E27FC236}">
                <a16:creationId xmlns:a16="http://schemas.microsoft.com/office/drawing/2014/main" id="{7C723C5E-DFB5-4EDD-B8DC-AABA53ABD475}"/>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FE7CEDD-CF29-45E9-AF51-68F4C65D88E1}" type="slidenum">
              <a:rPr lang="en-US" altLang="en-US" sz="1400" smtClean="0"/>
              <a:pPr>
                <a:spcBef>
                  <a:spcPct val="0"/>
                </a:spcBef>
                <a:buFontTx/>
                <a:buNone/>
              </a:pPr>
              <a:t>126</a:t>
            </a:fld>
            <a:endParaRPr lang="en-US" altLang="en-US" sz="1400"/>
          </a:p>
        </p:txBody>
      </p:sp>
      <p:sp>
        <p:nvSpPr>
          <p:cNvPr id="134149" name="Rectangle 2">
            <a:extLst>
              <a:ext uri="{FF2B5EF4-FFF2-40B4-BE49-F238E27FC236}">
                <a16:creationId xmlns:a16="http://schemas.microsoft.com/office/drawing/2014/main" id="{093EBE8D-7483-42CE-A3AF-71E0B3507105}"/>
              </a:ext>
            </a:extLst>
          </p:cNvPr>
          <p:cNvSpPr>
            <a:spLocks noGrp="1" noChangeArrowheads="1"/>
          </p:cNvSpPr>
          <p:nvPr>
            <p:ph type="title"/>
          </p:nvPr>
        </p:nvSpPr>
        <p:spPr/>
        <p:txBody>
          <a:bodyPr/>
          <a:lstStyle/>
          <a:p>
            <a:pPr algn="l" eaLnBrk="1" hangingPunct="1"/>
            <a:r>
              <a:rPr lang="tr-TR" altLang="en-US">
                <a:latin typeface="Tahoma" panose="020B0604030504040204" pitchFamily="34" charset="0"/>
              </a:rPr>
              <a:t>Get_a_BT_k(y,z) </a:t>
            </a:r>
            <a:r>
              <a:rPr lang="tr-TR" altLang="en-US"/>
              <a:t>illustrated...</a:t>
            </a:r>
            <a:endParaRPr lang="en-US" altLang="en-US"/>
          </a:p>
        </p:txBody>
      </p:sp>
      <p:grpSp>
        <p:nvGrpSpPr>
          <p:cNvPr id="134150" name="Group 20">
            <a:extLst>
              <a:ext uri="{FF2B5EF4-FFF2-40B4-BE49-F238E27FC236}">
                <a16:creationId xmlns:a16="http://schemas.microsoft.com/office/drawing/2014/main" id="{A7687958-19CB-4133-9FBD-D306D0A88050}"/>
              </a:ext>
            </a:extLst>
          </p:cNvPr>
          <p:cNvGrpSpPr>
            <a:grpSpLocks/>
          </p:cNvGrpSpPr>
          <p:nvPr/>
        </p:nvGrpSpPr>
        <p:grpSpPr bwMode="auto">
          <a:xfrm>
            <a:off x="1079500" y="1990725"/>
            <a:ext cx="900113" cy="1438275"/>
            <a:chOff x="680" y="1360"/>
            <a:chExt cx="567" cy="906"/>
          </a:xfrm>
        </p:grpSpPr>
        <p:sp>
          <p:nvSpPr>
            <p:cNvPr id="134203" name="Rectangle 5">
              <a:extLst>
                <a:ext uri="{FF2B5EF4-FFF2-40B4-BE49-F238E27FC236}">
                  <a16:creationId xmlns:a16="http://schemas.microsoft.com/office/drawing/2014/main" id="{A09886A3-ABEC-48E9-AEE8-FC3271D9F494}"/>
                </a:ext>
              </a:extLst>
            </p:cNvPr>
            <p:cNvSpPr>
              <a:spLocks noChangeArrowheads="1"/>
            </p:cNvSpPr>
            <p:nvPr/>
          </p:nvSpPr>
          <p:spPr bwMode="auto">
            <a:xfrm>
              <a:off x="680" y="1360"/>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4204" name="Rectangle 6">
              <a:extLst>
                <a:ext uri="{FF2B5EF4-FFF2-40B4-BE49-F238E27FC236}">
                  <a16:creationId xmlns:a16="http://schemas.microsoft.com/office/drawing/2014/main" id="{D4C309BB-90C2-4823-AEB9-0431D4D6DEFA}"/>
                </a:ext>
              </a:extLst>
            </p:cNvPr>
            <p:cNvSpPr>
              <a:spLocks noChangeArrowheads="1"/>
            </p:cNvSpPr>
            <p:nvPr/>
          </p:nvSpPr>
          <p:spPr bwMode="auto">
            <a:xfrm>
              <a:off x="680" y="1586"/>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4205" name="Rectangle 9">
              <a:extLst>
                <a:ext uri="{FF2B5EF4-FFF2-40B4-BE49-F238E27FC236}">
                  <a16:creationId xmlns:a16="http://schemas.microsoft.com/office/drawing/2014/main" id="{5828579F-6B38-4F38-97AB-9A85C3381224}"/>
                </a:ext>
              </a:extLst>
            </p:cNvPr>
            <p:cNvSpPr>
              <a:spLocks noChangeArrowheads="1"/>
            </p:cNvSpPr>
            <p:nvPr/>
          </p:nvSpPr>
          <p:spPr bwMode="auto">
            <a:xfrm>
              <a:off x="680" y="1813"/>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k-1</a:t>
              </a:r>
              <a:endParaRPr lang="en-US" altLang="en-US" sz="1800"/>
            </a:p>
          </p:txBody>
        </p:sp>
        <p:sp>
          <p:nvSpPr>
            <p:cNvPr id="134206" name="Rectangle 10">
              <a:extLst>
                <a:ext uri="{FF2B5EF4-FFF2-40B4-BE49-F238E27FC236}">
                  <a16:creationId xmlns:a16="http://schemas.microsoft.com/office/drawing/2014/main" id="{88C20CE9-2F2C-4960-AAF7-26AC7834024D}"/>
                </a:ext>
              </a:extLst>
            </p:cNvPr>
            <p:cNvSpPr>
              <a:spLocks noChangeArrowheads="1"/>
            </p:cNvSpPr>
            <p:nvPr/>
          </p:nvSpPr>
          <p:spPr bwMode="auto">
            <a:xfrm>
              <a:off x="680" y="2039"/>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cxnSp>
          <p:nvCxnSpPr>
            <p:cNvPr id="134207" name="AutoShape 11">
              <a:extLst>
                <a:ext uri="{FF2B5EF4-FFF2-40B4-BE49-F238E27FC236}">
                  <a16:creationId xmlns:a16="http://schemas.microsoft.com/office/drawing/2014/main" id="{2EA1AC82-35CB-4B90-86ED-ADF8AEA95800}"/>
                </a:ext>
              </a:extLst>
            </p:cNvPr>
            <p:cNvCxnSpPr>
              <a:cxnSpLocks noChangeShapeType="1"/>
              <a:stCxn id="134206" idx="0"/>
              <a:endCxn id="134206" idx="2"/>
            </p:cNvCxnSpPr>
            <p:nvPr/>
          </p:nvCxnSpPr>
          <p:spPr bwMode="auto">
            <a:xfrm>
              <a:off x="964" y="2039"/>
              <a:ext cx="0" cy="22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4151" name="Line 19">
            <a:extLst>
              <a:ext uri="{FF2B5EF4-FFF2-40B4-BE49-F238E27FC236}">
                <a16:creationId xmlns:a16="http://schemas.microsoft.com/office/drawing/2014/main" id="{F4BE7833-2B8A-481B-A252-29DF59B7F750}"/>
              </a:ext>
            </a:extLst>
          </p:cNvPr>
          <p:cNvSpPr>
            <a:spLocks noChangeShapeType="1"/>
          </p:cNvSpPr>
          <p:nvPr/>
        </p:nvSpPr>
        <p:spPr bwMode="auto">
          <a:xfrm>
            <a:off x="436563" y="2178050"/>
            <a:ext cx="638175" cy="0"/>
          </a:xfrm>
          <a:prstGeom prst="line">
            <a:avLst/>
          </a:prstGeom>
          <a:noFill/>
          <a:ln w="254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52" name="Text Box 21">
            <a:extLst>
              <a:ext uri="{FF2B5EF4-FFF2-40B4-BE49-F238E27FC236}">
                <a16:creationId xmlns:a16="http://schemas.microsoft.com/office/drawing/2014/main" id="{6FDEC128-7783-4C60-A1E0-29545DE812B4}"/>
              </a:ext>
            </a:extLst>
          </p:cNvPr>
          <p:cNvSpPr txBox="1">
            <a:spLocks noChangeArrowheads="1"/>
          </p:cNvSpPr>
          <p:nvPr/>
        </p:nvSpPr>
        <p:spPr bwMode="auto">
          <a:xfrm>
            <a:off x="184150" y="1997075"/>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y</a:t>
            </a:r>
            <a:endParaRPr lang="en-US" altLang="en-US" sz="1800"/>
          </a:p>
        </p:txBody>
      </p:sp>
      <p:grpSp>
        <p:nvGrpSpPr>
          <p:cNvPr id="134153" name="Group 23">
            <a:extLst>
              <a:ext uri="{FF2B5EF4-FFF2-40B4-BE49-F238E27FC236}">
                <a16:creationId xmlns:a16="http://schemas.microsoft.com/office/drawing/2014/main" id="{D77E305F-4771-4CFC-BBFC-51AD3423B28B}"/>
              </a:ext>
            </a:extLst>
          </p:cNvPr>
          <p:cNvGrpSpPr>
            <a:grpSpLocks/>
          </p:cNvGrpSpPr>
          <p:nvPr/>
        </p:nvGrpSpPr>
        <p:grpSpPr bwMode="auto">
          <a:xfrm>
            <a:off x="3238500" y="1990725"/>
            <a:ext cx="900113" cy="1438275"/>
            <a:chOff x="680" y="1360"/>
            <a:chExt cx="567" cy="906"/>
          </a:xfrm>
        </p:grpSpPr>
        <p:sp>
          <p:nvSpPr>
            <p:cNvPr id="134198" name="Rectangle 24">
              <a:extLst>
                <a:ext uri="{FF2B5EF4-FFF2-40B4-BE49-F238E27FC236}">
                  <a16:creationId xmlns:a16="http://schemas.microsoft.com/office/drawing/2014/main" id="{33AD365C-4B21-45AE-9E47-FAFFAD093A50}"/>
                </a:ext>
              </a:extLst>
            </p:cNvPr>
            <p:cNvSpPr>
              <a:spLocks noChangeArrowheads="1"/>
            </p:cNvSpPr>
            <p:nvPr/>
          </p:nvSpPr>
          <p:spPr bwMode="auto">
            <a:xfrm>
              <a:off x="680" y="1360"/>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4199" name="Rectangle 25">
              <a:extLst>
                <a:ext uri="{FF2B5EF4-FFF2-40B4-BE49-F238E27FC236}">
                  <a16:creationId xmlns:a16="http://schemas.microsoft.com/office/drawing/2014/main" id="{8F22259A-B81E-46EB-B3A5-B0CF3C3FDF9B}"/>
                </a:ext>
              </a:extLst>
            </p:cNvPr>
            <p:cNvSpPr>
              <a:spLocks noChangeArrowheads="1"/>
            </p:cNvSpPr>
            <p:nvPr/>
          </p:nvSpPr>
          <p:spPr bwMode="auto">
            <a:xfrm>
              <a:off x="680" y="1586"/>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4200" name="Rectangle 26">
              <a:extLst>
                <a:ext uri="{FF2B5EF4-FFF2-40B4-BE49-F238E27FC236}">
                  <a16:creationId xmlns:a16="http://schemas.microsoft.com/office/drawing/2014/main" id="{BAA94726-D03D-4038-BBAC-A2713F2C3494}"/>
                </a:ext>
              </a:extLst>
            </p:cNvPr>
            <p:cNvSpPr>
              <a:spLocks noChangeArrowheads="1"/>
            </p:cNvSpPr>
            <p:nvPr/>
          </p:nvSpPr>
          <p:spPr bwMode="auto">
            <a:xfrm>
              <a:off x="680" y="1813"/>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k-1</a:t>
              </a:r>
              <a:endParaRPr lang="en-US" altLang="en-US" sz="1800"/>
            </a:p>
          </p:txBody>
        </p:sp>
        <p:sp>
          <p:nvSpPr>
            <p:cNvPr id="134201" name="Rectangle 27">
              <a:extLst>
                <a:ext uri="{FF2B5EF4-FFF2-40B4-BE49-F238E27FC236}">
                  <a16:creationId xmlns:a16="http://schemas.microsoft.com/office/drawing/2014/main" id="{523FCE6A-7910-43AB-97B6-CB2C6F61023E}"/>
                </a:ext>
              </a:extLst>
            </p:cNvPr>
            <p:cNvSpPr>
              <a:spLocks noChangeArrowheads="1"/>
            </p:cNvSpPr>
            <p:nvPr/>
          </p:nvSpPr>
          <p:spPr bwMode="auto">
            <a:xfrm>
              <a:off x="680" y="2039"/>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cxnSp>
          <p:nvCxnSpPr>
            <p:cNvPr id="134202" name="AutoShape 28">
              <a:extLst>
                <a:ext uri="{FF2B5EF4-FFF2-40B4-BE49-F238E27FC236}">
                  <a16:creationId xmlns:a16="http://schemas.microsoft.com/office/drawing/2014/main" id="{B03DB257-89CE-48BF-AF47-6EB95722659C}"/>
                </a:ext>
              </a:extLst>
            </p:cNvPr>
            <p:cNvCxnSpPr>
              <a:cxnSpLocks noChangeShapeType="1"/>
              <a:stCxn id="134201" idx="0"/>
              <a:endCxn id="134201" idx="2"/>
            </p:cNvCxnSpPr>
            <p:nvPr/>
          </p:nvCxnSpPr>
          <p:spPr bwMode="auto">
            <a:xfrm>
              <a:off x="964" y="2039"/>
              <a:ext cx="0" cy="22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4154" name="Line 29">
            <a:extLst>
              <a:ext uri="{FF2B5EF4-FFF2-40B4-BE49-F238E27FC236}">
                <a16:creationId xmlns:a16="http://schemas.microsoft.com/office/drawing/2014/main" id="{C91386AE-743D-4346-A797-3232954EFE0E}"/>
              </a:ext>
            </a:extLst>
          </p:cNvPr>
          <p:cNvSpPr>
            <a:spLocks noChangeShapeType="1"/>
          </p:cNvSpPr>
          <p:nvPr/>
        </p:nvSpPr>
        <p:spPr bwMode="auto">
          <a:xfrm>
            <a:off x="1292225" y="3281363"/>
            <a:ext cx="550863" cy="522287"/>
          </a:xfrm>
          <a:prstGeom prst="line">
            <a:avLst/>
          </a:prstGeom>
          <a:noFill/>
          <a:ln w="25400">
            <a:solidFill>
              <a:srgbClr val="FF0000"/>
            </a:solidFill>
            <a:prstDash val="dash"/>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55" name="Line 30">
            <a:extLst>
              <a:ext uri="{FF2B5EF4-FFF2-40B4-BE49-F238E27FC236}">
                <a16:creationId xmlns:a16="http://schemas.microsoft.com/office/drawing/2014/main" id="{21C7E41F-D746-4ECF-A25C-ABB197DA7CB6}"/>
              </a:ext>
            </a:extLst>
          </p:cNvPr>
          <p:cNvSpPr>
            <a:spLocks noChangeShapeType="1"/>
          </p:cNvSpPr>
          <p:nvPr/>
        </p:nvSpPr>
        <p:spPr bwMode="auto">
          <a:xfrm flipH="1" flipV="1">
            <a:off x="1260475" y="3425825"/>
            <a:ext cx="638175" cy="639763"/>
          </a:xfrm>
          <a:prstGeom prst="line">
            <a:avLst/>
          </a:prstGeom>
          <a:noFill/>
          <a:ln w="254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56" name="Line 31">
            <a:extLst>
              <a:ext uri="{FF2B5EF4-FFF2-40B4-BE49-F238E27FC236}">
                <a16:creationId xmlns:a16="http://schemas.microsoft.com/office/drawing/2014/main" id="{D70EDF5A-0E01-4818-A01D-2FF14A829734}"/>
              </a:ext>
            </a:extLst>
          </p:cNvPr>
          <p:cNvSpPr>
            <a:spLocks noChangeShapeType="1"/>
          </p:cNvSpPr>
          <p:nvPr/>
        </p:nvSpPr>
        <p:spPr bwMode="auto">
          <a:xfrm>
            <a:off x="2598738" y="2206625"/>
            <a:ext cx="638175" cy="0"/>
          </a:xfrm>
          <a:prstGeom prst="line">
            <a:avLst/>
          </a:prstGeom>
          <a:noFill/>
          <a:ln w="254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57" name="Text Box 32">
            <a:extLst>
              <a:ext uri="{FF2B5EF4-FFF2-40B4-BE49-F238E27FC236}">
                <a16:creationId xmlns:a16="http://schemas.microsoft.com/office/drawing/2014/main" id="{D63ED9D8-4023-4148-A8BC-43987B0DAA69}"/>
              </a:ext>
            </a:extLst>
          </p:cNvPr>
          <p:cNvSpPr txBox="1">
            <a:spLocks noChangeArrowheads="1"/>
          </p:cNvSpPr>
          <p:nvPr/>
        </p:nvSpPr>
        <p:spPr bwMode="auto">
          <a:xfrm>
            <a:off x="2346325" y="2011363"/>
            <a:ext cx="285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z</a:t>
            </a:r>
            <a:endParaRPr lang="en-US" altLang="en-US" sz="1800"/>
          </a:p>
        </p:txBody>
      </p:sp>
      <p:sp>
        <p:nvSpPr>
          <p:cNvPr id="134158" name="Line 33">
            <a:extLst>
              <a:ext uri="{FF2B5EF4-FFF2-40B4-BE49-F238E27FC236}">
                <a16:creationId xmlns:a16="http://schemas.microsoft.com/office/drawing/2014/main" id="{1E203415-48FF-4633-BC7F-DCA29CEB5BBC}"/>
              </a:ext>
            </a:extLst>
          </p:cNvPr>
          <p:cNvSpPr>
            <a:spLocks noChangeShapeType="1"/>
          </p:cNvSpPr>
          <p:nvPr/>
        </p:nvSpPr>
        <p:spPr bwMode="auto">
          <a:xfrm>
            <a:off x="3438525" y="3267075"/>
            <a:ext cx="550863" cy="522288"/>
          </a:xfrm>
          <a:prstGeom prst="line">
            <a:avLst/>
          </a:prstGeom>
          <a:noFill/>
          <a:ln w="25400">
            <a:solidFill>
              <a:srgbClr val="FF0000"/>
            </a:solidFill>
            <a:prstDash val="dash"/>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59" name="Line 34">
            <a:extLst>
              <a:ext uri="{FF2B5EF4-FFF2-40B4-BE49-F238E27FC236}">
                <a16:creationId xmlns:a16="http://schemas.microsoft.com/office/drawing/2014/main" id="{A77E0519-2D3A-4E19-91CA-7996284899E5}"/>
              </a:ext>
            </a:extLst>
          </p:cNvPr>
          <p:cNvSpPr>
            <a:spLocks noChangeShapeType="1"/>
          </p:cNvSpPr>
          <p:nvPr/>
        </p:nvSpPr>
        <p:spPr bwMode="auto">
          <a:xfrm flipH="1" flipV="1">
            <a:off x="3406775" y="3411538"/>
            <a:ext cx="638175" cy="639762"/>
          </a:xfrm>
          <a:prstGeom prst="line">
            <a:avLst/>
          </a:prstGeom>
          <a:noFill/>
          <a:ln w="254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4160" name="Group 35">
            <a:extLst>
              <a:ext uri="{FF2B5EF4-FFF2-40B4-BE49-F238E27FC236}">
                <a16:creationId xmlns:a16="http://schemas.microsoft.com/office/drawing/2014/main" id="{94A29F9B-D7B7-4EB7-A525-377143EEA78B}"/>
              </a:ext>
            </a:extLst>
          </p:cNvPr>
          <p:cNvGrpSpPr>
            <a:grpSpLocks/>
          </p:cNvGrpSpPr>
          <p:nvPr/>
        </p:nvGrpSpPr>
        <p:grpSpPr bwMode="auto">
          <a:xfrm>
            <a:off x="5895975" y="1885950"/>
            <a:ext cx="900113" cy="1438275"/>
            <a:chOff x="680" y="1360"/>
            <a:chExt cx="567" cy="906"/>
          </a:xfrm>
        </p:grpSpPr>
        <p:sp>
          <p:nvSpPr>
            <p:cNvPr id="134193" name="Rectangle 36">
              <a:extLst>
                <a:ext uri="{FF2B5EF4-FFF2-40B4-BE49-F238E27FC236}">
                  <a16:creationId xmlns:a16="http://schemas.microsoft.com/office/drawing/2014/main" id="{7D3E1505-4C7A-471E-B844-A932502D5B09}"/>
                </a:ext>
              </a:extLst>
            </p:cNvPr>
            <p:cNvSpPr>
              <a:spLocks noChangeArrowheads="1"/>
            </p:cNvSpPr>
            <p:nvPr/>
          </p:nvSpPr>
          <p:spPr bwMode="auto">
            <a:xfrm>
              <a:off x="680" y="1360"/>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4194" name="Rectangle 37">
              <a:extLst>
                <a:ext uri="{FF2B5EF4-FFF2-40B4-BE49-F238E27FC236}">
                  <a16:creationId xmlns:a16="http://schemas.microsoft.com/office/drawing/2014/main" id="{739D9EB2-6E9E-4B95-B375-DF6C85E5631D}"/>
                </a:ext>
              </a:extLst>
            </p:cNvPr>
            <p:cNvSpPr>
              <a:spLocks noChangeArrowheads="1"/>
            </p:cNvSpPr>
            <p:nvPr/>
          </p:nvSpPr>
          <p:spPr bwMode="auto">
            <a:xfrm>
              <a:off x="680" y="1586"/>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4195" name="Rectangle 38">
              <a:extLst>
                <a:ext uri="{FF2B5EF4-FFF2-40B4-BE49-F238E27FC236}">
                  <a16:creationId xmlns:a16="http://schemas.microsoft.com/office/drawing/2014/main" id="{3D9C2C13-EE26-40F9-9D43-8A6F47365AE1}"/>
                </a:ext>
              </a:extLst>
            </p:cNvPr>
            <p:cNvSpPr>
              <a:spLocks noChangeArrowheads="1"/>
            </p:cNvSpPr>
            <p:nvPr/>
          </p:nvSpPr>
          <p:spPr bwMode="auto">
            <a:xfrm>
              <a:off x="680" y="1813"/>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k</a:t>
              </a:r>
              <a:endParaRPr lang="en-US" altLang="en-US" sz="1800"/>
            </a:p>
          </p:txBody>
        </p:sp>
        <p:sp>
          <p:nvSpPr>
            <p:cNvPr id="134196" name="Rectangle 39">
              <a:extLst>
                <a:ext uri="{FF2B5EF4-FFF2-40B4-BE49-F238E27FC236}">
                  <a16:creationId xmlns:a16="http://schemas.microsoft.com/office/drawing/2014/main" id="{AECFC998-58EC-4FDA-944F-409F9EC66C6D}"/>
                </a:ext>
              </a:extLst>
            </p:cNvPr>
            <p:cNvSpPr>
              <a:spLocks noChangeArrowheads="1"/>
            </p:cNvSpPr>
            <p:nvPr/>
          </p:nvSpPr>
          <p:spPr bwMode="auto">
            <a:xfrm>
              <a:off x="680" y="2039"/>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cxnSp>
          <p:nvCxnSpPr>
            <p:cNvPr id="134197" name="AutoShape 40">
              <a:extLst>
                <a:ext uri="{FF2B5EF4-FFF2-40B4-BE49-F238E27FC236}">
                  <a16:creationId xmlns:a16="http://schemas.microsoft.com/office/drawing/2014/main" id="{40FA6298-4EB6-4FEC-BB27-4940F822682C}"/>
                </a:ext>
              </a:extLst>
            </p:cNvPr>
            <p:cNvCxnSpPr>
              <a:cxnSpLocks noChangeShapeType="1"/>
              <a:stCxn id="134196" idx="0"/>
              <a:endCxn id="134196" idx="2"/>
            </p:cNvCxnSpPr>
            <p:nvPr/>
          </p:nvCxnSpPr>
          <p:spPr bwMode="auto">
            <a:xfrm>
              <a:off x="964" y="2039"/>
              <a:ext cx="0" cy="22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4161" name="Line 41">
            <a:extLst>
              <a:ext uri="{FF2B5EF4-FFF2-40B4-BE49-F238E27FC236}">
                <a16:creationId xmlns:a16="http://schemas.microsoft.com/office/drawing/2014/main" id="{D7156122-27C4-49ED-BF22-ECE51BDE3465}"/>
              </a:ext>
            </a:extLst>
          </p:cNvPr>
          <p:cNvSpPr>
            <a:spLocks noChangeShapeType="1"/>
          </p:cNvSpPr>
          <p:nvPr/>
        </p:nvSpPr>
        <p:spPr bwMode="auto">
          <a:xfrm>
            <a:off x="5253038" y="2073275"/>
            <a:ext cx="638175" cy="0"/>
          </a:xfrm>
          <a:prstGeom prst="line">
            <a:avLst/>
          </a:prstGeom>
          <a:noFill/>
          <a:ln w="254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62" name="Text Box 42">
            <a:extLst>
              <a:ext uri="{FF2B5EF4-FFF2-40B4-BE49-F238E27FC236}">
                <a16:creationId xmlns:a16="http://schemas.microsoft.com/office/drawing/2014/main" id="{7FA8870C-6171-46B3-9369-500224A4A97E}"/>
              </a:ext>
            </a:extLst>
          </p:cNvPr>
          <p:cNvSpPr txBox="1">
            <a:spLocks noChangeArrowheads="1"/>
          </p:cNvSpPr>
          <p:nvPr/>
        </p:nvSpPr>
        <p:spPr bwMode="auto">
          <a:xfrm>
            <a:off x="5029200" y="1893888"/>
            <a:ext cx="285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z</a:t>
            </a:r>
            <a:endParaRPr lang="en-US" altLang="en-US" sz="1800"/>
          </a:p>
        </p:txBody>
      </p:sp>
      <p:grpSp>
        <p:nvGrpSpPr>
          <p:cNvPr id="134163" name="Group 43">
            <a:extLst>
              <a:ext uri="{FF2B5EF4-FFF2-40B4-BE49-F238E27FC236}">
                <a16:creationId xmlns:a16="http://schemas.microsoft.com/office/drawing/2014/main" id="{6C81B9B1-864B-4B80-8E29-1118FBC1BEE1}"/>
              </a:ext>
            </a:extLst>
          </p:cNvPr>
          <p:cNvGrpSpPr>
            <a:grpSpLocks/>
          </p:cNvGrpSpPr>
          <p:nvPr/>
        </p:nvGrpSpPr>
        <p:grpSpPr bwMode="auto">
          <a:xfrm>
            <a:off x="6489700" y="3702050"/>
            <a:ext cx="900113" cy="1438275"/>
            <a:chOff x="680" y="1360"/>
            <a:chExt cx="567" cy="906"/>
          </a:xfrm>
        </p:grpSpPr>
        <p:sp>
          <p:nvSpPr>
            <p:cNvPr id="134188" name="Rectangle 44">
              <a:extLst>
                <a:ext uri="{FF2B5EF4-FFF2-40B4-BE49-F238E27FC236}">
                  <a16:creationId xmlns:a16="http://schemas.microsoft.com/office/drawing/2014/main" id="{F12BB026-252E-4AE2-824A-003C231F8125}"/>
                </a:ext>
              </a:extLst>
            </p:cNvPr>
            <p:cNvSpPr>
              <a:spLocks noChangeArrowheads="1"/>
            </p:cNvSpPr>
            <p:nvPr/>
          </p:nvSpPr>
          <p:spPr bwMode="auto">
            <a:xfrm>
              <a:off x="680" y="1360"/>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4189" name="Rectangle 45">
              <a:extLst>
                <a:ext uri="{FF2B5EF4-FFF2-40B4-BE49-F238E27FC236}">
                  <a16:creationId xmlns:a16="http://schemas.microsoft.com/office/drawing/2014/main" id="{689EBC3C-3F0B-4EA9-BEEC-CFA94DD8CB08}"/>
                </a:ext>
              </a:extLst>
            </p:cNvPr>
            <p:cNvSpPr>
              <a:spLocks noChangeArrowheads="1"/>
            </p:cNvSpPr>
            <p:nvPr/>
          </p:nvSpPr>
          <p:spPr bwMode="auto">
            <a:xfrm>
              <a:off x="680" y="1586"/>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4190" name="Rectangle 46">
              <a:extLst>
                <a:ext uri="{FF2B5EF4-FFF2-40B4-BE49-F238E27FC236}">
                  <a16:creationId xmlns:a16="http://schemas.microsoft.com/office/drawing/2014/main" id="{D0C67E58-D533-4C58-8537-1C132E4F2D29}"/>
                </a:ext>
              </a:extLst>
            </p:cNvPr>
            <p:cNvSpPr>
              <a:spLocks noChangeArrowheads="1"/>
            </p:cNvSpPr>
            <p:nvPr/>
          </p:nvSpPr>
          <p:spPr bwMode="auto">
            <a:xfrm>
              <a:off x="680" y="1813"/>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k-1</a:t>
              </a:r>
              <a:endParaRPr lang="en-US" altLang="en-US" sz="1800"/>
            </a:p>
          </p:txBody>
        </p:sp>
        <p:sp>
          <p:nvSpPr>
            <p:cNvPr id="134191" name="Rectangle 47">
              <a:extLst>
                <a:ext uri="{FF2B5EF4-FFF2-40B4-BE49-F238E27FC236}">
                  <a16:creationId xmlns:a16="http://schemas.microsoft.com/office/drawing/2014/main" id="{8591D633-3A9D-4D9D-8AD0-9AD7ADBC41F8}"/>
                </a:ext>
              </a:extLst>
            </p:cNvPr>
            <p:cNvSpPr>
              <a:spLocks noChangeArrowheads="1"/>
            </p:cNvSpPr>
            <p:nvPr/>
          </p:nvSpPr>
          <p:spPr bwMode="auto">
            <a:xfrm>
              <a:off x="680" y="2039"/>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cxnSp>
          <p:nvCxnSpPr>
            <p:cNvPr id="134192" name="AutoShape 48">
              <a:extLst>
                <a:ext uri="{FF2B5EF4-FFF2-40B4-BE49-F238E27FC236}">
                  <a16:creationId xmlns:a16="http://schemas.microsoft.com/office/drawing/2014/main" id="{CAF9D72F-9B16-45DC-BF7D-4E13688081A2}"/>
                </a:ext>
              </a:extLst>
            </p:cNvPr>
            <p:cNvCxnSpPr>
              <a:cxnSpLocks noChangeShapeType="1"/>
              <a:stCxn id="134191" idx="0"/>
              <a:endCxn id="134191" idx="2"/>
            </p:cNvCxnSpPr>
            <p:nvPr/>
          </p:nvCxnSpPr>
          <p:spPr bwMode="auto">
            <a:xfrm>
              <a:off x="964" y="2039"/>
              <a:ext cx="0" cy="22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4164" name="Line 49">
            <a:extLst>
              <a:ext uri="{FF2B5EF4-FFF2-40B4-BE49-F238E27FC236}">
                <a16:creationId xmlns:a16="http://schemas.microsoft.com/office/drawing/2014/main" id="{C2A45006-BB50-4123-8B75-67301247F289}"/>
              </a:ext>
            </a:extLst>
          </p:cNvPr>
          <p:cNvSpPr>
            <a:spLocks noChangeShapeType="1"/>
          </p:cNvSpPr>
          <p:nvPr/>
        </p:nvSpPr>
        <p:spPr bwMode="auto">
          <a:xfrm>
            <a:off x="6080125" y="3176588"/>
            <a:ext cx="550863" cy="522287"/>
          </a:xfrm>
          <a:prstGeom prst="line">
            <a:avLst/>
          </a:prstGeom>
          <a:noFill/>
          <a:ln w="254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65" name="Line 50">
            <a:extLst>
              <a:ext uri="{FF2B5EF4-FFF2-40B4-BE49-F238E27FC236}">
                <a16:creationId xmlns:a16="http://schemas.microsoft.com/office/drawing/2014/main" id="{F10E6B83-3B7B-4508-843F-365ED673B5BA}"/>
              </a:ext>
            </a:extLst>
          </p:cNvPr>
          <p:cNvSpPr>
            <a:spLocks noChangeShapeType="1"/>
          </p:cNvSpPr>
          <p:nvPr/>
        </p:nvSpPr>
        <p:spPr bwMode="auto">
          <a:xfrm flipH="1" flipV="1">
            <a:off x="6048375" y="3321050"/>
            <a:ext cx="638175" cy="639763"/>
          </a:xfrm>
          <a:prstGeom prst="line">
            <a:avLst/>
          </a:prstGeom>
          <a:noFill/>
          <a:ln w="254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66" name="Line 51">
            <a:extLst>
              <a:ext uri="{FF2B5EF4-FFF2-40B4-BE49-F238E27FC236}">
                <a16:creationId xmlns:a16="http://schemas.microsoft.com/office/drawing/2014/main" id="{477E6C69-827F-4F4F-8C5A-0D5BBCA601D1}"/>
              </a:ext>
            </a:extLst>
          </p:cNvPr>
          <p:cNvSpPr>
            <a:spLocks noChangeShapeType="1"/>
          </p:cNvSpPr>
          <p:nvPr/>
        </p:nvSpPr>
        <p:spPr bwMode="auto">
          <a:xfrm>
            <a:off x="5849938" y="3917950"/>
            <a:ext cx="638175" cy="0"/>
          </a:xfrm>
          <a:prstGeom prst="line">
            <a:avLst/>
          </a:prstGeom>
          <a:noFill/>
          <a:ln w="254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67" name="Text Box 52">
            <a:extLst>
              <a:ext uri="{FF2B5EF4-FFF2-40B4-BE49-F238E27FC236}">
                <a16:creationId xmlns:a16="http://schemas.microsoft.com/office/drawing/2014/main" id="{A1E4BD1F-B9EC-45C8-8687-5579CE661C37}"/>
              </a:ext>
            </a:extLst>
          </p:cNvPr>
          <p:cNvSpPr txBox="1">
            <a:spLocks noChangeArrowheads="1"/>
          </p:cNvSpPr>
          <p:nvPr/>
        </p:nvSpPr>
        <p:spPr bwMode="auto">
          <a:xfrm>
            <a:off x="5597525" y="3736975"/>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y</a:t>
            </a:r>
            <a:endParaRPr lang="en-US" altLang="en-US" sz="1800"/>
          </a:p>
        </p:txBody>
      </p:sp>
      <p:sp>
        <p:nvSpPr>
          <p:cNvPr id="134168" name="Line 53">
            <a:extLst>
              <a:ext uri="{FF2B5EF4-FFF2-40B4-BE49-F238E27FC236}">
                <a16:creationId xmlns:a16="http://schemas.microsoft.com/office/drawing/2014/main" id="{0ABA8069-9FEF-4DC4-96B4-57BB8BE7C6CD}"/>
              </a:ext>
            </a:extLst>
          </p:cNvPr>
          <p:cNvSpPr>
            <a:spLocks noChangeShapeType="1"/>
          </p:cNvSpPr>
          <p:nvPr/>
        </p:nvSpPr>
        <p:spPr bwMode="auto">
          <a:xfrm>
            <a:off x="6689725" y="4978400"/>
            <a:ext cx="550863" cy="522288"/>
          </a:xfrm>
          <a:prstGeom prst="line">
            <a:avLst/>
          </a:prstGeom>
          <a:noFill/>
          <a:ln w="25400">
            <a:solidFill>
              <a:srgbClr val="FF0000"/>
            </a:solidFill>
            <a:prstDash val="dash"/>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69" name="Line 54">
            <a:extLst>
              <a:ext uri="{FF2B5EF4-FFF2-40B4-BE49-F238E27FC236}">
                <a16:creationId xmlns:a16="http://schemas.microsoft.com/office/drawing/2014/main" id="{14121698-0A67-463A-BA66-4A278418725B}"/>
              </a:ext>
            </a:extLst>
          </p:cNvPr>
          <p:cNvSpPr>
            <a:spLocks noChangeShapeType="1"/>
          </p:cNvSpPr>
          <p:nvPr/>
        </p:nvSpPr>
        <p:spPr bwMode="auto">
          <a:xfrm flipH="1" flipV="1">
            <a:off x="6657975" y="5122863"/>
            <a:ext cx="638175" cy="639762"/>
          </a:xfrm>
          <a:prstGeom prst="line">
            <a:avLst/>
          </a:prstGeom>
          <a:noFill/>
          <a:ln w="254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70" name="Line 55">
            <a:extLst>
              <a:ext uri="{FF2B5EF4-FFF2-40B4-BE49-F238E27FC236}">
                <a16:creationId xmlns:a16="http://schemas.microsoft.com/office/drawing/2014/main" id="{5A10D3CD-8FE3-4CE4-B874-CFD8EE4FEB25}"/>
              </a:ext>
            </a:extLst>
          </p:cNvPr>
          <p:cNvSpPr>
            <a:spLocks noChangeShapeType="1"/>
          </p:cNvSpPr>
          <p:nvPr/>
        </p:nvSpPr>
        <p:spPr bwMode="auto">
          <a:xfrm>
            <a:off x="1785938" y="3251200"/>
            <a:ext cx="638175" cy="0"/>
          </a:xfrm>
          <a:prstGeom prst="line">
            <a:avLst/>
          </a:prstGeom>
          <a:noFill/>
          <a:ln w="25400">
            <a:solidFill>
              <a:srgbClr val="FF0000"/>
            </a:solidFill>
            <a:prstDash val="dash"/>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71" name="Line 56">
            <a:extLst>
              <a:ext uri="{FF2B5EF4-FFF2-40B4-BE49-F238E27FC236}">
                <a16:creationId xmlns:a16="http://schemas.microsoft.com/office/drawing/2014/main" id="{D409DA17-FA23-4E53-A348-DDC2E331ED41}"/>
              </a:ext>
            </a:extLst>
          </p:cNvPr>
          <p:cNvSpPr>
            <a:spLocks noChangeShapeType="1"/>
          </p:cNvSpPr>
          <p:nvPr/>
        </p:nvSpPr>
        <p:spPr bwMode="auto">
          <a:xfrm>
            <a:off x="3948113" y="3265488"/>
            <a:ext cx="638175" cy="0"/>
          </a:xfrm>
          <a:prstGeom prst="line">
            <a:avLst/>
          </a:prstGeom>
          <a:noFill/>
          <a:ln w="25400">
            <a:solidFill>
              <a:srgbClr val="FF0000"/>
            </a:solidFill>
            <a:prstDash val="dash"/>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72" name="Text Box 57">
            <a:extLst>
              <a:ext uri="{FF2B5EF4-FFF2-40B4-BE49-F238E27FC236}">
                <a16:creationId xmlns:a16="http://schemas.microsoft.com/office/drawing/2014/main" id="{2055A6B7-D8C8-45F7-838E-412379054C84}"/>
              </a:ext>
            </a:extLst>
          </p:cNvPr>
          <p:cNvSpPr txBox="1">
            <a:spLocks noChangeArrowheads="1"/>
          </p:cNvSpPr>
          <p:nvPr/>
        </p:nvSpPr>
        <p:spPr bwMode="auto">
          <a:xfrm>
            <a:off x="1754188" y="3652838"/>
            <a:ext cx="933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child[y]</a:t>
            </a:r>
            <a:endParaRPr lang="en-US" altLang="en-US" sz="1800"/>
          </a:p>
        </p:txBody>
      </p:sp>
      <p:sp>
        <p:nvSpPr>
          <p:cNvPr id="134173" name="Text Box 58">
            <a:extLst>
              <a:ext uri="{FF2B5EF4-FFF2-40B4-BE49-F238E27FC236}">
                <a16:creationId xmlns:a16="http://schemas.microsoft.com/office/drawing/2014/main" id="{57301E93-1542-4C9B-AEFE-9EA16047C7EA}"/>
              </a:ext>
            </a:extLst>
          </p:cNvPr>
          <p:cNvSpPr txBox="1">
            <a:spLocks noChangeArrowheads="1"/>
          </p:cNvSpPr>
          <p:nvPr/>
        </p:nvSpPr>
        <p:spPr bwMode="auto">
          <a:xfrm>
            <a:off x="3887788" y="3594100"/>
            <a:ext cx="920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child[z]</a:t>
            </a:r>
            <a:endParaRPr lang="en-US" altLang="en-US" sz="1800"/>
          </a:p>
        </p:txBody>
      </p:sp>
      <p:sp>
        <p:nvSpPr>
          <p:cNvPr id="134174" name="Text Box 59">
            <a:extLst>
              <a:ext uri="{FF2B5EF4-FFF2-40B4-BE49-F238E27FC236}">
                <a16:creationId xmlns:a16="http://schemas.microsoft.com/office/drawing/2014/main" id="{1B0D017D-47B5-486E-8521-2BD03B9AE3D6}"/>
              </a:ext>
            </a:extLst>
          </p:cNvPr>
          <p:cNvSpPr txBox="1">
            <a:spLocks noChangeArrowheads="1"/>
          </p:cNvSpPr>
          <p:nvPr/>
        </p:nvSpPr>
        <p:spPr bwMode="auto">
          <a:xfrm>
            <a:off x="2276475" y="3030538"/>
            <a:ext cx="1098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sibling[y]</a:t>
            </a:r>
            <a:endParaRPr lang="en-US" altLang="en-US" sz="1800"/>
          </a:p>
        </p:txBody>
      </p:sp>
      <p:sp>
        <p:nvSpPr>
          <p:cNvPr id="134175" name="Text Box 60">
            <a:extLst>
              <a:ext uri="{FF2B5EF4-FFF2-40B4-BE49-F238E27FC236}">
                <a16:creationId xmlns:a16="http://schemas.microsoft.com/office/drawing/2014/main" id="{05445C8D-AFAA-4B11-A938-E734EE85F171}"/>
              </a:ext>
            </a:extLst>
          </p:cNvPr>
          <p:cNvSpPr txBox="1">
            <a:spLocks noChangeArrowheads="1"/>
          </p:cNvSpPr>
          <p:nvPr/>
        </p:nvSpPr>
        <p:spPr bwMode="auto">
          <a:xfrm>
            <a:off x="4525963" y="3059113"/>
            <a:ext cx="1085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sibling[z]</a:t>
            </a:r>
            <a:endParaRPr lang="en-US" altLang="en-US" sz="1800"/>
          </a:p>
        </p:txBody>
      </p:sp>
      <p:grpSp>
        <p:nvGrpSpPr>
          <p:cNvPr id="134176" name="Group 62">
            <a:extLst>
              <a:ext uri="{FF2B5EF4-FFF2-40B4-BE49-F238E27FC236}">
                <a16:creationId xmlns:a16="http://schemas.microsoft.com/office/drawing/2014/main" id="{48744D15-0787-4477-BF1C-4F3303254FF7}"/>
              </a:ext>
            </a:extLst>
          </p:cNvPr>
          <p:cNvGrpSpPr>
            <a:grpSpLocks/>
          </p:cNvGrpSpPr>
          <p:nvPr/>
        </p:nvGrpSpPr>
        <p:grpSpPr bwMode="auto">
          <a:xfrm>
            <a:off x="7985125" y="3700463"/>
            <a:ext cx="900113" cy="1438275"/>
            <a:chOff x="680" y="1360"/>
            <a:chExt cx="567" cy="906"/>
          </a:xfrm>
        </p:grpSpPr>
        <p:sp>
          <p:nvSpPr>
            <p:cNvPr id="134183" name="Rectangle 63">
              <a:extLst>
                <a:ext uri="{FF2B5EF4-FFF2-40B4-BE49-F238E27FC236}">
                  <a16:creationId xmlns:a16="http://schemas.microsoft.com/office/drawing/2014/main" id="{30B454AD-AC76-4CBD-9E02-39F18837F9D1}"/>
                </a:ext>
              </a:extLst>
            </p:cNvPr>
            <p:cNvSpPr>
              <a:spLocks noChangeArrowheads="1"/>
            </p:cNvSpPr>
            <p:nvPr/>
          </p:nvSpPr>
          <p:spPr bwMode="auto">
            <a:xfrm>
              <a:off x="680" y="1360"/>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4184" name="Rectangle 64">
              <a:extLst>
                <a:ext uri="{FF2B5EF4-FFF2-40B4-BE49-F238E27FC236}">
                  <a16:creationId xmlns:a16="http://schemas.microsoft.com/office/drawing/2014/main" id="{CD5E3056-C587-4B18-948A-0D9B3C926A7A}"/>
                </a:ext>
              </a:extLst>
            </p:cNvPr>
            <p:cNvSpPr>
              <a:spLocks noChangeArrowheads="1"/>
            </p:cNvSpPr>
            <p:nvPr/>
          </p:nvSpPr>
          <p:spPr bwMode="auto">
            <a:xfrm>
              <a:off x="680" y="1586"/>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4185" name="Rectangle 65">
              <a:extLst>
                <a:ext uri="{FF2B5EF4-FFF2-40B4-BE49-F238E27FC236}">
                  <a16:creationId xmlns:a16="http://schemas.microsoft.com/office/drawing/2014/main" id="{D94A6435-4F8E-460A-9C9A-93A0BBBCBDD3}"/>
                </a:ext>
              </a:extLst>
            </p:cNvPr>
            <p:cNvSpPr>
              <a:spLocks noChangeArrowheads="1"/>
            </p:cNvSpPr>
            <p:nvPr/>
          </p:nvSpPr>
          <p:spPr bwMode="auto">
            <a:xfrm>
              <a:off x="680" y="1813"/>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k-2</a:t>
              </a:r>
              <a:endParaRPr lang="en-US" altLang="en-US" sz="1800"/>
            </a:p>
          </p:txBody>
        </p:sp>
        <p:sp>
          <p:nvSpPr>
            <p:cNvPr id="134186" name="Rectangle 66">
              <a:extLst>
                <a:ext uri="{FF2B5EF4-FFF2-40B4-BE49-F238E27FC236}">
                  <a16:creationId xmlns:a16="http://schemas.microsoft.com/office/drawing/2014/main" id="{3836C985-2EE4-4E77-BBD3-E4B943C8D8DA}"/>
                </a:ext>
              </a:extLst>
            </p:cNvPr>
            <p:cNvSpPr>
              <a:spLocks noChangeArrowheads="1"/>
            </p:cNvSpPr>
            <p:nvPr/>
          </p:nvSpPr>
          <p:spPr bwMode="auto">
            <a:xfrm>
              <a:off x="680" y="2039"/>
              <a:ext cx="567" cy="22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cxnSp>
          <p:nvCxnSpPr>
            <p:cNvPr id="134187" name="AutoShape 67">
              <a:extLst>
                <a:ext uri="{FF2B5EF4-FFF2-40B4-BE49-F238E27FC236}">
                  <a16:creationId xmlns:a16="http://schemas.microsoft.com/office/drawing/2014/main" id="{ACA9D741-9066-42F5-80E2-EC8BC20993B2}"/>
                </a:ext>
              </a:extLst>
            </p:cNvPr>
            <p:cNvCxnSpPr>
              <a:cxnSpLocks noChangeShapeType="1"/>
              <a:stCxn id="134186" idx="0"/>
              <a:endCxn id="134186" idx="2"/>
            </p:cNvCxnSpPr>
            <p:nvPr/>
          </p:nvCxnSpPr>
          <p:spPr bwMode="auto">
            <a:xfrm>
              <a:off x="964" y="2039"/>
              <a:ext cx="0" cy="22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4177" name="Line 68">
            <a:extLst>
              <a:ext uri="{FF2B5EF4-FFF2-40B4-BE49-F238E27FC236}">
                <a16:creationId xmlns:a16="http://schemas.microsoft.com/office/drawing/2014/main" id="{1BA1F725-9DA2-43D2-BBE3-42ADF911478F}"/>
              </a:ext>
            </a:extLst>
          </p:cNvPr>
          <p:cNvSpPr>
            <a:spLocks noChangeShapeType="1"/>
          </p:cNvSpPr>
          <p:nvPr/>
        </p:nvSpPr>
        <p:spPr bwMode="auto">
          <a:xfrm>
            <a:off x="7199313" y="4949825"/>
            <a:ext cx="755650" cy="0"/>
          </a:xfrm>
          <a:prstGeom prst="line">
            <a:avLst/>
          </a:prstGeom>
          <a:noFill/>
          <a:ln w="254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78" name="Line 70">
            <a:extLst>
              <a:ext uri="{FF2B5EF4-FFF2-40B4-BE49-F238E27FC236}">
                <a16:creationId xmlns:a16="http://schemas.microsoft.com/office/drawing/2014/main" id="{16E91F1F-3043-4281-BCC7-7A61CA776F5B}"/>
              </a:ext>
            </a:extLst>
          </p:cNvPr>
          <p:cNvSpPr>
            <a:spLocks noChangeShapeType="1"/>
          </p:cNvSpPr>
          <p:nvPr/>
        </p:nvSpPr>
        <p:spPr bwMode="auto">
          <a:xfrm>
            <a:off x="6092825" y="3175000"/>
            <a:ext cx="1958975" cy="508000"/>
          </a:xfrm>
          <a:prstGeom prst="line">
            <a:avLst/>
          </a:prstGeom>
          <a:noFill/>
          <a:ln w="25400">
            <a:solidFill>
              <a:srgbClr val="FF0000"/>
            </a:solidFill>
            <a:prstDash val="dash"/>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134179" name="AutoShape 71">
            <a:extLst>
              <a:ext uri="{FF2B5EF4-FFF2-40B4-BE49-F238E27FC236}">
                <a16:creationId xmlns:a16="http://schemas.microsoft.com/office/drawing/2014/main" id="{47C874F6-B83D-4A86-AD34-792077DF2A76}"/>
              </a:ext>
            </a:extLst>
          </p:cNvPr>
          <p:cNvCxnSpPr>
            <a:cxnSpLocks noChangeShapeType="1"/>
            <a:stCxn id="134149" idx="2"/>
          </p:cNvCxnSpPr>
          <p:nvPr/>
        </p:nvCxnSpPr>
        <p:spPr bwMode="auto">
          <a:xfrm flipH="1">
            <a:off x="4529138" y="1417638"/>
            <a:ext cx="42862" cy="4633912"/>
          </a:xfrm>
          <a:prstGeom prst="straightConnector1">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4180" name="Text Box 72">
            <a:extLst>
              <a:ext uri="{FF2B5EF4-FFF2-40B4-BE49-F238E27FC236}">
                <a16:creationId xmlns:a16="http://schemas.microsoft.com/office/drawing/2014/main" id="{AB87AA30-86A3-493B-AAE9-32312A517487}"/>
              </a:ext>
            </a:extLst>
          </p:cNvPr>
          <p:cNvSpPr txBox="1">
            <a:spLocks noChangeArrowheads="1"/>
          </p:cNvSpPr>
          <p:nvPr/>
        </p:nvSpPr>
        <p:spPr bwMode="auto">
          <a:xfrm>
            <a:off x="838200" y="1193800"/>
            <a:ext cx="3371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Before </a:t>
            </a:r>
            <a:r>
              <a:rPr lang="tr-TR" altLang="en-US" sz="2400" b="0">
                <a:latin typeface="Tahoma" panose="020B0604030504040204" pitchFamily="34" charset="0"/>
              </a:rPr>
              <a:t>Get_a_BT_k(y,z)</a:t>
            </a:r>
            <a:endParaRPr lang="en-US" altLang="en-US" sz="2400" b="0">
              <a:latin typeface="Tahoma" panose="020B0604030504040204" pitchFamily="34" charset="0"/>
            </a:endParaRPr>
          </a:p>
        </p:txBody>
      </p:sp>
      <p:sp>
        <p:nvSpPr>
          <p:cNvPr id="134181" name="Text Box 73">
            <a:extLst>
              <a:ext uri="{FF2B5EF4-FFF2-40B4-BE49-F238E27FC236}">
                <a16:creationId xmlns:a16="http://schemas.microsoft.com/office/drawing/2014/main" id="{B6E3C392-D029-4347-94F9-1306F3BCF29E}"/>
              </a:ext>
            </a:extLst>
          </p:cNvPr>
          <p:cNvSpPr txBox="1">
            <a:spLocks noChangeArrowheads="1"/>
          </p:cNvSpPr>
          <p:nvPr/>
        </p:nvSpPr>
        <p:spPr bwMode="auto">
          <a:xfrm>
            <a:off x="5291138" y="1236663"/>
            <a:ext cx="3203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After </a:t>
            </a:r>
            <a:r>
              <a:rPr lang="tr-TR" altLang="en-US" sz="2400" b="0">
                <a:latin typeface="Tahoma" panose="020B0604030504040204" pitchFamily="34" charset="0"/>
              </a:rPr>
              <a:t>Get_a_BT_k(y,z)</a:t>
            </a:r>
            <a:endParaRPr lang="en-US" altLang="en-US" sz="2400" b="0">
              <a:latin typeface="Tahoma" panose="020B0604030504040204" pitchFamily="34" charset="0"/>
            </a:endParaRPr>
          </a:p>
        </p:txBody>
      </p:sp>
      <p:sp>
        <p:nvSpPr>
          <p:cNvPr id="134182" name="Text Box 74">
            <a:extLst>
              <a:ext uri="{FF2B5EF4-FFF2-40B4-BE49-F238E27FC236}">
                <a16:creationId xmlns:a16="http://schemas.microsoft.com/office/drawing/2014/main" id="{2B14E4F3-C92F-4654-AEDC-77B7674C44DE}"/>
              </a:ext>
            </a:extLst>
          </p:cNvPr>
          <p:cNvSpPr txBox="1">
            <a:spLocks noChangeArrowheads="1"/>
          </p:cNvSpPr>
          <p:nvPr/>
        </p:nvSpPr>
        <p:spPr bwMode="auto">
          <a:xfrm>
            <a:off x="182563" y="4229100"/>
            <a:ext cx="2892425" cy="17494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Get_a_BT_k(y,z)</a:t>
            </a:r>
          </a:p>
          <a:p>
            <a:pPr eaLnBrk="1" hangingPunct="1">
              <a:spcBef>
                <a:spcPct val="0"/>
              </a:spcBef>
              <a:buFontTx/>
              <a:buNone/>
            </a:pPr>
            <a:r>
              <a:rPr lang="tr-TR" altLang="en-US" sz="1800" b="0"/>
              <a:t>{      p[y]=z;</a:t>
            </a:r>
          </a:p>
          <a:p>
            <a:pPr eaLnBrk="1" hangingPunct="1">
              <a:spcBef>
                <a:spcPct val="0"/>
              </a:spcBef>
              <a:buFontTx/>
              <a:buNone/>
            </a:pPr>
            <a:r>
              <a:rPr lang="tr-TR" altLang="en-US" sz="1800" b="0"/>
              <a:t>        sibling[y]=child[z];</a:t>
            </a:r>
          </a:p>
          <a:p>
            <a:pPr eaLnBrk="1" hangingPunct="1">
              <a:spcBef>
                <a:spcPct val="0"/>
              </a:spcBef>
              <a:buFontTx/>
              <a:buNone/>
            </a:pPr>
            <a:r>
              <a:rPr lang="tr-TR" altLang="en-US" sz="1800" b="0"/>
              <a:t>        child[z]=y;</a:t>
            </a:r>
          </a:p>
          <a:p>
            <a:pPr eaLnBrk="1" hangingPunct="1">
              <a:spcBef>
                <a:spcPct val="0"/>
              </a:spcBef>
              <a:buFontTx/>
              <a:buNone/>
            </a:pPr>
            <a:r>
              <a:rPr lang="tr-TR" altLang="en-US" sz="1800" b="0"/>
              <a:t>        degree[z]++;</a:t>
            </a:r>
          </a:p>
          <a:p>
            <a:pPr eaLnBrk="1" hangingPunct="1">
              <a:spcBef>
                <a:spcPct val="0"/>
              </a:spcBef>
              <a:buFontTx/>
              <a:buNone/>
            </a:pPr>
            <a:r>
              <a:rPr lang="tr-TR" altLang="en-US" sz="1800" b="0"/>
              <a:t>}</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Veri Yer Tutucusu 3">
            <a:extLst>
              <a:ext uri="{FF2B5EF4-FFF2-40B4-BE49-F238E27FC236}">
                <a16:creationId xmlns:a16="http://schemas.microsoft.com/office/drawing/2014/main" id="{A2620B81-AFFE-44C2-8AB9-3BAFFD30404A}"/>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29A102D-B0EE-4543-A63F-0408980103E7}" type="datetime4">
              <a:rPr lang="en-US" altLang="en-US" sz="1400" smtClean="0"/>
              <a:pPr>
                <a:spcBef>
                  <a:spcPct val="0"/>
                </a:spcBef>
                <a:buFontTx/>
                <a:buNone/>
              </a:pPr>
              <a:t>December 14, 2024</a:t>
            </a:fld>
            <a:endParaRPr lang="en-US" altLang="en-US" sz="1400"/>
          </a:p>
        </p:txBody>
      </p:sp>
      <p:sp>
        <p:nvSpPr>
          <p:cNvPr id="135171" name="Alt Bilgi Yer Tutucusu 4">
            <a:extLst>
              <a:ext uri="{FF2B5EF4-FFF2-40B4-BE49-F238E27FC236}">
                <a16:creationId xmlns:a16="http://schemas.microsoft.com/office/drawing/2014/main" id="{4AB4E6E8-FB08-4395-970D-0546580B63C5}"/>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35172" name="Slayt Numarası Yer Tutucusu 5">
            <a:extLst>
              <a:ext uri="{FF2B5EF4-FFF2-40B4-BE49-F238E27FC236}">
                <a16:creationId xmlns:a16="http://schemas.microsoft.com/office/drawing/2014/main" id="{110223E2-DC27-4AD8-8FC2-66901A2FA995}"/>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10F980A-FF25-453E-8D43-A2FF43510F90}" type="slidenum">
              <a:rPr lang="en-US" altLang="en-US" sz="1400" smtClean="0"/>
              <a:pPr>
                <a:spcBef>
                  <a:spcPct val="0"/>
                </a:spcBef>
                <a:buFontTx/>
                <a:buNone/>
              </a:pPr>
              <a:t>127</a:t>
            </a:fld>
            <a:endParaRPr lang="en-US" altLang="en-US" sz="1400"/>
          </a:p>
        </p:txBody>
      </p:sp>
      <p:sp>
        <p:nvSpPr>
          <p:cNvPr id="135173" name="Rectangle 2">
            <a:extLst>
              <a:ext uri="{FF2B5EF4-FFF2-40B4-BE49-F238E27FC236}">
                <a16:creationId xmlns:a16="http://schemas.microsoft.com/office/drawing/2014/main" id="{70DA973A-D756-4331-B5C2-9A986C76B018}"/>
              </a:ext>
            </a:extLst>
          </p:cNvPr>
          <p:cNvSpPr>
            <a:spLocks noGrp="1" noChangeArrowheads="1"/>
          </p:cNvSpPr>
          <p:nvPr>
            <p:ph type="title"/>
          </p:nvPr>
        </p:nvSpPr>
        <p:spPr/>
        <p:txBody>
          <a:bodyPr/>
          <a:lstStyle/>
          <a:p>
            <a:pPr eaLnBrk="1" hangingPunct="1"/>
            <a:r>
              <a:rPr lang="tr-TR" altLang="en-US"/>
              <a:t>Merging two BHs</a:t>
            </a:r>
            <a:endParaRPr lang="en-US" altLang="en-US"/>
          </a:p>
        </p:txBody>
      </p:sp>
      <p:sp>
        <p:nvSpPr>
          <p:cNvPr id="135174" name="Rectangle 3">
            <a:extLst>
              <a:ext uri="{FF2B5EF4-FFF2-40B4-BE49-F238E27FC236}">
                <a16:creationId xmlns:a16="http://schemas.microsoft.com/office/drawing/2014/main" id="{BDF5E61E-5693-4F45-9207-1A79BAADF870}"/>
              </a:ext>
            </a:extLst>
          </p:cNvPr>
          <p:cNvSpPr>
            <a:spLocks noGrp="1" noChangeArrowheads="1"/>
          </p:cNvSpPr>
          <p:nvPr>
            <p:ph type="body" idx="1"/>
          </p:nvPr>
        </p:nvSpPr>
        <p:spPr>
          <a:xfrm>
            <a:off x="195263" y="1527175"/>
            <a:ext cx="8686800" cy="4525963"/>
          </a:xfrm>
        </p:spPr>
        <p:txBody>
          <a:bodyPr/>
          <a:lstStyle/>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BH_Merge(BH1_hdr,BH2_hdr)</a:t>
            </a: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 // </a:t>
            </a:r>
            <a:r>
              <a:rPr lang="tr-TR" altLang="en-US" sz="1400" i="1">
                <a:solidFill>
                  <a:srgbClr val="FD2413"/>
                </a:solidFill>
                <a:latin typeface="Tahoma" panose="020B0604030504040204" pitchFamily="34" charset="0"/>
              </a:rPr>
              <a:t>merges two BH</a:t>
            </a:r>
            <a:r>
              <a:rPr lang="tr-TR" altLang="en-US" sz="1400" i="1" baseline="-25000">
                <a:solidFill>
                  <a:srgbClr val="FD2413"/>
                </a:solidFill>
                <a:latin typeface="Tahoma" panose="020B0604030504040204" pitchFamily="34" charset="0"/>
              </a:rPr>
              <a:t>1</a:t>
            </a:r>
            <a:r>
              <a:rPr lang="tr-TR" altLang="en-US" sz="1400">
                <a:solidFill>
                  <a:srgbClr val="FD2413"/>
                </a:solidFill>
                <a:latin typeface="Tahoma" panose="020B0604030504040204" pitchFamily="34" charset="0"/>
              </a:rPr>
              <a:t> and </a:t>
            </a:r>
            <a:r>
              <a:rPr lang="tr-TR" altLang="en-US" sz="1400" i="1">
                <a:solidFill>
                  <a:srgbClr val="FD2413"/>
                </a:solidFill>
                <a:latin typeface="Tahoma" panose="020B0604030504040204" pitchFamily="34" charset="0"/>
              </a:rPr>
              <a:t>BH</a:t>
            </a:r>
            <a:r>
              <a:rPr lang="tr-TR" altLang="en-US" sz="1400" i="1" baseline="-25000">
                <a:solidFill>
                  <a:srgbClr val="FD2413"/>
                </a:solidFill>
                <a:latin typeface="Tahoma" panose="020B0604030504040204" pitchFamily="34" charset="0"/>
              </a:rPr>
              <a:t>2</a:t>
            </a:r>
            <a:r>
              <a:rPr lang="tr-TR" altLang="en-US" sz="1400">
                <a:solidFill>
                  <a:srgbClr val="FD2413"/>
                </a:solidFill>
                <a:latin typeface="Tahoma" panose="020B0604030504040204" pitchFamily="34" charset="0"/>
              </a:rPr>
              <a:t>.</a:t>
            </a:r>
            <a:r>
              <a:rPr lang="tr-TR" altLang="en-US" sz="1600">
                <a:solidFill>
                  <a:srgbClr val="FD2413"/>
                </a:solidFill>
                <a:latin typeface="Tahoma" panose="020B0604030504040204" pitchFamily="34" charset="0"/>
              </a:rPr>
              <a:t> </a:t>
            </a: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	BH_hdr= BH_Create();</a:t>
            </a: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  	BH_hdr-&gt;first=Merge_Root_Lists(); // </a:t>
            </a:r>
            <a:r>
              <a:rPr lang="tr-TR" altLang="en-US" sz="1400">
                <a:latin typeface="Tahoma" panose="020B0604030504040204" pitchFamily="34" charset="0"/>
              </a:rPr>
              <a:t>Merges </a:t>
            </a:r>
            <a:r>
              <a:rPr lang="tr-TR" altLang="en-US" sz="1400" i="1">
                <a:latin typeface="Tahoma" panose="020B0604030504040204" pitchFamily="34" charset="0"/>
              </a:rPr>
              <a:t>root lists</a:t>
            </a:r>
            <a:r>
              <a:rPr lang="tr-TR" altLang="en-US" sz="1400">
                <a:latin typeface="Tahoma" panose="020B0604030504040204" pitchFamily="34" charset="0"/>
              </a:rPr>
              <a:t> of </a:t>
            </a:r>
            <a:r>
              <a:rPr lang="tr-TR" altLang="en-US" sz="1400" i="1">
                <a:latin typeface="Tahoma" panose="020B0604030504040204" pitchFamily="34" charset="0"/>
              </a:rPr>
              <a:t>BH</a:t>
            </a:r>
            <a:r>
              <a:rPr lang="tr-TR" altLang="en-US" sz="1400" i="1" baseline="-25000">
                <a:latin typeface="Tahoma" panose="020B0604030504040204" pitchFamily="34" charset="0"/>
              </a:rPr>
              <a:t>1</a:t>
            </a:r>
            <a:r>
              <a:rPr lang="tr-TR" altLang="en-US" sz="1400">
                <a:latin typeface="Tahoma" panose="020B0604030504040204" pitchFamily="34" charset="0"/>
              </a:rPr>
              <a:t> and </a:t>
            </a:r>
            <a:r>
              <a:rPr lang="tr-TR" altLang="en-US" sz="1400" i="1">
                <a:latin typeface="Tahoma" panose="020B0604030504040204" pitchFamily="34" charset="0"/>
              </a:rPr>
              <a:t>BH</a:t>
            </a:r>
            <a:r>
              <a:rPr lang="tr-TR" altLang="en-US" sz="1400" i="1" baseline="-25000">
                <a:latin typeface="Tahoma" panose="020B0604030504040204" pitchFamily="34" charset="0"/>
              </a:rPr>
              <a:t>2</a:t>
            </a:r>
            <a:r>
              <a:rPr lang="tr-TR" altLang="en-US" sz="1400">
                <a:latin typeface="Tahoma" panose="020B0604030504040204" pitchFamily="34" charset="0"/>
              </a:rPr>
              <a:t> into one sorted by 					              // ascending degree. </a:t>
            </a:r>
            <a:endParaRPr lang="tr-TR" altLang="en-US" sz="1600">
              <a:latin typeface="Tahoma" panose="020B0604030504040204" pitchFamily="34" charset="0"/>
            </a:endParaRP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	if (BH_hdr-&gt;first == NULL) return BH_hdr-&gt;first;</a:t>
            </a: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	q=NULL; x=BH_hdr-&gt;first; r=sibling[x];</a:t>
            </a: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	while (r !=NULL)</a:t>
            </a: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		if (degree[r]!=degree[x] || sibling[r]!=NULL &amp;&amp;</a:t>
            </a: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		    degree[sibling[r]]==degree[x]) {q=x; x=r;}</a:t>
            </a: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		else if (key[x]&lt;=key[r]){sibling[x]=sibling[r];Get_a_BT_k(r,x);}</a:t>
            </a: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		      else { if (q == NULL) BH_hdr-&gt;first=r; else sibling[q]=r; </a:t>
            </a: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			  Get_a_BT_k(x,r); x=r;</a:t>
            </a: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	    		}</a:t>
            </a: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		r=sibling[x];</a:t>
            </a: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	return BH_hdr;</a:t>
            </a:r>
          </a:p>
          <a:p>
            <a:pPr marL="261938" indent="-261938" eaLnBrk="1" hangingPunct="1">
              <a:lnSpc>
                <a:spcPct val="80000"/>
              </a:lnSpc>
              <a:buClr>
                <a:schemeClr val="tx1"/>
              </a:buClr>
              <a:buFontTx/>
              <a:buNone/>
              <a:tabLst>
                <a:tab pos="812800" algn="l"/>
                <a:tab pos="1160463" algn="l"/>
              </a:tabLst>
            </a:pPr>
            <a:r>
              <a:rPr lang="tr-TR" altLang="en-US" sz="1600">
                <a:latin typeface="Tahoma" panose="020B0604030504040204" pitchFamily="34" charset="0"/>
              </a:rPr>
              <a:t>}</a:t>
            </a:r>
          </a:p>
          <a:p>
            <a:pPr marL="261938" indent="-261938" eaLnBrk="1" hangingPunct="1">
              <a:lnSpc>
                <a:spcPct val="80000"/>
              </a:lnSpc>
              <a:buClr>
                <a:schemeClr val="tx1"/>
              </a:buClr>
              <a:buFontTx/>
              <a:buNone/>
              <a:tabLst>
                <a:tab pos="812800" algn="l"/>
                <a:tab pos="1160463" algn="l"/>
              </a:tabLst>
            </a:pPr>
            <a:r>
              <a:rPr lang="tr-TR" altLang="en-US" sz="1600"/>
              <a:t>Running time:</a:t>
            </a:r>
            <a:r>
              <a:rPr lang="tr-TR" altLang="en-US" sz="1600">
                <a:solidFill>
                  <a:srgbClr val="FD2413"/>
                </a:solidFill>
                <a:latin typeface="Tahoma" panose="020B0604030504040204" pitchFamily="34" charset="0"/>
              </a:rPr>
              <a:t> </a:t>
            </a:r>
            <a:r>
              <a:rPr lang="tr-TR" altLang="en-US" sz="1600" i="1">
                <a:solidFill>
                  <a:srgbClr val="FD2413"/>
                </a:solidFill>
                <a:latin typeface="Tahoma" panose="020B0604030504040204" pitchFamily="34" charset="0"/>
              </a:rPr>
              <a:t>O(lg(n))</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Veri Yer Tutucusu 3">
            <a:extLst>
              <a:ext uri="{FF2B5EF4-FFF2-40B4-BE49-F238E27FC236}">
                <a16:creationId xmlns:a16="http://schemas.microsoft.com/office/drawing/2014/main" id="{2CFA1457-0333-4B4D-9D8A-77E630E6F347}"/>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9B43C1D-CB56-4E1F-BD5A-62D2FCA7865B}" type="datetime4">
              <a:rPr lang="en-US" altLang="en-US" sz="1400" smtClean="0"/>
              <a:pPr>
                <a:spcBef>
                  <a:spcPct val="0"/>
                </a:spcBef>
                <a:buFontTx/>
                <a:buNone/>
              </a:pPr>
              <a:t>December 14, 2024</a:t>
            </a:fld>
            <a:endParaRPr lang="en-US" altLang="en-US" sz="1400"/>
          </a:p>
        </p:txBody>
      </p:sp>
      <p:sp>
        <p:nvSpPr>
          <p:cNvPr id="136195" name="Alt Bilgi Yer Tutucusu 4">
            <a:extLst>
              <a:ext uri="{FF2B5EF4-FFF2-40B4-BE49-F238E27FC236}">
                <a16:creationId xmlns:a16="http://schemas.microsoft.com/office/drawing/2014/main" id="{65A4BB76-8B38-4CCE-9068-DBEA013652B9}"/>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36196" name="Slayt Numarası Yer Tutucusu 5">
            <a:extLst>
              <a:ext uri="{FF2B5EF4-FFF2-40B4-BE49-F238E27FC236}">
                <a16:creationId xmlns:a16="http://schemas.microsoft.com/office/drawing/2014/main" id="{E4C61508-ED41-4AAF-AA90-703DBA8D2140}"/>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170CA8E-4335-4DAF-9943-680FA8D6AA12}" type="slidenum">
              <a:rPr lang="en-US" altLang="en-US" sz="1400" smtClean="0"/>
              <a:pPr>
                <a:spcBef>
                  <a:spcPct val="0"/>
                </a:spcBef>
                <a:buFontTx/>
                <a:buNone/>
              </a:pPr>
              <a:t>128</a:t>
            </a:fld>
            <a:endParaRPr lang="en-US" altLang="en-US" sz="1400"/>
          </a:p>
        </p:txBody>
      </p:sp>
      <p:sp>
        <p:nvSpPr>
          <p:cNvPr id="136197" name="Rectangle 2">
            <a:extLst>
              <a:ext uri="{FF2B5EF4-FFF2-40B4-BE49-F238E27FC236}">
                <a16:creationId xmlns:a16="http://schemas.microsoft.com/office/drawing/2014/main" id="{DAA0C4D6-E304-49F8-8275-3000AF967921}"/>
              </a:ext>
            </a:extLst>
          </p:cNvPr>
          <p:cNvSpPr>
            <a:spLocks noGrp="1" noChangeArrowheads="1"/>
          </p:cNvSpPr>
          <p:nvPr>
            <p:ph type="title"/>
          </p:nvPr>
        </p:nvSpPr>
        <p:spPr>
          <a:xfrm>
            <a:off x="254000" y="274638"/>
            <a:ext cx="8432800" cy="1143000"/>
          </a:xfrm>
        </p:spPr>
        <p:txBody>
          <a:bodyPr/>
          <a:lstStyle/>
          <a:p>
            <a:pPr eaLnBrk="1" hangingPunct="1"/>
            <a:r>
              <a:rPr lang="tr-TR" altLang="en-US" sz="4000"/>
              <a:t>Illustration of Various Cases in Merging  </a:t>
            </a:r>
            <a:endParaRPr lang="en-US" altLang="en-US" sz="4000"/>
          </a:p>
        </p:txBody>
      </p:sp>
      <p:sp>
        <p:nvSpPr>
          <p:cNvPr id="136198" name="Oval 4">
            <a:extLst>
              <a:ext uri="{FF2B5EF4-FFF2-40B4-BE49-F238E27FC236}">
                <a16:creationId xmlns:a16="http://schemas.microsoft.com/office/drawing/2014/main" id="{17DFB89B-D5E2-48CF-9D56-62BEA91B5019}"/>
              </a:ext>
            </a:extLst>
          </p:cNvPr>
          <p:cNvSpPr>
            <a:spLocks noChangeArrowheads="1"/>
          </p:cNvSpPr>
          <p:nvPr/>
        </p:nvSpPr>
        <p:spPr bwMode="auto">
          <a:xfrm>
            <a:off x="3800475" y="2286000"/>
            <a:ext cx="319088"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6199" name="Oval 19">
            <a:extLst>
              <a:ext uri="{FF2B5EF4-FFF2-40B4-BE49-F238E27FC236}">
                <a16:creationId xmlns:a16="http://schemas.microsoft.com/office/drawing/2014/main" id="{1B3CE79C-BBD9-43AD-AD12-86655471E746}"/>
              </a:ext>
            </a:extLst>
          </p:cNvPr>
          <p:cNvSpPr>
            <a:spLocks noChangeArrowheads="1"/>
          </p:cNvSpPr>
          <p:nvPr/>
        </p:nvSpPr>
        <p:spPr bwMode="auto">
          <a:xfrm>
            <a:off x="357188" y="2281238"/>
            <a:ext cx="319087"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6200" name="Oval 22">
            <a:extLst>
              <a:ext uri="{FF2B5EF4-FFF2-40B4-BE49-F238E27FC236}">
                <a16:creationId xmlns:a16="http://schemas.microsoft.com/office/drawing/2014/main" id="{C2F41F17-632C-49C9-9E06-A25E4F8B5F48}"/>
              </a:ext>
            </a:extLst>
          </p:cNvPr>
          <p:cNvSpPr>
            <a:spLocks noChangeArrowheads="1"/>
          </p:cNvSpPr>
          <p:nvPr/>
        </p:nvSpPr>
        <p:spPr bwMode="auto">
          <a:xfrm>
            <a:off x="1706563" y="2281238"/>
            <a:ext cx="319087"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b</a:t>
            </a:r>
            <a:endParaRPr lang="en-US" altLang="en-US" sz="1800"/>
          </a:p>
        </p:txBody>
      </p:sp>
      <p:cxnSp>
        <p:nvCxnSpPr>
          <p:cNvPr id="136201" name="AutoShape 24">
            <a:extLst>
              <a:ext uri="{FF2B5EF4-FFF2-40B4-BE49-F238E27FC236}">
                <a16:creationId xmlns:a16="http://schemas.microsoft.com/office/drawing/2014/main" id="{C6CA68F9-8219-45F9-B459-022E0E5B1BBA}"/>
              </a:ext>
            </a:extLst>
          </p:cNvPr>
          <p:cNvCxnSpPr>
            <a:cxnSpLocks noChangeShapeType="1"/>
            <a:stCxn id="136199" idx="6"/>
            <a:endCxn id="136203" idx="2"/>
          </p:cNvCxnSpPr>
          <p:nvPr/>
        </p:nvCxnSpPr>
        <p:spPr bwMode="auto">
          <a:xfrm>
            <a:off x="676275" y="2468563"/>
            <a:ext cx="355600" cy="0"/>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202" name="AutoShape 25">
            <a:extLst>
              <a:ext uri="{FF2B5EF4-FFF2-40B4-BE49-F238E27FC236}">
                <a16:creationId xmlns:a16="http://schemas.microsoft.com/office/drawing/2014/main" id="{005BC106-7786-461A-9304-906719C9E12A}"/>
              </a:ext>
            </a:extLst>
          </p:cNvPr>
          <p:cNvCxnSpPr>
            <a:cxnSpLocks noChangeShapeType="1"/>
            <a:stCxn id="136200" idx="6"/>
            <a:endCxn id="136204" idx="2"/>
          </p:cNvCxnSpPr>
          <p:nvPr/>
        </p:nvCxnSpPr>
        <p:spPr bwMode="auto">
          <a:xfrm>
            <a:off x="2025650" y="2468563"/>
            <a:ext cx="35560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203" name="Oval 26">
            <a:extLst>
              <a:ext uri="{FF2B5EF4-FFF2-40B4-BE49-F238E27FC236}">
                <a16:creationId xmlns:a16="http://schemas.microsoft.com/office/drawing/2014/main" id="{BBE44EF3-2870-4B75-92F7-6144DEAB43F5}"/>
              </a:ext>
            </a:extLst>
          </p:cNvPr>
          <p:cNvSpPr>
            <a:spLocks noChangeArrowheads="1"/>
          </p:cNvSpPr>
          <p:nvPr/>
        </p:nvSpPr>
        <p:spPr bwMode="auto">
          <a:xfrm>
            <a:off x="1031875" y="2281238"/>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a</a:t>
            </a:r>
            <a:endParaRPr lang="en-US" altLang="en-US" sz="1800"/>
          </a:p>
        </p:txBody>
      </p:sp>
      <p:sp>
        <p:nvSpPr>
          <p:cNvPr id="136204" name="Oval 29">
            <a:extLst>
              <a:ext uri="{FF2B5EF4-FFF2-40B4-BE49-F238E27FC236}">
                <a16:creationId xmlns:a16="http://schemas.microsoft.com/office/drawing/2014/main" id="{B00D20DA-C823-4736-98DB-9A34D2A27EB3}"/>
              </a:ext>
            </a:extLst>
          </p:cNvPr>
          <p:cNvSpPr>
            <a:spLocks noChangeArrowheads="1"/>
          </p:cNvSpPr>
          <p:nvPr/>
        </p:nvSpPr>
        <p:spPr bwMode="auto">
          <a:xfrm>
            <a:off x="2381250" y="2281238"/>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c</a:t>
            </a:r>
            <a:endParaRPr lang="en-US" altLang="en-US" sz="1800"/>
          </a:p>
        </p:txBody>
      </p:sp>
      <p:cxnSp>
        <p:nvCxnSpPr>
          <p:cNvPr id="136205" name="AutoShape 31">
            <a:extLst>
              <a:ext uri="{FF2B5EF4-FFF2-40B4-BE49-F238E27FC236}">
                <a16:creationId xmlns:a16="http://schemas.microsoft.com/office/drawing/2014/main" id="{97509C75-9E54-4D84-845A-B7608134D628}"/>
              </a:ext>
            </a:extLst>
          </p:cNvPr>
          <p:cNvCxnSpPr>
            <a:cxnSpLocks noChangeShapeType="1"/>
            <a:stCxn id="136203" idx="6"/>
            <a:endCxn id="136200" idx="2"/>
          </p:cNvCxnSpPr>
          <p:nvPr/>
        </p:nvCxnSpPr>
        <p:spPr bwMode="auto">
          <a:xfrm>
            <a:off x="1349375" y="2468563"/>
            <a:ext cx="357188"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206" name="Oval 33">
            <a:extLst>
              <a:ext uri="{FF2B5EF4-FFF2-40B4-BE49-F238E27FC236}">
                <a16:creationId xmlns:a16="http://schemas.microsoft.com/office/drawing/2014/main" id="{A52D29F9-FB3A-4079-BF6D-C15F059DC6C9}"/>
              </a:ext>
            </a:extLst>
          </p:cNvPr>
          <p:cNvSpPr>
            <a:spLocks noChangeArrowheads="1"/>
          </p:cNvSpPr>
          <p:nvPr/>
        </p:nvSpPr>
        <p:spPr bwMode="auto">
          <a:xfrm>
            <a:off x="3055938" y="2282825"/>
            <a:ext cx="319087"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d</a:t>
            </a:r>
            <a:endParaRPr lang="en-US" altLang="en-US" sz="1800"/>
          </a:p>
        </p:txBody>
      </p:sp>
      <p:cxnSp>
        <p:nvCxnSpPr>
          <p:cNvPr id="136207" name="AutoShape 48">
            <a:extLst>
              <a:ext uri="{FF2B5EF4-FFF2-40B4-BE49-F238E27FC236}">
                <a16:creationId xmlns:a16="http://schemas.microsoft.com/office/drawing/2014/main" id="{B4F79ED3-455A-4F1D-A2B6-35061E4FED66}"/>
              </a:ext>
            </a:extLst>
          </p:cNvPr>
          <p:cNvCxnSpPr>
            <a:cxnSpLocks noChangeShapeType="1"/>
            <a:stCxn id="136204" idx="6"/>
            <a:endCxn id="136206" idx="2"/>
          </p:cNvCxnSpPr>
          <p:nvPr/>
        </p:nvCxnSpPr>
        <p:spPr bwMode="auto">
          <a:xfrm>
            <a:off x="2698750" y="2468563"/>
            <a:ext cx="357188"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208" name="AutoShape 49">
            <a:extLst>
              <a:ext uri="{FF2B5EF4-FFF2-40B4-BE49-F238E27FC236}">
                <a16:creationId xmlns:a16="http://schemas.microsoft.com/office/drawing/2014/main" id="{149124E1-A998-4723-89B5-EEABD3E0D53D}"/>
              </a:ext>
            </a:extLst>
          </p:cNvPr>
          <p:cNvCxnSpPr>
            <a:cxnSpLocks noChangeShapeType="1"/>
            <a:stCxn id="136206" idx="6"/>
            <a:endCxn id="136198" idx="2"/>
          </p:cNvCxnSpPr>
          <p:nvPr/>
        </p:nvCxnSpPr>
        <p:spPr bwMode="auto">
          <a:xfrm>
            <a:off x="3375025" y="2468563"/>
            <a:ext cx="425450" cy="3175"/>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209" name="Text Box 50">
            <a:extLst>
              <a:ext uri="{FF2B5EF4-FFF2-40B4-BE49-F238E27FC236}">
                <a16:creationId xmlns:a16="http://schemas.microsoft.com/office/drawing/2014/main" id="{F3C116FD-E79F-4520-AAAE-A020A8503D42}"/>
              </a:ext>
            </a:extLst>
          </p:cNvPr>
          <p:cNvSpPr txBox="1">
            <a:spLocks noChangeArrowheads="1"/>
          </p:cNvSpPr>
          <p:nvPr/>
        </p:nvSpPr>
        <p:spPr bwMode="auto">
          <a:xfrm>
            <a:off x="1027113" y="19383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q</a:t>
            </a:r>
            <a:endParaRPr lang="en-US" altLang="en-US" sz="1800"/>
          </a:p>
        </p:txBody>
      </p:sp>
      <p:sp>
        <p:nvSpPr>
          <p:cNvPr id="136210" name="Text Box 51">
            <a:extLst>
              <a:ext uri="{FF2B5EF4-FFF2-40B4-BE49-F238E27FC236}">
                <a16:creationId xmlns:a16="http://schemas.microsoft.com/office/drawing/2014/main" id="{CEAB8CC6-5DF5-40C2-AABE-79A068F916DF}"/>
              </a:ext>
            </a:extLst>
          </p:cNvPr>
          <p:cNvSpPr txBox="1">
            <a:spLocks noChangeArrowheads="1"/>
          </p:cNvSpPr>
          <p:nvPr/>
        </p:nvSpPr>
        <p:spPr bwMode="auto">
          <a:xfrm>
            <a:off x="1695450" y="1951038"/>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x</a:t>
            </a:r>
            <a:endParaRPr lang="en-US" altLang="en-US" sz="1800"/>
          </a:p>
        </p:txBody>
      </p:sp>
      <p:sp>
        <p:nvSpPr>
          <p:cNvPr id="136211" name="Text Box 52">
            <a:extLst>
              <a:ext uri="{FF2B5EF4-FFF2-40B4-BE49-F238E27FC236}">
                <a16:creationId xmlns:a16="http://schemas.microsoft.com/office/drawing/2014/main" id="{1B80B1AE-D9C9-487D-B60D-8C43D16DAFBD}"/>
              </a:ext>
            </a:extLst>
          </p:cNvPr>
          <p:cNvSpPr txBox="1">
            <a:spLocks noChangeArrowheads="1"/>
          </p:cNvSpPr>
          <p:nvPr/>
        </p:nvSpPr>
        <p:spPr bwMode="auto">
          <a:xfrm>
            <a:off x="2405063" y="1965325"/>
            <a:ext cx="285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r</a:t>
            </a:r>
            <a:endParaRPr lang="en-US" altLang="en-US" sz="1800"/>
          </a:p>
        </p:txBody>
      </p:sp>
      <p:sp>
        <p:nvSpPr>
          <p:cNvPr id="136212" name="Text Box 53">
            <a:extLst>
              <a:ext uri="{FF2B5EF4-FFF2-40B4-BE49-F238E27FC236}">
                <a16:creationId xmlns:a16="http://schemas.microsoft.com/office/drawing/2014/main" id="{B1865749-761A-4D67-9F9C-4A4402FE9B36}"/>
              </a:ext>
            </a:extLst>
          </p:cNvPr>
          <p:cNvSpPr txBox="1">
            <a:spLocks noChangeArrowheads="1"/>
          </p:cNvSpPr>
          <p:nvPr/>
        </p:nvSpPr>
        <p:spPr bwMode="auto">
          <a:xfrm>
            <a:off x="2738438" y="1993900"/>
            <a:ext cx="1085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sibling[r]</a:t>
            </a:r>
            <a:endParaRPr lang="en-US" altLang="en-US" sz="1800"/>
          </a:p>
        </p:txBody>
      </p:sp>
      <p:sp>
        <p:nvSpPr>
          <p:cNvPr id="136213" name="Rectangle 54">
            <a:extLst>
              <a:ext uri="{FF2B5EF4-FFF2-40B4-BE49-F238E27FC236}">
                <a16:creationId xmlns:a16="http://schemas.microsoft.com/office/drawing/2014/main" id="{36F7793B-B251-45CD-8AEA-54DBFEA97332}"/>
              </a:ext>
            </a:extLst>
          </p:cNvPr>
          <p:cNvSpPr>
            <a:spLocks noChangeArrowheads="1"/>
          </p:cNvSpPr>
          <p:nvPr/>
        </p:nvSpPr>
        <p:spPr bwMode="auto">
          <a:xfrm>
            <a:off x="3208338" y="1349375"/>
            <a:ext cx="2838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i="1">
                <a:solidFill>
                  <a:srgbClr val="FD2413"/>
                </a:solidFill>
              </a:rPr>
              <a:t>degree[r] </a:t>
            </a:r>
            <a:r>
              <a:rPr lang="tr-TR" altLang="en-US" sz="2400" i="1">
                <a:solidFill>
                  <a:srgbClr val="FD2413"/>
                </a:solidFill>
                <a:cs typeface="Times New Roman" panose="02020603050405020304" pitchFamily="18" charset="0"/>
              </a:rPr>
              <a:t>≠ </a:t>
            </a:r>
            <a:r>
              <a:rPr lang="tr-TR" altLang="en-US" sz="2400" i="1">
                <a:solidFill>
                  <a:srgbClr val="FD2413"/>
                </a:solidFill>
              </a:rPr>
              <a:t>degree[x]</a:t>
            </a:r>
            <a:endParaRPr lang="en-US" altLang="en-US" sz="2400" i="1">
              <a:solidFill>
                <a:srgbClr val="FD2413"/>
              </a:solidFill>
            </a:endParaRPr>
          </a:p>
        </p:txBody>
      </p:sp>
      <p:sp>
        <p:nvSpPr>
          <p:cNvPr id="136214" name="Oval 55">
            <a:extLst>
              <a:ext uri="{FF2B5EF4-FFF2-40B4-BE49-F238E27FC236}">
                <a16:creationId xmlns:a16="http://schemas.microsoft.com/office/drawing/2014/main" id="{13E22F5A-CA0E-4FBC-BE52-2B452F5E67ED}"/>
              </a:ext>
            </a:extLst>
          </p:cNvPr>
          <p:cNvSpPr>
            <a:spLocks noChangeArrowheads="1"/>
          </p:cNvSpPr>
          <p:nvPr/>
        </p:nvSpPr>
        <p:spPr bwMode="auto">
          <a:xfrm>
            <a:off x="8081963" y="2286000"/>
            <a:ext cx="319087"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6215" name="Oval 56">
            <a:extLst>
              <a:ext uri="{FF2B5EF4-FFF2-40B4-BE49-F238E27FC236}">
                <a16:creationId xmlns:a16="http://schemas.microsoft.com/office/drawing/2014/main" id="{A41D1549-A079-4CE2-AF72-F75B32237F8A}"/>
              </a:ext>
            </a:extLst>
          </p:cNvPr>
          <p:cNvSpPr>
            <a:spLocks noChangeArrowheads="1"/>
          </p:cNvSpPr>
          <p:nvPr/>
        </p:nvSpPr>
        <p:spPr bwMode="auto">
          <a:xfrm>
            <a:off x="4638675" y="2281238"/>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6216" name="Oval 57">
            <a:extLst>
              <a:ext uri="{FF2B5EF4-FFF2-40B4-BE49-F238E27FC236}">
                <a16:creationId xmlns:a16="http://schemas.microsoft.com/office/drawing/2014/main" id="{4C127B48-B61F-4768-A63A-6FF39C34A9D9}"/>
              </a:ext>
            </a:extLst>
          </p:cNvPr>
          <p:cNvSpPr>
            <a:spLocks noChangeArrowheads="1"/>
          </p:cNvSpPr>
          <p:nvPr/>
        </p:nvSpPr>
        <p:spPr bwMode="auto">
          <a:xfrm>
            <a:off x="5988050" y="2281238"/>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b</a:t>
            </a:r>
            <a:endParaRPr lang="en-US" altLang="en-US" sz="1800"/>
          </a:p>
        </p:txBody>
      </p:sp>
      <p:cxnSp>
        <p:nvCxnSpPr>
          <p:cNvPr id="136217" name="AutoShape 58">
            <a:extLst>
              <a:ext uri="{FF2B5EF4-FFF2-40B4-BE49-F238E27FC236}">
                <a16:creationId xmlns:a16="http://schemas.microsoft.com/office/drawing/2014/main" id="{D25AF2DE-7AD6-4546-AD10-9D7406F2CE49}"/>
              </a:ext>
            </a:extLst>
          </p:cNvPr>
          <p:cNvCxnSpPr>
            <a:cxnSpLocks noChangeShapeType="1"/>
            <a:stCxn id="136215" idx="6"/>
            <a:endCxn id="136219" idx="2"/>
          </p:cNvCxnSpPr>
          <p:nvPr/>
        </p:nvCxnSpPr>
        <p:spPr bwMode="auto">
          <a:xfrm>
            <a:off x="4957763" y="2468563"/>
            <a:ext cx="355600" cy="0"/>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218" name="AutoShape 59">
            <a:extLst>
              <a:ext uri="{FF2B5EF4-FFF2-40B4-BE49-F238E27FC236}">
                <a16:creationId xmlns:a16="http://schemas.microsoft.com/office/drawing/2014/main" id="{20A83FB0-665A-442E-98BD-91B2FD8EFC24}"/>
              </a:ext>
            </a:extLst>
          </p:cNvPr>
          <p:cNvCxnSpPr>
            <a:cxnSpLocks noChangeShapeType="1"/>
            <a:stCxn id="136216" idx="6"/>
            <a:endCxn id="136220" idx="2"/>
          </p:cNvCxnSpPr>
          <p:nvPr/>
        </p:nvCxnSpPr>
        <p:spPr bwMode="auto">
          <a:xfrm>
            <a:off x="6307138" y="2468563"/>
            <a:ext cx="35560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219" name="Oval 60">
            <a:extLst>
              <a:ext uri="{FF2B5EF4-FFF2-40B4-BE49-F238E27FC236}">
                <a16:creationId xmlns:a16="http://schemas.microsoft.com/office/drawing/2014/main" id="{C7A70B8B-49C5-4AC1-B5D4-AB63B83F9C13}"/>
              </a:ext>
            </a:extLst>
          </p:cNvPr>
          <p:cNvSpPr>
            <a:spLocks noChangeArrowheads="1"/>
          </p:cNvSpPr>
          <p:nvPr/>
        </p:nvSpPr>
        <p:spPr bwMode="auto">
          <a:xfrm>
            <a:off x="5313363" y="2281238"/>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a</a:t>
            </a:r>
            <a:endParaRPr lang="en-US" altLang="en-US" sz="1800"/>
          </a:p>
        </p:txBody>
      </p:sp>
      <p:sp>
        <p:nvSpPr>
          <p:cNvPr id="136220" name="Oval 61">
            <a:extLst>
              <a:ext uri="{FF2B5EF4-FFF2-40B4-BE49-F238E27FC236}">
                <a16:creationId xmlns:a16="http://schemas.microsoft.com/office/drawing/2014/main" id="{E7191E12-E1FF-460C-BBD1-8CFE1E3F8996}"/>
              </a:ext>
            </a:extLst>
          </p:cNvPr>
          <p:cNvSpPr>
            <a:spLocks noChangeArrowheads="1"/>
          </p:cNvSpPr>
          <p:nvPr/>
        </p:nvSpPr>
        <p:spPr bwMode="auto">
          <a:xfrm>
            <a:off x="6662738" y="2281238"/>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c</a:t>
            </a:r>
            <a:endParaRPr lang="en-US" altLang="en-US" sz="1800"/>
          </a:p>
        </p:txBody>
      </p:sp>
      <p:cxnSp>
        <p:nvCxnSpPr>
          <p:cNvPr id="136221" name="AutoShape 62">
            <a:extLst>
              <a:ext uri="{FF2B5EF4-FFF2-40B4-BE49-F238E27FC236}">
                <a16:creationId xmlns:a16="http://schemas.microsoft.com/office/drawing/2014/main" id="{93C8CE93-C0B9-453D-8F9F-1F0203E76913}"/>
              </a:ext>
            </a:extLst>
          </p:cNvPr>
          <p:cNvCxnSpPr>
            <a:cxnSpLocks noChangeShapeType="1"/>
            <a:stCxn id="136219" idx="6"/>
            <a:endCxn id="136216" idx="2"/>
          </p:cNvCxnSpPr>
          <p:nvPr/>
        </p:nvCxnSpPr>
        <p:spPr bwMode="auto">
          <a:xfrm>
            <a:off x="5630863" y="2468563"/>
            <a:ext cx="35718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222" name="Oval 63">
            <a:extLst>
              <a:ext uri="{FF2B5EF4-FFF2-40B4-BE49-F238E27FC236}">
                <a16:creationId xmlns:a16="http://schemas.microsoft.com/office/drawing/2014/main" id="{1811FACC-412A-4DAD-9ACB-1E01748F45BA}"/>
              </a:ext>
            </a:extLst>
          </p:cNvPr>
          <p:cNvSpPr>
            <a:spLocks noChangeArrowheads="1"/>
          </p:cNvSpPr>
          <p:nvPr/>
        </p:nvSpPr>
        <p:spPr bwMode="auto">
          <a:xfrm>
            <a:off x="7337425" y="2282825"/>
            <a:ext cx="319088"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d</a:t>
            </a:r>
            <a:endParaRPr lang="en-US" altLang="en-US" sz="1800"/>
          </a:p>
        </p:txBody>
      </p:sp>
      <p:cxnSp>
        <p:nvCxnSpPr>
          <p:cNvPr id="136223" name="AutoShape 64">
            <a:extLst>
              <a:ext uri="{FF2B5EF4-FFF2-40B4-BE49-F238E27FC236}">
                <a16:creationId xmlns:a16="http://schemas.microsoft.com/office/drawing/2014/main" id="{8F79DEAA-0B15-4955-94E2-75411392A7A9}"/>
              </a:ext>
            </a:extLst>
          </p:cNvPr>
          <p:cNvCxnSpPr>
            <a:cxnSpLocks noChangeShapeType="1"/>
            <a:stCxn id="136220" idx="6"/>
            <a:endCxn id="136222" idx="2"/>
          </p:cNvCxnSpPr>
          <p:nvPr/>
        </p:nvCxnSpPr>
        <p:spPr bwMode="auto">
          <a:xfrm>
            <a:off x="6980238" y="2468563"/>
            <a:ext cx="35718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224" name="AutoShape 65">
            <a:extLst>
              <a:ext uri="{FF2B5EF4-FFF2-40B4-BE49-F238E27FC236}">
                <a16:creationId xmlns:a16="http://schemas.microsoft.com/office/drawing/2014/main" id="{091C3A9B-8BF2-4CB7-9882-7A1B5286B883}"/>
              </a:ext>
            </a:extLst>
          </p:cNvPr>
          <p:cNvCxnSpPr>
            <a:cxnSpLocks noChangeShapeType="1"/>
            <a:stCxn id="136222" idx="6"/>
            <a:endCxn id="136214" idx="2"/>
          </p:cNvCxnSpPr>
          <p:nvPr/>
        </p:nvCxnSpPr>
        <p:spPr bwMode="auto">
          <a:xfrm>
            <a:off x="7656513" y="2468563"/>
            <a:ext cx="425450" cy="3175"/>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225" name="Text Box 66">
            <a:extLst>
              <a:ext uri="{FF2B5EF4-FFF2-40B4-BE49-F238E27FC236}">
                <a16:creationId xmlns:a16="http://schemas.microsoft.com/office/drawing/2014/main" id="{FBE87F05-B13B-43AC-BAC3-B5923F253092}"/>
              </a:ext>
            </a:extLst>
          </p:cNvPr>
          <p:cNvSpPr txBox="1">
            <a:spLocks noChangeArrowheads="1"/>
          </p:cNvSpPr>
          <p:nvPr/>
        </p:nvSpPr>
        <p:spPr bwMode="auto">
          <a:xfrm>
            <a:off x="5976938" y="19240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q</a:t>
            </a:r>
            <a:endParaRPr lang="en-US" altLang="en-US" sz="1800"/>
          </a:p>
        </p:txBody>
      </p:sp>
      <p:sp>
        <p:nvSpPr>
          <p:cNvPr id="136226" name="Text Box 67">
            <a:extLst>
              <a:ext uri="{FF2B5EF4-FFF2-40B4-BE49-F238E27FC236}">
                <a16:creationId xmlns:a16="http://schemas.microsoft.com/office/drawing/2014/main" id="{4D0742F8-32EE-451D-A8C3-DD88056DAC28}"/>
              </a:ext>
            </a:extLst>
          </p:cNvPr>
          <p:cNvSpPr txBox="1">
            <a:spLocks noChangeArrowheads="1"/>
          </p:cNvSpPr>
          <p:nvPr/>
        </p:nvSpPr>
        <p:spPr bwMode="auto">
          <a:xfrm>
            <a:off x="6645275" y="1936750"/>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x</a:t>
            </a:r>
            <a:endParaRPr lang="en-US" altLang="en-US" sz="1800"/>
          </a:p>
        </p:txBody>
      </p:sp>
      <p:sp>
        <p:nvSpPr>
          <p:cNvPr id="136227" name="Text Box 68">
            <a:extLst>
              <a:ext uri="{FF2B5EF4-FFF2-40B4-BE49-F238E27FC236}">
                <a16:creationId xmlns:a16="http://schemas.microsoft.com/office/drawing/2014/main" id="{5A296D91-C987-4A8C-8133-A7608ABBF8D4}"/>
              </a:ext>
            </a:extLst>
          </p:cNvPr>
          <p:cNvSpPr txBox="1">
            <a:spLocks noChangeArrowheads="1"/>
          </p:cNvSpPr>
          <p:nvPr/>
        </p:nvSpPr>
        <p:spPr bwMode="auto">
          <a:xfrm>
            <a:off x="7354888" y="1951038"/>
            <a:ext cx="285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r</a:t>
            </a:r>
            <a:endParaRPr lang="en-US" altLang="en-US" sz="1800"/>
          </a:p>
        </p:txBody>
      </p:sp>
      <p:sp>
        <p:nvSpPr>
          <p:cNvPr id="136228" name="Text Box 70">
            <a:extLst>
              <a:ext uri="{FF2B5EF4-FFF2-40B4-BE49-F238E27FC236}">
                <a16:creationId xmlns:a16="http://schemas.microsoft.com/office/drawing/2014/main" id="{6827F62D-DEB5-4C18-B352-129DC9CBA8DB}"/>
              </a:ext>
            </a:extLst>
          </p:cNvPr>
          <p:cNvSpPr txBox="1">
            <a:spLocks noChangeArrowheads="1"/>
          </p:cNvSpPr>
          <p:nvPr/>
        </p:nvSpPr>
        <p:spPr bwMode="auto">
          <a:xfrm>
            <a:off x="1693863" y="2595563"/>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6229" name="Text Box 71">
            <a:extLst>
              <a:ext uri="{FF2B5EF4-FFF2-40B4-BE49-F238E27FC236}">
                <a16:creationId xmlns:a16="http://schemas.microsoft.com/office/drawing/2014/main" id="{B462CA15-8435-42FD-B045-256256411015}"/>
              </a:ext>
            </a:extLst>
          </p:cNvPr>
          <p:cNvSpPr txBox="1">
            <a:spLocks noChangeArrowheads="1"/>
          </p:cNvSpPr>
          <p:nvPr/>
        </p:nvSpPr>
        <p:spPr bwMode="auto">
          <a:xfrm>
            <a:off x="2244725" y="2595563"/>
            <a:ext cx="5969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k+c</a:t>
            </a:r>
            <a:endParaRPr lang="en-US" altLang="en-US" sz="2000" b="0" i="1" baseline="-25000"/>
          </a:p>
        </p:txBody>
      </p:sp>
      <p:sp>
        <p:nvSpPr>
          <p:cNvPr id="136230" name="Text Box 72">
            <a:extLst>
              <a:ext uri="{FF2B5EF4-FFF2-40B4-BE49-F238E27FC236}">
                <a16:creationId xmlns:a16="http://schemas.microsoft.com/office/drawing/2014/main" id="{8B1B4454-F9C3-4094-8099-85F99955A7ED}"/>
              </a:ext>
            </a:extLst>
          </p:cNvPr>
          <p:cNvSpPr txBox="1">
            <a:spLocks noChangeArrowheads="1"/>
          </p:cNvSpPr>
          <p:nvPr/>
        </p:nvSpPr>
        <p:spPr bwMode="auto">
          <a:xfrm>
            <a:off x="5959475" y="2608263"/>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6231" name="Text Box 73">
            <a:extLst>
              <a:ext uri="{FF2B5EF4-FFF2-40B4-BE49-F238E27FC236}">
                <a16:creationId xmlns:a16="http://schemas.microsoft.com/office/drawing/2014/main" id="{D38ACCBE-3CA8-406E-A9EB-678CF970E357}"/>
              </a:ext>
            </a:extLst>
          </p:cNvPr>
          <p:cNvSpPr txBox="1">
            <a:spLocks noChangeArrowheads="1"/>
          </p:cNvSpPr>
          <p:nvPr/>
        </p:nvSpPr>
        <p:spPr bwMode="auto">
          <a:xfrm>
            <a:off x="6510338" y="2608263"/>
            <a:ext cx="5969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k+c</a:t>
            </a:r>
            <a:endParaRPr lang="en-US" altLang="en-US" sz="2000" b="0" i="1" baseline="-25000"/>
          </a:p>
        </p:txBody>
      </p:sp>
      <p:sp>
        <p:nvSpPr>
          <p:cNvPr id="136232" name="Rectangle 74">
            <a:extLst>
              <a:ext uri="{FF2B5EF4-FFF2-40B4-BE49-F238E27FC236}">
                <a16:creationId xmlns:a16="http://schemas.microsoft.com/office/drawing/2014/main" id="{207C8B3A-0B86-4152-A5B7-7C636794B00B}"/>
              </a:ext>
            </a:extLst>
          </p:cNvPr>
          <p:cNvSpPr>
            <a:spLocks noChangeArrowheads="1"/>
          </p:cNvSpPr>
          <p:nvPr/>
        </p:nvSpPr>
        <p:spPr bwMode="auto">
          <a:xfrm>
            <a:off x="1038225" y="3754438"/>
            <a:ext cx="711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i="1">
                <a:solidFill>
                  <a:srgbClr val="FD2413"/>
                </a:solidFill>
              </a:rPr>
              <a:t>sibling[r] ≠</a:t>
            </a:r>
            <a:r>
              <a:rPr lang="tr-TR" altLang="en-US" sz="2400"/>
              <a:t> </a:t>
            </a:r>
            <a:r>
              <a:rPr lang="tr-TR" altLang="en-US" sz="2400" i="1">
                <a:solidFill>
                  <a:srgbClr val="FD2413"/>
                </a:solidFill>
              </a:rPr>
              <a:t>NULL &amp;&amp; degree[sibling[r]]=degree[x])</a:t>
            </a:r>
            <a:endParaRPr lang="en-US" altLang="en-US" sz="2400" i="1">
              <a:solidFill>
                <a:srgbClr val="FD2413"/>
              </a:solidFill>
            </a:endParaRPr>
          </a:p>
        </p:txBody>
      </p:sp>
      <p:sp>
        <p:nvSpPr>
          <p:cNvPr id="136233" name="Oval 75">
            <a:extLst>
              <a:ext uri="{FF2B5EF4-FFF2-40B4-BE49-F238E27FC236}">
                <a16:creationId xmlns:a16="http://schemas.microsoft.com/office/drawing/2014/main" id="{D20FB95B-2BB9-48BA-BA83-8E2C35FE79BE}"/>
              </a:ext>
            </a:extLst>
          </p:cNvPr>
          <p:cNvSpPr>
            <a:spLocks noChangeArrowheads="1"/>
          </p:cNvSpPr>
          <p:nvPr/>
        </p:nvSpPr>
        <p:spPr bwMode="auto">
          <a:xfrm>
            <a:off x="3813175" y="4827588"/>
            <a:ext cx="319088"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6234" name="Oval 76">
            <a:extLst>
              <a:ext uri="{FF2B5EF4-FFF2-40B4-BE49-F238E27FC236}">
                <a16:creationId xmlns:a16="http://schemas.microsoft.com/office/drawing/2014/main" id="{723C9FC0-F591-4A78-BC6F-751630A44DE8}"/>
              </a:ext>
            </a:extLst>
          </p:cNvPr>
          <p:cNvSpPr>
            <a:spLocks noChangeArrowheads="1"/>
          </p:cNvSpPr>
          <p:nvPr/>
        </p:nvSpPr>
        <p:spPr bwMode="auto">
          <a:xfrm>
            <a:off x="369888" y="4822825"/>
            <a:ext cx="319087"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6235" name="Oval 77">
            <a:extLst>
              <a:ext uri="{FF2B5EF4-FFF2-40B4-BE49-F238E27FC236}">
                <a16:creationId xmlns:a16="http://schemas.microsoft.com/office/drawing/2014/main" id="{7152C802-3A18-4C8F-A0B8-B0AC011453F4}"/>
              </a:ext>
            </a:extLst>
          </p:cNvPr>
          <p:cNvSpPr>
            <a:spLocks noChangeArrowheads="1"/>
          </p:cNvSpPr>
          <p:nvPr/>
        </p:nvSpPr>
        <p:spPr bwMode="auto">
          <a:xfrm>
            <a:off x="1719263" y="4822825"/>
            <a:ext cx="319087"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b</a:t>
            </a:r>
            <a:endParaRPr lang="en-US" altLang="en-US" sz="1800"/>
          </a:p>
        </p:txBody>
      </p:sp>
      <p:cxnSp>
        <p:nvCxnSpPr>
          <p:cNvPr id="136236" name="AutoShape 78">
            <a:extLst>
              <a:ext uri="{FF2B5EF4-FFF2-40B4-BE49-F238E27FC236}">
                <a16:creationId xmlns:a16="http://schemas.microsoft.com/office/drawing/2014/main" id="{2C13C208-473C-4957-AC8C-0BCECA1F1909}"/>
              </a:ext>
            </a:extLst>
          </p:cNvPr>
          <p:cNvCxnSpPr>
            <a:cxnSpLocks noChangeShapeType="1"/>
            <a:stCxn id="136234" idx="6"/>
            <a:endCxn id="136238" idx="2"/>
          </p:cNvCxnSpPr>
          <p:nvPr/>
        </p:nvCxnSpPr>
        <p:spPr bwMode="auto">
          <a:xfrm>
            <a:off x="688975" y="5010150"/>
            <a:ext cx="355600" cy="0"/>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237" name="AutoShape 79">
            <a:extLst>
              <a:ext uri="{FF2B5EF4-FFF2-40B4-BE49-F238E27FC236}">
                <a16:creationId xmlns:a16="http://schemas.microsoft.com/office/drawing/2014/main" id="{1E6FF715-C3B6-4CFE-84CF-ADCA266BEE59}"/>
              </a:ext>
            </a:extLst>
          </p:cNvPr>
          <p:cNvCxnSpPr>
            <a:cxnSpLocks noChangeShapeType="1"/>
            <a:stCxn id="136235" idx="6"/>
            <a:endCxn id="136239" idx="2"/>
          </p:cNvCxnSpPr>
          <p:nvPr/>
        </p:nvCxnSpPr>
        <p:spPr bwMode="auto">
          <a:xfrm>
            <a:off x="2038350" y="5010150"/>
            <a:ext cx="35560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238" name="Oval 80">
            <a:extLst>
              <a:ext uri="{FF2B5EF4-FFF2-40B4-BE49-F238E27FC236}">
                <a16:creationId xmlns:a16="http://schemas.microsoft.com/office/drawing/2014/main" id="{A6A8BE08-895D-43F9-A493-8494BDACD3F8}"/>
              </a:ext>
            </a:extLst>
          </p:cNvPr>
          <p:cNvSpPr>
            <a:spLocks noChangeArrowheads="1"/>
          </p:cNvSpPr>
          <p:nvPr/>
        </p:nvSpPr>
        <p:spPr bwMode="auto">
          <a:xfrm>
            <a:off x="1044575" y="4822825"/>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a</a:t>
            </a:r>
            <a:endParaRPr lang="en-US" altLang="en-US" sz="1800"/>
          </a:p>
        </p:txBody>
      </p:sp>
      <p:sp>
        <p:nvSpPr>
          <p:cNvPr id="136239" name="Oval 81">
            <a:extLst>
              <a:ext uri="{FF2B5EF4-FFF2-40B4-BE49-F238E27FC236}">
                <a16:creationId xmlns:a16="http://schemas.microsoft.com/office/drawing/2014/main" id="{1A9D1ED1-8DAF-4720-AE82-4DC385057349}"/>
              </a:ext>
            </a:extLst>
          </p:cNvPr>
          <p:cNvSpPr>
            <a:spLocks noChangeArrowheads="1"/>
          </p:cNvSpPr>
          <p:nvPr/>
        </p:nvSpPr>
        <p:spPr bwMode="auto">
          <a:xfrm>
            <a:off x="2393950" y="4822825"/>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c</a:t>
            </a:r>
            <a:endParaRPr lang="en-US" altLang="en-US" sz="1800"/>
          </a:p>
        </p:txBody>
      </p:sp>
      <p:cxnSp>
        <p:nvCxnSpPr>
          <p:cNvPr id="136240" name="AutoShape 82">
            <a:extLst>
              <a:ext uri="{FF2B5EF4-FFF2-40B4-BE49-F238E27FC236}">
                <a16:creationId xmlns:a16="http://schemas.microsoft.com/office/drawing/2014/main" id="{55984548-E043-4EEF-B6B4-96B2A45EB860}"/>
              </a:ext>
            </a:extLst>
          </p:cNvPr>
          <p:cNvCxnSpPr>
            <a:cxnSpLocks noChangeShapeType="1"/>
            <a:stCxn id="136238" idx="6"/>
            <a:endCxn id="136235" idx="2"/>
          </p:cNvCxnSpPr>
          <p:nvPr/>
        </p:nvCxnSpPr>
        <p:spPr bwMode="auto">
          <a:xfrm>
            <a:off x="1362075" y="5010150"/>
            <a:ext cx="357188"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241" name="Oval 83">
            <a:extLst>
              <a:ext uri="{FF2B5EF4-FFF2-40B4-BE49-F238E27FC236}">
                <a16:creationId xmlns:a16="http://schemas.microsoft.com/office/drawing/2014/main" id="{3B3AF3EF-9EF7-45F5-B3A6-CD79B903773E}"/>
              </a:ext>
            </a:extLst>
          </p:cNvPr>
          <p:cNvSpPr>
            <a:spLocks noChangeArrowheads="1"/>
          </p:cNvSpPr>
          <p:nvPr/>
        </p:nvSpPr>
        <p:spPr bwMode="auto">
          <a:xfrm>
            <a:off x="3068638" y="4824413"/>
            <a:ext cx="319087"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d</a:t>
            </a:r>
            <a:endParaRPr lang="en-US" altLang="en-US" sz="1800"/>
          </a:p>
        </p:txBody>
      </p:sp>
      <p:cxnSp>
        <p:nvCxnSpPr>
          <p:cNvPr id="136242" name="AutoShape 84">
            <a:extLst>
              <a:ext uri="{FF2B5EF4-FFF2-40B4-BE49-F238E27FC236}">
                <a16:creationId xmlns:a16="http://schemas.microsoft.com/office/drawing/2014/main" id="{7347ACEA-4E48-4ADD-BBF4-5A89BF61F36D}"/>
              </a:ext>
            </a:extLst>
          </p:cNvPr>
          <p:cNvCxnSpPr>
            <a:cxnSpLocks noChangeShapeType="1"/>
            <a:stCxn id="136239" idx="6"/>
            <a:endCxn id="136241" idx="2"/>
          </p:cNvCxnSpPr>
          <p:nvPr/>
        </p:nvCxnSpPr>
        <p:spPr bwMode="auto">
          <a:xfrm>
            <a:off x="2711450" y="5010150"/>
            <a:ext cx="357188"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243" name="AutoShape 85">
            <a:extLst>
              <a:ext uri="{FF2B5EF4-FFF2-40B4-BE49-F238E27FC236}">
                <a16:creationId xmlns:a16="http://schemas.microsoft.com/office/drawing/2014/main" id="{7060A280-25CF-4A3C-98F3-5A51A8D6DB4B}"/>
              </a:ext>
            </a:extLst>
          </p:cNvPr>
          <p:cNvCxnSpPr>
            <a:cxnSpLocks noChangeShapeType="1"/>
            <a:stCxn id="136241" idx="6"/>
            <a:endCxn id="136233" idx="2"/>
          </p:cNvCxnSpPr>
          <p:nvPr/>
        </p:nvCxnSpPr>
        <p:spPr bwMode="auto">
          <a:xfrm>
            <a:off x="3387725" y="5010150"/>
            <a:ext cx="425450" cy="3175"/>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244" name="Text Box 86">
            <a:extLst>
              <a:ext uri="{FF2B5EF4-FFF2-40B4-BE49-F238E27FC236}">
                <a16:creationId xmlns:a16="http://schemas.microsoft.com/office/drawing/2014/main" id="{E78794B7-677A-465F-93E9-194B170CABBC}"/>
              </a:ext>
            </a:extLst>
          </p:cNvPr>
          <p:cNvSpPr txBox="1">
            <a:spLocks noChangeArrowheads="1"/>
          </p:cNvSpPr>
          <p:nvPr/>
        </p:nvSpPr>
        <p:spPr bwMode="auto">
          <a:xfrm>
            <a:off x="1039813" y="44799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q</a:t>
            </a:r>
            <a:endParaRPr lang="en-US" altLang="en-US" sz="1800"/>
          </a:p>
        </p:txBody>
      </p:sp>
      <p:sp>
        <p:nvSpPr>
          <p:cNvPr id="136245" name="Text Box 87">
            <a:extLst>
              <a:ext uri="{FF2B5EF4-FFF2-40B4-BE49-F238E27FC236}">
                <a16:creationId xmlns:a16="http://schemas.microsoft.com/office/drawing/2014/main" id="{7FF065BB-8260-45D0-AF49-35956050C1AE}"/>
              </a:ext>
            </a:extLst>
          </p:cNvPr>
          <p:cNvSpPr txBox="1">
            <a:spLocks noChangeArrowheads="1"/>
          </p:cNvSpPr>
          <p:nvPr/>
        </p:nvSpPr>
        <p:spPr bwMode="auto">
          <a:xfrm>
            <a:off x="1708150" y="4492625"/>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x</a:t>
            </a:r>
            <a:endParaRPr lang="en-US" altLang="en-US" sz="1800"/>
          </a:p>
        </p:txBody>
      </p:sp>
      <p:sp>
        <p:nvSpPr>
          <p:cNvPr id="136246" name="Text Box 88">
            <a:extLst>
              <a:ext uri="{FF2B5EF4-FFF2-40B4-BE49-F238E27FC236}">
                <a16:creationId xmlns:a16="http://schemas.microsoft.com/office/drawing/2014/main" id="{AF557EA8-2EBC-4ABB-A269-3EECBA87363A}"/>
              </a:ext>
            </a:extLst>
          </p:cNvPr>
          <p:cNvSpPr txBox="1">
            <a:spLocks noChangeArrowheads="1"/>
          </p:cNvSpPr>
          <p:nvPr/>
        </p:nvSpPr>
        <p:spPr bwMode="auto">
          <a:xfrm>
            <a:off x="2417763" y="4506913"/>
            <a:ext cx="285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r</a:t>
            </a:r>
            <a:endParaRPr lang="en-US" altLang="en-US" sz="1800"/>
          </a:p>
        </p:txBody>
      </p:sp>
      <p:sp>
        <p:nvSpPr>
          <p:cNvPr id="136247" name="Text Box 89">
            <a:extLst>
              <a:ext uri="{FF2B5EF4-FFF2-40B4-BE49-F238E27FC236}">
                <a16:creationId xmlns:a16="http://schemas.microsoft.com/office/drawing/2014/main" id="{381159C0-D0B1-4ABA-883A-AC97F4AA1E7A}"/>
              </a:ext>
            </a:extLst>
          </p:cNvPr>
          <p:cNvSpPr txBox="1">
            <a:spLocks noChangeArrowheads="1"/>
          </p:cNvSpPr>
          <p:nvPr/>
        </p:nvSpPr>
        <p:spPr bwMode="auto">
          <a:xfrm>
            <a:off x="2751138" y="4535488"/>
            <a:ext cx="1085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sibling[r]</a:t>
            </a:r>
            <a:endParaRPr lang="en-US" altLang="en-US" sz="1800"/>
          </a:p>
        </p:txBody>
      </p:sp>
      <p:sp>
        <p:nvSpPr>
          <p:cNvPr id="136248" name="Oval 90">
            <a:extLst>
              <a:ext uri="{FF2B5EF4-FFF2-40B4-BE49-F238E27FC236}">
                <a16:creationId xmlns:a16="http://schemas.microsoft.com/office/drawing/2014/main" id="{0F416711-B721-4A08-917A-25D644B7D465}"/>
              </a:ext>
            </a:extLst>
          </p:cNvPr>
          <p:cNvSpPr>
            <a:spLocks noChangeArrowheads="1"/>
          </p:cNvSpPr>
          <p:nvPr/>
        </p:nvSpPr>
        <p:spPr bwMode="auto">
          <a:xfrm>
            <a:off x="8094663" y="4827588"/>
            <a:ext cx="319087"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6249" name="Oval 91">
            <a:extLst>
              <a:ext uri="{FF2B5EF4-FFF2-40B4-BE49-F238E27FC236}">
                <a16:creationId xmlns:a16="http://schemas.microsoft.com/office/drawing/2014/main" id="{848F6855-CD6D-43A8-8049-7FB428F916AA}"/>
              </a:ext>
            </a:extLst>
          </p:cNvPr>
          <p:cNvSpPr>
            <a:spLocks noChangeArrowheads="1"/>
          </p:cNvSpPr>
          <p:nvPr/>
        </p:nvSpPr>
        <p:spPr bwMode="auto">
          <a:xfrm>
            <a:off x="4651375" y="4822825"/>
            <a:ext cx="319088"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6250" name="Oval 92">
            <a:extLst>
              <a:ext uri="{FF2B5EF4-FFF2-40B4-BE49-F238E27FC236}">
                <a16:creationId xmlns:a16="http://schemas.microsoft.com/office/drawing/2014/main" id="{8D1F6FF7-C1BF-4548-B7D7-5A3F7F624744}"/>
              </a:ext>
            </a:extLst>
          </p:cNvPr>
          <p:cNvSpPr>
            <a:spLocks noChangeArrowheads="1"/>
          </p:cNvSpPr>
          <p:nvPr/>
        </p:nvSpPr>
        <p:spPr bwMode="auto">
          <a:xfrm>
            <a:off x="6000750" y="4822825"/>
            <a:ext cx="319088"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b</a:t>
            </a:r>
            <a:endParaRPr lang="en-US" altLang="en-US" sz="1800"/>
          </a:p>
        </p:txBody>
      </p:sp>
      <p:cxnSp>
        <p:nvCxnSpPr>
          <p:cNvPr id="136251" name="AutoShape 93">
            <a:extLst>
              <a:ext uri="{FF2B5EF4-FFF2-40B4-BE49-F238E27FC236}">
                <a16:creationId xmlns:a16="http://schemas.microsoft.com/office/drawing/2014/main" id="{88503026-3E8B-4988-8DA4-4C928A32AFA8}"/>
              </a:ext>
            </a:extLst>
          </p:cNvPr>
          <p:cNvCxnSpPr>
            <a:cxnSpLocks noChangeShapeType="1"/>
            <a:stCxn id="136249" idx="6"/>
            <a:endCxn id="136253" idx="2"/>
          </p:cNvCxnSpPr>
          <p:nvPr/>
        </p:nvCxnSpPr>
        <p:spPr bwMode="auto">
          <a:xfrm>
            <a:off x="4970463" y="5010150"/>
            <a:ext cx="355600" cy="0"/>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252" name="AutoShape 94">
            <a:extLst>
              <a:ext uri="{FF2B5EF4-FFF2-40B4-BE49-F238E27FC236}">
                <a16:creationId xmlns:a16="http://schemas.microsoft.com/office/drawing/2014/main" id="{DD6ABAF7-B259-4D1E-ACE4-550F1DDF907F}"/>
              </a:ext>
            </a:extLst>
          </p:cNvPr>
          <p:cNvCxnSpPr>
            <a:cxnSpLocks noChangeShapeType="1"/>
            <a:stCxn id="136250" idx="6"/>
            <a:endCxn id="136254" idx="2"/>
          </p:cNvCxnSpPr>
          <p:nvPr/>
        </p:nvCxnSpPr>
        <p:spPr bwMode="auto">
          <a:xfrm>
            <a:off x="6319838" y="5010150"/>
            <a:ext cx="35560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253" name="Oval 95">
            <a:extLst>
              <a:ext uri="{FF2B5EF4-FFF2-40B4-BE49-F238E27FC236}">
                <a16:creationId xmlns:a16="http://schemas.microsoft.com/office/drawing/2014/main" id="{7FCE3E8D-D8A5-44A5-961D-59FB313DF94F}"/>
              </a:ext>
            </a:extLst>
          </p:cNvPr>
          <p:cNvSpPr>
            <a:spLocks noChangeArrowheads="1"/>
          </p:cNvSpPr>
          <p:nvPr/>
        </p:nvSpPr>
        <p:spPr bwMode="auto">
          <a:xfrm>
            <a:off x="5326063" y="4822825"/>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a</a:t>
            </a:r>
            <a:endParaRPr lang="en-US" altLang="en-US" sz="1800"/>
          </a:p>
        </p:txBody>
      </p:sp>
      <p:sp>
        <p:nvSpPr>
          <p:cNvPr id="136254" name="Oval 96">
            <a:extLst>
              <a:ext uri="{FF2B5EF4-FFF2-40B4-BE49-F238E27FC236}">
                <a16:creationId xmlns:a16="http://schemas.microsoft.com/office/drawing/2014/main" id="{33137E6E-F086-40E7-A14D-2BA786C971C9}"/>
              </a:ext>
            </a:extLst>
          </p:cNvPr>
          <p:cNvSpPr>
            <a:spLocks noChangeArrowheads="1"/>
          </p:cNvSpPr>
          <p:nvPr/>
        </p:nvSpPr>
        <p:spPr bwMode="auto">
          <a:xfrm>
            <a:off x="6675438" y="4822825"/>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c</a:t>
            </a:r>
            <a:endParaRPr lang="en-US" altLang="en-US" sz="1800"/>
          </a:p>
        </p:txBody>
      </p:sp>
      <p:cxnSp>
        <p:nvCxnSpPr>
          <p:cNvPr id="136255" name="AutoShape 97">
            <a:extLst>
              <a:ext uri="{FF2B5EF4-FFF2-40B4-BE49-F238E27FC236}">
                <a16:creationId xmlns:a16="http://schemas.microsoft.com/office/drawing/2014/main" id="{EEF844F8-5641-4E3B-B007-89693F793D98}"/>
              </a:ext>
            </a:extLst>
          </p:cNvPr>
          <p:cNvCxnSpPr>
            <a:cxnSpLocks noChangeShapeType="1"/>
            <a:stCxn id="136253" idx="6"/>
            <a:endCxn id="136250" idx="2"/>
          </p:cNvCxnSpPr>
          <p:nvPr/>
        </p:nvCxnSpPr>
        <p:spPr bwMode="auto">
          <a:xfrm>
            <a:off x="5643563" y="5010150"/>
            <a:ext cx="35718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256" name="Oval 98">
            <a:extLst>
              <a:ext uri="{FF2B5EF4-FFF2-40B4-BE49-F238E27FC236}">
                <a16:creationId xmlns:a16="http://schemas.microsoft.com/office/drawing/2014/main" id="{606231BB-3F9B-4BD3-BBA9-B31825BE3575}"/>
              </a:ext>
            </a:extLst>
          </p:cNvPr>
          <p:cNvSpPr>
            <a:spLocks noChangeArrowheads="1"/>
          </p:cNvSpPr>
          <p:nvPr/>
        </p:nvSpPr>
        <p:spPr bwMode="auto">
          <a:xfrm>
            <a:off x="7350125" y="4824413"/>
            <a:ext cx="319088"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d</a:t>
            </a:r>
            <a:endParaRPr lang="en-US" altLang="en-US" sz="1800"/>
          </a:p>
        </p:txBody>
      </p:sp>
      <p:cxnSp>
        <p:nvCxnSpPr>
          <p:cNvPr id="136257" name="AutoShape 99">
            <a:extLst>
              <a:ext uri="{FF2B5EF4-FFF2-40B4-BE49-F238E27FC236}">
                <a16:creationId xmlns:a16="http://schemas.microsoft.com/office/drawing/2014/main" id="{CE379889-D682-49C2-BCD9-B0EFC902AD29}"/>
              </a:ext>
            </a:extLst>
          </p:cNvPr>
          <p:cNvCxnSpPr>
            <a:cxnSpLocks noChangeShapeType="1"/>
            <a:stCxn id="136254" idx="6"/>
            <a:endCxn id="136256" idx="2"/>
          </p:cNvCxnSpPr>
          <p:nvPr/>
        </p:nvCxnSpPr>
        <p:spPr bwMode="auto">
          <a:xfrm>
            <a:off x="6992938" y="5010150"/>
            <a:ext cx="35718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258" name="AutoShape 100">
            <a:extLst>
              <a:ext uri="{FF2B5EF4-FFF2-40B4-BE49-F238E27FC236}">
                <a16:creationId xmlns:a16="http://schemas.microsoft.com/office/drawing/2014/main" id="{862A2EB0-5F2C-4A7C-8E96-A644AC10F500}"/>
              </a:ext>
            </a:extLst>
          </p:cNvPr>
          <p:cNvCxnSpPr>
            <a:cxnSpLocks noChangeShapeType="1"/>
            <a:stCxn id="136256" idx="6"/>
            <a:endCxn id="136248" idx="2"/>
          </p:cNvCxnSpPr>
          <p:nvPr/>
        </p:nvCxnSpPr>
        <p:spPr bwMode="auto">
          <a:xfrm>
            <a:off x="7669213" y="5010150"/>
            <a:ext cx="425450" cy="3175"/>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6259" name="Text Box 101">
            <a:extLst>
              <a:ext uri="{FF2B5EF4-FFF2-40B4-BE49-F238E27FC236}">
                <a16:creationId xmlns:a16="http://schemas.microsoft.com/office/drawing/2014/main" id="{EAD4EC41-8507-4A4D-9320-AD17690DEDD7}"/>
              </a:ext>
            </a:extLst>
          </p:cNvPr>
          <p:cNvSpPr txBox="1">
            <a:spLocks noChangeArrowheads="1"/>
          </p:cNvSpPr>
          <p:nvPr/>
        </p:nvSpPr>
        <p:spPr bwMode="auto">
          <a:xfrm>
            <a:off x="5989638" y="44656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q</a:t>
            </a:r>
            <a:endParaRPr lang="en-US" altLang="en-US" sz="1800"/>
          </a:p>
        </p:txBody>
      </p:sp>
      <p:sp>
        <p:nvSpPr>
          <p:cNvPr id="136260" name="Text Box 102">
            <a:extLst>
              <a:ext uri="{FF2B5EF4-FFF2-40B4-BE49-F238E27FC236}">
                <a16:creationId xmlns:a16="http://schemas.microsoft.com/office/drawing/2014/main" id="{628818B2-9FC6-458E-B504-92B552C8DA1C}"/>
              </a:ext>
            </a:extLst>
          </p:cNvPr>
          <p:cNvSpPr txBox="1">
            <a:spLocks noChangeArrowheads="1"/>
          </p:cNvSpPr>
          <p:nvPr/>
        </p:nvSpPr>
        <p:spPr bwMode="auto">
          <a:xfrm>
            <a:off x="6657975" y="4478338"/>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x</a:t>
            </a:r>
            <a:endParaRPr lang="en-US" altLang="en-US" sz="1800"/>
          </a:p>
        </p:txBody>
      </p:sp>
      <p:sp>
        <p:nvSpPr>
          <p:cNvPr id="136261" name="Text Box 103">
            <a:extLst>
              <a:ext uri="{FF2B5EF4-FFF2-40B4-BE49-F238E27FC236}">
                <a16:creationId xmlns:a16="http://schemas.microsoft.com/office/drawing/2014/main" id="{51FD5CB2-2E1D-48C0-8129-2C26E6137262}"/>
              </a:ext>
            </a:extLst>
          </p:cNvPr>
          <p:cNvSpPr txBox="1">
            <a:spLocks noChangeArrowheads="1"/>
          </p:cNvSpPr>
          <p:nvPr/>
        </p:nvSpPr>
        <p:spPr bwMode="auto">
          <a:xfrm>
            <a:off x="7367588" y="4492625"/>
            <a:ext cx="285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r</a:t>
            </a:r>
            <a:endParaRPr lang="en-US" altLang="en-US" sz="1800"/>
          </a:p>
        </p:txBody>
      </p:sp>
      <p:sp>
        <p:nvSpPr>
          <p:cNvPr id="136262" name="Text Box 104">
            <a:extLst>
              <a:ext uri="{FF2B5EF4-FFF2-40B4-BE49-F238E27FC236}">
                <a16:creationId xmlns:a16="http://schemas.microsoft.com/office/drawing/2014/main" id="{41B2B7B4-8A71-46D0-8B17-FA2C2F490E45}"/>
              </a:ext>
            </a:extLst>
          </p:cNvPr>
          <p:cNvSpPr txBox="1">
            <a:spLocks noChangeArrowheads="1"/>
          </p:cNvSpPr>
          <p:nvPr/>
        </p:nvSpPr>
        <p:spPr bwMode="auto">
          <a:xfrm>
            <a:off x="1706563" y="5137150"/>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6263" name="Text Box 105">
            <a:extLst>
              <a:ext uri="{FF2B5EF4-FFF2-40B4-BE49-F238E27FC236}">
                <a16:creationId xmlns:a16="http://schemas.microsoft.com/office/drawing/2014/main" id="{41709D8A-9D67-466D-9971-0AFA28C1441E}"/>
              </a:ext>
            </a:extLst>
          </p:cNvPr>
          <p:cNvSpPr txBox="1">
            <a:spLocks noChangeArrowheads="1"/>
          </p:cNvSpPr>
          <p:nvPr/>
        </p:nvSpPr>
        <p:spPr bwMode="auto">
          <a:xfrm>
            <a:off x="2257425" y="5137150"/>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6264" name="Text Box 106">
            <a:extLst>
              <a:ext uri="{FF2B5EF4-FFF2-40B4-BE49-F238E27FC236}">
                <a16:creationId xmlns:a16="http://schemas.microsoft.com/office/drawing/2014/main" id="{79C3A606-1039-4949-A685-6B0181C4902E}"/>
              </a:ext>
            </a:extLst>
          </p:cNvPr>
          <p:cNvSpPr txBox="1">
            <a:spLocks noChangeArrowheads="1"/>
          </p:cNvSpPr>
          <p:nvPr/>
        </p:nvSpPr>
        <p:spPr bwMode="auto">
          <a:xfrm>
            <a:off x="5972175" y="5149850"/>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6265" name="Text Box 108">
            <a:extLst>
              <a:ext uri="{FF2B5EF4-FFF2-40B4-BE49-F238E27FC236}">
                <a16:creationId xmlns:a16="http://schemas.microsoft.com/office/drawing/2014/main" id="{A17E2C0F-DF8C-45A6-BD41-53CE0AA43CBF}"/>
              </a:ext>
            </a:extLst>
          </p:cNvPr>
          <p:cNvSpPr txBox="1">
            <a:spLocks noChangeArrowheads="1"/>
          </p:cNvSpPr>
          <p:nvPr/>
        </p:nvSpPr>
        <p:spPr bwMode="auto">
          <a:xfrm>
            <a:off x="3025775" y="5137150"/>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6266" name="Text Box 110">
            <a:extLst>
              <a:ext uri="{FF2B5EF4-FFF2-40B4-BE49-F238E27FC236}">
                <a16:creationId xmlns:a16="http://schemas.microsoft.com/office/drawing/2014/main" id="{AC8AFBFA-77DC-484F-A3C7-27E9ED7C7CD5}"/>
              </a:ext>
            </a:extLst>
          </p:cNvPr>
          <p:cNvSpPr txBox="1">
            <a:spLocks noChangeArrowheads="1"/>
          </p:cNvSpPr>
          <p:nvPr/>
        </p:nvSpPr>
        <p:spPr bwMode="auto">
          <a:xfrm>
            <a:off x="6624638" y="5151438"/>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6267" name="Text Box 111">
            <a:extLst>
              <a:ext uri="{FF2B5EF4-FFF2-40B4-BE49-F238E27FC236}">
                <a16:creationId xmlns:a16="http://schemas.microsoft.com/office/drawing/2014/main" id="{C34EF023-7E96-4035-B763-7E3170205907}"/>
              </a:ext>
            </a:extLst>
          </p:cNvPr>
          <p:cNvSpPr txBox="1">
            <a:spLocks noChangeArrowheads="1"/>
          </p:cNvSpPr>
          <p:nvPr/>
        </p:nvSpPr>
        <p:spPr bwMode="auto">
          <a:xfrm>
            <a:off x="7319963" y="5167313"/>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Veri Yer Tutucusu 5">
            <a:extLst>
              <a:ext uri="{FF2B5EF4-FFF2-40B4-BE49-F238E27FC236}">
                <a16:creationId xmlns:a16="http://schemas.microsoft.com/office/drawing/2014/main" id="{90D50935-BDCB-44CB-9E67-05BBCA972020}"/>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87BE8CE-5D76-42C9-AF24-E402A678FED2}" type="datetime4">
              <a:rPr lang="en-US" altLang="en-US" sz="1400" smtClean="0"/>
              <a:pPr>
                <a:spcBef>
                  <a:spcPct val="0"/>
                </a:spcBef>
                <a:buFontTx/>
                <a:buNone/>
              </a:pPr>
              <a:t>December 14, 2024</a:t>
            </a:fld>
            <a:endParaRPr lang="en-US" altLang="en-US" sz="1400"/>
          </a:p>
        </p:txBody>
      </p:sp>
      <p:sp>
        <p:nvSpPr>
          <p:cNvPr id="137219" name="Alt Bilgi Yer Tutucusu 6">
            <a:extLst>
              <a:ext uri="{FF2B5EF4-FFF2-40B4-BE49-F238E27FC236}">
                <a16:creationId xmlns:a16="http://schemas.microsoft.com/office/drawing/2014/main" id="{EE9C4F0B-0F3F-4FBA-BF75-E4F1E821AB6B}"/>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37220" name="Slayt Numarası Yer Tutucusu 7">
            <a:extLst>
              <a:ext uri="{FF2B5EF4-FFF2-40B4-BE49-F238E27FC236}">
                <a16:creationId xmlns:a16="http://schemas.microsoft.com/office/drawing/2014/main" id="{96D6D657-EA80-48CD-997C-4B1267B7D5BC}"/>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B4A0353-2364-46BE-BFDC-B394D088FDE0}" type="slidenum">
              <a:rPr lang="en-US" altLang="en-US" sz="1400" smtClean="0"/>
              <a:pPr>
                <a:spcBef>
                  <a:spcPct val="0"/>
                </a:spcBef>
                <a:buFontTx/>
                <a:buNone/>
              </a:pPr>
              <a:t>129</a:t>
            </a:fld>
            <a:endParaRPr lang="en-US" altLang="en-US" sz="1400"/>
          </a:p>
        </p:txBody>
      </p:sp>
      <p:sp>
        <p:nvSpPr>
          <p:cNvPr id="137221" name="Text Box 2">
            <a:extLst>
              <a:ext uri="{FF2B5EF4-FFF2-40B4-BE49-F238E27FC236}">
                <a16:creationId xmlns:a16="http://schemas.microsoft.com/office/drawing/2014/main" id="{BF8233D3-D522-4D84-89BB-AC57B506BE06}"/>
              </a:ext>
            </a:extLst>
          </p:cNvPr>
          <p:cNvSpPr txBox="1">
            <a:spLocks noChangeArrowheads="1"/>
          </p:cNvSpPr>
          <p:nvPr/>
        </p:nvSpPr>
        <p:spPr bwMode="auto">
          <a:xfrm>
            <a:off x="7407275" y="5253038"/>
            <a:ext cx="5969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k+c</a:t>
            </a:r>
            <a:endParaRPr lang="en-US" altLang="en-US" sz="2000" b="0" i="1" baseline="-25000"/>
          </a:p>
        </p:txBody>
      </p:sp>
      <p:sp>
        <p:nvSpPr>
          <p:cNvPr id="137222" name="Rectangle 3">
            <a:extLst>
              <a:ext uri="{FF2B5EF4-FFF2-40B4-BE49-F238E27FC236}">
                <a16:creationId xmlns:a16="http://schemas.microsoft.com/office/drawing/2014/main" id="{14CE7B9B-3AC5-4C31-9853-167CF6AAFFCA}"/>
              </a:ext>
            </a:extLst>
          </p:cNvPr>
          <p:cNvSpPr>
            <a:spLocks noGrp="1" noChangeArrowheads="1"/>
          </p:cNvSpPr>
          <p:nvPr>
            <p:ph type="title"/>
          </p:nvPr>
        </p:nvSpPr>
        <p:spPr>
          <a:xfrm>
            <a:off x="457200" y="274638"/>
            <a:ext cx="8475663" cy="1143000"/>
          </a:xfrm>
        </p:spPr>
        <p:txBody>
          <a:bodyPr/>
          <a:lstStyle/>
          <a:p>
            <a:pPr eaLnBrk="1" hangingPunct="1"/>
            <a:r>
              <a:rPr lang="tr-TR" altLang="en-US" sz="4000"/>
              <a:t>Illustration of Various Cases in Merging  </a:t>
            </a:r>
            <a:endParaRPr lang="en-US" altLang="en-US" sz="4000"/>
          </a:p>
        </p:txBody>
      </p:sp>
      <p:graphicFrame>
        <p:nvGraphicFramePr>
          <p:cNvPr id="137223" name="Object 182">
            <a:extLst>
              <a:ext uri="{FF2B5EF4-FFF2-40B4-BE49-F238E27FC236}">
                <a16:creationId xmlns:a16="http://schemas.microsoft.com/office/drawing/2014/main" id="{40303DFF-4E18-4BE4-94F7-A10DBCB0F0EF}"/>
              </a:ext>
            </a:extLst>
          </p:cNvPr>
          <p:cNvGraphicFramePr>
            <a:graphicFrameLocks noGrp="1" noChangeAspect="1"/>
          </p:cNvGraphicFramePr>
          <p:nvPr>
            <p:ph sz="quarter" idx="2"/>
          </p:nvPr>
        </p:nvGraphicFramePr>
        <p:xfrm>
          <a:off x="5949950" y="1754188"/>
          <a:ext cx="1358900" cy="1003300"/>
        </p:xfrm>
        <a:graphic>
          <a:graphicData uri="http://schemas.openxmlformats.org/presentationml/2006/ole">
            <mc:AlternateContent xmlns:mc="http://schemas.openxmlformats.org/markup-compatibility/2006">
              <mc:Choice xmlns:v="urn:schemas-microsoft-com:vml" Requires="v">
                <p:oleObj spid="_x0000_s137312" name="Equation" r:id="rId3" imgW="533169" imgH="393529" progId="Equation.3">
                  <p:embed/>
                </p:oleObj>
              </mc:Choice>
              <mc:Fallback>
                <p:oleObj name="Equation" r:id="rId3" imgW="533169" imgH="393529" progId="Equation.3">
                  <p:embed/>
                  <p:pic>
                    <p:nvPicPr>
                      <p:cNvPr id="0" name="Object 18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9950" y="1754188"/>
                        <a:ext cx="1358900"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7224" name="Rectangle 74">
            <a:extLst>
              <a:ext uri="{FF2B5EF4-FFF2-40B4-BE49-F238E27FC236}">
                <a16:creationId xmlns:a16="http://schemas.microsoft.com/office/drawing/2014/main" id="{E6D281D2-79F0-4B4D-B2F6-4D73118FC780}"/>
              </a:ext>
            </a:extLst>
          </p:cNvPr>
          <p:cNvSpPr>
            <a:spLocks noChangeArrowheads="1"/>
          </p:cNvSpPr>
          <p:nvPr/>
        </p:nvSpPr>
        <p:spPr bwMode="auto">
          <a:xfrm>
            <a:off x="2836863" y="3722688"/>
            <a:ext cx="3497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2400" i="1">
                <a:solidFill>
                  <a:srgbClr val="FD2413"/>
                </a:solidFill>
              </a:rPr>
              <a:t>key[x]&gt;key[r])</a:t>
            </a:r>
            <a:endParaRPr lang="en-US" altLang="en-US" sz="2400" i="1">
              <a:solidFill>
                <a:srgbClr val="FD2413"/>
              </a:solidFill>
            </a:endParaRPr>
          </a:p>
        </p:txBody>
      </p:sp>
      <p:sp>
        <p:nvSpPr>
          <p:cNvPr id="137225" name="Oval 75">
            <a:extLst>
              <a:ext uri="{FF2B5EF4-FFF2-40B4-BE49-F238E27FC236}">
                <a16:creationId xmlns:a16="http://schemas.microsoft.com/office/drawing/2014/main" id="{F60307C2-529B-4B5F-AA7E-BA269A5CCE3C}"/>
              </a:ext>
            </a:extLst>
          </p:cNvPr>
          <p:cNvSpPr>
            <a:spLocks noChangeArrowheads="1"/>
          </p:cNvSpPr>
          <p:nvPr/>
        </p:nvSpPr>
        <p:spPr bwMode="auto">
          <a:xfrm>
            <a:off x="3798888" y="4883150"/>
            <a:ext cx="319087"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7226" name="Oval 76">
            <a:extLst>
              <a:ext uri="{FF2B5EF4-FFF2-40B4-BE49-F238E27FC236}">
                <a16:creationId xmlns:a16="http://schemas.microsoft.com/office/drawing/2014/main" id="{7A8B3004-658E-4081-A967-B0957075343C}"/>
              </a:ext>
            </a:extLst>
          </p:cNvPr>
          <p:cNvSpPr>
            <a:spLocks noChangeArrowheads="1"/>
          </p:cNvSpPr>
          <p:nvPr/>
        </p:nvSpPr>
        <p:spPr bwMode="auto">
          <a:xfrm>
            <a:off x="355600" y="4878388"/>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7227" name="Oval 77">
            <a:extLst>
              <a:ext uri="{FF2B5EF4-FFF2-40B4-BE49-F238E27FC236}">
                <a16:creationId xmlns:a16="http://schemas.microsoft.com/office/drawing/2014/main" id="{6E90BDE5-59DB-4848-AE4F-AF247A9EBF1A}"/>
              </a:ext>
            </a:extLst>
          </p:cNvPr>
          <p:cNvSpPr>
            <a:spLocks noChangeArrowheads="1"/>
          </p:cNvSpPr>
          <p:nvPr/>
        </p:nvSpPr>
        <p:spPr bwMode="auto">
          <a:xfrm>
            <a:off x="1704975" y="4878388"/>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b</a:t>
            </a:r>
            <a:endParaRPr lang="en-US" altLang="en-US" sz="1800"/>
          </a:p>
        </p:txBody>
      </p:sp>
      <p:cxnSp>
        <p:nvCxnSpPr>
          <p:cNvPr id="137228" name="AutoShape 78">
            <a:extLst>
              <a:ext uri="{FF2B5EF4-FFF2-40B4-BE49-F238E27FC236}">
                <a16:creationId xmlns:a16="http://schemas.microsoft.com/office/drawing/2014/main" id="{ACE9E5EB-083E-4B98-9BED-D923F61E5D77}"/>
              </a:ext>
            </a:extLst>
          </p:cNvPr>
          <p:cNvCxnSpPr>
            <a:cxnSpLocks noChangeShapeType="1"/>
            <a:stCxn id="137226" idx="6"/>
            <a:endCxn id="137230" idx="2"/>
          </p:cNvCxnSpPr>
          <p:nvPr/>
        </p:nvCxnSpPr>
        <p:spPr bwMode="auto">
          <a:xfrm>
            <a:off x="674688" y="5065713"/>
            <a:ext cx="355600" cy="0"/>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229" name="AutoShape 79">
            <a:extLst>
              <a:ext uri="{FF2B5EF4-FFF2-40B4-BE49-F238E27FC236}">
                <a16:creationId xmlns:a16="http://schemas.microsoft.com/office/drawing/2014/main" id="{27247C18-86C5-4DDC-88AC-F9601DFA8A2C}"/>
              </a:ext>
            </a:extLst>
          </p:cNvPr>
          <p:cNvCxnSpPr>
            <a:cxnSpLocks noChangeShapeType="1"/>
            <a:stCxn id="137227" idx="6"/>
            <a:endCxn id="137231" idx="2"/>
          </p:cNvCxnSpPr>
          <p:nvPr/>
        </p:nvCxnSpPr>
        <p:spPr bwMode="auto">
          <a:xfrm>
            <a:off x="2024063" y="5065713"/>
            <a:ext cx="35560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230" name="Oval 80">
            <a:extLst>
              <a:ext uri="{FF2B5EF4-FFF2-40B4-BE49-F238E27FC236}">
                <a16:creationId xmlns:a16="http://schemas.microsoft.com/office/drawing/2014/main" id="{914C4223-CAFE-4669-8AB1-9CC2B4143817}"/>
              </a:ext>
            </a:extLst>
          </p:cNvPr>
          <p:cNvSpPr>
            <a:spLocks noChangeArrowheads="1"/>
          </p:cNvSpPr>
          <p:nvPr/>
        </p:nvSpPr>
        <p:spPr bwMode="auto">
          <a:xfrm>
            <a:off x="1030288" y="4878388"/>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a</a:t>
            </a:r>
            <a:endParaRPr lang="en-US" altLang="en-US" sz="1800"/>
          </a:p>
        </p:txBody>
      </p:sp>
      <p:sp>
        <p:nvSpPr>
          <p:cNvPr id="137231" name="Oval 81">
            <a:extLst>
              <a:ext uri="{FF2B5EF4-FFF2-40B4-BE49-F238E27FC236}">
                <a16:creationId xmlns:a16="http://schemas.microsoft.com/office/drawing/2014/main" id="{2499E15B-8FE5-4DBA-B60E-5258293AF9B8}"/>
              </a:ext>
            </a:extLst>
          </p:cNvPr>
          <p:cNvSpPr>
            <a:spLocks noChangeArrowheads="1"/>
          </p:cNvSpPr>
          <p:nvPr/>
        </p:nvSpPr>
        <p:spPr bwMode="auto">
          <a:xfrm>
            <a:off x="2379663" y="4878388"/>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c</a:t>
            </a:r>
            <a:endParaRPr lang="en-US" altLang="en-US" sz="1800"/>
          </a:p>
        </p:txBody>
      </p:sp>
      <p:cxnSp>
        <p:nvCxnSpPr>
          <p:cNvPr id="137232" name="AutoShape 82">
            <a:extLst>
              <a:ext uri="{FF2B5EF4-FFF2-40B4-BE49-F238E27FC236}">
                <a16:creationId xmlns:a16="http://schemas.microsoft.com/office/drawing/2014/main" id="{F703D4B8-648E-448F-91B2-35F63912BCD9}"/>
              </a:ext>
            </a:extLst>
          </p:cNvPr>
          <p:cNvCxnSpPr>
            <a:cxnSpLocks noChangeShapeType="1"/>
            <a:stCxn id="137230" idx="6"/>
            <a:endCxn id="137227" idx="2"/>
          </p:cNvCxnSpPr>
          <p:nvPr/>
        </p:nvCxnSpPr>
        <p:spPr bwMode="auto">
          <a:xfrm>
            <a:off x="1347788" y="5065713"/>
            <a:ext cx="35718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233" name="Oval 83">
            <a:extLst>
              <a:ext uri="{FF2B5EF4-FFF2-40B4-BE49-F238E27FC236}">
                <a16:creationId xmlns:a16="http://schemas.microsoft.com/office/drawing/2014/main" id="{B11F57D9-7191-48DA-8EFD-1BA5BDD6D9C6}"/>
              </a:ext>
            </a:extLst>
          </p:cNvPr>
          <p:cNvSpPr>
            <a:spLocks noChangeArrowheads="1"/>
          </p:cNvSpPr>
          <p:nvPr/>
        </p:nvSpPr>
        <p:spPr bwMode="auto">
          <a:xfrm>
            <a:off x="3054350" y="4879975"/>
            <a:ext cx="319088"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d</a:t>
            </a:r>
            <a:endParaRPr lang="en-US" altLang="en-US" sz="1800"/>
          </a:p>
        </p:txBody>
      </p:sp>
      <p:cxnSp>
        <p:nvCxnSpPr>
          <p:cNvPr id="137234" name="AutoShape 84">
            <a:extLst>
              <a:ext uri="{FF2B5EF4-FFF2-40B4-BE49-F238E27FC236}">
                <a16:creationId xmlns:a16="http://schemas.microsoft.com/office/drawing/2014/main" id="{2358757F-692F-4807-8048-9AFF6B7FFB9B}"/>
              </a:ext>
            </a:extLst>
          </p:cNvPr>
          <p:cNvCxnSpPr>
            <a:cxnSpLocks noChangeShapeType="1"/>
            <a:stCxn id="137231" idx="6"/>
            <a:endCxn id="137233" idx="2"/>
          </p:cNvCxnSpPr>
          <p:nvPr/>
        </p:nvCxnSpPr>
        <p:spPr bwMode="auto">
          <a:xfrm>
            <a:off x="2697163" y="5065713"/>
            <a:ext cx="35718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235" name="AutoShape 85">
            <a:extLst>
              <a:ext uri="{FF2B5EF4-FFF2-40B4-BE49-F238E27FC236}">
                <a16:creationId xmlns:a16="http://schemas.microsoft.com/office/drawing/2014/main" id="{E2B86A1B-FD26-4706-B022-3CC02140CE35}"/>
              </a:ext>
            </a:extLst>
          </p:cNvPr>
          <p:cNvCxnSpPr>
            <a:cxnSpLocks noChangeShapeType="1"/>
            <a:stCxn id="137233" idx="6"/>
            <a:endCxn id="137225" idx="2"/>
          </p:cNvCxnSpPr>
          <p:nvPr/>
        </p:nvCxnSpPr>
        <p:spPr bwMode="auto">
          <a:xfrm>
            <a:off x="3373438" y="5065713"/>
            <a:ext cx="425450" cy="3175"/>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236" name="Text Box 86">
            <a:extLst>
              <a:ext uri="{FF2B5EF4-FFF2-40B4-BE49-F238E27FC236}">
                <a16:creationId xmlns:a16="http://schemas.microsoft.com/office/drawing/2014/main" id="{8D6F53A8-1D2D-46E5-9BB9-60C404E1F4AA}"/>
              </a:ext>
            </a:extLst>
          </p:cNvPr>
          <p:cNvSpPr txBox="1">
            <a:spLocks noChangeArrowheads="1"/>
          </p:cNvSpPr>
          <p:nvPr/>
        </p:nvSpPr>
        <p:spPr bwMode="auto">
          <a:xfrm>
            <a:off x="1025525" y="45354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q</a:t>
            </a:r>
            <a:endParaRPr lang="en-US" altLang="en-US" sz="1800"/>
          </a:p>
        </p:txBody>
      </p:sp>
      <p:sp>
        <p:nvSpPr>
          <p:cNvPr id="137237" name="Text Box 87">
            <a:extLst>
              <a:ext uri="{FF2B5EF4-FFF2-40B4-BE49-F238E27FC236}">
                <a16:creationId xmlns:a16="http://schemas.microsoft.com/office/drawing/2014/main" id="{9E686B6D-CEB8-4EFF-B6E5-2E26A11D640E}"/>
              </a:ext>
            </a:extLst>
          </p:cNvPr>
          <p:cNvSpPr txBox="1">
            <a:spLocks noChangeArrowheads="1"/>
          </p:cNvSpPr>
          <p:nvPr/>
        </p:nvSpPr>
        <p:spPr bwMode="auto">
          <a:xfrm>
            <a:off x="1693863" y="4548188"/>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x</a:t>
            </a:r>
            <a:endParaRPr lang="en-US" altLang="en-US" sz="1800"/>
          </a:p>
        </p:txBody>
      </p:sp>
      <p:sp>
        <p:nvSpPr>
          <p:cNvPr id="137238" name="Text Box 88">
            <a:extLst>
              <a:ext uri="{FF2B5EF4-FFF2-40B4-BE49-F238E27FC236}">
                <a16:creationId xmlns:a16="http://schemas.microsoft.com/office/drawing/2014/main" id="{CD28140E-CDF3-4EB3-9FDB-234915C392EB}"/>
              </a:ext>
            </a:extLst>
          </p:cNvPr>
          <p:cNvSpPr txBox="1">
            <a:spLocks noChangeArrowheads="1"/>
          </p:cNvSpPr>
          <p:nvPr/>
        </p:nvSpPr>
        <p:spPr bwMode="auto">
          <a:xfrm>
            <a:off x="2403475" y="4562475"/>
            <a:ext cx="285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r</a:t>
            </a:r>
            <a:endParaRPr lang="en-US" altLang="en-US" sz="1800"/>
          </a:p>
        </p:txBody>
      </p:sp>
      <p:sp>
        <p:nvSpPr>
          <p:cNvPr id="137239" name="Text Box 89">
            <a:extLst>
              <a:ext uri="{FF2B5EF4-FFF2-40B4-BE49-F238E27FC236}">
                <a16:creationId xmlns:a16="http://schemas.microsoft.com/office/drawing/2014/main" id="{2CC99C49-5D26-43CA-8490-2AE0FD3DE985}"/>
              </a:ext>
            </a:extLst>
          </p:cNvPr>
          <p:cNvSpPr txBox="1">
            <a:spLocks noChangeArrowheads="1"/>
          </p:cNvSpPr>
          <p:nvPr/>
        </p:nvSpPr>
        <p:spPr bwMode="auto">
          <a:xfrm>
            <a:off x="2736850" y="4591050"/>
            <a:ext cx="1085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sibling[r]</a:t>
            </a:r>
            <a:endParaRPr lang="en-US" altLang="en-US" sz="1800"/>
          </a:p>
        </p:txBody>
      </p:sp>
      <p:sp>
        <p:nvSpPr>
          <p:cNvPr id="137240" name="Oval 90">
            <a:extLst>
              <a:ext uri="{FF2B5EF4-FFF2-40B4-BE49-F238E27FC236}">
                <a16:creationId xmlns:a16="http://schemas.microsoft.com/office/drawing/2014/main" id="{71330F62-B5CD-4E13-BE58-450589BAE5F3}"/>
              </a:ext>
            </a:extLst>
          </p:cNvPr>
          <p:cNvSpPr>
            <a:spLocks noChangeArrowheads="1"/>
          </p:cNvSpPr>
          <p:nvPr/>
        </p:nvSpPr>
        <p:spPr bwMode="auto">
          <a:xfrm>
            <a:off x="8283575" y="4913313"/>
            <a:ext cx="319088"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7241" name="Oval 91">
            <a:extLst>
              <a:ext uri="{FF2B5EF4-FFF2-40B4-BE49-F238E27FC236}">
                <a16:creationId xmlns:a16="http://schemas.microsoft.com/office/drawing/2014/main" id="{80F73856-0540-4CC3-B356-5D2965C9A7CD}"/>
              </a:ext>
            </a:extLst>
          </p:cNvPr>
          <p:cNvSpPr>
            <a:spLocks noChangeArrowheads="1"/>
          </p:cNvSpPr>
          <p:nvPr/>
        </p:nvSpPr>
        <p:spPr bwMode="auto">
          <a:xfrm>
            <a:off x="4840288" y="4908550"/>
            <a:ext cx="319087"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7242" name="Oval 92">
            <a:extLst>
              <a:ext uri="{FF2B5EF4-FFF2-40B4-BE49-F238E27FC236}">
                <a16:creationId xmlns:a16="http://schemas.microsoft.com/office/drawing/2014/main" id="{6954AE13-5B0B-443E-8515-F521121E089D}"/>
              </a:ext>
            </a:extLst>
          </p:cNvPr>
          <p:cNvSpPr>
            <a:spLocks noChangeArrowheads="1"/>
          </p:cNvSpPr>
          <p:nvPr/>
        </p:nvSpPr>
        <p:spPr bwMode="auto">
          <a:xfrm>
            <a:off x="6958013" y="5692775"/>
            <a:ext cx="319087"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b</a:t>
            </a:r>
            <a:endParaRPr lang="en-US" altLang="en-US" sz="1800"/>
          </a:p>
        </p:txBody>
      </p:sp>
      <p:cxnSp>
        <p:nvCxnSpPr>
          <p:cNvPr id="137243" name="AutoShape 93">
            <a:extLst>
              <a:ext uri="{FF2B5EF4-FFF2-40B4-BE49-F238E27FC236}">
                <a16:creationId xmlns:a16="http://schemas.microsoft.com/office/drawing/2014/main" id="{5F748EA4-9099-4AA4-84A2-D308907F7736}"/>
              </a:ext>
            </a:extLst>
          </p:cNvPr>
          <p:cNvCxnSpPr>
            <a:cxnSpLocks noChangeShapeType="1"/>
            <a:stCxn id="137241" idx="6"/>
            <a:endCxn id="137245" idx="2"/>
          </p:cNvCxnSpPr>
          <p:nvPr/>
        </p:nvCxnSpPr>
        <p:spPr bwMode="auto">
          <a:xfrm>
            <a:off x="5159375" y="5095875"/>
            <a:ext cx="355600" cy="0"/>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244" name="AutoShape 94">
            <a:extLst>
              <a:ext uri="{FF2B5EF4-FFF2-40B4-BE49-F238E27FC236}">
                <a16:creationId xmlns:a16="http://schemas.microsoft.com/office/drawing/2014/main" id="{EA4275E4-00C4-42FB-BEFB-F547517390DD}"/>
              </a:ext>
            </a:extLst>
          </p:cNvPr>
          <p:cNvCxnSpPr>
            <a:cxnSpLocks noChangeShapeType="1"/>
            <a:stCxn id="137242" idx="1"/>
            <a:endCxn id="137246" idx="5"/>
          </p:cNvCxnSpPr>
          <p:nvPr/>
        </p:nvCxnSpPr>
        <p:spPr bwMode="auto">
          <a:xfrm flipH="1" flipV="1">
            <a:off x="6569075" y="5227638"/>
            <a:ext cx="434975" cy="5191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245" name="Oval 95">
            <a:extLst>
              <a:ext uri="{FF2B5EF4-FFF2-40B4-BE49-F238E27FC236}">
                <a16:creationId xmlns:a16="http://schemas.microsoft.com/office/drawing/2014/main" id="{6B17F5E1-6E0E-442B-8F7A-A52B4D751F76}"/>
              </a:ext>
            </a:extLst>
          </p:cNvPr>
          <p:cNvSpPr>
            <a:spLocks noChangeArrowheads="1"/>
          </p:cNvSpPr>
          <p:nvPr/>
        </p:nvSpPr>
        <p:spPr bwMode="auto">
          <a:xfrm>
            <a:off x="5514975" y="4908550"/>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a</a:t>
            </a:r>
            <a:endParaRPr lang="en-US" altLang="en-US" sz="1800"/>
          </a:p>
        </p:txBody>
      </p:sp>
      <p:sp>
        <p:nvSpPr>
          <p:cNvPr id="137246" name="Oval 96">
            <a:extLst>
              <a:ext uri="{FF2B5EF4-FFF2-40B4-BE49-F238E27FC236}">
                <a16:creationId xmlns:a16="http://schemas.microsoft.com/office/drawing/2014/main" id="{596FF206-6003-4026-BFEF-B5766438DD4B}"/>
              </a:ext>
            </a:extLst>
          </p:cNvPr>
          <p:cNvSpPr>
            <a:spLocks noChangeArrowheads="1"/>
          </p:cNvSpPr>
          <p:nvPr/>
        </p:nvSpPr>
        <p:spPr bwMode="auto">
          <a:xfrm>
            <a:off x="6297613" y="4908550"/>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c</a:t>
            </a:r>
            <a:endParaRPr lang="en-US" altLang="en-US" sz="1800"/>
          </a:p>
        </p:txBody>
      </p:sp>
      <p:cxnSp>
        <p:nvCxnSpPr>
          <p:cNvPr id="137247" name="AutoShape 97">
            <a:extLst>
              <a:ext uri="{FF2B5EF4-FFF2-40B4-BE49-F238E27FC236}">
                <a16:creationId xmlns:a16="http://schemas.microsoft.com/office/drawing/2014/main" id="{695AAFD0-AC04-43F9-9168-39B8E2A2AA51}"/>
              </a:ext>
            </a:extLst>
          </p:cNvPr>
          <p:cNvCxnSpPr>
            <a:cxnSpLocks noChangeShapeType="1"/>
            <a:stCxn id="137245" idx="6"/>
            <a:endCxn id="137246" idx="2"/>
          </p:cNvCxnSpPr>
          <p:nvPr/>
        </p:nvCxnSpPr>
        <p:spPr bwMode="auto">
          <a:xfrm>
            <a:off x="5832475" y="5095875"/>
            <a:ext cx="465138"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248" name="Oval 98">
            <a:extLst>
              <a:ext uri="{FF2B5EF4-FFF2-40B4-BE49-F238E27FC236}">
                <a16:creationId xmlns:a16="http://schemas.microsoft.com/office/drawing/2014/main" id="{4BB107B5-0280-4155-978A-E52ACD598041}"/>
              </a:ext>
            </a:extLst>
          </p:cNvPr>
          <p:cNvSpPr>
            <a:spLocks noChangeArrowheads="1"/>
          </p:cNvSpPr>
          <p:nvPr/>
        </p:nvSpPr>
        <p:spPr bwMode="auto">
          <a:xfrm>
            <a:off x="7539038" y="4910138"/>
            <a:ext cx="319087"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d</a:t>
            </a:r>
            <a:endParaRPr lang="en-US" altLang="en-US" sz="1800"/>
          </a:p>
        </p:txBody>
      </p:sp>
      <p:cxnSp>
        <p:nvCxnSpPr>
          <p:cNvPr id="137249" name="AutoShape 99">
            <a:extLst>
              <a:ext uri="{FF2B5EF4-FFF2-40B4-BE49-F238E27FC236}">
                <a16:creationId xmlns:a16="http://schemas.microsoft.com/office/drawing/2014/main" id="{5B6DBD70-61E7-4933-AC88-C90884F2A008}"/>
              </a:ext>
            </a:extLst>
          </p:cNvPr>
          <p:cNvCxnSpPr>
            <a:cxnSpLocks noChangeShapeType="1"/>
            <a:stCxn id="137246" idx="6"/>
            <a:endCxn id="137248" idx="2"/>
          </p:cNvCxnSpPr>
          <p:nvPr/>
        </p:nvCxnSpPr>
        <p:spPr bwMode="auto">
          <a:xfrm>
            <a:off x="6615113" y="5095875"/>
            <a:ext cx="923925"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250" name="AutoShape 100">
            <a:extLst>
              <a:ext uri="{FF2B5EF4-FFF2-40B4-BE49-F238E27FC236}">
                <a16:creationId xmlns:a16="http://schemas.microsoft.com/office/drawing/2014/main" id="{3A43D041-FF11-46E5-9F96-C97F2EDF00F9}"/>
              </a:ext>
            </a:extLst>
          </p:cNvPr>
          <p:cNvCxnSpPr>
            <a:cxnSpLocks noChangeShapeType="1"/>
            <a:stCxn id="137248" idx="6"/>
            <a:endCxn id="137240" idx="2"/>
          </p:cNvCxnSpPr>
          <p:nvPr/>
        </p:nvCxnSpPr>
        <p:spPr bwMode="auto">
          <a:xfrm>
            <a:off x="7858125" y="5095875"/>
            <a:ext cx="425450" cy="3175"/>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251" name="Text Box 101">
            <a:extLst>
              <a:ext uri="{FF2B5EF4-FFF2-40B4-BE49-F238E27FC236}">
                <a16:creationId xmlns:a16="http://schemas.microsoft.com/office/drawing/2014/main" id="{5972663C-74EA-45A2-BDBE-F5934000B0C9}"/>
              </a:ext>
            </a:extLst>
          </p:cNvPr>
          <p:cNvSpPr txBox="1">
            <a:spLocks noChangeArrowheads="1"/>
          </p:cNvSpPr>
          <p:nvPr/>
        </p:nvSpPr>
        <p:spPr bwMode="auto">
          <a:xfrm>
            <a:off x="5511800" y="45656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q</a:t>
            </a:r>
            <a:endParaRPr lang="en-US" altLang="en-US" sz="1800"/>
          </a:p>
        </p:txBody>
      </p:sp>
      <p:sp>
        <p:nvSpPr>
          <p:cNvPr id="137252" name="Text Box 102">
            <a:extLst>
              <a:ext uri="{FF2B5EF4-FFF2-40B4-BE49-F238E27FC236}">
                <a16:creationId xmlns:a16="http://schemas.microsoft.com/office/drawing/2014/main" id="{F3D26F01-B7EB-4BDB-8665-E3DD605E7953}"/>
              </a:ext>
            </a:extLst>
          </p:cNvPr>
          <p:cNvSpPr txBox="1">
            <a:spLocks noChangeArrowheads="1"/>
          </p:cNvSpPr>
          <p:nvPr/>
        </p:nvSpPr>
        <p:spPr bwMode="auto">
          <a:xfrm>
            <a:off x="6280150" y="45640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x</a:t>
            </a:r>
            <a:endParaRPr lang="en-US" altLang="en-US" sz="1800"/>
          </a:p>
        </p:txBody>
      </p:sp>
      <p:sp>
        <p:nvSpPr>
          <p:cNvPr id="137253" name="Text Box 103">
            <a:extLst>
              <a:ext uri="{FF2B5EF4-FFF2-40B4-BE49-F238E27FC236}">
                <a16:creationId xmlns:a16="http://schemas.microsoft.com/office/drawing/2014/main" id="{9820595F-6C99-4E03-A904-C8739D0CA41E}"/>
              </a:ext>
            </a:extLst>
          </p:cNvPr>
          <p:cNvSpPr txBox="1">
            <a:spLocks noChangeArrowheads="1"/>
          </p:cNvSpPr>
          <p:nvPr/>
        </p:nvSpPr>
        <p:spPr bwMode="auto">
          <a:xfrm>
            <a:off x="7556500" y="4578350"/>
            <a:ext cx="285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r</a:t>
            </a:r>
            <a:endParaRPr lang="en-US" altLang="en-US" sz="1800"/>
          </a:p>
        </p:txBody>
      </p:sp>
      <p:sp>
        <p:nvSpPr>
          <p:cNvPr id="137254" name="Text Box 104">
            <a:extLst>
              <a:ext uri="{FF2B5EF4-FFF2-40B4-BE49-F238E27FC236}">
                <a16:creationId xmlns:a16="http://schemas.microsoft.com/office/drawing/2014/main" id="{33465B6A-6D2E-46E5-A321-C81E91D3E7C3}"/>
              </a:ext>
            </a:extLst>
          </p:cNvPr>
          <p:cNvSpPr txBox="1">
            <a:spLocks noChangeArrowheads="1"/>
          </p:cNvSpPr>
          <p:nvPr/>
        </p:nvSpPr>
        <p:spPr bwMode="auto">
          <a:xfrm>
            <a:off x="1692275" y="5192713"/>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7255" name="Text Box 105">
            <a:extLst>
              <a:ext uri="{FF2B5EF4-FFF2-40B4-BE49-F238E27FC236}">
                <a16:creationId xmlns:a16="http://schemas.microsoft.com/office/drawing/2014/main" id="{C6EDF472-619D-4D84-9700-387C2C3B7E50}"/>
              </a:ext>
            </a:extLst>
          </p:cNvPr>
          <p:cNvSpPr txBox="1">
            <a:spLocks noChangeArrowheads="1"/>
          </p:cNvSpPr>
          <p:nvPr/>
        </p:nvSpPr>
        <p:spPr bwMode="auto">
          <a:xfrm>
            <a:off x="2243138" y="5192713"/>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7256" name="Text Box 106">
            <a:extLst>
              <a:ext uri="{FF2B5EF4-FFF2-40B4-BE49-F238E27FC236}">
                <a16:creationId xmlns:a16="http://schemas.microsoft.com/office/drawing/2014/main" id="{B5CFACC7-9F4A-408F-9C7E-C6F513D4CB40}"/>
              </a:ext>
            </a:extLst>
          </p:cNvPr>
          <p:cNvSpPr txBox="1">
            <a:spLocks noChangeArrowheads="1"/>
          </p:cNvSpPr>
          <p:nvPr/>
        </p:nvSpPr>
        <p:spPr bwMode="auto">
          <a:xfrm>
            <a:off x="6913563" y="6032500"/>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7257" name="Text Box 107">
            <a:extLst>
              <a:ext uri="{FF2B5EF4-FFF2-40B4-BE49-F238E27FC236}">
                <a16:creationId xmlns:a16="http://schemas.microsoft.com/office/drawing/2014/main" id="{93397AB9-EB44-44ED-BFDE-9CDA0C0B23E0}"/>
              </a:ext>
            </a:extLst>
          </p:cNvPr>
          <p:cNvSpPr txBox="1">
            <a:spLocks noChangeArrowheads="1"/>
          </p:cNvSpPr>
          <p:nvPr/>
        </p:nvSpPr>
        <p:spPr bwMode="auto">
          <a:xfrm>
            <a:off x="6275388" y="5251450"/>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7258" name="Text Box 108">
            <a:extLst>
              <a:ext uri="{FF2B5EF4-FFF2-40B4-BE49-F238E27FC236}">
                <a16:creationId xmlns:a16="http://schemas.microsoft.com/office/drawing/2014/main" id="{B3C7C4F0-2A78-46DF-9415-79FD050AD92B}"/>
              </a:ext>
            </a:extLst>
          </p:cNvPr>
          <p:cNvSpPr txBox="1">
            <a:spLocks noChangeArrowheads="1"/>
          </p:cNvSpPr>
          <p:nvPr/>
        </p:nvSpPr>
        <p:spPr bwMode="auto">
          <a:xfrm>
            <a:off x="2909888" y="5207000"/>
            <a:ext cx="5969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k+c</a:t>
            </a:r>
            <a:endParaRPr lang="en-US" altLang="en-US" sz="2000" b="0" i="1" baseline="-25000"/>
          </a:p>
        </p:txBody>
      </p:sp>
      <p:sp>
        <p:nvSpPr>
          <p:cNvPr id="137259" name="Rectangle 110">
            <a:extLst>
              <a:ext uri="{FF2B5EF4-FFF2-40B4-BE49-F238E27FC236}">
                <a16:creationId xmlns:a16="http://schemas.microsoft.com/office/drawing/2014/main" id="{49EBCF99-93BF-4F66-AD82-1FDFB47D4278}"/>
              </a:ext>
            </a:extLst>
          </p:cNvPr>
          <p:cNvSpPr>
            <a:spLocks noChangeArrowheads="1"/>
          </p:cNvSpPr>
          <p:nvPr/>
        </p:nvSpPr>
        <p:spPr bwMode="auto">
          <a:xfrm>
            <a:off x="2865438" y="1311275"/>
            <a:ext cx="3497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2400" i="1">
                <a:solidFill>
                  <a:srgbClr val="FD2413"/>
                </a:solidFill>
              </a:rPr>
              <a:t>key[x]</a:t>
            </a:r>
            <a:r>
              <a:rPr lang="tr-TR" altLang="en-US" sz="2400" i="1">
                <a:solidFill>
                  <a:srgbClr val="FD2413"/>
                </a:solidFill>
                <a:cs typeface="Times New Roman" panose="02020603050405020304" pitchFamily="18" charset="0"/>
              </a:rPr>
              <a:t>≤</a:t>
            </a:r>
            <a:r>
              <a:rPr lang="tr-TR" altLang="en-US" sz="2400" i="1">
                <a:solidFill>
                  <a:srgbClr val="FD2413"/>
                </a:solidFill>
              </a:rPr>
              <a:t>key[r])</a:t>
            </a:r>
            <a:endParaRPr lang="en-US" altLang="en-US" sz="2400" i="1">
              <a:solidFill>
                <a:srgbClr val="FD2413"/>
              </a:solidFill>
            </a:endParaRPr>
          </a:p>
        </p:txBody>
      </p:sp>
      <p:sp>
        <p:nvSpPr>
          <p:cNvPr id="137260" name="Text Box 145">
            <a:extLst>
              <a:ext uri="{FF2B5EF4-FFF2-40B4-BE49-F238E27FC236}">
                <a16:creationId xmlns:a16="http://schemas.microsoft.com/office/drawing/2014/main" id="{304008CC-2B1E-4B05-9CB8-15EFDD138CD0}"/>
              </a:ext>
            </a:extLst>
          </p:cNvPr>
          <p:cNvSpPr txBox="1">
            <a:spLocks noChangeArrowheads="1"/>
          </p:cNvSpPr>
          <p:nvPr/>
        </p:nvSpPr>
        <p:spPr bwMode="auto">
          <a:xfrm>
            <a:off x="7318375" y="2784475"/>
            <a:ext cx="5969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k+c</a:t>
            </a:r>
            <a:endParaRPr lang="en-US" altLang="en-US" sz="2000" b="0" i="1" baseline="-25000"/>
          </a:p>
        </p:txBody>
      </p:sp>
      <p:sp>
        <p:nvSpPr>
          <p:cNvPr id="137261" name="Oval 146">
            <a:extLst>
              <a:ext uri="{FF2B5EF4-FFF2-40B4-BE49-F238E27FC236}">
                <a16:creationId xmlns:a16="http://schemas.microsoft.com/office/drawing/2014/main" id="{D0E7D53F-5D70-461C-A1D0-4410918B2205}"/>
              </a:ext>
            </a:extLst>
          </p:cNvPr>
          <p:cNvSpPr>
            <a:spLocks noChangeArrowheads="1"/>
          </p:cNvSpPr>
          <p:nvPr/>
        </p:nvSpPr>
        <p:spPr bwMode="auto">
          <a:xfrm>
            <a:off x="3913188" y="2444750"/>
            <a:ext cx="319087"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7262" name="Oval 147">
            <a:extLst>
              <a:ext uri="{FF2B5EF4-FFF2-40B4-BE49-F238E27FC236}">
                <a16:creationId xmlns:a16="http://schemas.microsoft.com/office/drawing/2014/main" id="{C9F3A00A-4FE0-4127-8E2D-5AE40B399805}"/>
              </a:ext>
            </a:extLst>
          </p:cNvPr>
          <p:cNvSpPr>
            <a:spLocks noChangeArrowheads="1"/>
          </p:cNvSpPr>
          <p:nvPr/>
        </p:nvSpPr>
        <p:spPr bwMode="auto">
          <a:xfrm>
            <a:off x="469900" y="2439988"/>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7263" name="Oval 148">
            <a:extLst>
              <a:ext uri="{FF2B5EF4-FFF2-40B4-BE49-F238E27FC236}">
                <a16:creationId xmlns:a16="http://schemas.microsoft.com/office/drawing/2014/main" id="{1A7C8B6C-1AD3-456C-B38E-BACBE4513082}"/>
              </a:ext>
            </a:extLst>
          </p:cNvPr>
          <p:cNvSpPr>
            <a:spLocks noChangeArrowheads="1"/>
          </p:cNvSpPr>
          <p:nvPr/>
        </p:nvSpPr>
        <p:spPr bwMode="auto">
          <a:xfrm>
            <a:off x="1819275" y="2439988"/>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b</a:t>
            </a:r>
            <a:endParaRPr lang="en-US" altLang="en-US" sz="1800"/>
          </a:p>
        </p:txBody>
      </p:sp>
      <p:cxnSp>
        <p:nvCxnSpPr>
          <p:cNvPr id="137264" name="AutoShape 149">
            <a:extLst>
              <a:ext uri="{FF2B5EF4-FFF2-40B4-BE49-F238E27FC236}">
                <a16:creationId xmlns:a16="http://schemas.microsoft.com/office/drawing/2014/main" id="{ACD42644-C1B0-4FC7-9D55-DD54E3CEB42B}"/>
              </a:ext>
            </a:extLst>
          </p:cNvPr>
          <p:cNvCxnSpPr>
            <a:cxnSpLocks noChangeShapeType="1"/>
            <a:stCxn id="137262" idx="6"/>
            <a:endCxn id="137266" idx="2"/>
          </p:cNvCxnSpPr>
          <p:nvPr/>
        </p:nvCxnSpPr>
        <p:spPr bwMode="auto">
          <a:xfrm>
            <a:off x="788988" y="2627313"/>
            <a:ext cx="355600" cy="0"/>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265" name="AutoShape 150">
            <a:extLst>
              <a:ext uri="{FF2B5EF4-FFF2-40B4-BE49-F238E27FC236}">
                <a16:creationId xmlns:a16="http://schemas.microsoft.com/office/drawing/2014/main" id="{8EB223D3-1AEE-44BB-BE90-0DA0D272A1B9}"/>
              </a:ext>
            </a:extLst>
          </p:cNvPr>
          <p:cNvCxnSpPr>
            <a:cxnSpLocks noChangeShapeType="1"/>
            <a:stCxn id="137263" idx="6"/>
            <a:endCxn id="137267" idx="2"/>
          </p:cNvCxnSpPr>
          <p:nvPr/>
        </p:nvCxnSpPr>
        <p:spPr bwMode="auto">
          <a:xfrm>
            <a:off x="2138363" y="2627313"/>
            <a:ext cx="35560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266" name="Oval 151">
            <a:extLst>
              <a:ext uri="{FF2B5EF4-FFF2-40B4-BE49-F238E27FC236}">
                <a16:creationId xmlns:a16="http://schemas.microsoft.com/office/drawing/2014/main" id="{3A3BFB7C-8CAD-4519-9385-18B86A117D63}"/>
              </a:ext>
            </a:extLst>
          </p:cNvPr>
          <p:cNvSpPr>
            <a:spLocks noChangeArrowheads="1"/>
          </p:cNvSpPr>
          <p:nvPr/>
        </p:nvSpPr>
        <p:spPr bwMode="auto">
          <a:xfrm>
            <a:off x="1144588" y="2439988"/>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a</a:t>
            </a:r>
            <a:endParaRPr lang="en-US" altLang="en-US" sz="1800"/>
          </a:p>
        </p:txBody>
      </p:sp>
      <p:sp>
        <p:nvSpPr>
          <p:cNvPr id="137267" name="Oval 152">
            <a:extLst>
              <a:ext uri="{FF2B5EF4-FFF2-40B4-BE49-F238E27FC236}">
                <a16:creationId xmlns:a16="http://schemas.microsoft.com/office/drawing/2014/main" id="{2CA3A8F3-2DC9-483F-9C51-96C32C521CCB}"/>
              </a:ext>
            </a:extLst>
          </p:cNvPr>
          <p:cNvSpPr>
            <a:spLocks noChangeArrowheads="1"/>
          </p:cNvSpPr>
          <p:nvPr/>
        </p:nvSpPr>
        <p:spPr bwMode="auto">
          <a:xfrm>
            <a:off x="2493963" y="2439988"/>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c</a:t>
            </a:r>
            <a:endParaRPr lang="en-US" altLang="en-US" sz="1800"/>
          </a:p>
        </p:txBody>
      </p:sp>
      <p:cxnSp>
        <p:nvCxnSpPr>
          <p:cNvPr id="137268" name="AutoShape 153">
            <a:extLst>
              <a:ext uri="{FF2B5EF4-FFF2-40B4-BE49-F238E27FC236}">
                <a16:creationId xmlns:a16="http://schemas.microsoft.com/office/drawing/2014/main" id="{F38167FA-E248-4589-9EDC-807FD58475C3}"/>
              </a:ext>
            </a:extLst>
          </p:cNvPr>
          <p:cNvCxnSpPr>
            <a:cxnSpLocks noChangeShapeType="1"/>
            <a:stCxn id="137266" idx="6"/>
            <a:endCxn id="137263" idx="2"/>
          </p:cNvCxnSpPr>
          <p:nvPr/>
        </p:nvCxnSpPr>
        <p:spPr bwMode="auto">
          <a:xfrm>
            <a:off x="1462088" y="2627313"/>
            <a:ext cx="35718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269" name="Oval 154">
            <a:extLst>
              <a:ext uri="{FF2B5EF4-FFF2-40B4-BE49-F238E27FC236}">
                <a16:creationId xmlns:a16="http://schemas.microsoft.com/office/drawing/2014/main" id="{22419A3D-54BE-4FE7-B632-B6407FEF0DC1}"/>
              </a:ext>
            </a:extLst>
          </p:cNvPr>
          <p:cNvSpPr>
            <a:spLocks noChangeArrowheads="1"/>
          </p:cNvSpPr>
          <p:nvPr/>
        </p:nvSpPr>
        <p:spPr bwMode="auto">
          <a:xfrm>
            <a:off x="3168650" y="2441575"/>
            <a:ext cx="319088"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d</a:t>
            </a:r>
            <a:endParaRPr lang="en-US" altLang="en-US" sz="1800"/>
          </a:p>
        </p:txBody>
      </p:sp>
      <p:cxnSp>
        <p:nvCxnSpPr>
          <p:cNvPr id="137270" name="AutoShape 155">
            <a:extLst>
              <a:ext uri="{FF2B5EF4-FFF2-40B4-BE49-F238E27FC236}">
                <a16:creationId xmlns:a16="http://schemas.microsoft.com/office/drawing/2014/main" id="{268FB687-F57F-4D1F-A8BF-DCFEC085F017}"/>
              </a:ext>
            </a:extLst>
          </p:cNvPr>
          <p:cNvCxnSpPr>
            <a:cxnSpLocks noChangeShapeType="1"/>
            <a:stCxn id="137267" idx="6"/>
            <a:endCxn id="137269" idx="2"/>
          </p:cNvCxnSpPr>
          <p:nvPr/>
        </p:nvCxnSpPr>
        <p:spPr bwMode="auto">
          <a:xfrm>
            <a:off x="2811463" y="2627313"/>
            <a:ext cx="35718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271" name="AutoShape 156">
            <a:extLst>
              <a:ext uri="{FF2B5EF4-FFF2-40B4-BE49-F238E27FC236}">
                <a16:creationId xmlns:a16="http://schemas.microsoft.com/office/drawing/2014/main" id="{0A2EC80F-FA83-4DBC-9A6D-C856BFD6872A}"/>
              </a:ext>
            </a:extLst>
          </p:cNvPr>
          <p:cNvCxnSpPr>
            <a:cxnSpLocks noChangeShapeType="1"/>
            <a:stCxn id="137269" idx="6"/>
            <a:endCxn id="137261" idx="2"/>
          </p:cNvCxnSpPr>
          <p:nvPr/>
        </p:nvCxnSpPr>
        <p:spPr bwMode="auto">
          <a:xfrm>
            <a:off x="3487738" y="2627313"/>
            <a:ext cx="425450" cy="3175"/>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272" name="Text Box 157">
            <a:extLst>
              <a:ext uri="{FF2B5EF4-FFF2-40B4-BE49-F238E27FC236}">
                <a16:creationId xmlns:a16="http://schemas.microsoft.com/office/drawing/2014/main" id="{F393D903-12E8-40A9-8CF5-C74C6E1968FA}"/>
              </a:ext>
            </a:extLst>
          </p:cNvPr>
          <p:cNvSpPr txBox="1">
            <a:spLocks noChangeArrowheads="1"/>
          </p:cNvSpPr>
          <p:nvPr/>
        </p:nvSpPr>
        <p:spPr bwMode="auto">
          <a:xfrm>
            <a:off x="1139825" y="20970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q</a:t>
            </a:r>
            <a:endParaRPr lang="en-US" altLang="en-US" sz="1800"/>
          </a:p>
        </p:txBody>
      </p:sp>
      <p:sp>
        <p:nvSpPr>
          <p:cNvPr id="137273" name="Text Box 158">
            <a:extLst>
              <a:ext uri="{FF2B5EF4-FFF2-40B4-BE49-F238E27FC236}">
                <a16:creationId xmlns:a16="http://schemas.microsoft.com/office/drawing/2014/main" id="{63DD2DE3-D5A1-4020-B8C9-058C7CA1924D}"/>
              </a:ext>
            </a:extLst>
          </p:cNvPr>
          <p:cNvSpPr txBox="1">
            <a:spLocks noChangeArrowheads="1"/>
          </p:cNvSpPr>
          <p:nvPr/>
        </p:nvSpPr>
        <p:spPr bwMode="auto">
          <a:xfrm>
            <a:off x="1808163" y="2109788"/>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x</a:t>
            </a:r>
            <a:endParaRPr lang="en-US" altLang="en-US" sz="1800"/>
          </a:p>
        </p:txBody>
      </p:sp>
      <p:sp>
        <p:nvSpPr>
          <p:cNvPr id="137274" name="Text Box 159">
            <a:extLst>
              <a:ext uri="{FF2B5EF4-FFF2-40B4-BE49-F238E27FC236}">
                <a16:creationId xmlns:a16="http://schemas.microsoft.com/office/drawing/2014/main" id="{2899D026-A5E7-4785-8EF7-FF34B3B90B95}"/>
              </a:ext>
            </a:extLst>
          </p:cNvPr>
          <p:cNvSpPr txBox="1">
            <a:spLocks noChangeArrowheads="1"/>
          </p:cNvSpPr>
          <p:nvPr/>
        </p:nvSpPr>
        <p:spPr bwMode="auto">
          <a:xfrm>
            <a:off x="2517775" y="2124075"/>
            <a:ext cx="285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r</a:t>
            </a:r>
            <a:endParaRPr lang="en-US" altLang="en-US" sz="1800"/>
          </a:p>
        </p:txBody>
      </p:sp>
      <p:sp>
        <p:nvSpPr>
          <p:cNvPr id="137275" name="Text Box 160">
            <a:extLst>
              <a:ext uri="{FF2B5EF4-FFF2-40B4-BE49-F238E27FC236}">
                <a16:creationId xmlns:a16="http://schemas.microsoft.com/office/drawing/2014/main" id="{BDE2ABED-BBEF-4DD6-B33C-0DC6A7BE31E4}"/>
              </a:ext>
            </a:extLst>
          </p:cNvPr>
          <p:cNvSpPr txBox="1">
            <a:spLocks noChangeArrowheads="1"/>
          </p:cNvSpPr>
          <p:nvPr/>
        </p:nvSpPr>
        <p:spPr bwMode="auto">
          <a:xfrm>
            <a:off x="2851150" y="2152650"/>
            <a:ext cx="1085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sibling[r]</a:t>
            </a:r>
            <a:endParaRPr lang="en-US" altLang="en-US" sz="1800"/>
          </a:p>
        </p:txBody>
      </p:sp>
      <p:sp>
        <p:nvSpPr>
          <p:cNvPr id="137276" name="Oval 161">
            <a:extLst>
              <a:ext uri="{FF2B5EF4-FFF2-40B4-BE49-F238E27FC236}">
                <a16:creationId xmlns:a16="http://schemas.microsoft.com/office/drawing/2014/main" id="{31648D94-E203-4551-BF80-BD14053140A0}"/>
              </a:ext>
            </a:extLst>
          </p:cNvPr>
          <p:cNvSpPr>
            <a:spLocks noChangeArrowheads="1"/>
          </p:cNvSpPr>
          <p:nvPr/>
        </p:nvSpPr>
        <p:spPr bwMode="auto">
          <a:xfrm>
            <a:off x="8194675" y="2444750"/>
            <a:ext cx="319088"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7277" name="Oval 162">
            <a:extLst>
              <a:ext uri="{FF2B5EF4-FFF2-40B4-BE49-F238E27FC236}">
                <a16:creationId xmlns:a16="http://schemas.microsoft.com/office/drawing/2014/main" id="{E74B6AE2-2DD3-4CC5-AF48-A2560C739409}"/>
              </a:ext>
            </a:extLst>
          </p:cNvPr>
          <p:cNvSpPr>
            <a:spLocks noChangeArrowheads="1"/>
          </p:cNvSpPr>
          <p:nvPr/>
        </p:nvSpPr>
        <p:spPr bwMode="auto">
          <a:xfrm>
            <a:off x="4751388" y="2439988"/>
            <a:ext cx="319087"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800"/>
          </a:p>
        </p:txBody>
      </p:sp>
      <p:sp>
        <p:nvSpPr>
          <p:cNvPr id="137278" name="Oval 163">
            <a:extLst>
              <a:ext uri="{FF2B5EF4-FFF2-40B4-BE49-F238E27FC236}">
                <a16:creationId xmlns:a16="http://schemas.microsoft.com/office/drawing/2014/main" id="{D8A61C3F-C253-41FA-BF8C-AA5AC3396207}"/>
              </a:ext>
            </a:extLst>
          </p:cNvPr>
          <p:cNvSpPr>
            <a:spLocks noChangeArrowheads="1"/>
          </p:cNvSpPr>
          <p:nvPr/>
        </p:nvSpPr>
        <p:spPr bwMode="auto">
          <a:xfrm>
            <a:off x="6869113" y="3224213"/>
            <a:ext cx="319087"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c</a:t>
            </a:r>
            <a:endParaRPr lang="en-US" altLang="en-US" sz="1800"/>
          </a:p>
        </p:txBody>
      </p:sp>
      <p:cxnSp>
        <p:nvCxnSpPr>
          <p:cNvPr id="137279" name="AutoShape 164">
            <a:extLst>
              <a:ext uri="{FF2B5EF4-FFF2-40B4-BE49-F238E27FC236}">
                <a16:creationId xmlns:a16="http://schemas.microsoft.com/office/drawing/2014/main" id="{ECA67E4E-AB57-4C75-8A09-6A40667C1502}"/>
              </a:ext>
            </a:extLst>
          </p:cNvPr>
          <p:cNvCxnSpPr>
            <a:cxnSpLocks noChangeShapeType="1"/>
            <a:stCxn id="137277" idx="6"/>
            <a:endCxn id="137281" idx="2"/>
          </p:cNvCxnSpPr>
          <p:nvPr/>
        </p:nvCxnSpPr>
        <p:spPr bwMode="auto">
          <a:xfrm>
            <a:off x="5070475" y="2627313"/>
            <a:ext cx="355600" cy="0"/>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280" name="AutoShape 165">
            <a:extLst>
              <a:ext uri="{FF2B5EF4-FFF2-40B4-BE49-F238E27FC236}">
                <a16:creationId xmlns:a16="http://schemas.microsoft.com/office/drawing/2014/main" id="{EA014778-D497-4371-9F7A-6FD9BD13F436}"/>
              </a:ext>
            </a:extLst>
          </p:cNvPr>
          <p:cNvCxnSpPr>
            <a:cxnSpLocks noChangeShapeType="1"/>
            <a:stCxn id="137278" idx="1"/>
            <a:endCxn id="137282" idx="5"/>
          </p:cNvCxnSpPr>
          <p:nvPr/>
        </p:nvCxnSpPr>
        <p:spPr bwMode="auto">
          <a:xfrm flipH="1" flipV="1">
            <a:off x="6480175" y="2759075"/>
            <a:ext cx="434975" cy="5191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281" name="Oval 166">
            <a:extLst>
              <a:ext uri="{FF2B5EF4-FFF2-40B4-BE49-F238E27FC236}">
                <a16:creationId xmlns:a16="http://schemas.microsoft.com/office/drawing/2014/main" id="{81BAC2BA-F969-47E7-A625-988A19C2D4E0}"/>
              </a:ext>
            </a:extLst>
          </p:cNvPr>
          <p:cNvSpPr>
            <a:spLocks noChangeArrowheads="1"/>
          </p:cNvSpPr>
          <p:nvPr/>
        </p:nvSpPr>
        <p:spPr bwMode="auto">
          <a:xfrm>
            <a:off x="5426075" y="2439988"/>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a</a:t>
            </a:r>
            <a:endParaRPr lang="en-US" altLang="en-US" sz="1800"/>
          </a:p>
        </p:txBody>
      </p:sp>
      <p:sp>
        <p:nvSpPr>
          <p:cNvPr id="137282" name="Oval 167">
            <a:extLst>
              <a:ext uri="{FF2B5EF4-FFF2-40B4-BE49-F238E27FC236}">
                <a16:creationId xmlns:a16="http://schemas.microsoft.com/office/drawing/2014/main" id="{A5234B79-7369-4701-9A64-5B4199D7A004}"/>
              </a:ext>
            </a:extLst>
          </p:cNvPr>
          <p:cNvSpPr>
            <a:spLocks noChangeArrowheads="1"/>
          </p:cNvSpPr>
          <p:nvPr/>
        </p:nvSpPr>
        <p:spPr bwMode="auto">
          <a:xfrm>
            <a:off x="6208713" y="2439988"/>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b</a:t>
            </a:r>
            <a:endParaRPr lang="en-US" altLang="en-US" sz="1800"/>
          </a:p>
        </p:txBody>
      </p:sp>
      <p:cxnSp>
        <p:nvCxnSpPr>
          <p:cNvPr id="137283" name="AutoShape 168">
            <a:extLst>
              <a:ext uri="{FF2B5EF4-FFF2-40B4-BE49-F238E27FC236}">
                <a16:creationId xmlns:a16="http://schemas.microsoft.com/office/drawing/2014/main" id="{F8BBBAB8-D6A5-4E16-94CC-27C9B09F78EF}"/>
              </a:ext>
            </a:extLst>
          </p:cNvPr>
          <p:cNvCxnSpPr>
            <a:cxnSpLocks noChangeShapeType="1"/>
            <a:stCxn id="137281" idx="6"/>
            <a:endCxn id="137282" idx="2"/>
          </p:cNvCxnSpPr>
          <p:nvPr/>
        </p:nvCxnSpPr>
        <p:spPr bwMode="auto">
          <a:xfrm>
            <a:off x="5743575" y="2627313"/>
            <a:ext cx="465138"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284" name="Oval 169">
            <a:extLst>
              <a:ext uri="{FF2B5EF4-FFF2-40B4-BE49-F238E27FC236}">
                <a16:creationId xmlns:a16="http://schemas.microsoft.com/office/drawing/2014/main" id="{A14C5113-5659-44ED-9FC0-F45BBC9682A7}"/>
              </a:ext>
            </a:extLst>
          </p:cNvPr>
          <p:cNvSpPr>
            <a:spLocks noChangeArrowheads="1"/>
          </p:cNvSpPr>
          <p:nvPr/>
        </p:nvSpPr>
        <p:spPr bwMode="auto">
          <a:xfrm>
            <a:off x="7450138" y="2441575"/>
            <a:ext cx="319087"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d</a:t>
            </a:r>
            <a:endParaRPr lang="en-US" altLang="en-US" sz="1800"/>
          </a:p>
        </p:txBody>
      </p:sp>
      <p:cxnSp>
        <p:nvCxnSpPr>
          <p:cNvPr id="137285" name="AutoShape 170">
            <a:extLst>
              <a:ext uri="{FF2B5EF4-FFF2-40B4-BE49-F238E27FC236}">
                <a16:creationId xmlns:a16="http://schemas.microsoft.com/office/drawing/2014/main" id="{C7CC920D-B0CB-43F4-935A-BF79B6A7D1A5}"/>
              </a:ext>
            </a:extLst>
          </p:cNvPr>
          <p:cNvCxnSpPr>
            <a:cxnSpLocks noChangeShapeType="1"/>
            <a:stCxn id="137282" idx="6"/>
            <a:endCxn id="137284" idx="2"/>
          </p:cNvCxnSpPr>
          <p:nvPr/>
        </p:nvCxnSpPr>
        <p:spPr bwMode="auto">
          <a:xfrm>
            <a:off x="6526213" y="2627313"/>
            <a:ext cx="923925"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286" name="AutoShape 171">
            <a:extLst>
              <a:ext uri="{FF2B5EF4-FFF2-40B4-BE49-F238E27FC236}">
                <a16:creationId xmlns:a16="http://schemas.microsoft.com/office/drawing/2014/main" id="{B941C68D-1F3C-43F7-B4A7-157DF73DBD77}"/>
              </a:ext>
            </a:extLst>
          </p:cNvPr>
          <p:cNvCxnSpPr>
            <a:cxnSpLocks noChangeShapeType="1"/>
            <a:stCxn id="137284" idx="6"/>
            <a:endCxn id="137276" idx="2"/>
          </p:cNvCxnSpPr>
          <p:nvPr/>
        </p:nvCxnSpPr>
        <p:spPr bwMode="auto">
          <a:xfrm>
            <a:off x="7769225" y="2627313"/>
            <a:ext cx="425450" cy="3175"/>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287" name="Text Box 172">
            <a:extLst>
              <a:ext uri="{FF2B5EF4-FFF2-40B4-BE49-F238E27FC236}">
                <a16:creationId xmlns:a16="http://schemas.microsoft.com/office/drawing/2014/main" id="{3F74C4AF-8F4B-43C2-8ECF-77BF1D294CD5}"/>
              </a:ext>
            </a:extLst>
          </p:cNvPr>
          <p:cNvSpPr txBox="1">
            <a:spLocks noChangeArrowheads="1"/>
          </p:cNvSpPr>
          <p:nvPr/>
        </p:nvSpPr>
        <p:spPr bwMode="auto">
          <a:xfrm>
            <a:off x="5422900" y="20970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q</a:t>
            </a:r>
            <a:endParaRPr lang="en-US" altLang="en-US" sz="1800"/>
          </a:p>
        </p:txBody>
      </p:sp>
      <p:sp>
        <p:nvSpPr>
          <p:cNvPr id="137288" name="Text Box 173">
            <a:extLst>
              <a:ext uri="{FF2B5EF4-FFF2-40B4-BE49-F238E27FC236}">
                <a16:creationId xmlns:a16="http://schemas.microsoft.com/office/drawing/2014/main" id="{431D1F62-4174-4B0E-90F7-A1CCA9880138}"/>
              </a:ext>
            </a:extLst>
          </p:cNvPr>
          <p:cNvSpPr txBox="1">
            <a:spLocks noChangeArrowheads="1"/>
          </p:cNvSpPr>
          <p:nvPr/>
        </p:nvSpPr>
        <p:spPr bwMode="auto">
          <a:xfrm>
            <a:off x="6191250" y="2095500"/>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x</a:t>
            </a:r>
            <a:endParaRPr lang="en-US" altLang="en-US" sz="1800"/>
          </a:p>
        </p:txBody>
      </p:sp>
      <p:sp>
        <p:nvSpPr>
          <p:cNvPr id="137289" name="Text Box 174">
            <a:extLst>
              <a:ext uri="{FF2B5EF4-FFF2-40B4-BE49-F238E27FC236}">
                <a16:creationId xmlns:a16="http://schemas.microsoft.com/office/drawing/2014/main" id="{FDDDDE08-B419-4594-BE0D-70AF5B948FF6}"/>
              </a:ext>
            </a:extLst>
          </p:cNvPr>
          <p:cNvSpPr txBox="1">
            <a:spLocks noChangeArrowheads="1"/>
          </p:cNvSpPr>
          <p:nvPr/>
        </p:nvSpPr>
        <p:spPr bwMode="auto">
          <a:xfrm>
            <a:off x="7467600" y="2109788"/>
            <a:ext cx="285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800"/>
              <a:t>r</a:t>
            </a:r>
            <a:endParaRPr lang="en-US" altLang="en-US" sz="1800"/>
          </a:p>
        </p:txBody>
      </p:sp>
      <p:sp>
        <p:nvSpPr>
          <p:cNvPr id="137290" name="Text Box 175">
            <a:extLst>
              <a:ext uri="{FF2B5EF4-FFF2-40B4-BE49-F238E27FC236}">
                <a16:creationId xmlns:a16="http://schemas.microsoft.com/office/drawing/2014/main" id="{E0EE85F3-3707-4974-8BA4-F8D3F78DA163}"/>
              </a:ext>
            </a:extLst>
          </p:cNvPr>
          <p:cNvSpPr txBox="1">
            <a:spLocks noChangeArrowheads="1"/>
          </p:cNvSpPr>
          <p:nvPr/>
        </p:nvSpPr>
        <p:spPr bwMode="auto">
          <a:xfrm>
            <a:off x="1806575" y="2754313"/>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7291" name="Text Box 176">
            <a:extLst>
              <a:ext uri="{FF2B5EF4-FFF2-40B4-BE49-F238E27FC236}">
                <a16:creationId xmlns:a16="http://schemas.microsoft.com/office/drawing/2014/main" id="{65941A43-FD74-4395-9A78-FDEADF0434DB}"/>
              </a:ext>
            </a:extLst>
          </p:cNvPr>
          <p:cNvSpPr txBox="1">
            <a:spLocks noChangeArrowheads="1"/>
          </p:cNvSpPr>
          <p:nvPr/>
        </p:nvSpPr>
        <p:spPr bwMode="auto">
          <a:xfrm>
            <a:off x="2357438" y="2754313"/>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7292" name="Text Box 177">
            <a:extLst>
              <a:ext uri="{FF2B5EF4-FFF2-40B4-BE49-F238E27FC236}">
                <a16:creationId xmlns:a16="http://schemas.microsoft.com/office/drawing/2014/main" id="{FE941275-9954-4751-8BBB-01852E07FFEC}"/>
              </a:ext>
            </a:extLst>
          </p:cNvPr>
          <p:cNvSpPr txBox="1">
            <a:spLocks noChangeArrowheads="1"/>
          </p:cNvSpPr>
          <p:nvPr/>
        </p:nvSpPr>
        <p:spPr bwMode="auto">
          <a:xfrm>
            <a:off x="6824663" y="3563938"/>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7293" name="Text Box 178">
            <a:extLst>
              <a:ext uri="{FF2B5EF4-FFF2-40B4-BE49-F238E27FC236}">
                <a16:creationId xmlns:a16="http://schemas.microsoft.com/office/drawing/2014/main" id="{088A124F-CCC8-4136-8CD1-451238F2D1A6}"/>
              </a:ext>
            </a:extLst>
          </p:cNvPr>
          <p:cNvSpPr txBox="1">
            <a:spLocks noChangeArrowheads="1"/>
          </p:cNvSpPr>
          <p:nvPr/>
        </p:nvSpPr>
        <p:spPr bwMode="auto">
          <a:xfrm>
            <a:off x="6186488" y="2782888"/>
            <a:ext cx="41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a:t>
            </a:r>
            <a:endParaRPr lang="en-US" altLang="en-US" sz="2000" b="0" i="1" baseline="-25000"/>
          </a:p>
        </p:txBody>
      </p:sp>
      <p:sp>
        <p:nvSpPr>
          <p:cNvPr id="137294" name="Text Box 179">
            <a:extLst>
              <a:ext uri="{FF2B5EF4-FFF2-40B4-BE49-F238E27FC236}">
                <a16:creationId xmlns:a16="http://schemas.microsoft.com/office/drawing/2014/main" id="{70817D9D-1A32-4971-ABB9-269D969E0529}"/>
              </a:ext>
            </a:extLst>
          </p:cNvPr>
          <p:cNvSpPr txBox="1">
            <a:spLocks noChangeArrowheads="1"/>
          </p:cNvSpPr>
          <p:nvPr/>
        </p:nvSpPr>
        <p:spPr bwMode="auto">
          <a:xfrm>
            <a:off x="3024188" y="2768600"/>
            <a:ext cx="5969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000" b="0" i="1"/>
              <a:t>B</a:t>
            </a:r>
            <a:r>
              <a:rPr lang="tr-TR" altLang="en-US" sz="2000" b="0" i="1" baseline="-25000"/>
              <a:t>k+c</a:t>
            </a:r>
            <a:endParaRPr lang="en-US" altLang="en-US" sz="2000" b="0" i="1" baseline="-25000"/>
          </a:p>
        </p:txBody>
      </p:sp>
      <p:graphicFrame>
        <p:nvGraphicFramePr>
          <p:cNvPr id="137295" name="Object 188">
            <a:extLst>
              <a:ext uri="{FF2B5EF4-FFF2-40B4-BE49-F238E27FC236}">
                <a16:creationId xmlns:a16="http://schemas.microsoft.com/office/drawing/2014/main" id="{5FFEC4A1-9819-4CB5-9211-412922F90AC4}"/>
              </a:ext>
            </a:extLst>
          </p:cNvPr>
          <p:cNvGraphicFramePr>
            <a:graphicFrameLocks noGrp="1" noChangeAspect="1"/>
          </p:cNvGraphicFramePr>
          <p:nvPr>
            <p:ph sz="quarter" idx="3"/>
          </p:nvPr>
        </p:nvGraphicFramePr>
        <p:xfrm>
          <a:off x="6022975" y="4249738"/>
          <a:ext cx="1404938" cy="1036637"/>
        </p:xfrm>
        <a:graphic>
          <a:graphicData uri="http://schemas.openxmlformats.org/presentationml/2006/ole">
            <mc:AlternateContent xmlns:mc="http://schemas.openxmlformats.org/markup-compatibility/2006">
              <mc:Choice xmlns:v="urn:schemas-microsoft-com:vml" Requires="v">
                <p:oleObj spid="_x0000_s137313" name="Equation" r:id="rId5" imgW="533169" imgH="393529" progId="Equation.3">
                  <p:embed/>
                </p:oleObj>
              </mc:Choice>
              <mc:Fallback>
                <p:oleObj name="Equation" r:id="rId5" imgW="533169" imgH="393529" progId="Equation.3">
                  <p:embed/>
                  <p:pic>
                    <p:nvPicPr>
                      <p:cNvPr id="0" name="Object 18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22975" y="4249738"/>
                        <a:ext cx="1404938" cy="1036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Veri Yer Tutucusu 3">
            <a:extLst>
              <a:ext uri="{FF2B5EF4-FFF2-40B4-BE49-F238E27FC236}">
                <a16:creationId xmlns:a16="http://schemas.microsoft.com/office/drawing/2014/main" id="{6DA65320-5D65-4A35-B108-50749AFF260E}"/>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1F2BBB6-DF64-47BB-B1FF-A12A114BE5EA}" type="datetime4">
              <a:rPr lang="en-US" altLang="en-US" sz="1400" smtClean="0"/>
              <a:pPr>
                <a:spcBef>
                  <a:spcPct val="0"/>
                </a:spcBef>
                <a:buFontTx/>
                <a:buNone/>
              </a:pPr>
              <a:t>December 14, 2024</a:t>
            </a:fld>
            <a:endParaRPr lang="en-US" altLang="en-US" sz="1400"/>
          </a:p>
        </p:txBody>
      </p:sp>
      <p:sp>
        <p:nvSpPr>
          <p:cNvPr id="17411" name="Alt Bilgi Yer Tutucusu 4">
            <a:extLst>
              <a:ext uri="{FF2B5EF4-FFF2-40B4-BE49-F238E27FC236}">
                <a16:creationId xmlns:a16="http://schemas.microsoft.com/office/drawing/2014/main" id="{B3BE2143-43B3-43B7-8F89-1BCA1527A56E}"/>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7412" name="Slayt Numarası Yer Tutucusu 5">
            <a:extLst>
              <a:ext uri="{FF2B5EF4-FFF2-40B4-BE49-F238E27FC236}">
                <a16:creationId xmlns:a16="http://schemas.microsoft.com/office/drawing/2014/main" id="{F8945EDB-31CB-4CDC-AA12-5F91EB3E0CA2}"/>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00B9C9E-0E65-482D-8196-18F36F905661}" type="slidenum">
              <a:rPr lang="en-US" altLang="en-US" sz="1400" smtClean="0"/>
              <a:pPr>
                <a:spcBef>
                  <a:spcPct val="0"/>
                </a:spcBef>
                <a:buFontTx/>
                <a:buNone/>
              </a:pPr>
              <a:t>13</a:t>
            </a:fld>
            <a:endParaRPr lang="en-US" altLang="en-US" sz="1400"/>
          </a:p>
        </p:txBody>
      </p:sp>
      <p:sp>
        <p:nvSpPr>
          <p:cNvPr id="17413" name="Rectangle 2">
            <a:extLst>
              <a:ext uri="{FF2B5EF4-FFF2-40B4-BE49-F238E27FC236}">
                <a16:creationId xmlns:a16="http://schemas.microsoft.com/office/drawing/2014/main" id="{CAFA4728-2523-4C5F-A2D7-DBD9A0DFEE68}"/>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7414" name="Oval 3">
            <a:extLst>
              <a:ext uri="{FF2B5EF4-FFF2-40B4-BE49-F238E27FC236}">
                <a16:creationId xmlns:a16="http://schemas.microsoft.com/office/drawing/2014/main" id="{8756E2D5-B7E8-45A1-A4BE-3672FAA20FB8}"/>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17415" name="Oval 4">
            <a:extLst>
              <a:ext uri="{FF2B5EF4-FFF2-40B4-BE49-F238E27FC236}">
                <a16:creationId xmlns:a16="http://schemas.microsoft.com/office/drawing/2014/main" id="{A65DCF29-4EED-48B5-892B-AF0F7FD0DDC3}"/>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17416" name="Rectangle 5">
            <a:extLst>
              <a:ext uri="{FF2B5EF4-FFF2-40B4-BE49-F238E27FC236}">
                <a16:creationId xmlns:a16="http://schemas.microsoft.com/office/drawing/2014/main" id="{7C2DD018-76F5-4888-AACB-954701D4CDC6}"/>
              </a:ext>
            </a:extLst>
          </p:cNvPr>
          <p:cNvSpPr>
            <a:spLocks noGrp="1" noChangeArrowheads="1"/>
          </p:cNvSpPr>
          <p:nvPr>
            <p:ph type="title"/>
          </p:nvPr>
        </p:nvSpPr>
        <p:spPr>
          <a:noFill/>
        </p:spPr>
        <p:txBody>
          <a:bodyPr anchorCtr="0"/>
          <a:lstStyle/>
          <a:p>
            <a:pPr eaLnBrk="1" hangingPunct="1"/>
            <a:r>
              <a:rPr lang="en-US" altLang="en-US" sz="4200"/>
              <a:t>Inserting 4…</a:t>
            </a:r>
          </a:p>
        </p:txBody>
      </p:sp>
      <p:cxnSp>
        <p:nvCxnSpPr>
          <p:cNvPr id="17417" name="AutoShape 6">
            <a:extLst>
              <a:ext uri="{FF2B5EF4-FFF2-40B4-BE49-F238E27FC236}">
                <a16:creationId xmlns:a16="http://schemas.microsoft.com/office/drawing/2014/main" id="{4266A63E-1050-4B17-9D38-A1F9BBE7CDEF}"/>
              </a:ext>
            </a:extLst>
          </p:cNvPr>
          <p:cNvCxnSpPr>
            <a:cxnSpLocks noChangeShapeType="1"/>
            <a:stCxn id="17427" idx="3"/>
            <a:endCxn id="17426"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18" name="Oval 7">
            <a:extLst>
              <a:ext uri="{FF2B5EF4-FFF2-40B4-BE49-F238E27FC236}">
                <a16:creationId xmlns:a16="http://schemas.microsoft.com/office/drawing/2014/main" id="{EF697F01-66D0-400A-9E68-E4DE16763193}"/>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17419" name="Oval 8">
            <a:extLst>
              <a:ext uri="{FF2B5EF4-FFF2-40B4-BE49-F238E27FC236}">
                <a16:creationId xmlns:a16="http://schemas.microsoft.com/office/drawing/2014/main" id="{18B022E0-7D2B-425E-98AC-B9337440C8E2}"/>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17420" name="AutoShape 9">
            <a:extLst>
              <a:ext uri="{FF2B5EF4-FFF2-40B4-BE49-F238E27FC236}">
                <a16:creationId xmlns:a16="http://schemas.microsoft.com/office/drawing/2014/main" id="{47BADAED-EFDC-4124-B906-C331D4ECAA2E}"/>
              </a:ext>
            </a:extLst>
          </p:cNvPr>
          <p:cNvCxnSpPr>
            <a:cxnSpLocks noChangeShapeType="1"/>
            <a:stCxn id="17426" idx="3"/>
            <a:endCxn id="17414"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21" name="Oval 10">
            <a:extLst>
              <a:ext uri="{FF2B5EF4-FFF2-40B4-BE49-F238E27FC236}">
                <a16:creationId xmlns:a16="http://schemas.microsoft.com/office/drawing/2014/main" id="{ADFCD662-386F-4414-8527-F4621FFC2A34}"/>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356363" name="Oval 11">
            <a:extLst>
              <a:ext uri="{FF2B5EF4-FFF2-40B4-BE49-F238E27FC236}">
                <a16:creationId xmlns:a16="http://schemas.microsoft.com/office/drawing/2014/main" id="{10D17AAF-85BD-4584-8D89-CC85D34EB7F2}"/>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17423" name="AutoShape 12">
            <a:extLst>
              <a:ext uri="{FF2B5EF4-FFF2-40B4-BE49-F238E27FC236}">
                <a16:creationId xmlns:a16="http://schemas.microsoft.com/office/drawing/2014/main" id="{A17BC5C4-A6C7-46E4-9AD8-C4412FFD6BF4}"/>
              </a:ext>
            </a:extLst>
          </p:cNvPr>
          <p:cNvCxnSpPr>
            <a:cxnSpLocks noChangeShapeType="1"/>
            <a:stCxn id="17426" idx="5"/>
            <a:endCxn id="356363"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24" name="AutoShape 13">
            <a:extLst>
              <a:ext uri="{FF2B5EF4-FFF2-40B4-BE49-F238E27FC236}">
                <a16:creationId xmlns:a16="http://schemas.microsoft.com/office/drawing/2014/main" id="{D280CCA4-8BB7-41EF-82E0-66654D653E23}"/>
              </a:ext>
            </a:extLst>
          </p:cNvPr>
          <p:cNvCxnSpPr>
            <a:cxnSpLocks noChangeShapeType="1"/>
            <a:stCxn id="17427" idx="5"/>
            <a:endCxn id="17430"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25" name="Oval 14">
            <a:extLst>
              <a:ext uri="{FF2B5EF4-FFF2-40B4-BE49-F238E27FC236}">
                <a16:creationId xmlns:a16="http://schemas.microsoft.com/office/drawing/2014/main" id="{DC667760-549A-41A7-8614-B0BD082520A9}"/>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17426" name="Oval 15">
            <a:extLst>
              <a:ext uri="{FF2B5EF4-FFF2-40B4-BE49-F238E27FC236}">
                <a16:creationId xmlns:a16="http://schemas.microsoft.com/office/drawing/2014/main" id="{84BAEA42-3A0E-4EB5-A4C1-D0DD56FEB6BB}"/>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17427" name="Oval 16">
            <a:extLst>
              <a:ext uri="{FF2B5EF4-FFF2-40B4-BE49-F238E27FC236}">
                <a16:creationId xmlns:a16="http://schemas.microsoft.com/office/drawing/2014/main" id="{3E77440E-3A64-4A75-BF64-BBF63F82207F}"/>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17428" name="Oval 17">
            <a:extLst>
              <a:ext uri="{FF2B5EF4-FFF2-40B4-BE49-F238E27FC236}">
                <a16:creationId xmlns:a16="http://schemas.microsoft.com/office/drawing/2014/main" id="{24AB9C8C-68B1-41E5-BAB0-B85BB3527F6D}"/>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17429" name="AutoShape 18">
            <a:extLst>
              <a:ext uri="{FF2B5EF4-FFF2-40B4-BE49-F238E27FC236}">
                <a16:creationId xmlns:a16="http://schemas.microsoft.com/office/drawing/2014/main" id="{F939D387-DE2C-4B20-835B-BDEC356D46C6}"/>
              </a:ext>
            </a:extLst>
          </p:cNvPr>
          <p:cNvCxnSpPr>
            <a:cxnSpLocks noChangeShapeType="1"/>
            <a:stCxn id="17431" idx="7"/>
            <a:endCxn id="17430"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30" name="Oval 19">
            <a:extLst>
              <a:ext uri="{FF2B5EF4-FFF2-40B4-BE49-F238E27FC236}">
                <a16:creationId xmlns:a16="http://schemas.microsoft.com/office/drawing/2014/main" id="{5E939091-4B11-4DA9-ADAF-305555E15D0A}"/>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17431" name="Oval 20">
            <a:extLst>
              <a:ext uri="{FF2B5EF4-FFF2-40B4-BE49-F238E27FC236}">
                <a16:creationId xmlns:a16="http://schemas.microsoft.com/office/drawing/2014/main" id="{4DC30BCE-81D8-4565-9815-EC80E8AFDB0C}"/>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17432" name="Oval 21">
            <a:extLst>
              <a:ext uri="{FF2B5EF4-FFF2-40B4-BE49-F238E27FC236}">
                <a16:creationId xmlns:a16="http://schemas.microsoft.com/office/drawing/2014/main" id="{97B74C34-B4CC-412E-94D9-43B7001EB20F}"/>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17433" name="Oval 22">
            <a:extLst>
              <a:ext uri="{FF2B5EF4-FFF2-40B4-BE49-F238E27FC236}">
                <a16:creationId xmlns:a16="http://schemas.microsoft.com/office/drawing/2014/main" id="{B0A01497-6F05-477B-A154-7CE1015D1519}"/>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17434" name="AutoShape 23">
            <a:extLst>
              <a:ext uri="{FF2B5EF4-FFF2-40B4-BE49-F238E27FC236}">
                <a16:creationId xmlns:a16="http://schemas.microsoft.com/office/drawing/2014/main" id="{608F2815-2F81-4B74-970F-4ED6179D6547}"/>
              </a:ext>
            </a:extLst>
          </p:cNvPr>
          <p:cNvCxnSpPr>
            <a:cxnSpLocks noChangeShapeType="1"/>
            <a:stCxn id="17430" idx="5"/>
            <a:endCxn id="17433"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35" name="Oval 24">
            <a:extLst>
              <a:ext uri="{FF2B5EF4-FFF2-40B4-BE49-F238E27FC236}">
                <a16:creationId xmlns:a16="http://schemas.microsoft.com/office/drawing/2014/main" id="{37637248-6541-4970-BB9F-64A78B2669D9}"/>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17436" name="Oval 25">
            <a:extLst>
              <a:ext uri="{FF2B5EF4-FFF2-40B4-BE49-F238E27FC236}">
                <a16:creationId xmlns:a16="http://schemas.microsoft.com/office/drawing/2014/main" id="{16D527B3-7306-4B25-95D1-C78D944C02A2}"/>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17437" name="AutoShape 26">
            <a:extLst>
              <a:ext uri="{FF2B5EF4-FFF2-40B4-BE49-F238E27FC236}">
                <a16:creationId xmlns:a16="http://schemas.microsoft.com/office/drawing/2014/main" id="{9586E661-E316-485A-B2B0-F8878723C1CB}"/>
              </a:ext>
            </a:extLst>
          </p:cNvPr>
          <p:cNvCxnSpPr>
            <a:cxnSpLocks noChangeShapeType="1"/>
            <a:stCxn id="17414" idx="3"/>
            <a:endCxn id="17436"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38" name="Oval 27">
            <a:extLst>
              <a:ext uri="{FF2B5EF4-FFF2-40B4-BE49-F238E27FC236}">
                <a16:creationId xmlns:a16="http://schemas.microsoft.com/office/drawing/2014/main" id="{46525F4D-EC93-456E-9E08-A2339D79C121}"/>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17439" name="Oval 28">
            <a:extLst>
              <a:ext uri="{FF2B5EF4-FFF2-40B4-BE49-F238E27FC236}">
                <a16:creationId xmlns:a16="http://schemas.microsoft.com/office/drawing/2014/main" id="{835106F3-CCD8-44AD-B2C9-B32E80233511}"/>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17440" name="AutoShape 29">
            <a:extLst>
              <a:ext uri="{FF2B5EF4-FFF2-40B4-BE49-F238E27FC236}">
                <a16:creationId xmlns:a16="http://schemas.microsoft.com/office/drawing/2014/main" id="{AF933830-6C2F-4249-B2C0-2A1A74D39E20}"/>
              </a:ext>
            </a:extLst>
          </p:cNvPr>
          <p:cNvCxnSpPr>
            <a:cxnSpLocks noChangeShapeType="1"/>
            <a:stCxn id="17414" idx="5"/>
            <a:endCxn id="17439"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41" name="Oval 30">
            <a:extLst>
              <a:ext uri="{FF2B5EF4-FFF2-40B4-BE49-F238E27FC236}">
                <a16:creationId xmlns:a16="http://schemas.microsoft.com/office/drawing/2014/main" id="{E31DA32B-AA9A-45B5-A336-C79A9F870FF3}"/>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356383" name="Oval 31">
            <a:extLst>
              <a:ext uri="{FF2B5EF4-FFF2-40B4-BE49-F238E27FC236}">
                <a16:creationId xmlns:a16="http://schemas.microsoft.com/office/drawing/2014/main" id="{CEC20640-A6F5-4EFD-9C3B-A61E9B623E4B}"/>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cxnSp>
        <p:nvCxnSpPr>
          <p:cNvPr id="17443" name="AutoShape 32">
            <a:extLst>
              <a:ext uri="{FF2B5EF4-FFF2-40B4-BE49-F238E27FC236}">
                <a16:creationId xmlns:a16="http://schemas.microsoft.com/office/drawing/2014/main" id="{516710C7-79F8-4BA5-A8D0-DB7862DBAC59}"/>
              </a:ext>
            </a:extLst>
          </p:cNvPr>
          <p:cNvCxnSpPr>
            <a:cxnSpLocks noChangeShapeType="1"/>
            <a:stCxn id="356363" idx="3"/>
            <a:endCxn id="356383" idx="7"/>
          </p:cNvCxnSpPr>
          <p:nvPr/>
        </p:nvCxnSpPr>
        <p:spPr bwMode="auto">
          <a:xfrm flipH="1">
            <a:off x="3122613" y="3844925"/>
            <a:ext cx="338137" cy="51593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356385" name="Text Box 33">
            <a:extLst>
              <a:ext uri="{FF2B5EF4-FFF2-40B4-BE49-F238E27FC236}">
                <a16:creationId xmlns:a16="http://schemas.microsoft.com/office/drawing/2014/main" id="{22E97C10-A97C-4CAA-9A30-FA958BC0EAAE}"/>
              </a:ext>
            </a:extLst>
          </p:cNvPr>
          <p:cNvSpPr txBox="1">
            <a:spLocks noChangeArrowheads="1"/>
          </p:cNvSpPr>
          <p:nvPr/>
        </p:nvSpPr>
        <p:spPr bwMode="auto">
          <a:xfrm>
            <a:off x="2809875" y="4984750"/>
            <a:ext cx="9667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4</a:t>
            </a:r>
            <a:r>
              <a:rPr lang="tr-TR" altLang="en-US" sz="2400"/>
              <a:t> </a:t>
            </a:r>
            <a:r>
              <a:rPr lang="en-US" altLang="en-US" sz="2400"/>
              <a:t>&lt;</a:t>
            </a:r>
            <a:r>
              <a:rPr lang="tr-TR" altLang="en-US" sz="2400"/>
              <a:t> </a:t>
            </a:r>
            <a:r>
              <a:rPr lang="en-US" altLang="en-US" sz="2400"/>
              <a:t>20</a:t>
            </a:r>
            <a:endParaRPr lang="tr-TR" altLang="en-US" sz="2400"/>
          </a:p>
        </p:txBody>
      </p:sp>
      <p:sp>
        <p:nvSpPr>
          <p:cNvPr id="356386" name="AutoShape 34">
            <a:extLst>
              <a:ext uri="{FF2B5EF4-FFF2-40B4-BE49-F238E27FC236}">
                <a16:creationId xmlns:a16="http://schemas.microsoft.com/office/drawing/2014/main" id="{882B7DD1-394A-4D9E-8672-42E5136F551A}"/>
              </a:ext>
            </a:extLst>
          </p:cNvPr>
          <p:cNvSpPr>
            <a:spLocks noChangeArrowheads="1"/>
          </p:cNvSpPr>
          <p:nvPr/>
        </p:nvSpPr>
        <p:spPr bwMode="auto">
          <a:xfrm>
            <a:off x="2997200" y="3575050"/>
            <a:ext cx="350838" cy="663575"/>
          </a:xfrm>
          <a:custGeom>
            <a:avLst/>
            <a:gdLst>
              <a:gd name="T0" fmla="*/ 3893441 w 21600"/>
              <a:gd name="T1" fmla="*/ 0 h 21600"/>
              <a:gd name="T2" fmla="*/ 3893441 w 21600"/>
              <a:gd name="T3" fmla="*/ 11474533 h 21600"/>
              <a:gd name="T4" fmla="*/ 524470 w 21600"/>
              <a:gd name="T5" fmla="*/ 20385731 h 21600"/>
              <a:gd name="T6" fmla="*/ 5698486 w 21600"/>
              <a:gd name="T7" fmla="*/ 5737251 h 21600"/>
              <a:gd name="T8" fmla="*/ 17694720 60000 65536"/>
              <a:gd name="T9" fmla="*/ 5898240 60000 65536"/>
              <a:gd name="T10" fmla="*/ 5898240 60000 65536"/>
              <a:gd name="T11" fmla="*/ 0 60000 65536"/>
              <a:gd name="T12" fmla="*/ 12427 w 21600"/>
              <a:gd name="T13" fmla="*/ 4134 h 21600"/>
              <a:gd name="T14" fmla="*/ 19411 w 21600"/>
              <a:gd name="T15" fmla="*/ 8024 h 21600"/>
            </a:gdLst>
            <a:ahLst/>
            <a:cxnLst>
              <a:cxn ang="T8">
                <a:pos x="T0" y="T1"/>
              </a:cxn>
              <a:cxn ang="T9">
                <a:pos x="T2" y="T3"/>
              </a:cxn>
              <a:cxn ang="T10">
                <a:pos x="T4" y="T5"/>
              </a:cxn>
              <a:cxn ang="T11">
                <a:pos x="T6" y="T7"/>
              </a:cxn>
            </a:cxnLst>
            <a:rect l="T12" t="T13" r="T14" b="T15"/>
            <a:pathLst>
              <a:path w="21600" h="21600">
                <a:moveTo>
                  <a:pt x="21600" y="6079"/>
                </a:moveTo>
                <a:lnTo>
                  <a:pt x="14758" y="0"/>
                </a:lnTo>
                <a:lnTo>
                  <a:pt x="14758" y="4134"/>
                </a:lnTo>
                <a:lnTo>
                  <a:pt x="12427" y="4134"/>
                </a:lnTo>
                <a:cubicBezTo>
                  <a:pt x="5564" y="4134"/>
                  <a:pt x="0" y="7726"/>
                  <a:pt x="0" y="12158"/>
                </a:cubicBezTo>
                <a:lnTo>
                  <a:pt x="0" y="21600"/>
                </a:lnTo>
                <a:lnTo>
                  <a:pt x="3976" y="21600"/>
                </a:lnTo>
                <a:lnTo>
                  <a:pt x="3976" y="12158"/>
                </a:lnTo>
                <a:cubicBezTo>
                  <a:pt x="3976" y="9875"/>
                  <a:pt x="7760" y="8024"/>
                  <a:pt x="12427" y="8024"/>
                </a:cubicBezTo>
                <a:lnTo>
                  <a:pt x="14758" y="8024"/>
                </a:lnTo>
                <a:lnTo>
                  <a:pt x="14758"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6387" name="AutoShape 35">
            <a:extLst>
              <a:ext uri="{FF2B5EF4-FFF2-40B4-BE49-F238E27FC236}">
                <a16:creationId xmlns:a16="http://schemas.microsoft.com/office/drawing/2014/main" id="{48FFF752-19F2-4F72-9D06-63FB2C4BF207}"/>
              </a:ext>
            </a:extLst>
          </p:cNvPr>
          <p:cNvSpPr>
            <a:spLocks noChangeArrowheads="1"/>
          </p:cNvSpPr>
          <p:nvPr/>
        </p:nvSpPr>
        <p:spPr bwMode="auto">
          <a:xfrm rot="10800000">
            <a:off x="3224213" y="3935413"/>
            <a:ext cx="350837" cy="663575"/>
          </a:xfrm>
          <a:custGeom>
            <a:avLst/>
            <a:gdLst>
              <a:gd name="T0" fmla="*/ 3893414 w 21600"/>
              <a:gd name="T1" fmla="*/ 0 h 21600"/>
              <a:gd name="T2" fmla="*/ 3893414 w 21600"/>
              <a:gd name="T3" fmla="*/ 11474533 h 21600"/>
              <a:gd name="T4" fmla="*/ 524469 w 21600"/>
              <a:gd name="T5" fmla="*/ 20385731 h 21600"/>
              <a:gd name="T6" fmla="*/ 5698454 w 21600"/>
              <a:gd name="T7" fmla="*/ 5737251 h 21600"/>
              <a:gd name="T8" fmla="*/ 17694720 60000 65536"/>
              <a:gd name="T9" fmla="*/ 5898240 60000 65536"/>
              <a:gd name="T10" fmla="*/ 5898240 60000 65536"/>
              <a:gd name="T11" fmla="*/ 0 60000 65536"/>
              <a:gd name="T12" fmla="*/ 12427 w 21600"/>
              <a:gd name="T13" fmla="*/ 4134 h 21600"/>
              <a:gd name="T14" fmla="*/ 19411 w 21600"/>
              <a:gd name="T15" fmla="*/ 8024 h 21600"/>
            </a:gdLst>
            <a:ahLst/>
            <a:cxnLst>
              <a:cxn ang="T8">
                <a:pos x="T0" y="T1"/>
              </a:cxn>
              <a:cxn ang="T9">
                <a:pos x="T2" y="T3"/>
              </a:cxn>
              <a:cxn ang="T10">
                <a:pos x="T4" y="T5"/>
              </a:cxn>
              <a:cxn ang="T11">
                <a:pos x="T6" y="T7"/>
              </a:cxn>
            </a:cxnLst>
            <a:rect l="T12" t="T13" r="T14" b="T15"/>
            <a:pathLst>
              <a:path w="21600" h="21600">
                <a:moveTo>
                  <a:pt x="21600" y="6079"/>
                </a:moveTo>
                <a:lnTo>
                  <a:pt x="14758" y="0"/>
                </a:lnTo>
                <a:lnTo>
                  <a:pt x="14758" y="4134"/>
                </a:lnTo>
                <a:lnTo>
                  <a:pt x="12427" y="4134"/>
                </a:lnTo>
                <a:cubicBezTo>
                  <a:pt x="5564" y="4134"/>
                  <a:pt x="0" y="7726"/>
                  <a:pt x="0" y="12158"/>
                </a:cubicBezTo>
                <a:lnTo>
                  <a:pt x="0" y="21600"/>
                </a:lnTo>
                <a:lnTo>
                  <a:pt x="3976" y="21600"/>
                </a:lnTo>
                <a:lnTo>
                  <a:pt x="3976" y="12158"/>
                </a:lnTo>
                <a:cubicBezTo>
                  <a:pt x="3976" y="9875"/>
                  <a:pt x="7760" y="8024"/>
                  <a:pt x="12427" y="8024"/>
                </a:cubicBezTo>
                <a:lnTo>
                  <a:pt x="14758" y="8024"/>
                </a:lnTo>
                <a:lnTo>
                  <a:pt x="14758"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xit" presetSubtype="0" fill="hold" nodeType="afterEffect">
                                  <p:stCondLst>
                                    <p:cond delay="0"/>
                                  </p:stCondLst>
                                  <p:childTnLst>
                                    <p:animEffect transition="out" filter="fade">
                                      <p:cBhvr>
                                        <p:cTn id="6" dur="2000"/>
                                        <p:tgtEl>
                                          <p:spTgt spid="356386"/>
                                        </p:tgtEl>
                                      </p:cBhvr>
                                    </p:animEffect>
                                    <p:set>
                                      <p:cBhvr>
                                        <p:cTn id="7" dur="1" fill="hold">
                                          <p:stCondLst>
                                            <p:cond delay="1999"/>
                                          </p:stCondLst>
                                        </p:cTn>
                                        <p:tgtEl>
                                          <p:spTgt spid="356386"/>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2000"/>
                                        <p:tgtEl>
                                          <p:spTgt spid="356387"/>
                                        </p:tgtEl>
                                      </p:cBhvr>
                                    </p:animEffect>
                                    <p:set>
                                      <p:cBhvr>
                                        <p:cTn id="10" dur="1" fill="hold">
                                          <p:stCondLst>
                                            <p:cond delay="1999"/>
                                          </p:stCondLst>
                                        </p:cTn>
                                        <p:tgtEl>
                                          <p:spTgt spid="356387"/>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2000"/>
                                        <p:tgtEl>
                                          <p:spTgt spid="356385"/>
                                        </p:tgtEl>
                                      </p:cBhvr>
                                    </p:animEffect>
                                    <p:set>
                                      <p:cBhvr>
                                        <p:cTn id="13" dur="1" fill="hold">
                                          <p:stCondLst>
                                            <p:cond delay="1999"/>
                                          </p:stCondLst>
                                        </p:cTn>
                                        <p:tgtEl>
                                          <p:spTgt spid="356385"/>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0" presetClass="path" presetSubtype="0" accel="50000" decel="50000" fill="hold" grpId="0" nodeType="clickEffect">
                                  <p:stCondLst>
                                    <p:cond delay="0"/>
                                  </p:stCondLst>
                                  <p:childTnLst>
                                    <p:animMotion origin="layout" path="M -1.94444E-6 -4.44444E-6 C -0.00382 -0.05092 -0.00781 -0.10185 0.00209 -0.11944 C 0.01198 -0.13703 0.0474 -0.10833 0.0592 -0.10532 " pathEditMode="relative" rAng="0" ptsTypes="aaa">
                                      <p:cBhvr>
                                        <p:cTn id="17" dur="2000" fill="hold"/>
                                        <p:tgtEl>
                                          <p:spTgt spid="356383"/>
                                        </p:tgtEl>
                                        <p:attrNameLst>
                                          <p:attrName>ppt_x</p:attrName>
                                          <p:attrName>ppt_y</p:attrName>
                                        </p:attrNameLst>
                                      </p:cBhvr>
                                      <p:rCtr x="2569" y="-6852"/>
                                    </p:animMotion>
                                  </p:childTnLst>
                                </p:cTn>
                              </p:par>
                              <p:par>
                                <p:cTn id="18" presetID="0" presetClass="path" presetSubtype="0" accel="50000" decel="50000" fill="hold" grpId="0" nodeType="withEffect">
                                  <p:stCondLst>
                                    <p:cond delay="0"/>
                                  </p:stCondLst>
                                  <p:childTnLst>
                                    <p:animMotion origin="layout" path="M -0.00139 -0.00069 C 0.00243 0.04075 0.00625 0.08241 -0.00347 0.10024 C -0.01319 0.11806 -0.05034 0.1051 -0.05972 0.10579 " pathEditMode="relative" ptsTypes="aaA">
                                      <p:cBhvr>
                                        <p:cTn id="19" dur="2000" fill="hold"/>
                                        <p:tgtEl>
                                          <p:spTgt spid="35636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63" grpId="0" animBg="1"/>
      <p:bldP spid="356383" grpId="0" animBg="1"/>
      <p:bldP spid="356385"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Veri Yer Tutucusu 3">
            <a:extLst>
              <a:ext uri="{FF2B5EF4-FFF2-40B4-BE49-F238E27FC236}">
                <a16:creationId xmlns:a16="http://schemas.microsoft.com/office/drawing/2014/main" id="{2DF4478A-E465-42E0-B34D-C2427F25FF05}"/>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67F5CBC-D65C-4AB1-AE9A-6433F960CD87}" type="datetime4">
              <a:rPr lang="en-US" altLang="en-US" sz="1400" smtClean="0"/>
              <a:pPr>
                <a:spcBef>
                  <a:spcPct val="0"/>
                </a:spcBef>
                <a:buFontTx/>
                <a:buNone/>
              </a:pPr>
              <a:t>December 14, 2024</a:t>
            </a:fld>
            <a:endParaRPr lang="en-US" altLang="en-US" sz="1400"/>
          </a:p>
        </p:txBody>
      </p:sp>
      <p:sp>
        <p:nvSpPr>
          <p:cNvPr id="138243" name="Alt Bilgi Yer Tutucusu 4">
            <a:extLst>
              <a:ext uri="{FF2B5EF4-FFF2-40B4-BE49-F238E27FC236}">
                <a16:creationId xmlns:a16="http://schemas.microsoft.com/office/drawing/2014/main" id="{5C364045-FC9D-47AB-9537-566E68B108F9}"/>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38244" name="Slayt Numarası Yer Tutucusu 5">
            <a:extLst>
              <a:ext uri="{FF2B5EF4-FFF2-40B4-BE49-F238E27FC236}">
                <a16:creationId xmlns:a16="http://schemas.microsoft.com/office/drawing/2014/main" id="{89D1295F-80F0-4042-883F-1F0F477085CE}"/>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92C50C3-DD63-4526-9DE8-B17CC6F34478}" type="slidenum">
              <a:rPr lang="en-US" altLang="en-US" sz="1400" smtClean="0"/>
              <a:pPr>
                <a:spcBef>
                  <a:spcPct val="0"/>
                </a:spcBef>
                <a:buFontTx/>
                <a:buNone/>
              </a:pPr>
              <a:t>130</a:t>
            </a:fld>
            <a:endParaRPr lang="en-US" altLang="en-US" sz="1400"/>
          </a:p>
        </p:txBody>
      </p:sp>
      <p:sp>
        <p:nvSpPr>
          <p:cNvPr id="138245" name="Rectangle 2">
            <a:extLst>
              <a:ext uri="{FF2B5EF4-FFF2-40B4-BE49-F238E27FC236}">
                <a16:creationId xmlns:a16="http://schemas.microsoft.com/office/drawing/2014/main" id="{C594B84C-251C-44E5-A7C4-2009FC36426F}"/>
              </a:ext>
            </a:extLst>
          </p:cNvPr>
          <p:cNvSpPr>
            <a:spLocks noGrp="1" noChangeArrowheads="1"/>
          </p:cNvSpPr>
          <p:nvPr>
            <p:ph type="title"/>
          </p:nvPr>
        </p:nvSpPr>
        <p:spPr/>
        <p:txBody>
          <a:bodyPr/>
          <a:lstStyle/>
          <a:p>
            <a:pPr eaLnBrk="1" hangingPunct="1"/>
            <a:r>
              <a:rPr lang="tr-TR" altLang="en-US"/>
              <a:t>An 11-element BH </a:t>
            </a:r>
            <a:endParaRPr lang="en-US" altLang="en-US"/>
          </a:p>
        </p:txBody>
      </p:sp>
      <p:grpSp>
        <p:nvGrpSpPr>
          <p:cNvPr id="138246" name="Group 3">
            <a:extLst>
              <a:ext uri="{FF2B5EF4-FFF2-40B4-BE49-F238E27FC236}">
                <a16:creationId xmlns:a16="http://schemas.microsoft.com/office/drawing/2014/main" id="{3EB65DE8-2DE6-40BA-BD9F-C2829BB3082C}"/>
              </a:ext>
            </a:extLst>
          </p:cNvPr>
          <p:cNvGrpSpPr>
            <a:grpSpLocks/>
          </p:cNvGrpSpPr>
          <p:nvPr/>
        </p:nvGrpSpPr>
        <p:grpSpPr bwMode="auto">
          <a:xfrm>
            <a:off x="1168400" y="1409700"/>
            <a:ext cx="6494463" cy="2351088"/>
            <a:chOff x="1376" y="906"/>
            <a:chExt cx="4091" cy="1481"/>
          </a:xfrm>
        </p:grpSpPr>
        <p:grpSp>
          <p:nvGrpSpPr>
            <p:cNvPr id="138250" name="Group 4">
              <a:extLst>
                <a:ext uri="{FF2B5EF4-FFF2-40B4-BE49-F238E27FC236}">
                  <a16:creationId xmlns:a16="http://schemas.microsoft.com/office/drawing/2014/main" id="{EAC2851D-3E49-4937-9489-D7B8806D37F9}"/>
                </a:ext>
              </a:extLst>
            </p:cNvPr>
            <p:cNvGrpSpPr>
              <a:grpSpLocks/>
            </p:cNvGrpSpPr>
            <p:nvPr/>
          </p:nvGrpSpPr>
          <p:grpSpPr bwMode="auto">
            <a:xfrm>
              <a:off x="2978" y="906"/>
              <a:ext cx="2489" cy="1481"/>
              <a:chOff x="680" y="906"/>
              <a:chExt cx="4464" cy="1644"/>
            </a:xfrm>
          </p:grpSpPr>
          <p:sp>
            <p:nvSpPr>
              <p:cNvPr id="138258" name="Oval 5">
                <a:extLst>
                  <a:ext uri="{FF2B5EF4-FFF2-40B4-BE49-F238E27FC236}">
                    <a16:creationId xmlns:a16="http://schemas.microsoft.com/office/drawing/2014/main" id="{A07A7071-6365-46FF-9760-60D8A8AA91AB}"/>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21</a:t>
                </a:r>
                <a:endParaRPr lang="en-US" altLang="en-US" sz="1800"/>
              </a:p>
            </p:txBody>
          </p:sp>
          <p:sp>
            <p:nvSpPr>
              <p:cNvPr id="138259" name="Oval 6">
                <a:extLst>
                  <a:ext uri="{FF2B5EF4-FFF2-40B4-BE49-F238E27FC236}">
                    <a16:creationId xmlns:a16="http://schemas.microsoft.com/office/drawing/2014/main" id="{4542698D-706C-4341-935B-D199473FAFAE}"/>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69</a:t>
                </a:r>
                <a:endParaRPr lang="en-US" altLang="en-US" sz="1800"/>
              </a:p>
            </p:txBody>
          </p:sp>
          <p:sp>
            <p:nvSpPr>
              <p:cNvPr id="138260" name="Oval 7">
                <a:extLst>
                  <a:ext uri="{FF2B5EF4-FFF2-40B4-BE49-F238E27FC236}">
                    <a16:creationId xmlns:a16="http://schemas.microsoft.com/office/drawing/2014/main" id="{E5D502E3-87C4-439A-8DB7-18F8EF51DFC8}"/>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77</a:t>
                </a:r>
                <a:endParaRPr lang="en-US" altLang="en-US" sz="1800"/>
              </a:p>
            </p:txBody>
          </p:sp>
          <p:sp>
            <p:nvSpPr>
              <p:cNvPr id="138261" name="Oval 8">
                <a:extLst>
                  <a:ext uri="{FF2B5EF4-FFF2-40B4-BE49-F238E27FC236}">
                    <a16:creationId xmlns:a16="http://schemas.microsoft.com/office/drawing/2014/main" id="{19C56CAF-6ED8-4B55-88BF-067AD9B8AE46}"/>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41</a:t>
                </a:r>
                <a:endParaRPr lang="en-US" altLang="en-US" sz="1800"/>
              </a:p>
            </p:txBody>
          </p:sp>
          <p:sp>
            <p:nvSpPr>
              <p:cNvPr id="138262" name="Oval 9">
                <a:extLst>
                  <a:ext uri="{FF2B5EF4-FFF2-40B4-BE49-F238E27FC236}">
                    <a16:creationId xmlns:a16="http://schemas.microsoft.com/office/drawing/2014/main" id="{87419D31-3CD8-4CDB-830B-A9084ADD9C6D}"/>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61</a:t>
                </a:r>
                <a:endParaRPr lang="en-US" altLang="en-US" sz="1800"/>
              </a:p>
            </p:txBody>
          </p:sp>
          <p:sp>
            <p:nvSpPr>
              <p:cNvPr id="138263" name="Oval 10">
                <a:extLst>
                  <a:ext uri="{FF2B5EF4-FFF2-40B4-BE49-F238E27FC236}">
                    <a16:creationId xmlns:a16="http://schemas.microsoft.com/office/drawing/2014/main" id="{6A2F2D62-6BB6-4AD3-AB61-5B507418B77C}"/>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57</a:t>
                </a:r>
                <a:endParaRPr lang="en-US" altLang="en-US" sz="1800"/>
              </a:p>
            </p:txBody>
          </p:sp>
          <p:sp>
            <p:nvSpPr>
              <p:cNvPr id="138264" name="Oval 11">
                <a:extLst>
                  <a:ext uri="{FF2B5EF4-FFF2-40B4-BE49-F238E27FC236}">
                    <a16:creationId xmlns:a16="http://schemas.microsoft.com/office/drawing/2014/main" id="{04372ACC-8264-4F93-B61E-45D70D5A2D42}"/>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38265" name="Oval 12">
                <a:extLst>
                  <a:ext uri="{FF2B5EF4-FFF2-40B4-BE49-F238E27FC236}">
                    <a16:creationId xmlns:a16="http://schemas.microsoft.com/office/drawing/2014/main" id="{40D0CDB8-D5C1-4F7F-A2C4-AE7EE88EC07F}"/>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72</a:t>
                </a:r>
                <a:endParaRPr lang="en-US" altLang="en-US" sz="1800"/>
              </a:p>
            </p:txBody>
          </p:sp>
          <p:cxnSp>
            <p:nvCxnSpPr>
              <p:cNvPr id="138266" name="AutoShape 13">
                <a:extLst>
                  <a:ext uri="{FF2B5EF4-FFF2-40B4-BE49-F238E27FC236}">
                    <a16:creationId xmlns:a16="http://schemas.microsoft.com/office/drawing/2014/main" id="{4F4E6882-BE0F-470D-93FD-9BE2F3F5BF2C}"/>
                  </a:ext>
                </a:extLst>
              </p:cNvPr>
              <p:cNvCxnSpPr>
                <a:cxnSpLocks noChangeShapeType="1"/>
                <a:stCxn id="138258" idx="5"/>
                <a:endCxn id="138261"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267" name="AutoShape 14">
                <a:extLst>
                  <a:ext uri="{FF2B5EF4-FFF2-40B4-BE49-F238E27FC236}">
                    <a16:creationId xmlns:a16="http://schemas.microsoft.com/office/drawing/2014/main" id="{C2557201-76A1-4A09-9045-EB75EBF147E4}"/>
                  </a:ext>
                </a:extLst>
              </p:cNvPr>
              <p:cNvCxnSpPr>
                <a:cxnSpLocks noChangeShapeType="1"/>
                <a:stCxn id="138259" idx="5"/>
                <a:endCxn id="138260"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268" name="AutoShape 15">
                <a:extLst>
                  <a:ext uri="{FF2B5EF4-FFF2-40B4-BE49-F238E27FC236}">
                    <a16:creationId xmlns:a16="http://schemas.microsoft.com/office/drawing/2014/main" id="{83433AB9-71CB-421A-87FA-F25023B699E5}"/>
                  </a:ext>
                </a:extLst>
              </p:cNvPr>
              <p:cNvCxnSpPr>
                <a:cxnSpLocks noChangeShapeType="1"/>
                <a:stCxn id="138263" idx="5"/>
                <a:endCxn id="138262"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269" name="AutoShape 16">
                <a:extLst>
                  <a:ext uri="{FF2B5EF4-FFF2-40B4-BE49-F238E27FC236}">
                    <a16:creationId xmlns:a16="http://schemas.microsoft.com/office/drawing/2014/main" id="{A3436657-95B2-4BFB-B2F6-07A27C985277}"/>
                  </a:ext>
                </a:extLst>
              </p:cNvPr>
              <p:cNvCxnSpPr>
                <a:cxnSpLocks noChangeShapeType="1"/>
                <a:stCxn id="138259" idx="5"/>
                <a:endCxn id="138265"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270" name="AutoShape 17">
                <a:extLst>
                  <a:ext uri="{FF2B5EF4-FFF2-40B4-BE49-F238E27FC236}">
                    <a16:creationId xmlns:a16="http://schemas.microsoft.com/office/drawing/2014/main" id="{284AB081-41D4-43AD-936A-0163E7380A5C}"/>
                  </a:ext>
                </a:extLst>
              </p:cNvPr>
              <p:cNvCxnSpPr>
                <a:cxnSpLocks noChangeShapeType="1"/>
                <a:stCxn id="138258" idx="5"/>
                <a:endCxn id="138263"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271" name="AutoShape 18">
                <a:extLst>
                  <a:ext uri="{FF2B5EF4-FFF2-40B4-BE49-F238E27FC236}">
                    <a16:creationId xmlns:a16="http://schemas.microsoft.com/office/drawing/2014/main" id="{8C9EE1DA-3899-42CC-A52C-DEC9CB890E0A}"/>
                  </a:ext>
                </a:extLst>
              </p:cNvPr>
              <p:cNvCxnSpPr>
                <a:cxnSpLocks noChangeShapeType="1"/>
                <a:stCxn id="138260" idx="5"/>
                <a:endCxn id="138264"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272" name="AutoShape 19">
                <a:extLst>
                  <a:ext uri="{FF2B5EF4-FFF2-40B4-BE49-F238E27FC236}">
                    <a16:creationId xmlns:a16="http://schemas.microsoft.com/office/drawing/2014/main" id="{F127EF3E-AD7A-4F59-AE6A-E612D779E8E0}"/>
                  </a:ext>
                </a:extLst>
              </p:cNvPr>
              <p:cNvCxnSpPr>
                <a:cxnSpLocks noChangeShapeType="1"/>
                <a:stCxn id="138258" idx="5"/>
                <a:endCxn id="138259"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8251" name="Oval 20">
              <a:extLst>
                <a:ext uri="{FF2B5EF4-FFF2-40B4-BE49-F238E27FC236}">
                  <a16:creationId xmlns:a16="http://schemas.microsoft.com/office/drawing/2014/main" id="{33C94C7F-54BB-4FE7-8F65-AEFDF6652664}"/>
                </a:ext>
              </a:extLst>
            </p:cNvPr>
            <p:cNvSpPr>
              <a:spLocks noChangeArrowheads="1"/>
            </p:cNvSpPr>
            <p:nvPr/>
          </p:nvSpPr>
          <p:spPr bwMode="auto">
            <a:xfrm>
              <a:off x="1376" y="906"/>
              <a:ext cx="214" cy="25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12</a:t>
              </a:r>
              <a:endParaRPr lang="en-US" altLang="en-US" sz="1800"/>
            </a:p>
          </p:txBody>
        </p:sp>
        <p:grpSp>
          <p:nvGrpSpPr>
            <p:cNvPr id="138252" name="Group 21">
              <a:extLst>
                <a:ext uri="{FF2B5EF4-FFF2-40B4-BE49-F238E27FC236}">
                  <a16:creationId xmlns:a16="http://schemas.microsoft.com/office/drawing/2014/main" id="{1E9232F4-090C-46B2-A0D0-876C69C3FBF6}"/>
                </a:ext>
              </a:extLst>
            </p:cNvPr>
            <p:cNvGrpSpPr>
              <a:grpSpLocks/>
            </p:cNvGrpSpPr>
            <p:nvPr/>
          </p:nvGrpSpPr>
          <p:grpSpPr bwMode="auto">
            <a:xfrm>
              <a:off x="2179" y="906"/>
              <a:ext cx="594" cy="663"/>
              <a:chOff x="2179" y="1049"/>
              <a:chExt cx="594" cy="663"/>
            </a:xfrm>
          </p:grpSpPr>
          <p:sp>
            <p:nvSpPr>
              <p:cNvPr id="138255" name="Oval 22">
                <a:extLst>
                  <a:ext uri="{FF2B5EF4-FFF2-40B4-BE49-F238E27FC236}">
                    <a16:creationId xmlns:a16="http://schemas.microsoft.com/office/drawing/2014/main" id="{88749AB2-2646-404D-BA75-4C6DDC358A74}"/>
                  </a:ext>
                </a:extLst>
              </p:cNvPr>
              <p:cNvSpPr>
                <a:spLocks noChangeArrowheads="1"/>
              </p:cNvSpPr>
              <p:nvPr/>
            </p:nvSpPr>
            <p:spPr bwMode="auto">
              <a:xfrm>
                <a:off x="2558" y="1457"/>
                <a:ext cx="215" cy="25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34</a:t>
                </a:r>
                <a:endParaRPr lang="en-US" altLang="en-US" sz="1800"/>
              </a:p>
            </p:txBody>
          </p:sp>
          <p:sp>
            <p:nvSpPr>
              <p:cNvPr id="138256" name="Oval 23">
                <a:extLst>
                  <a:ext uri="{FF2B5EF4-FFF2-40B4-BE49-F238E27FC236}">
                    <a16:creationId xmlns:a16="http://schemas.microsoft.com/office/drawing/2014/main" id="{55AB5EE0-1B8B-493B-BECC-DDC0423C5B92}"/>
                  </a:ext>
                </a:extLst>
              </p:cNvPr>
              <p:cNvSpPr>
                <a:spLocks noChangeArrowheads="1"/>
              </p:cNvSpPr>
              <p:nvPr/>
            </p:nvSpPr>
            <p:spPr bwMode="auto">
              <a:xfrm>
                <a:off x="2179" y="1049"/>
                <a:ext cx="214" cy="25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a:t>
                </a:r>
                <a:endParaRPr lang="en-US" altLang="en-US" sz="1800"/>
              </a:p>
            </p:txBody>
          </p:sp>
          <p:cxnSp>
            <p:nvCxnSpPr>
              <p:cNvPr id="138257" name="AutoShape 24">
                <a:extLst>
                  <a:ext uri="{FF2B5EF4-FFF2-40B4-BE49-F238E27FC236}">
                    <a16:creationId xmlns:a16="http://schemas.microsoft.com/office/drawing/2014/main" id="{C0EF2C2B-1B3C-4BCE-A540-DA4C6FF31662}"/>
                  </a:ext>
                </a:extLst>
              </p:cNvPr>
              <p:cNvCxnSpPr>
                <a:cxnSpLocks noChangeShapeType="1"/>
                <a:stCxn id="138256" idx="5"/>
                <a:endCxn id="138255" idx="1"/>
              </p:cNvCxnSpPr>
              <p:nvPr/>
            </p:nvCxnSpPr>
            <p:spPr bwMode="auto">
              <a:xfrm>
                <a:off x="2362" y="1267"/>
                <a:ext cx="228" cy="22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38253" name="AutoShape 25">
              <a:extLst>
                <a:ext uri="{FF2B5EF4-FFF2-40B4-BE49-F238E27FC236}">
                  <a16:creationId xmlns:a16="http://schemas.microsoft.com/office/drawing/2014/main" id="{265F7023-90E4-4B2F-A38C-6A80BD8F63C9}"/>
                </a:ext>
              </a:extLst>
            </p:cNvPr>
            <p:cNvCxnSpPr>
              <a:cxnSpLocks noChangeShapeType="1"/>
              <a:stCxn id="138251" idx="6"/>
              <a:endCxn id="138256" idx="2"/>
            </p:cNvCxnSpPr>
            <p:nvPr/>
          </p:nvCxnSpPr>
          <p:spPr bwMode="auto">
            <a:xfrm>
              <a:off x="1590" y="1034"/>
              <a:ext cx="589"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254" name="AutoShape 26">
              <a:extLst>
                <a:ext uri="{FF2B5EF4-FFF2-40B4-BE49-F238E27FC236}">
                  <a16:creationId xmlns:a16="http://schemas.microsoft.com/office/drawing/2014/main" id="{A46EDDAC-917B-4713-832C-C16E7EC5A634}"/>
                </a:ext>
              </a:extLst>
            </p:cNvPr>
            <p:cNvCxnSpPr>
              <a:cxnSpLocks noChangeShapeType="1"/>
              <a:stCxn id="138256" idx="6"/>
              <a:endCxn id="138258" idx="2"/>
            </p:cNvCxnSpPr>
            <p:nvPr/>
          </p:nvCxnSpPr>
          <p:spPr bwMode="auto">
            <a:xfrm>
              <a:off x="2393" y="1034"/>
              <a:ext cx="585"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8247" name="Text Box 27">
            <a:extLst>
              <a:ext uri="{FF2B5EF4-FFF2-40B4-BE49-F238E27FC236}">
                <a16:creationId xmlns:a16="http://schemas.microsoft.com/office/drawing/2014/main" id="{D2C7A9BC-A223-4E24-A598-4918A8595163}"/>
              </a:ext>
            </a:extLst>
          </p:cNvPr>
          <p:cNvSpPr txBox="1">
            <a:spLocks noChangeArrowheads="1"/>
          </p:cNvSpPr>
          <p:nvPr/>
        </p:nvSpPr>
        <p:spPr bwMode="auto">
          <a:xfrm>
            <a:off x="5449888" y="4519613"/>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3</a:t>
            </a:r>
            <a:endParaRPr lang="en-US" altLang="en-US" sz="2400" baseline="-25000"/>
          </a:p>
        </p:txBody>
      </p:sp>
      <p:sp>
        <p:nvSpPr>
          <p:cNvPr id="138248" name="Text Box 28">
            <a:extLst>
              <a:ext uri="{FF2B5EF4-FFF2-40B4-BE49-F238E27FC236}">
                <a16:creationId xmlns:a16="http://schemas.microsoft.com/office/drawing/2014/main" id="{AB962A93-E7B4-49E2-BCC6-4F0AF6FFB112}"/>
              </a:ext>
            </a:extLst>
          </p:cNvPr>
          <p:cNvSpPr txBox="1">
            <a:spLocks noChangeArrowheads="1"/>
          </p:cNvSpPr>
          <p:nvPr/>
        </p:nvSpPr>
        <p:spPr bwMode="auto">
          <a:xfrm>
            <a:off x="2792413" y="449103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1</a:t>
            </a:r>
            <a:endParaRPr lang="en-US" altLang="en-US" sz="2400" baseline="-25000"/>
          </a:p>
        </p:txBody>
      </p:sp>
      <p:sp>
        <p:nvSpPr>
          <p:cNvPr id="138249" name="Text Box 29">
            <a:extLst>
              <a:ext uri="{FF2B5EF4-FFF2-40B4-BE49-F238E27FC236}">
                <a16:creationId xmlns:a16="http://schemas.microsoft.com/office/drawing/2014/main" id="{6915EC63-D2E5-4A85-86CF-18283200707A}"/>
              </a:ext>
            </a:extLst>
          </p:cNvPr>
          <p:cNvSpPr txBox="1">
            <a:spLocks noChangeArrowheads="1"/>
          </p:cNvSpPr>
          <p:nvPr/>
        </p:nvSpPr>
        <p:spPr bwMode="auto">
          <a:xfrm>
            <a:off x="977900" y="447675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0</a:t>
            </a:r>
            <a:endParaRPr lang="en-US" altLang="en-US" sz="2400" baseline="-2500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Veri Yer Tutucusu 3">
            <a:extLst>
              <a:ext uri="{FF2B5EF4-FFF2-40B4-BE49-F238E27FC236}">
                <a16:creationId xmlns:a16="http://schemas.microsoft.com/office/drawing/2014/main" id="{0893E4DA-3A30-4B76-9529-A0DFBF1563E1}"/>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BC8E0BA-BE7C-4B01-A606-F4470983BF31}" type="datetime4">
              <a:rPr lang="en-US" altLang="en-US" sz="1400" smtClean="0"/>
              <a:pPr>
                <a:spcBef>
                  <a:spcPct val="0"/>
                </a:spcBef>
                <a:buFontTx/>
                <a:buNone/>
              </a:pPr>
              <a:t>December 14, 2024</a:t>
            </a:fld>
            <a:endParaRPr lang="en-US" altLang="en-US" sz="1400"/>
          </a:p>
        </p:txBody>
      </p:sp>
      <p:sp>
        <p:nvSpPr>
          <p:cNvPr id="139267" name="Alt Bilgi Yer Tutucusu 4">
            <a:extLst>
              <a:ext uri="{FF2B5EF4-FFF2-40B4-BE49-F238E27FC236}">
                <a16:creationId xmlns:a16="http://schemas.microsoft.com/office/drawing/2014/main" id="{F3381437-774A-4E70-8A88-C448A12BDEE6}"/>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39268" name="Slayt Numarası Yer Tutucusu 5">
            <a:extLst>
              <a:ext uri="{FF2B5EF4-FFF2-40B4-BE49-F238E27FC236}">
                <a16:creationId xmlns:a16="http://schemas.microsoft.com/office/drawing/2014/main" id="{E818BBD6-FB29-4073-B379-4D035B096541}"/>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F00B10D-93B2-4628-8020-A9A999D68D3D}" type="slidenum">
              <a:rPr lang="en-US" altLang="en-US" sz="1400" smtClean="0"/>
              <a:pPr>
                <a:spcBef>
                  <a:spcPct val="0"/>
                </a:spcBef>
                <a:buFontTx/>
                <a:buNone/>
              </a:pPr>
              <a:t>131</a:t>
            </a:fld>
            <a:endParaRPr lang="en-US" altLang="en-US" sz="1400"/>
          </a:p>
        </p:txBody>
      </p:sp>
      <p:sp>
        <p:nvSpPr>
          <p:cNvPr id="139269" name="Rectangle 2">
            <a:extLst>
              <a:ext uri="{FF2B5EF4-FFF2-40B4-BE49-F238E27FC236}">
                <a16:creationId xmlns:a16="http://schemas.microsoft.com/office/drawing/2014/main" id="{A2D54625-38EC-45A7-8FC3-F9D37ECD2F61}"/>
              </a:ext>
            </a:extLst>
          </p:cNvPr>
          <p:cNvSpPr>
            <a:spLocks noGrp="1" noChangeArrowheads="1"/>
          </p:cNvSpPr>
          <p:nvPr>
            <p:ph type="title"/>
          </p:nvPr>
        </p:nvSpPr>
        <p:spPr/>
        <p:txBody>
          <a:bodyPr/>
          <a:lstStyle/>
          <a:p>
            <a:pPr eaLnBrk="1" hangingPunct="1"/>
            <a:r>
              <a:rPr lang="tr-TR" altLang="en-US"/>
              <a:t>Another 11-element BH </a:t>
            </a:r>
            <a:endParaRPr lang="en-US" altLang="en-US"/>
          </a:p>
        </p:txBody>
      </p:sp>
      <p:grpSp>
        <p:nvGrpSpPr>
          <p:cNvPr id="139270" name="Group 4">
            <a:extLst>
              <a:ext uri="{FF2B5EF4-FFF2-40B4-BE49-F238E27FC236}">
                <a16:creationId xmlns:a16="http://schemas.microsoft.com/office/drawing/2014/main" id="{6450CB6A-D75A-40E1-8A28-28EA53D5DCD9}"/>
              </a:ext>
            </a:extLst>
          </p:cNvPr>
          <p:cNvGrpSpPr>
            <a:grpSpLocks/>
          </p:cNvGrpSpPr>
          <p:nvPr/>
        </p:nvGrpSpPr>
        <p:grpSpPr bwMode="auto">
          <a:xfrm>
            <a:off x="3711575" y="1409700"/>
            <a:ext cx="3951288" cy="2351088"/>
            <a:chOff x="680" y="906"/>
            <a:chExt cx="4464" cy="1644"/>
          </a:xfrm>
        </p:grpSpPr>
        <p:sp>
          <p:nvSpPr>
            <p:cNvPr id="139281" name="Oval 5">
              <a:extLst>
                <a:ext uri="{FF2B5EF4-FFF2-40B4-BE49-F238E27FC236}">
                  <a16:creationId xmlns:a16="http://schemas.microsoft.com/office/drawing/2014/main" id="{70E9ADE2-5A21-4376-92FB-8D8B40352C77}"/>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13</a:t>
              </a:r>
              <a:endParaRPr lang="en-US" altLang="en-US" sz="1800"/>
            </a:p>
          </p:txBody>
        </p:sp>
        <p:sp>
          <p:nvSpPr>
            <p:cNvPr id="139282" name="Oval 6">
              <a:extLst>
                <a:ext uri="{FF2B5EF4-FFF2-40B4-BE49-F238E27FC236}">
                  <a16:creationId xmlns:a16="http://schemas.microsoft.com/office/drawing/2014/main" id="{54901D5E-DEA1-4078-85B4-AB7E9240BC65}"/>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39283" name="Oval 7">
              <a:extLst>
                <a:ext uri="{FF2B5EF4-FFF2-40B4-BE49-F238E27FC236}">
                  <a16:creationId xmlns:a16="http://schemas.microsoft.com/office/drawing/2014/main" id="{6376745E-6E2A-4545-95D7-D2E5DE3771A1}"/>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95</a:t>
              </a:r>
              <a:endParaRPr lang="en-US" altLang="en-US" sz="1800"/>
            </a:p>
          </p:txBody>
        </p:sp>
        <p:sp>
          <p:nvSpPr>
            <p:cNvPr id="139284" name="Oval 8">
              <a:extLst>
                <a:ext uri="{FF2B5EF4-FFF2-40B4-BE49-F238E27FC236}">
                  <a16:creationId xmlns:a16="http://schemas.microsoft.com/office/drawing/2014/main" id="{256F2AD5-EF3E-4B1C-847B-9541F0CD706B}"/>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24</a:t>
              </a:r>
              <a:endParaRPr lang="en-US" altLang="en-US" sz="1800"/>
            </a:p>
          </p:txBody>
        </p:sp>
        <p:sp>
          <p:nvSpPr>
            <p:cNvPr id="139285" name="Oval 9">
              <a:extLst>
                <a:ext uri="{FF2B5EF4-FFF2-40B4-BE49-F238E27FC236}">
                  <a16:creationId xmlns:a16="http://schemas.microsoft.com/office/drawing/2014/main" id="{DBA38A98-DC2A-4AEA-9D49-8BCAE472E49B}"/>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46</a:t>
              </a:r>
              <a:endParaRPr lang="en-US" altLang="en-US" sz="1800"/>
            </a:p>
          </p:txBody>
        </p:sp>
        <p:sp>
          <p:nvSpPr>
            <p:cNvPr id="139286" name="Oval 10">
              <a:extLst>
                <a:ext uri="{FF2B5EF4-FFF2-40B4-BE49-F238E27FC236}">
                  <a16:creationId xmlns:a16="http://schemas.microsoft.com/office/drawing/2014/main" id="{41FB0DAC-2D20-474D-BA20-A72EEF48061E}"/>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37</a:t>
              </a:r>
              <a:endParaRPr lang="en-US" altLang="en-US" sz="1800"/>
            </a:p>
          </p:txBody>
        </p:sp>
        <p:sp>
          <p:nvSpPr>
            <p:cNvPr id="139287" name="Oval 11">
              <a:extLst>
                <a:ext uri="{FF2B5EF4-FFF2-40B4-BE49-F238E27FC236}">
                  <a16:creationId xmlns:a16="http://schemas.microsoft.com/office/drawing/2014/main" id="{C908EA6B-2511-4E53-BED6-B8AE2FAA539F}"/>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99</a:t>
              </a:r>
              <a:endParaRPr lang="en-US" altLang="en-US" sz="1800"/>
            </a:p>
          </p:txBody>
        </p:sp>
        <p:sp>
          <p:nvSpPr>
            <p:cNvPr id="139288" name="Oval 12">
              <a:extLst>
                <a:ext uri="{FF2B5EF4-FFF2-40B4-BE49-F238E27FC236}">
                  <a16:creationId xmlns:a16="http://schemas.microsoft.com/office/drawing/2014/main" id="{45A219C7-ACE7-4AE2-8687-BD03F2F432A1}"/>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93</a:t>
              </a:r>
              <a:endParaRPr lang="en-US" altLang="en-US" sz="1800"/>
            </a:p>
          </p:txBody>
        </p:sp>
        <p:cxnSp>
          <p:nvCxnSpPr>
            <p:cNvPr id="139289" name="AutoShape 13">
              <a:extLst>
                <a:ext uri="{FF2B5EF4-FFF2-40B4-BE49-F238E27FC236}">
                  <a16:creationId xmlns:a16="http://schemas.microsoft.com/office/drawing/2014/main" id="{65091EEB-FAB4-427E-92FA-97155D88E798}"/>
                </a:ext>
              </a:extLst>
            </p:cNvPr>
            <p:cNvCxnSpPr>
              <a:cxnSpLocks noChangeShapeType="1"/>
              <a:stCxn id="139281" idx="5"/>
              <a:endCxn id="139284"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290" name="AutoShape 14">
              <a:extLst>
                <a:ext uri="{FF2B5EF4-FFF2-40B4-BE49-F238E27FC236}">
                  <a16:creationId xmlns:a16="http://schemas.microsoft.com/office/drawing/2014/main" id="{4F4862CD-387C-4473-B8A1-4067AAED0A99}"/>
                </a:ext>
              </a:extLst>
            </p:cNvPr>
            <p:cNvCxnSpPr>
              <a:cxnSpLocks noChangeShapeType="1"/>
              <a:stCxn id="139282" idx="5"/>
              <a:endCxn id="139283"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291" name="AutoShape 15">
              <a:extLst>
                <a:ext uri="{FF2B5EF4-FFF2-40B4-BE49-F238E27FC236}">
                  <a16:creationId xmlns:a16="http://schemas.microsoft.com/office/drawing/2014/main" id="{197589CC-57B4-4649-ADBD-0FAFDB75AC0E}"/>
                </a:ext>
              </a:extLst>
            </p:cNvPr>
            <p:cNvCxnSpPr>
              <a:cxnSpLocks noChangeShapeType="1"/>
              <a:stCxn id="139286" idx="5"/>
              <a:endCxn id="139285"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292" name="AutoShape 16">
              <a:extLst>
                <a:ext uri="{FF2B5EF4-FFF2-40B4-BE49-F238E27FC236}">
                  <a16:creationId xmlns:a16="http://schemas.microsoft.com/office/drawing/2014/main" id="{7445EE44-4BB1-4102-9181-88214E9F6262}"/>
                </a:ext>
              </a:extLst>
            </p:cNvPr>
            <p:cNvCxnSpPr>
              <a:cxnSpLocks noChangeShapeType="1"/>
              <a:stCxn id="139282" idx="5"/>
              <a:endCxn id="139288"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293" name="AutoShape 17">
              <a:extLst>
                <a:ext uri="{FF2B5EF4-FFF2-40B4-BE49-F238E27FC236}">
                  <a16:creationId xmlns:a16="http://schemas.microsoft.com/office/drawing/2014/main" id="{6777E71A-3A92-479C-9A00-B81F85D2BA18}"/>
                </a:ext>
              </a:extLst>
            </p:cNvPr>
            <p:cNvCxnSpPr>
              <a:cxnSpLocks noChangeShapeType="1"/>
              <a:stCxn id="139281" idx="5"/>
              <a:endCxn id="139286"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294" name="AutoShape 18">
              <a:extLst>
                <a:ext uri="{FF2B5EF4-FFF2-40B4-BE49-F238E27FC236}">
                  <a16:creationId xmlns:a16="http://schemas.microsoft.com/office/drawing/2014/main" id="{C0B82983-E350-4E4B-BEE8-3641FA912AD3}"/>
                </a:ext>
              </a:extLst>
            </p:cNvPr>
            <p:cNvCxnSpPr>
              <a:cxnSpLocks noChangeShapeType="1"/>
              <a:stCxn id="139283" idx="5"/>
              <a:endCxn id="139287"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295" name="AutoShape 19">
              <a:extLst>
                <a:ext uri="{FF2B5EF4-FFF2-40B4-BE49-F238E27FC236}">
                  <a16:creationId xmlns:a16="http://schemas.microsoft.com/office/drawing/2014/main" id="{05B27422-B488-45D9-870A-15E84887C2AD}"/>
                </a:ext>
              </a:extLst>
            </p:cNvPr>
            <p:cNvCxnSpPr>
              <a:cxnSpLocks noChangeShapeType="1"/>
              <a:stCxn id="139281" idx="5"/>
              <a:endCxn id="139282"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9271" name="Oval 20">
            <a:extLst>
              <a:ext uri="{FF2B5EF4-FFF2-40B4-BE49-F238E27FC236}">
                <a16:creationId xmlns:a16="http://schemas.microsoft.com/office/drawing/2014/main" id="{14597751-4FEB-4AE4-850E-A3F30A278B36}"/>
              </a:ext>
            </a:extLst>
          </p:cNvPr>
          <p:cNvSpPr>
            <a:spLocks noChangeArrowheads="1"/>
          </p:cNvSpPr>
          <p:nvPr/>
        </p:nvSpPr>
        <p:spPr bwMode="auto">
          <a:xfrm>
            <a:off x="1168400" y="1409700"/>
            <a:ext cx="339725" cy="40481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18</a:t>
            </a:r>
            <a:endParaRPr lang="en-US" altLang="en-US" sz="1800"/>
          </a:p>
        </p:txBody>
      </p:sp>
      <p:grpSp>
        <p:nvGrpSpPr>
          <p:cNvPr id="139272" name="Group 21">
            <a:extLst>
              <a:ext uri="{FF2B5EF4-FFF2-40B4-BE49-F238E27FC236}">
                <a16:creationId xmlns:a16="http://schemas.microsoft.com/office/drawing/2014/main" id="{DD82FCAC-3F68-4B18-A35C-F7CAE4F3626D}"/>
              </a:ext>
            </a:extLst>
          </p:cNvPr>
          <p:cNvGrpSpPr>
            <a:grpSpLocks/>
          </p:cNvGrpSpPr>
          <p:nvPr/>
        </p:nvGrpSpPr>
        <p:grpSpPr bwMode="auto">
          <a:xfrm>
            <a:off x="2443163" y="1409700"/>
            <a:ext cx="942975" cy="1052513"/>
            <a:chOff x="2179" y="1049"/>
            <a:chExt cx="594" cy="663"/>
          </a:xfrm>
        </p:grpSpPr>
        <p:sp>
          <p:nvSpPr>
            <p:cNvPr id="139278" name="Oval 22">
              <a:extLst>
                <a:ext uri="{FF2B5EF4-FFF2-40B4-BE49-F238E27FC236}">
                  <a16:creationId xmlns:a16="http://schemas.microsoft.com/office/drawing/2014/main" id="{5B72001D-64FF-4D65-B675-F4A330BF1E1C}"/>
                </a:ext>
              </a:extLst>
            </p:cNvPr>
            <p:cNvSpPr>
              <a:spLocks noChangeArrowheads="1"/>
            </p:cNvSpPr>
            <p:nvPr/>
          </p:nvSpPr>
          <p:spPr bwMode="auto">
            <a:xfrm>
              <a:off x="2558" y="1457"/>
              <a:ext cx="215" cy="25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49</a:t>
              </a:r>
              <a:endParaRPr lang="en-US" altLang="en-US" sz="1800"/>
            </a:p>
          </p:txBody>
        </p:sp>
        <p:sp>
          <p:nvSpPr>
            <p:cNvPr id="139279" name="Oval 23">
              <a:extLst>
                <a:ext uri="{FF2B5EF4-FFF2-40B4-BE49-F238E27FC236}">
                  <a16:creationId xmlns:a16="http://schemas.microsoft.com/office/drawing/2014/main" id="{E2DBA8AC-68FD-424A-AB22-CAAACF00B782}"/>
                </a:ext>
              </a:extLst>
            </p:cNvPr>
            <p:cNvSpPr>
              <a:spLocks noChangeArrowheads="1"/>
            </p:cNvSpPr>
            <p:nvPr/>
          </p:nvSpPr>
          <p:spPr bwMode="auto">
            <a:xfrm>
              <a:off x="2179" y="1049"/>
              <a:ext cx="214" cy="25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25</a:t>
              </a:r>
              <a:endParaRPr lang="en-US" altLang="en-US" sz="1800"/>
            </a:p>
          </p:txBody>
        </p:sp>
        <p:cxnSp>
          <p:nvCxnSpPr>
            <p:cNvPr id="139280" name="AutoShape 24">
              <a:extLst>
                <a:ext uri="{FF2B5EF4-FFF2-40B4-BE49-F238E27FC236}">
                  <a16:creationId xmlns:a16="http://schemas.microsoft.com/office/drawing/2014/main" id="{F0BE9AE8-8855-4856-8675-8437BC09D474}"/>
                </a:ext>
              </a:extLst>
            </p:cNvPr>
            <p:cNvCxnSpPr>
              <a:cxnSpLocks noChangeShapeType="1"/>
              <a:stCxn id="139279" idx="5"/>
              <a:endCxn id="139278" idx="1"/>
            </p:cNvCxnSpPr>
            <p:nvPr/>
          </p:nvCxnSpPr>
          <p:spPr bwMode="auto">
            <a:xfrm>
              <a:off x="2362" y="1267"/>
              <a:ext cx="228" cy="22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39273" name="AutoShape 25">
            <a:extLst>
              <a:ext uri="{FF2B5EF4-FFF2-40B4-BE49-F238E27FC236}">
                <a16:creationId xmlns:a16="http://schemas.microsoft.com/office/drawing/2014/main" id="{0ED51C16-73DB-45EE-8ED7-DE4DC6C23628}"/>
              </a:ext>
            </a:extLst>
          </p:cNvPr>
          <p:cNvCxnSpPr>
            <a:cxnSpLocks noChangeShapeType="1"/>
            <a:stCxn id="139271" idx="6"/>
            <a:endCxn id="139279" idx="2"/>
          </p:cNvCxnSpPr>
          <p:nvPr/>
        </p:nvCxnSpPr>
        <p:spPr bwMode="auto">
          <a:xfrm>
            <a:off x="1508125" y="1612900"/>
            <a:ext cx="935038"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274" name="AutoShape 26">
            <a:extLst>
              <a:ext uri="{FF2B5EF4-FFF2-40B4-BE49-F238E27FC236}">
                <a16:creationId xmlns:a16="http://schemas.microsoft.com/office/drawing/2014/main" id="{EBF49023-DBED-49C8-8A7D-692AD5EFE50F}"/>
              </a:ext>
            </a:extLst>
          </p:cNvPr>
          <p:cNvCxnSpPr>
            <a:cxnSpLocks noChangeShapeType="1"/>
            <a:stCxn id="139279" idx="6"/>
            <a:endCxn id="139281" idx="2"/>
          </p:cNvCxnSpPr>
          <p:nvPr/>
        </p:nvCxnSpPr>
        <p:spPr bwMode="auto">
          <a:xfrm>
            <a:off x="2782888" y="1612900"/>
            <a:ext cx="92868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9275" name="Text Box 27">
            <a:extLst>
              <a:ext uri="{FF2B5EF4-FFF2-40B4-BE49-F238E27FC236}">
                <a16:creationId xmlns:a16="http://schemas.microsoft.com/office/drawing/2014/main" id="{69D65138-8FFB-40B1-A38C-F84B83952FB1}"/>
              </a:ext>
            </a:extLst>
          </p:cNvPr>
          <p:cNvSpPr txBox="1">
            <a:spLocks noChangeArrowheads="1"/>
          </p:cNvSpPr>
          <p:nvPr/>
        </p:nvSpPr>
        <p:spPr bwMode="auto">
          <a:xfrm>
            <a:off x="5449888" y="4519613"/>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3</a:t>
            </a:r>
            <a:endParaRPr lang="en-US" altLang="en-US" sz="2400" baseline="-25000"/>
          </a:p>
        </p:txBody>
      </p:sp>
      <p:sp>
        <p:nvSpPr>
          <p:cNvPr id="139276" name="Text Box 28">
            <a:extLst>
              <a:ext uri="{FF2B5EF4-FFF2-40B4-BE49-F238E27FC236}">
                <a16:creationId xmlns:a16="http://schemas.microsoft.com/office/drawing/2014/main" id="{6BF56002-6FBA-4F8A-A003-679E237F54FE}"/>
              </a:ext>
            </a:extLst>
          </p:cNvPr>
          <p:cNvSpPr txBox="1">
            <a:spLocks noChangeArrowheads="1"/>
          </p:cNvSpPr>
          <p:nvPr/>
        </p:nvSpPr>
        <p:spPr bwMode="auto">
          <a:xfrm>
            <a:off x="2792413" y="449103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1</a:t>
            </a:r>
            <a:endParaRPr lang="en-US" altLang="en-US" sz="2400" baseline="-25000"/>
          </a:p>
        </p:txBody>
      </p:sp>
      <p:sp>
        <p:nvSpPr>
          <p:cNvPr id="139277" name="Text Box 29">
            <a:extLst>
              <a:ext uri="{FF2B5EF4-FFF2-40B4-BE49-F238E27FC236}">
                <a16:creationId xmlns:a16="http://schemas.microsoft.com/office/drawing/2014/main" id="{E8D7470C-67B3-4865-AEA8-289CDEBBE811}"/>
              </a:ext>
            </a:extLst>
          </p:cNvPr>
          <p:cNvSpPr txBox="1">
            <a:spLocks noChangeArrowheads="1"/>
          </p:cNvSpPr>
          <p:nvPr/>
        </p:nvSpPr>
        <p:spPr bwMode="auto">
          <a:xfrm>
            <a:off x="977900" y="4476750"/>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a:t>
            </a:r>
            <a:r>
              <a:rPr lang="tr-TR" altLang="en-US" sz="2400" baseline="-25000"/>
              <a:t>0</a:t>
            </a:r>
            <a:endParaRPr lang="en-US" altLang="en-US" sz="2400" baseline="-2500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Veri Yer Tutucusu 3">
            <a:extLst>
              <a:ext uri="{FF2B5EF4-FFF2-40B4-BE49-F238E27FC236}">
                <a16:creationId xmlns:a16="http://schemas.microsoft.com/office/drawing/2014/main" id="{7A76967A-F17C-4E7B-A5F2-8FAE7924A780}"/>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6C6EE13-9B0F-4121-B252-CF63098E19E1}" type="datetime4">
              <a:rPr lang="en-US" altLang="en-US" sz="1400" smtClean="0"/>
              <a:pPr>
                <a:spcBef>
                  <a:spcPct val="0"/>
                </a:spcBef>
                <a:buFontTx/>
                <a:buNone/>
              </a:pPr>
              <a:t>December 14, 2024</a:t>
            </a:fld>
            <a:endParaRPr lang="en-US" altLang="en-US" sz="1400"/>
          </a:p>
        </p:txBody>
      </p:sp>
      <p:sp>
        <p:nvSpPr>
          <p:cNvPr id="140291" name="Alt Bilgi Yer Tutucusu 4">
            <a:extLst>
              <a:ext uri="{FF2B5EF4-FFF2-40B4-BE49-F238E27FC236}">
                <a16:creationId xmlns:a16="http://schemas.microsoft.com/office/drawing/2014/main" id="{B4DFDC47-3EB8-4B3B-817D-1B74882C2D1B}"/>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40292" name="Slayt Numarası Yer Tutucusu 5">
            <a:extLst>
              <a:ext uri="{FF2B5EF4-FFF2-40B4-BE49-F238E27FC236}">
                <a16:creationId xmlns:a16="http://schemas.microsoft.com/office/drawing/2014/main" id="{40CB1A64-4E94-4B8D-879D-4CE41662D333}"/>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B837245-0235-4D5F-8C65-EEDC036EE48B}" type="slidenum">
              <a:rPr lang="en-US" altLang="en-US" sz="1400" smtClean="0"/>
              <a:pPr>
                <a:spcBef>
                  <a:spcPct val="0"/>
                </a:spcBef>
                <a:buFontTx/>
                <a:buNone/>
              </a:pPr>
              <a:t>132</a:t>
            </a:fld>
            <a:endParaRPr lang="en-US" altLang="en-US" sz="1400"/>
          </a:p>
        </p:txBody>
      </p:sp>
      <p:sp>
        <p:nvSpPr>
          <p:cNvPr id="140293" name="Rectangle 2">
            <a:extLst>
              <a:ext uri="{FF2B5EF4-FFF2-40B4-BE49-F238E27FC236}">
                <a16:creationId xmlns:a16="http://schemas.microsoft.com/office/drawing/2014/main" id="{098BFB42-842C-47C7-8D3F-CA4C5E5B0C94}"/>
              </a:ext>
            </a:extLst>
          </p:cNvPr>
          <p:cNvSpPr>
            <a:spLocks noGrp="1" noChangeArrowheads="1"/>
          </p:cNvSpPr>
          <p:nvPr>
            <p:ph type="title"/>
          </p:nvPr>
        </p:nvSpPr>
        <p:spPr/>
        <p:txBody>
          <a:bodyPr/>
          <a:lstStyle/>
          <a:p>
            <a:pPr eaLnBrk="1" hangingPunct="1"/>
            <a:r>
              <a:rPr lang="tr-TR" altLang="en-US"/>
              <a:t>Two BHs merged... </a:t>
            </a:r>
            <a:endParaRPr lang="en-US" altLang="en-US"/>
          </a:p>
        </p:txBody>
      </p:sp>
      <p:grpSp>
        <p:nvGrpSpPr>
          <p:cNvPr id="140294" name="Group 4">
            <a:extLst>
              <a:ext uri="{FF2B5EF4-FFF2-40B4-BE49-F238E27FC236}">
                <a16:creationId xmlns:a16="http://schemas.microsoft.com/office/drawing/2014/main" id="{7AE8211C-49AB-495B-88C8-4F41380A0EED}"/>
              </a:ext>
            </a:extLst>
          </p:cNvPr>
          <p:cNvGrpSpPr>
            <a:grpSpLocks/>
          </p:cNvGrpSpPr>
          <p:nvPr/>
        </p:nvGrpSpPr>
        <p:grpSpPr bwMode="auto">
          <a:xfrm>
            <a:off x="5049838" y="2227263"/>
            <a:ext cx="3703637" cy="2162175"/>
            <a:chOff x="680" y="906"/>
            <a:chExt cx="4464" cy="1644"/>
          </a:xfrm>
        </p:grpSpPr>
        <p:sp>
          <p:nvSpPr>
            <p:cNvPr id="140326" name="Oval 5">
              <a:extLst>
                <a:ext uri="{FF2B5EF4-FFF2-40B4-BE49-F238E27FC236}">
                  <a16:creationId xmlns:a16="http://schemas.microsoft.com/office/drawing/2014/main" id="{A14AF9AD-0954-4421-AEEC-FA6462372FC8}"/>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21</a:t>
              </a:r>
              <a:endParaRPr lang="en-US" altLang="en-US" sz="1800"/>
            </a:p>
          </p:txBody>
        </p:sp>
        <p:sp>
          <p:nvSpPr>
            <p:cNvPr id="140327" name="Oval 6">
              <a:extLst>
                <a:ext uri="{FF2B5EF4-FFF2-40B4-BE49-F238E27FC236}">
                  <a16:creationId xmlns:a16="http://schemas.microsoft.com/office/drawing/2014/main" id="{85642AAB-972E-463C-BE14-258C0F479F18}"/>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69</a:t>
              </a:r>
              <a:endParaRPr lang="en-US" altLang="en-US" sz="1800"/>
            </a:p>
          </p:txBody>
        </p:sp>
        <p:sp>
          <p:nvSpPr>
            <p:cNvPr id="140328" name="Oval 7">
              <a:extLst>
                <a:ext uri="{FF2B5EF4-FFF2-40B4-BE49-F238E27FC236}">
                  <a16:creationId xmlns:a16="http://schemas.microsoft.com/office/drawing/2014/main" id="{39527B43-28F9-42E0-909B-2188176A3E8E}"/>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77</a:t>
              </a:r>
              <a:endParaRPr lang="en-US" altLang="en-US" sz="1800"/>
            </a:p>
          </p:txBody>
        </p:sp>
        <p:sp>
          <p:nvSpPr>
            <p:cNvPr id="140329" name="Oval 8">
              <a:extLst>
                <a:ext uri="{FF2B5EF4-FFF2-40B4-BE49-F238E27FC236}">
                  <a16:creationId xmlns:a16="http://schemas.microsoft.com/office/drawing/2014/main" id="{EAF1D12C-C435-4691-9EE5-2F026BA15589}"/>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41</a:t>
              </a:r>
              <a:endParaRPr lang="en-US" altLang="en-US" sz="1800"/>
            </a:p>
          </p:txBody>
        </p:sp>
        <p:sp>
          <p:nvSpPr>
            <p:cNvPr id="140330" name="Oval 9">
              <a:extLst>
                <a:ext uri="{FF2B5EF4-FFF2-40B4-BE49-F238E27FC236}">
                  <a16:creationId xmlns:a16="http://schemas.microsoft.com/office/drawing/2014/main" id="{386F5487-6A3A-4A2E-8D90-CAE2CBA90571}"/>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61</a:t>
              </a:r>
              <a:endParaRPr lang="en-US" altLang="en-US" sz="1800"/>
            </a:p>
          </p:txBody>
        </p:sp>
        <p:sp>
          <p:nvSpPr>
            <p:cNvPr id="140331" name="Oval 10">
              <a:extLst>
                <a:ext uri="{FF2B5EF4-FFF2-40B4-BE49-F238E27FC236}">
                  <a16:creationId xmlns:a16="http://schemas.microsoft.com/office/drawing/2014/main" id="{736CD291-244F-4B6F-B8F2-29C70E8191E3}"/>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57</a:t>
              </a:r>
              <a:endParaRPr lang="en-US" altLang="en-US" sz="1800"/>
            </a:p>
          </p:txBody>
        </p:sp>
        <p:sp>
          <p:nvSpPr>
            <p:cNvPr id="140332" name="Oval 11">
              <a:extLst>
                <a:ext uri="{FF2B5EF4-FFF2-40B4-BE49-F238E27FC236}">
                  <a16:creationId xmlns:a16="http://schemas.microsoft.com/office/drawing/2014/main" id="{C3EF4609-9911-4E77-9293-986E7803C1D6}"/>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0333" name="Oval 12">
              <a:extLst>
                <a:ext uri="{FF2B5EF4-FFF2-40B4-BE49-F238E27FC236}">
                  <a16:creationId xmlns:a16="http://schemas.microsoft.com/office/drawing/2014/main" id="{9E23888E-6506-4E1F-9E18-331CCFA35C50}"/>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72</a:t>
              </a:r>
              <a:endParaRPr lang="en-US" altLang="en-US" sz="1800"/>
            </a:p>
          </p:txBody>
        </p:sp>
        <p:cxnSp>
          <p:nvCxnSpPr>
            <p:cNvPr id="140334" name="AutoShape 13">
              <a:extLst>
                <a:ext uri="{FF2B5EF4-FFF2-40B4-BE49-F238E27FC236}">
                  <a16:creationId xmlns:a16="http://schemas.microsoft.com/office/drawing/2014/main" id="{6D9B5408-65F2-4087-AE58-20C500547901}"/>
                </a:ext>
              </a:extLst>
            </p:cNvPr>
            <p:cNvCxnSpPr>
              <a:cxnSpLocks noChangeShapeType="1"/>
              <a:stCxn id="140326" idx="5"/>
              <a:endCxn id="140329"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335" name="AutoShape 14">
              <a:extLst>
                <a:ext uri="{FF2B5EF4-FFF2-40B4-BE49-F238E27FC236}">
                  <a16:creationId xmlns:a16="http://schemas.microsoft.com/office/drawing/2014/main" id="{67768BFB-155F-45B6-86BE-1780F1C5C826}"/>
                </a:ext>
              </a:extLst>
            </p:cNvPr>
            <p:cNvCxnSpPr>
              <a:cxnSpLocks noChangeShapeType="1"/>
              <a:stCxn id="140327" idx="5"/>
              <a:endCxn id="140328"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336" name="AutoShape 15">
              <a:extLst>
                <a:ext uri="{FF2B5EF4-FFF2-40B4-BE49-F238E27FC236}">
                  <a16:creationId xmlns:a16="http://schemas.microsoft.com/office/drawing/2014/main" id="{D98DDA78-8FDB-44D0-B390-90934938A4D7}"/>
                </a:ext>
              </a:extLst>
            </p:cNvPr>
            <p:cNvCxnSpPr>
              <a:cxnSpLocks noChangeShapeType="1"/>
              <a:stCxn id="140331" idx="5"/>
              <a:endCxn id="140330"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337" name="AutoShape 16">
              <a:extLst>
                <a:ext uri="{FF2B5EF4-FFF2-40B4-BE49-F238E27FC236}">
                  <a16:creationId xmlns:a16="http://schemas.microsoft.com/office/drawing/2014/main" id="{C0ABCECF-273C-474C-844F-AA342F389239}"/>
                </a:ext>
              </a:extLst>
            </p:cNvPr>
            <p:cNvCxnSpPr>
              <a:cxnSpLocks noChangeShapeType="1"/>
              <a:stCxn id="140327" idx="5"/>
              <a:endCxn id="140333"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338" name="AutoShape 17">
              <a:extLst>
                <a:ext uri="{FF2B5EF4-FFF2-40B4-BE49-F238E27FC236}">
                  <a16:creationId xmlns:a16="http://schemas.microsoft.com/office/drawing/2014/main" id="{C0B637E5-6D65-4C31-ADAE-633C97EC0CCB}"/>
                </a:ext>
              </a:extLst>
            </p:cNvPr>
            <p:cNvCxnSpPr>
              <a:cxnSpLocks noChangeShapeType="1"/>
              <a:stCxn id="140326" idx="5"/>
              <a:endCxn id="140331"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339" name="AutoShape 18">
              <a:extLst>
                <a:ext uri="{FF2B5EF4-FFF2-40B4-BE49-F238E27FC236}">
                  <a16:creationId xmlns:a16="http://schemas.microsoft.com/office/drawing/2014/main" id="{BB244054-102B-431B-8439-8EECAB7A752F}"/>
                </a:ext>
              </a:extLst>
            </p:cNvPr>
            <p:cNvCxnSpPr>
              <a:cxnSpLocks noChangeShapeType="1"/>
              <a:stCxn id="140328" idx="5"/>
              <a:endCxn id="140332"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340" name="AutoShape 19">
              <a:extLst>
                <a:ext uri="{FF2B5EF4-FFF2-40B4-BE49-F238E27FC236}">
                  <a16:creationId xmlns:a16="http://schemas.microsoft.com/office/drawing/2014/main" id="{19FDC842-EF9B-4C65-BB91-5C87A3B90EBB}"/>
                </a:ext>
              </a:extLst>
            </p:cNvPr>
            <p:cNvCxnSpPr>
              <a:cxnSpLocks noChangeShapeType="1"/>
              <a:stCxn id="140326" idx="5"/>
              <a:endCxn id="140327"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40295" name="Oval 20">
            <a:extLst>
              <a:ext uri="{FF2B5EF4-FFF2-40B4-BE49-F238E27FC236}">
                <a16:creationId xmlns:a16="http://schemas.microsoft.com/office/drawing/2014/main" id="{A98B6395-B684-4D78-A518-CEB5A5B4449D}"/>
              </a:ext>
            </a:extLst>
          </p:cNvPr>
          <p:cNvSpPr>
            <a:spLocks noChangeArrowheads="1"/>
          </p:cNvSpPr>
          <p:nvPr/>
        </p:nvSpPr>
        <p:spPr bwMode="auto">
          <a:xfrm>
            <a:off x="328613" y="2222500"/>
            <a:ext cx="319087"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12</a:t>
            </a:r>
            <a:endParaRPr lang="en-US" altLang="en-US" sz="1800"/>
          </a:p>
        </p:txBody>
      </p:sp>
      <p:grpSp>
        <p:nvGrpSpPr>
          <p:cNvPr id="140296" name="Group 21">
            <a:extLst>
              <a:ext uri="{FF2B5EF4-FFF2-40B4-BE49-F238E27FC236}">
                <a16:creationId xmlns:a16="http://schemas.microsoft.com/office/drawing/2014/main" id="{881F10F3-AEB9-4EF4-9E84-D29D63065A0C}"/>
              </a:ext>
            </a:extLst>
          </p:cNvPr>
          <p:cNvGrpSpPr>
            <a:grpSpLocks/>
          </p:cNvGrpSpPr>
          <p:nvPr/>
        </p:nvGrpSpPr>
        <p:grpSpPr bwMode="auto">
          <a:xfrm>
            <a:off x="1677988" y="2222500"/>
            <a:ext cx="884237" cy="968375"/>
            <a:chOff x="2179" y="1049"/>
            <a:chExt cx="594" cy="663"/>
          </a:xfrm>
        </p:grpSpPr>
        <p:sp>
          <p:nvSpPr>
            <p:cNvPr id="140323" name="Oval 22">
              <a:extLst>
                <a:ext uri="{FF2B5EF4-FFF2-40B4-BE49-F238E27FC236}">
                  <a16:creationId xmlns:a16="http://schemas.microsoft.com/office/drawing/2014/main" id="{DD4D2DDB-1C41-4258-B47B-7556C16E3A89}"/>
                </a:ext>
              </a:extLst>
            </p:cNvPr>
            <p:cNvSpPr>
              <a:spLocks noChangeArrowheads="1"/>
            </p:cNvSpPr>
            <p:nvPr/>
          </p:nvSpPr>
          <p:spPr bwMode="auto">
            <a:xfrm>
              <a:off x="2558" y="1457"/>
              <a:ext cx="215" cy="25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34</a:t>
              </a:r>
              <a:endParaRPr lang="en-US" altLang="en-US" sz="1800"/>
            </a:p>
          </p:txBody>
        </p:sp>
        <p:sp>
          <p:nvSpPr>
            <p:cNvPr id="140324" name="Oval 23">
              <a:extLst>
                <a:ext uri="{FF2B5EF4-FFF2-40B4-BE49-F238E27FC236}">
                  <a16:creationId xmlns:a16="http://schemas.microsoft.com/office/drawing/2014/main" id="{62269FC1-F1ED-43F3-BB04-C498604227DD}"/>
                </a:ext>
              </a:extLst>
            </p:cNvPr>
            <p:cNvSpPr>
              <a:spLocks noChangeArrowheads="1"/>
            </p:cNvSpPr>
            <p:nvPr/>
          </p:nvSpPr>
          <p:spPr bwMode="auto">
            <a:xfrm>
              <a:off x="2179" y="1049"/>
              <a:ext cx="214" cy="25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a:t>
              </a:r>
              <a:endParaRPr lang="en-US" altLang="en-US" sz="1800"/>
            </a:p>
          </p:txBody>
        </p:sp>
        <p:cxnSp>
          <p:nvCxnSpPr>
            <p:cNvPr id="140325" name="AutoShape 24">
              <a:extLst>
                <a:ext uri="{FF2B5EF4-FFF2-40B4-BE49-F238E27FC236}">
                  <a16:creationId xmlns:a16="http://schemas.microsoft.com/office/drawing/2014/main" id="{0485A92F-677E-428D-B339-0FB92BEA155B}"/>
                </a:ext>
              </a:extLst>
            </p:cNvPr>
            <p:cNvCxnSpPr>
              <a:cxnSpLocks noChangeShapeType="1"/>
              <a:stCxn id="140324" idx="5"/>
              <a:endCxn id="140323" idx="1"/>
            </p:cNvCxnSpPr>
            <p:nvPr/>
          </p:nvCxnSpPr>
          <p:spPr bwMode="auto">
            <a:xfrm>
              <a:off x="2362" y="1267"/>
              <a:ext cx="228" cy="22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40297" name="AutoShape 25">
            <a:extLst>
              <a:ext uri="{FF2B5EF4-FFF2-40B4-BE49-F238E27FC236}">
                <a16:creationId xmlns:a16="http://schemas.microsoft.com/office/drawing/2014/main" id="{5338990D-4EA5-41CB-AB03-61B2505D3299}"/>
              </a:ext>
            </a:extLst>
          </p:cNvPr>
          <p:cNvCxnSpPr>
            <a:cxnSpLocks noChangeShapeType="1"/>
            <a:stCxn id="140295" idx="6"/>
            <a:endCxn id="140299" idx="2"/>
          </p:cNvCxnSpPr>
          <p:nvPr/>
        </p:nvCxnSpPr>
        <p:spPr bwMode="auto">
          <a:xfrm>
            <a:off x="647700" y="2409825"/>
            <a:ext cx="35560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298" name="AutoShape 26">
            <a:extLst>
              <a:ext uri="{FF2B5EF4-FFF2-40B4-BE49-F238E27FC236}">
                <a16:creationId xmlns:a16="http://schemas.microsoft.com/office/drawing/2014/main" id="{D5022A4C-499C-4B26-BF38-C3FAB5304B63}"/>
              </a:ext>
            </a:extLst>
          </p:cNvPr>
          <p:cNvCxnSpPr>
            <a:cxnSpLocks noChangeShapeType="1"/>
            <a:stCxn id="140324" idx="6"/>
            <a:endCxn id="140321" idx="2"/>
          </p:cNvCxnSpPr>
          <p:nvPr/>
        </p:nvCxnSpPr>
        <p:spPr bwMode="auto">
          <a:xfrm>
            <a:off x="1997075" y="2409825"/>
            <a:ext cx="355600"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0299" name="Oval 30">
            <a:extLst>
              <a:ext uri="{FF2B5EF4-FFF2-40B4-BE49-F238E27FC236}">
                <a16:creationId xmlns:a16="http://schemas.microsoft.com/office/drawing/2014/main" id="{88F61312-15D6-4BD8-A8E3-F53AE074B614}"/>
              </a:ext>
            </a:extLst>
          </p:cNvPr>
          <p:cNvSpPr>
            <a:spLocks noChangeArrowheads="1"/>
          </p:cNvSpPr>
          <p:nvPr/>
        </p:nvSpPr>
        <p:spPr bwMode="auto">
          <a:xfrm>
            <a:off x="1003300" y="2222500"/>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18</a:t>
            </a:r>
            <a:endParaRPr lang="en-US" altLang="en-US" sz="1800"/>
          </a:p>
        </p:txBody>
      </p:sp>
      <p:grpSp>
        <p:nvGrpSpPr>
          <p:cNvPr id="140300" name="Group 31">
            <a:extLst>
              <a:ext uri="{FF2B5EF4-FFF2-40B4-BE49-F238E27FC236}">
                <a16:creationId xmlns:a16="http://schemas.microsoft.com/office/drawing/2014/main" id="{947029EE-B1CF-4D90-A50B-B139BB6FB251}"/>
              </a:ext>
            </a:extLst>
          </p:cNvPr>
          <p:cNvGrpSpPr>
            <a:grpSpLocks/>
          </p:cNvGrpSpPr>
          <p:nvPr/>
        </p:nvGrpSpPr>
        <p:grpSpPr bwMode="auto">
          <a:xfrm>
            <a:off x="2352675" y="2222500"/>
            <a:ext cx="882650" cy="968375"/>
            <a:chOff x="2179" y="1049"/>
            <a:chExt cx="594" cy="663"/>
          </a:xfrm>
        </p:grpSpPr>
        <p:sp>
          <p:nvSpPr>
            <p:cNvPr id="140320" name="Oval 32">
              <a:extLst>
                <a:ext uri="{FF2B5EF4-FFF2-40B4-BE49-F238E27FC236}">
                  <a16:creationId xmlns:a16="http://schemas.microsoft.com/office/drawing/2014/main" id="{E92102E8-2FFA-4965-BC59-339C5A07423C}"/>
                </a:ext>
              </a:extLst>
            </p:cNvPr>
            <p:cNvSpPr>
              <a:spLocks noChangeArrowheads="1"/>
            </p:cNvSpPr>
            <p:nvPr/>
          </p:nvSpPr>
          <p:spPr bwMode="auto">
            <a:xfrm>
              <a:off x="2558" y="1457"/>
              <a:ext cx="215" cy="25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49</a:t>
              </a:r>
              <a:endParaRPr lang="en-US" altLang="en-US" sz="1800"/>
            </a:p>
          </p:txBody>
        </p:sp>
        <p:sp>
          <p:nvSpPr>
            <p:cNvPr id="140321" name="Oval 33">
              <a:extLst>
                <a:ext uri="{FF2B5EF4-FFF2-40B4-BE49-F238E27FC236}">
                  <a16:creationId xmlns:a16="http://schemas.microsoft.com/office/drawing/2014/main" id="{F0263C98-CABB-4840-9508-54DE65E44758}"/>
                </a:ext>
              </a:extLst>
            </p:cNvPr>
            <p:cNvSpPr>
              <a:spLocks noChangeArrowheads="1"/>
            </p:cNvSpPr>
            <p:nvPr/>
          </p:nvSpPr>
          <p:spPr bwMode="auto">
            <a:xfrm>
              <a:off x="2179" y="1049"/>
              <a:ext cx="214" cy="25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25</a:t>
              </a:r>
              <a:endParaRPr lang="en-US" altLang="en-US" sz="1800"/>
            </a:p>
          </p:txBody>
        </p:sp>
        <p:cxnSp>
          <p:nvCxnSpPr>
            <p:cNvPr id="140322" name="AutoShape 34">
              <a:extLst>
                <a:ext uri="{FF2B5EF4-FFF2-40B4-BE49-F238E27FC236}">
                  <a16:creationId xmlns:a16="http://schemas.microsoft.com/office/drawing/2014/main" id="{D283121E-CE54-47D9-A9ED-3BC445D2F992}"/>
                </a:ext>
              </a:extLst>
            </p:cNvPr>
            <p:cNvCxnSpPr>
              <a:cxnSpLocks noChangeShapeType="1"/>
              <a:stCxn id="140321" idx="5"/>
              <a:endCxn id="140320" idx="1"/>
            </p:cNvCxnSpPr>
            <p:nvPr/>
          </p:nvCxnSpPr>
          <p:spPr bwMode="auto">
            <a:xfrm>
              <a:off x="2362" y="1267"/>
              <a:ext cx="228" cy="22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40301" name="AutoShape 35">
            <a:extLst>
              <a:ext uri="{FF2B5EF4-FFF2-40B4-BE49-F238E27FC236}">
                <a16:creationId xmlns:a16="http://schemas.microsoft.com/office/drawing/2014/main" id="{A15E8255-9C17-443F-A5DE-DE800A365F7C}"/>
              </a:ext>
            </a:extLst>
          </p:cNvPr>
          <p:cNvCxnSpPr>
            <a:cxnSpLocks noChangeShapeType="1"/>
            <a:stCxn id="140299" idx="6"/>
            <a:endCxn id="140324" idx="2"/>
          </p:cNvCxnSpPr>
          <p:nvPr/>
        </p:nvCxnSpPr>
        <p:spPr bwMode="auto">
          <a:xfrm>
            <a:off x="1320800" y="2409825"/>
            <a:ext cx="357188"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0302" name="Group 36">
            <a:extLst>
              <a:ext uri="{FF2B5EF4-FFF2-40B4-BE49-F238E27FC236}">
                <a16:creationId xmlns:a16="http://schemas.microsoft.com/office/drawing/2014/main" id="{AF515327-5FFB-4DFF-A481-8B09C8FEBF29}"/>
              </a:ext>
            </a:extLst>
          </p:cNvPr>
          <p:cNvGrpSpPr>
            <a:grpSpLocks/>
          </p:cNvGrpSpPr>
          <p:nvPr/>
        </p:nvGrpSpPr>
        <p:grpSpPr bwMode="auto">
          <a:xfrm>
            <a:off x="3027363" y="2224088"/>
            <a:ext cx="3702050" cy="2162175"/>
            <a:chOff x="680" y="906"/>
            <a:chExt cx="4464" cy="1644"/>
          </a:xfrm>
        </p:grpSpPr>
        <p:sp>
          <p:nvSpPr>
            <p:cNvPr id="140305" name="Oval 37">
              <a:extLst>
                <a:ext uri="{FF2B5EF4-FFF2-40B4-BE49-F238E27FC236}">
                  <a16:creationId xmlns:a16="http://schemas.microsoft.com/office/drawing/2014/main" id="{A0DBA783-A057-4252-94BE-86785A2B06CD}"/>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13</a:t>
              </a:r>
              <a:endParaRPr lang="en-US" altLang="en-US" sz="1800"/>
            </a:p>
          </p:txBody>
        </p:sp>
        <p:sp>
          <p:nvSpPr>
            <p:cNvPr id="140306" name="Oval 38">
              <a:extLst>
                <a:ext uri="{FF2B5EF4-FFF2-40B4-BE49-F238E27FC236}">
                  <a16:creationId xmlns:a16="http://schemas.microsoft.com/office/drawing/2014/main" id="{181C97C9-21BC-4040-96C3-8694F14C2820}"/>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0307" name="Oval 39">
              <a:extLst>
                <a:ext uri="{FF2B5EF4-FFF2-40B4-BE49-F238E27FC236}">
                  <a16:creationId xmlns:a16="http://schemas.microsoft.com/office/drawing/2014/main" id="{00F99757-F648-488C-9E4B-B6DCE1D01DCE}"/>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95</a:t>
              </a:r>
              <a:endParaRPr lang="en-US" altLang="en-US" sz="1800"/>
            </a:p>
          </p:txBody>
        </p:sp>
        <p:sp>
          <p:nvSpPr>
            <p:cNvPr id="140308" name="Oval 40">
              <a:extLst>
                <a:ext uri="{FF2B5EF4-FFF2-40B4-BE49-F238E27FC236}">
                  <a16:creationId xmlns:a16="http://schemas.microsoft.com/office/drawing/2014/main" id="{BDDAC58E-D509-447B-B626-0975401A1B97}"/>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24</a:t>
              </a:r>
              <a:endParaRPr lang="en-US" altLang="en-US" sz="1800"/>
            </a:p>
          </p:txBody>
        </p:sp>
        <p:sp>
          <p:nvSpPr>
            <p:cNvPr id="140309" name="Oval 41">
              <a:extLst>
                <a:ext uri="{FF2B5EF4-FFF2-40B4-BE49-F238E27FC236}">
                  <a16:creationId xmlns:a16="http://schemas.microsoft.com/office/drawing/2014/main" id="{2FACFD29-7911-432C-A71D-0DE03E1457A5}"/>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46</a:t>
              </a:r>
              <a:endParaRPr lang="en-US" altLang="en-US" sz="1800"/>
            </a:p>
          </p:txBody>
        </p:sp>
        <p:sp>
          <p:nvSpPr>
            <p:cNvPr id="140310" name="Oval 42">
              <a:extLst>
                <a:ext uri="{FF2B5EF4-FFF2-40B4-BE49-F238E27FC236}">
                  <a16:creationId xmlns:a16="http://schemas.microsoft.com/office/drawing/2014/main" id="{7837B104-3841-48EC-A202-9F71F20B986E}"/>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37</a:t>
              </a:r>
              <a:endParaRPr lang="en-US" altLang="en-US" sz="1800"/>
            </a:p>
          </p:txBody>
        </p:sp>
        <p:sp>
          <p:nvSpPr>
            <p:cNvPr id="140311" name="Oval 43">
              <a:extLst>
                <a:ext uri="{FF2B5EF4-FFF2-40B4-BE49-F238E27FC236}">
                  <a16:creationId xmlns:a16="http://schemas.microsoft.com/office/drawing/2014/main" id="{850B0472-AB8B-47F5-B812-C8ABC4D6F848}"/>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99</a:t>
              </a:r>
              <a:endParaRPr lang="en-US" altLang="en-US" sz="1800"/>
            </a:p>
          </p:txBody>
        </p:sp>
        <p:sp>
          <p:nvSpPr>
            <p:cNvPr id="140312" name="Oval 44">
              <a:extLst>
                <a:ext uri="{FF2B5EF4-FFF2-40B4-BE49-F238E27FC236}">
                  <a16:creationId xmlns:a16="http://schemas.microsoft.com/office/drawing/2014/main" id="{E801D919-6C20-43A3-BDC3-D547B9D61E4F}"/>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93</a:t>
              </a:r>
              <a:endParaRPr lang="en-US" altLang="en-US" sz="1800"/>
            </a:p>
          </p:txBody>
        </p:sp>
        <p:cxnSp>
          <p:nvCxnSpPr>
            <p:cNvPr id="140313" name="AutoShape 45">
              <a:extLst>
                <a:ext uri="{FF2B5EF4-FFF2-40B4-BE49-F238E27FC236}">
                  <a16:creationId xmlns:a16="http://schemas.microsoft.com/office/drawing/2014/main" id="{AC07929B-B9E6-4F27-A585-046355ABBC4E}"/>
                </a:ext>
              </a:extLst>
            </p:cNvPr>
            <p:cNvCxnSpPr>
              <a:cxnSpLocks noChangeShapeType="1"/>
              <a:stCxn id="140305" idx="5"/>
              <a:endCxn id="140308"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314" name="AutoShape 46">
              <a:extLst>
                <a:ext uri="{FF2B5EF4-FFF2-40B4-BE49-F238E27FC236}">
                  <a16:creationId xmlns:a16="http://schemas.microsoft.com/office/drawing/2014/main" id="{32162112-D6E0-4F1F-A531-18643197048D}"/>
                </a:ext>
              </a:extLst>
            </p:cNvPr>
            <p:cNvCxnSpPr>
              <a:cxnSpLocks noChangeShapeType="1"/>
              <a:stCxn id="140306" idx="5"/>
              <a:endCxn id="140307"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315" name="AutoShape 47">
              <a:extLst>
                <a:ext uri="{FF2B5EF4-FFF2-40B4-BE49-F238E27FC236}">
                  <a16:creationId xmlns:a16="http://schemas.microsoft.com/office/drawing/2014/main" id="{C569CF51-7BF1-4B90-A8BA-331920731DD2}"/>
                </a:ext>
              </a:extLst>
            </p:cNvPr>
            <p:cNvCxnSpPr>
              <a:cxnSpLocks noChangeShapeType="1"/>
              <a:stCxn id="140310" idx="5"/>
              <a:endCxn id="140309"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316" name="AutoShape 48">
              <a:extLst>
                <a:ext uri="{FF2B5EF4-FFF2-40B4-BE49-F238E27FC236}">
                  <a16:creationId xmlns:a16="http://schemas.microsoft.com/office/drawing/2014/main" id="{81F47196-0414-4749-99BD-6800FF1CE3A2}"/>
                </a:ext>
              </a:extLst>
            </p:cNvPr>
            <p:cNvCxnSpPr>
              <a:cxnSpLocks noChangeShapeType="1"/>
              <a:stCxn id="140306" idx="5"/>
              <a:endCxn id="140312"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317" name="AutoShape 49">
              <a:extLst>
                <a:ext uri="{FF2B5EF4-FFF2-40B4-BE49-F238E27FC236}">
                  <a16:creationId xmlns:a16="http://schemas.microsoft.com/office/drawing/2014/main" id="{B9A69921-A1C5-432B-BBA8-9F04317B1A90}"/>
                </a:ext>
              </a:extLst>
            </p:cNvPr>
            <p:cNvCxnSpPr>
              <a:cxnSpLocks noChangeShapeType="1"/>
              <a:stCxn id="140305" idx="5"/>
              <a:endCxn id="140310"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318" name="AutoShape 50">
              <a:extLst>
                <a:ext uri="{FF2B5EF4-FFF2-40B4-BE49-F238E27FC236}">
                  <a16:creationId xmlns:a16="http://schemas.microsoft.com/office/drawing/2014/main" id="{28D4887A-C6CA-4D77-B914-94320AD7564F}"/>
                </a:ext>
              </a:extLst>
            </p:cNvPr>
            <p:cNvCxnSpPr>
              <a:cxnSpLocks noChangeShapeType="1"/>
              <a:stCxn id="140307" idx="5"/>
              <a:endCxn id="140311"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319" name="AutoShape 51">
              <a:extLst>
                <a:ext uri="{FF2B5EF4-FFF2-40B4-BE49-F238E27FC236}">
                  <a16:creationId xmlns:a16="http://schemas.microsoft.com/office/drawing/2014/main" id="{DDA6CB26-88D9-4275-BE14-A2ED6E7645D0}"/>
                </a:ext>
              </a:extLst>
            </p:cNvPr>
            <p:cNvCxnSpPr>
              <a:cxnSpLocks noChangeShapeType="1"/>
              <a:stCxn id="140305" idx="5"/>
              <a:endCxn id="140306"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40303" name="AutoShape 53">
            <a:extLst>
              <a:ext uri="{FF2B5EF4-FFF2-40B4-BE49-F238E27FC236}">
                <a16:creationId xmlns:a16="http://schemas.microsoft.com/office/drawing/2014/main" id="{B3BA4D46-A6B0-4460-A881-A0C84F0ACA7A}"/>
              </a:ext>
            </a:extLst>
          </p:cNvPr>
          <p:cNvCxnSpPr>
            <a:cxnSpLocks noChangeShapeType="1"/>
            <a:stCxn id="140321" idx="6"/>
            <a:endCxn id="140305" idx="2"/>
          </p:cNvCxnSpPr>
          <p:nvPr/>
        </p:nvCxnSpPr>
        <p:spPr bwMode="auto">
          <a:xfrm>
            <a:off x="2670175" y="2409825"/>
            <a:ext cx="357188"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304" name="AutoShape 54">
            <a:extLst>
              <a:ext uri="{FF2B5EF4-FFF2-40B4-BE49-F238E27FC236}">
                <a16:creationId xmlns:a16="http://schemas.microsoft.com/office/drawing/2014/main" id="{F6087085-2E40-4E20-8B48-68671861C7BE}"/>
              </a:ext>
            </a:extLst>
          </p:cNvPr>
          <p:cNvCxnSpPr>
            <a:cxnSpLocks noChangeShapeType="1"/>
            <a:stCxn id="140305" idx="6"/>
            <a:endCxn id="140326" idx="2"/>
          </p:cNvCxnSpPr>
          <p:nvPr/>
        </p:nvCxnSpPr>
        <p:spPr bwMode="auto">
          <a:xfrm>
            <a:off x="3346450" y="2409825"/>
            <a:ext cx="1703388" cy="31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Veri Yer Tutucusu 3">
            <a:extLst>
              <a:ext uri="{FF2B5EF4-FFF2-40B4-BE49-F238E27FC236}">
                <a16:creationId xmlns:a16="http://schemas.microsoft.com/office/drawing/2014/main" id="{CF10C24E-6CF3-4795-A0A8-79C3E8608EA3}"/>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38AE0CD-ABA3-4A1C-AC47-439D54E160E1}" type="datetime4">
              <a:rPr lang="en-US" altLang="en-US" sz="1400" smtClean="0"/>
              <a:pPr>
                <a:spcBef>
                  <a:spcPct val="0"/>
                </a:spcBef>
                <a:buFontTx/>
                <a:buNone/>
              </a:pPr>
              <a:t>December 14, 2024</a:t>
            </a:fld>
            <a:endParaRPr lang="en-US" altLang="en-US" sz="1400"/>
          </a:p>
        </p:txBody>
      </p:sp>
      <p:sp>
        <p:nvSpPr>
          <p:cNvPr id="141315" name="Alt Bilgi Yer Tutucusu 4">
            <a:extLst>
              <a:ext uri="{FF2B5EF4-FFF2-40B4-BE49-F238E27FC236}">
                <a16:creationId xmlns:a16="http://schemas.microsoft.com/office/drawing/2014/main" id="{4E5D89AD-D50C-4098-8A9A-66CCF379E3D5}"/>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41316" name="Slayt Numarası Yer Tutucusu 5">
            <a:extLst>
              <a:ext uri="{FF2B5EF4-FFF2-40B4-BE49-F238E27FC236}">
                <a16:creationId xmlns:a16="http://schemas.microsoft.com/office/drawing/2014/main" id="{A459F008-9EAD-4816-844E-80F9B96A6C21}"/>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EEE83B3-3A46-4C62-85B7-12292357A50E}" type="slidenum">
              <a:rPr lang="en-US" altLang="en-US" sz="1400" smtClean="0"/>
              <a:pPr>
                <a:spcBef>
                  <a:spcPct val="0"/>
                </a:spcBef>
                <a:buFontTx/>
                <a:buNone/>
              </a:pPr>
              <a:t>133</a:t>
            </a:fld>
            <a:endParaRPr lang="en-US" altLang="en-US" sz="1400"/>
          </a:p>
        </p:txBody>
      </p:sp>
      <p:sp>
        <p:nvSpPr>
          <p:cNvPr id="141317" name="Rectangle 2">
            <a:extLst>
              <a:ext uri="{FF2B5EF4-FFF2-40B4-BE49-F238E27FC236}">
                <a16:creationId xmlns:a16="http://schemas.microsoft.com/office/drawing/2014/main" id="{1987EB0B-8AA0-4344-952E-4EB06035040F}"/>
              </a:ext>
            </a:extLst>
          </p:cNvPr>
          <p:cNvSpPr>
            <a:spLocks noGrp="1" noChangeArrowheads="1"/>
          </p:cNvSpPr>
          <p:nvPr>
            <p:ph type="title"/>
          </p:nvPr>
        </p:nvSpPr>
        <p:spPr/>
        <p:txBody>
          <a:bodyPr/>
          <a:lstStyle/>
          <a:p>
            <a:pPr eaLnBrk="1" hangingPunct="1"/>
            <a:r>
              <a:rPr lang="tr-TR" altLang="en-US" sz="4000"/>
              <a:t>Two BHs merged... into a 22-element BH </a:t>
            </a:r>
            <a:endParaRPr lang="en-US" altLang="en-US" sz="4000"/>
          </a:p>
        </p:txBody>
      </p:sp>
      <p:grpSp>
        <p:nvGrpSpPr>
          <p:cNvPr id="141318" name="Group 3">
            <a:extLst>
              <a:ext uri="{FF2B5EF4-FFF2-40B4-BE49-F238E27FC236}">
                <a16:creationId xmlns:a16="http://schemas.microsoft.com/office/drawing/2014/main" id="{1FF2EB14-9D37-4FCE-889A-55E42435B226}"/>
              </a:ext>
            </a:extLst>
          </p:cNvPr>
          <p:cNvGrpSpPr>
            <a:grpSpLocks/>
          </p:cNvGrpSpPr>
          <p:nvPr/>
        </p:nvGrpSpPr>
        <p:grpSpPr bwMode="auto">
          <a:xfrm>
            <a:off x="5256213" y="2054225"/>
            <a:ext cx="3703637" cy="2162175"/>
            <a:chOff x="680" y="906"/>
            <a:chExt cx="4464" cy="1644"/>
          </a:xfrm>
        </p:grpSpPr>
        <p:sp>
          <p:nvSpPr>
            <p:cNvPr id="141347" name="Oval 4">
              <a:extLst>
                <a:ext uri="{FF2B5EF4-FFF2-40B4-BE49-F238E27FC236}">
                  <a16:creationId xmlns:a16="http://schemas.microsoft.com/office/drawing/2014/main" id="{DEA3AAB2-922E-4BC8-B5C3-F6D9DB6BD64C}"/>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21</a:t>
              </a:r>
              <a:endParaRPr lang="en-US" altLang="en-US" sz="1800"/>
            </a:p>
          </p:txBody>
        </p:sp>
        <p:sp>
          <p:nvSpPr>
            <p:cNvPr id="141348" name="Oval 5">
              <a:extLst>
                <a:ext uri="{FF2B5EF4-FFF2-40B4-BE49-F238E27FC236}">
                  <a16:creationId xmlns:a16="http://schemas.microsoft.com/office/drawing/2014/main" id="{C8E1DB45-474F-4BAE-829E-D0E5214E9CD1}"/>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69</a:t>
              </a:r>
              <a:endParaRPr lang="en-US" altLang="en-US" sz="1800"/>
            </a:p>
          </p:txBody>
        </p:sp>
        <p:sp>
          <p:nvSpPr>
            <p:cNvPr id="141349" name="Oval 6">
              <a:extLst>
                <a:ext uri="{FF2B5EF4-FFF2-40B4-BE49-F238E27FC236}">
                  <a16:creationId xmlns:a16="http://schemas.microsoft.com/office/drawing/2014/main" id="{E11DE4F0-57F5-4D77-BA11-71EC9FC42B7D}"/>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77</a:t>
              </a:r>
              <a:endParaRPr lang="en-US" altLang="en-US" sz="1800"/>
            </a:p>
          </p:txBody>
        </p:sp>
        <p:sp>
          <p:nvSpPr>
            <p:cNvPr id="141350" name="Oval 7">
              <a:extLst>
                <a:ext uri="{FF2B5EF4-FFF2-40B4-BE49-F238E27FC236}">
                  <a16:creationId xmlns:a16="http://schemas.microsoft.com/office/drawing/2014/main" id="{3DF54F78-4C05-4BFD-A599-6E0B5B076EEE}"/>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41</a:t>
              </a:r>
              <a:endParaRPr lang="en-US" altLang="en-US" sz="1800"/>
            </a:p>
          </p:txBody>
        </p:sp>
        <p:sp>
          <p:nvSpPr>
            <p:cNvPr id="141351" name="Oval 8">
              <a:extLst>
                <a:ext uri="{FF2B5EF4-FFF2-40B4-BE49-F238E27FC236}">
                  <a16:creationId xmlns:a16="http://schemas.microsoft.com/office/drawing/2014/main" id="{13B68C2A-02A8-4A73-B2EA-25790A162505}"/>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61</a:t>
              </a:r>
              <a:endParaRPr lang="en-US" altLang="en-US" sz="1800"/>
            </a:p>
          </p:txBody>
        </p:sp>
        <p:sp>
          <p:nvSpPr>
            <p:cNvPr id="141352" name="Oval 9">
              <a:extLst>
                <a:ext uri="{FF2B5EF4-FFF2-40B4-BE49-F238E27FC236}">
                  <a16:creationId xmlns:a16="http://schemas.microsoft.com/office/drawing/2014/main" id="{DCE3EA6F-690B-47B3-AAA0-7E9CBFDE6801}"/>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57</a:t>
              </a:r>
              <a:endParaRPr lang="en-US" altLang="en-US" sz="1800"/>
            </a:p>
          </p:txBody>
        </p:sp>
        <p:sp>
          <p:nvSpPr>
            <p:cNvPr id="141353" name="Oval 10">
              <a:extLst>
                <a:ext uri="{FF2B5EF4-FFF2-40B4-BE49-F238E27FC236}">
                  <a16:creationId xmlns:a16="http://schemas.microsoft.com/office/drawing/2014/main" id="{B58DB513-E0CA-4845-85C7-CA229625DBAC}"/>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1354" name="Oval 11">
              <a:extLst>
                <a:ext uri="{FF2B5EF4-FFF2-40B4-BE49-F238E27FC236}">
                  <a16:creationId xmlns:a16="http://schemas.microsoft.com/office/drawing/2014/main" id="{131FFA60-B706-417E-9993-DC51156E4172}"/>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72</a:t>
              </a:r>
              <a:endParaRPr lang="en-US" altLang="en-US" sz="1800"/>
            </a:p>
          </p:txBody>
        </p:sp>
        <p:cxnSp>
          <p:nvCxnSpPr>
            <p:cNvPr id="141355" name="AutoShape 12">
              <a:extLst>
                <a:ext uri="{FF2B5EF4-FFF2-40B4-BE49-F238E27FC236}">
                  <a16:creationId xmlns:a16="http://schemas.microsoft.com/office/drawing/2014/main" id="{9D4089B6-B6E6-4C1C-A11D-4B2E3F7EDA90}"/>
                </a:ext>
              </a:extLst>
            </p:cNvPr>
            <p:cNvCxnSpPr>
              <a:cxnSpLocks noChangeShapeType="1"/>
              <a:stCxn id="141347" idx="5"/>
              <a:endCxn id="141350"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56" name="AutoShape 13">
              <a:extLst>
                <a:ext uri="{FF2B5EF4-FFF2-40B4-BE49-F238E27FC236}">
                  <a16:creationId xmlns:a16="http://schemas.microsoft.com/office/drawing/2014/main" id="{9D43F450-111A-46A6-9284-F33604B401F4}"/>
                </a:ext>
              </a:extLst>
            </p:cNvPr>
            <p:cNvCxnSpPr>
              <a:cxnSpLocks noChangeShapeType="1"/>
              <a:stCxn id="141348" idx="5"/>
              <a:endCxn id="141349"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57" name="AutoShape 14">
              <a:extLst>
                <a:ext uri="{FF2B5EF4-FFF2-40B4-BE49-F238E27FC236}">
                  <a16:creationId xmlns:a16="http://schemas.microsoft.com/office/drawing/2014/main" id="{94756CDE-EAEE-4063-A1E0-F51915004447}"/>
                </a:ext>
              </a:extLst>
            </p:cNvPr>
            <p:cNvCxnSpPr>
              <a:cxnSpLocks noChangeShapeType="1"/>
              <a:stCxn id="141352" idx="5"/>
              <a:endCxn id="141351"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58" name="AutoShape 15">
              <a:extLst>
                <a:ext uri="{FF2B5EF4-FFF2-40B4-BE49-F238E27FC236}">
                  <a16:creationId xmlns:a16="http://schemas.microsoft.com/office/drawing/2014/main" id="{A6657ED6-B235-420C-B68C-BAC8EF39E5E4}"/>
                </a:ext>
              </a:extLst>
            </p:cNvPr>
            <p:cNvCxnSpPr>
              <a:cxnSpLocks noChangeShapeType="1"/>
              <a:stCxn id="141348" idx="5"/>
              <a:endCxn id="141354"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59" name="AutoShape 16">
              <a:extLst>
                <a:ext uri="{FF2B5EF4-FFF2-40B4-BE49-F238E27FC236}">
                  <a16:creationId xmlns:a16="http://schemas.microsoft.com/office/drawing/2014/main" id="{6C27419B-14BC-4754-9525-B7CAC01A2C9C}"/>
                </a:ext>
              </a:extLst>
            </p:cNvPr>
            <p:cNvCxnSpPr>
              <a:cxnSpLocks noChangeShapeType="1"/>
              <a:stCxn id="141347" idx="5"/>
              <a:endCxn id="141352"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60" name="AutoShape 17">
              <a:extLst>
                <a:ext uri="{FF2B5EF4-FFF2-40B4-BE49-F238E27FC236}">
                  <a16:creationId xmlns:a16="http://schemas.microsoft.com/office/drawing/2014/main" id="{D2208C99-229D-4A10-A643-A2924B623906}"/>
                </a:ext>
              </a:extLst>
            </p:cNvPr>
            <p:cNvCxnSpPr>
              <a:cxnSpLocks noChangeShapeType="1"/>
              <a:stCxn id="141349" idx="5"/>
              <a:endCxn id="141353"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61" name="AutoShape 18">
              <a:extLst>
                <a:ext uri="{FF2B5EF4-FFF2-40B4-BE49-F238E27FC236}">
                  <a16:creationId xmlns:a16="http://schemas.microsoft.com/office/drawing/2014/main" id="{A264647A-1B63-40E5-851F-974EA7B34A05}"/>
                </a:ext>
              </a:extLst>
            </p:cNvPr>
            <p:cNvCxnSpPr>
              <a:cxnSpLocks noChangeShapeType="1"/>
              <a:stCxn id="141347" idx="5"/>
              <a:endCxn id="141348"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41319" name="Oval 19">
            <a:extLst>
              <a:ext uri="{FF2B5EF4-FFF2-40B4-BE49-F238E27FC236}">
                <a16:creationId xmlns:a16="http://schemas.microsoft.com/office/drawing/2014/main" id="{23FCD58A-BD50-43C2-B31C-B004BA57D25E}"/>
              </a:ext>
            </a:extLst>
          </p:cNvPr>
          <p:cNvSpPr>
            <a:spLocks noChangeArrowheads="1"/>
          </p:cNvSpPr>
          <p:nvPr/>
        </p:nvSpPr>
        <p:spPr bwMode="auto">
          <a:xfrm>
            <a:off x="0" y="1438275"/>
            <a:ext cx="319088"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12</a:t>
            </a:r>
            <a:endParaRPr lang="en-US" altLang="en-US" sz="1800"/>
          </a:p>
        </p:txBody>
      </p:sp>
      <p:sp>
        <p:nvSpPr>
          <p:cNvPr id="141320" name="Oval 21">
            <a:extLst>
              <a:ext uri="{FF2B5EF4-FFF2-40B4-BE49-F238E27FC236}">
                <a16:creationId xmlns:a16="http://schemas.microsoft.com/office/drawing/2014/main" id="{80511073-A4D8-4C1A-9B5D-FDD27EF88778}"/>
              </a:ext>
            </a:extLst>
          </p:cNvPr>
          <p:cNvSpPr>
            <a:spLocks noChangeArrowheads="1"/>
          </p:cNvSpPr>
          <p:nvPr/>
        </p:nvSpPr>
        <p:spPr bwMode="auto">
          <a:xfrm>
            <a:off x="1260475" y="2187575"/>
            <a:ext cx="320675"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34</a:t>
            </a:r>
            <a:endParaRPr lang="en-US" altLang="en-US" sz="1800"/>
          </a:p>
        </p:txBody>
      </p:sp>
      <p:sp>
        <p:nvSpPr>
          <p:cNvPr id="141321" name="Oval 22">
            <a:extLst>
              <a:ext uri="{FF2B5EF4-FFF2-40B4-BE49-F238E27FC236}">
                <a16:creationId xmlns:a16="http://schemas.microsoft.com/office/drawing/2014/main" id="{3675004F-D16F-4BBF-8885-C958BFBBD2FA}"/>
              </a:ext>
            </a:extLst>
          </p:cNvPr>
          <p:cNvSpPr>
            <a:spLocks noChangeArrowheads="1"/>
          </p:cNvSpPr>
          <p:nvPr/>
        </p:nvSpPr>
        <p:spPr bwMode="auto">
          <a:xfrm>
            <a:off x="720725" y="1438275"/>
            <a:ext cx="319088"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a:t>
            </a:r>
            <a:endParaRPr lang="en-US" altLang="en-US" sz="1800"/>
          </a:p>
        </p:txBody>
      </p:sp>
      <p:cxnSp>
        <p:nvCxnSpPr>
          <p:cNvPr id="141322" name="AutoShape 23">
            <a:extLst>
              <a:ext uri="{FF2B5EF4-FFF2-40B4-BE49-F238E27FC236}">
                <a16:creationId xmlns:a16="http://schemas.microsoft.com/office/drawing/2014/main" id="{0270AD7F-A852-499A-9313-9BFD69072E05}"/>
              </a:ext>
            </a:extLst>
          </p:cNvPr>
          <p:cNvCxnSpPr>
            <a:cxnSpLocks noChangeShapeType="1"/>
            <a:stCxn id="141321" idx="5"/>
            <a:endCxn id="141320" idx="1"/>
          </p:cNvCxnSpPr>
          <p:nvPr/>
        </p:nvCxnSpPr>
        <p:spPr bwMode="auto">
          <a:xfrm>
            <a:off x="993775" y="1757363"/>
            <a:ext cx="314325" cy="4841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23" name="AutoShape 24">
            <a:extLst>
              <a:ext uri="{FF2B5EF4-FFF2-40B4-BE49-F238E27FC236}">
                <a16:creationId xmlns:a16="http://schemas.microsoft.com/office/drawing/2014/main" id="{51D1BAB9-46ED-4820-8D06-BCCCB9CCB7D1}"/>
              </a:ext>
            </a:extLst>
          </p:cNvPr>
          <p:cNvCxnSpPr>
            <a:cxnSpLocks noChangeShapeType="1"/>
            <a:stCxn id="141319" idx="5"/>
            <a:endCxn id="141325" idx="1"/>
          </p:cNvCxnSpPr>
          <p:nvPr/>
        </p:nvCxnSpPr>
        <p:spPr bwMode="auto">
          <a:xfrm>
            <a:off x="273050" y="1757363"/>
            <a:ext cx="312738" cy="4841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24" name="AutoShape 25">
            <a:extLst>
              <a:ext uri="{FF2B5EF4-FFF2-40B4-BE49-F238E27FC236}">
                <a16:creationId xmlns:a16="http://schemas.microsoft.com/office/drawing/2014/main" id="{2A8C4277-6330-4DCD-B774-F2117CC88F7F}"/>
              </a:ext>
            </a:extLst>
          </p:cNvPr>
          <p:cNvCxnSpPr>
            <a:cxnSpLocks noChangeShapeType="1"/>
            <a:stCxn id="141321" idx="5"/>
            <a:endCxn id="141327" idx="1"/>
          </p:cNvCxnSpPr>
          <p:nvPr/>
        </p:nvCxnSpPr>
        <p:spPr bwMode="auto">
          <a:xfrm>
            <a:off x="993775" y="1757363"/>
            <a:ext cx="1031875" cy="4841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1325" name="Oval 26">
            <a:extLst>
              <a:ext uri="{FF2B5EF4-FFF2-40B4-BE49-F238E27FC236}">
                <a16:creationId xmlns:a16="http://schemas.microsoft.com/office/drawing/2014/main" id="{3CA701C7-4AD9-41AB-822C-002F1951FC4D}"/>
              </a:ext>
            </a:extLst>
          </p:cNvPr>
          <p:cNvSpPr>
            <a:spLocks noChangeArrowheads="1"/>
          </p:cNvSpPr>
          <p:nvPr/>
        </p:nvSpPr>
        <p:spPr bwMode="auto">
          <a:xfrm>
            <a:off x="539750" y="2187575"/>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18</a:t>
            </a:r>
            <a:endParaRPr lang="en-US" altLang="en-US" sz="1800"/>
          </a:p>
        </p:txBody>
      </p:sp>
      <p:sp>
        <p:nvSpPr>
          <p:cNvPr id="141326" name="Oval 28">
            <a:extLst>
              <a:ext uri="{FF2B5EF4-FFF2-40B4-BE49-F238E27FC236}">
                <a16:creationId xmlns:a16="http://schemas.microsoft.com/office/drawing/2014/main" id="{C5E4E1CC-20A5-4703-81BE-49D378BBADFF}"/>
              </a:ext>
            </a:extLst>
          </p:cNvPr>
          <p:cNvSpPr>
            <a:spLocks noChangeArrowheads="1"/>
          </p:cNvSpPr>
          <p:nvPr/>
        </p:nvSpPr>
        <p:spPr bwMode="auto">
          <a:xfrm>
            <a:off x="2519363" y="2906713"/>
            <a:ext cx="319087"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49</a:t>
            </a:r>
            <a:endParaRPr lang="en-US" altLang="en-US" sz="1800"/>
          </a:p>
        </p:txBody>
      </p:sp>
      <p:sp>
        <p:nvSpPr>
          <p:cNvPr id="141327" name="Oval 29">
            <a:extLst>
              <a:ext uri="{FF2B5EF4-FFF2-40B4-BE49-F238E27FC236}">
                <a16:creationId xmlns:a16="http://schemas.microsoft.com/office/drawing/2014/main" id="{C989624B-7538-4F38-898E-82DA4D01AA84}"/>
              </a:ext>
            </a:extLst>
          </p:cNvPr>
          <p:cNvSpPr>
            <a:spLocks noChangeArrowheads="1"/>
          </p:cNvSpPr>
          <p:nvPr/>
        </p:nvSpPr>
        <p:spPr bwMode="auto">
          <a:xfrm>
            <a:off x="1979613" y="2187575"/>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25</a:t>
            </a:r>
            <a:endParaRPr lang="en-US" altLang="en-US" sz="1800"/>
          </a:p>
        </p:txBody>
      </p:sp>
      <p:cxnSp>
        <p:nvCxnSpPr>
          <p:cNvPr id="141328" name="AutoShape 30">
            <a:extLst>
              <a:ext uri="{FF2B5EF4-FFF2-40B4-BE49-F238E27FC236}">
                <a16:creationId xmlns:a16="http://schemas.microsoft.com/office/drawing/2014/main" id="{0EA07BD2-3B57-4B9E-AE05-BC6F53DDA2CE}"/>
              </a:ext>
            </a:extLst>
          </p:cNvPr>
          <p:cNvCxnSpPr>
            <a:cxnSpLocks noChangeShapeType="1"/>
            <a:stCxn id="141327" idx="5"/>
            <a:endCxn id="141326" idx="1"/>
          </p:cNvCxnSpPr>
          <p:nvPr/>
        </p:nvCxnSpPr>
        <p:spPr bwMode="auto">
          <a:xfrm>
            <a:off x="2251075" y="2506663"/>
            <a:ext cx="314325" cy="4540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1329" name="Oval 33">
            <a:extLst>
              <a:ext uri="{FF2B5EF4-FFF2-40B4-BE49-F238E27FC236}">
                <a16:creationId xmlns:a16="http://schemas.microsoft.com/office/drawing/2014/main" id="{607058C7-EB51-4D25-A466-4714B4C423E5}"/>
              </a:ext>
            </a:extLst>
          </p:cNvPr>
          <p:cNvSpPr>
            <a:spLocks noChangeArrowheads="1"/>
          </p:cNvSpPr>
          <p:nvPr/>
        </p:nvSpPr>
        <p:spPr bwMode="auto">
          <a:xfrm>
            <a:off x="2519363" y="1438275"/>
            <a:ext cx="319087"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13</a:t>
            </a:r>
            <a:endParaRPr lang="en-US" altLang="en-US" sz="1800"/>
          </a:p>
        </p:txBody>
      </p:sp>
      <p:sp>
        <p:nvSpPr>
          <p:cNvPr id="141330" name="Oval 34">
            <a:extLst>
              <a:ext uri="{FF2B5EF4-FFF2-40B4-BE49-F238E27FC236}">
                <a16:creationId xmlns:a16="http://schemas.microsoft.com/office/drawing/2014/main" id="{99549CFB-D7F1-4685-8CFE-68AD9E781B6B}"/>
              </a:ext>
            </a:extLst>
          </p:cNvPr>
          <p:cNvSpPr>
            <a:spLocks noChangeArrowheads="1"/>
          </p:cNvSpPr>
          <p:nvPr/>
        </p:nvSpPr>
        <p:spPr bwMode="auto">
          <a:xfrm>
            <a:off x="4211638" y="2063750"/>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1331" name="Oval 35">
            <a:extLst>
              <a:ext uri="{FF2B5EF4-FFF2-40B4-BE49-F238E27FC236}">
                <a16:creationId xmlns:a16="http://schemas.microsoft.com/office/drawing/2014/main" id="{E8D39A10-8C8D-490E-B29F-CC5D414B2202}"/>
              </a:ext>
            </a:extLst>
          </p:cNvPr>
          <p:cNvSpPr>
            <a:spLocks noChangeArrowheads="1"/>
          </p:cNvSpPr>
          <p:nvPr/>
        </p:nvSpPr>
        <p:spPr bwMode="auto">
          <a:xfrm>
            <a:off x="5338763" y="2659063"/>
            <a:ext cx="319087"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95</a:t>
            </a:r>
            <a:endParaRPr lang="en-US" altLang="en-US" sz="1800"/>
          </a:p>
        </p:txBody>
      </p:sp>
      <p:sp>
        <p:nvSpPr>
          <p:cNvPr id="141332" name="Oval 36">
            <a:extLst>
              <a:ext uri="{FF2B5EF4-FFF2-40B4-BE49-F238E27FC236}">
                <a16:creationId xmlns:a16="http://schemas.microsoft.com/office/drawing/2014/main" id="{BE676C69-DD58-4D2F-98D8-4222D5346406}"/>
              </a:ext>
            </a:extLst>
          </p:cNvPr>
          <p:cNvSpPr>
            <a:spLocks noChangeArrowheads="1"/>
          </p:cNvSpPr>
          <p:nvPr/>
        </p:nvSpPr>
        <p:spPr bwMode="auto">
          <a:xfrm>
            <a:off x="3082925" y="2063750"/>
            <a:ext cx="319088"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24</a:t>
            </a:r>
            <a:endParaRPr lang="en-US" altLang="en-US" sz="1800"/>
          </a:p>
        </p:txBody>
      </p:sp>
      <p:sp>
        <p:nvSpPr>
          <p:cNvPr id="141333" name="Oval 37">
            <a:extLst>
              <a:ext uri="{FF2B5EF4-FFF2-40B4-BE49-F238E27FC236}">
                <a16:creationId xmlns:a16="http://schemas.microsoft.com/office/drawing/2014/main" id="{C559584B-CCAB-49DB-B8D6-00CD2A45206C}"/>
              </a:ext>
            </a:extLst>
          </p:cNvPr>
          <p:cNvSpPr>
            <a:spLocks noChangeArrowheads="1"/>
          </p:cNvSpPr>
          <p:nvPr/>
        </p:nvSpPr>
        <p:spPr bwMode="auto">
          <a:xfrm>
            <a:off x="4211638" y="2659063"/>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46</a:t>
            </a:r>
            <a:endParaRPr lang="en-US" altLang="en-US" sz="1800"/>
          </a:p>
        </p:txBody>
      </p:sp>
      <p:sp>
        <p:nvSpPr>
          <p:cNvPr id="141334" name="Oval 38">
            <a:extLst>
              <a:ext uri="{FF2B5EF4-FFF2-40B4-BE49-F238E27FC236}">
                <a16:creationId xmlns:a16="http://schemas.microsoft.com/office/drawing/2014/main" id="{DA61CA3E-5B9E-4346-B78E-658CE7A05D13}"/>
              </a:ext>
            </a:extLst>
          </p:cNvPr>
          <p:cNvSpPr>
            <a:spLocks noChangeArrowheads="1"/>
          </p:cNvSpPr>
          <p:nvPr/>
        </p:nvSpPr>
        <p:spPr bwMode="auto">
          <a:xfrm>
            <a:off x="3646488" y="2063750"/>
            <a:ext cx="319087"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37</a:t>
            </a:r>
            <a:endParaRPr lang="en-US" altLang="en-US" sz="1800"/>
          </a:p>
        </p:txBody>
      </p:sp>
      <p:sp>
        <p:nvSpPr>
          <p:cNvPr id="141335" name="Oval 39">
            <a:extLst>
              <a:ext uri="{FF2B5EF4-FFF2-40B4-BE49-F238E27FC236}">
                <a16:creationId xmlns:a16="http://schemas.microsoft.com/office/drawing/2014/main" id="{036977BF-9E3A-4F2E-B127-5F952054DF0C}"/>
              </a:ext>
            </a:extLst>
          </p:cNvPr>
          <p:cNvSpPr>
            <a:spLocks noChangeArrowheads="1"/>
          </p:cNvSpPr>
          <p:nvPr/>
        </p:nvSpPr>
        <p:spPr bwMode="auto">
          <a:xfrm>
            <a:off x="5902325" y="3257550"/>
            <a:ext cx="319088"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99</a:t>
            </a:r>
            <a:endParaRPr lang="en-US" altLang="en-US" sz="1800"/>
          </a:p>
        </p:txBody>
      </p:sp>
      <p:sp>
        <p:nvSpPr>
          <p:cNvPr id="141336" name="Oval 40">
            <a:extLst>
              <a:ext uri="{FF2B5EF4-FFF2-40B4-BE49-F238E27FC236}">
                <a16:creationId xmlns:a16="http://schemas.microsoft.com/office/drawing/2014/main" id="{84666F06-5FA0-4CCC-A009-7A987A28B8F5}"/>
              </a:ext>
            </a:extLst>
          </p:cNvPr>
          <p:cNvSpPr>
            <a:spLocks noChangeArrowheads="1"/>
          </p:cNvSpPr>
          <p:nvPr/>
        </p:nvSpPr>
        <p:spPr bwMode="auto">
          <a:xfrm>
            <a:off x="4775200" y="2659063"/>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93</a:t>
            </a:r>
            <a:endParaRPr lang="en-US" altLang="en-US" sz="1800"/>
          </a:p>
        </p:txBody>
      </p:sp>
      <p:cxnSp>
        <p:nvCxnSpPr>
          <p:cNvPr id="141337" name="AutoShape 41">
            <a:extLst>
              <a:ext uri="{FF2B5EF4-FFF2-40B4-BE49-F238E27FC236}">
                <a16:creationId xmlns:a16="http://schemas.microsoft.com/office/drawing/2014/main" id="{6A6FFE86-3C8F-4D49-A5AD-3B87A5FE53A7}"/>
              </a:ext>
            </a:extLst>
          </p:cNvPr>
          <p:cNvCxnSpPr>
            <a:cxnSpLocks noChangeShapeType="1"/>
            <a:stCxn id="141329" idx="5"/>
            <a:endCxn id="141332" idx="1"/>
          </p:cNvCxnSpPr>
          <p:nvPr/>
        </p:nvCxnSpPr>
        <p:spPr bwMode="auto">
          <a:xfrm>
            <a:off x="2792413" y="1755775"/>
            <a:ext cx="336550" cy="3619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38" name="AutoShape 42">
            <a:extLst>
              <a:ext uri="{FF2B5EF4-FFF2-40B4-BE49-F238E27FC236}">
                <a16:creationId xmlns:a16="http://schemas.microsoft.com/office/drawing/2014/main" id="{B109AF40-04FC-4312-9669-E1752A1862B1}"/>
              </a:ext>
            </a:extLst>
          </p:cNvPr>
          <p:cNvCxnSpPr>
            <a:cxnSpLocks noChangeShapeType="1"/>
            <a:stCxn id="141330" idx="5"/>
            <a:endCxn id="141331" idx="1"/>
          </p:cNvCxnSpPr>
          <p:nvPr/>
        </p:nvCxnSpPr>
        <p:spPr bwMode="auto">
          <a:xfrm>
            <a:off x="4483100" y="2382838"/>
            <a:ext cx="901700" cy="330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39" name="AutoShape 43">
            <a:extLst>
              <a:ext uri="{FF2B5EF4-FFF2-40B4-BE49-F238E27FC236}">
                <a16:creationId xmlns:a16="http://schemas.microsoft.com/office/drawing/2014/main" id="{0D0DB4EF-A946-406C-B59B-B06B70415106}"/>
              </a:ext>
            </a:extLst>
          </p:cNvPr>
          <p:cNvCxnSpPr>
            <a:cxnSpLocks noChangeShapeType="1"/>
            <a:stCxn id="141334" idx="5"/>
            <a:endCxn id="141333" idx="1"/>
          </p:cNvCxnSpPr>
          <p:nvPr/>
        </p:nvCxnSpPr>
        <p:spPr bwMode="auto">
          <a:xfrm>
            <a:off x="3919538" y="2382838"/>
            <a:ext cx="338137" cy="330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40" name="AutoShape 44">
            <a:extLst>
              <a:ext uri="{FF2B5EF4-FFF2-40B4-BE49-F238E27FC236}">
                <a16:creationId xmlns:a16="http://schemas.microsoft.com/office/drawing/2014/main" id="{3EADA818-62C4-4DD9-A4C5-418356A8B933}"/>
              </a:ext>
            </a:extLst>
          </p:cNvPr>
          <p:cNvCxnSpPr>
            <a:cxnSpLocks noChangeShapeType="1"/>
            <a:stCxn id="141330" idx="5"/>
            <a:endCxn id="141336" idx="1"/>
          </p:cNvCxnSpPr>
          <p:nvPr/>
        </p:nvCxnSpPr>
        <p:spPr bwMode="auto">
          <a:xfrm>
            <a:off x="4483100" y="2382838"/>
            <a:ext cx="338138" cy="330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41" name="AutoShape 45">
            <a:extLst>
              <a:ext uri="{FF2B5EF4-FFF2-40B4-BE49-F238E27FC236}">
                <a16:creationId xmlns:a16="http://schemas.microsoft.com/office/drawing/2014/main" id="{4A266200-B1FD-4A13-AE71-1AE6B6D9F130}"/>
              </a:ext>
            </a:extLst>
          </p:cNvPr>
          <p:cNvCxnSpPr>
            <a:cxnSpLocks noChangeShapeType="1"/>
            <a:stCxn id="141329" idx="5"/>
            <a:endCxn id="141334" idx="1"/>
          </p:cNvCxnSpPr>
          <p:nvPr/>
        </p:nvCxnSpPr>
        <p:spPr bwMode="auto">
          <a:xfrm>
            <a:off x="2792413" y="1755775"/>
            <a:ext cx="900112" cy="3619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42" name="AutoShape 46">
            <a:extLst>
              <a:ext uri="{FF2B5EF4-FFF2-40B4-BE49-F238E27FC236}">
                <a16:creationId xmlns:a16="http://schemas.microsoft.com/office/drawing/2014/main" id="{1F2F10AF-DE48-440A-9C4A-0EC7445B949D}"/>
              </a:ext>
            </a:extLst>
          </p:cNvPr>
          <p:cNvCxnSpPr>
            <a:cxnSpLocks noChangeShapeType="1"/>
            <a:stCxn id="141331" idx="5"/>
            <a:endCxn id="141335" idx="1"/>
          </p:cNvCxnSpPr>
          <p:nvPr/>
        </p:nvCxnSpPr>
        <p:spPr bwMode="auto">
          <a:xfrm>
            <a:off x="5611813" y="2978150"/>
            <a:ext cx="338137" cy="333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43" name="AutoShape 47">
            <a:extLst>
              <a:ext uri="{FF2B5EF4-FFF2-40B4-BE49-F238E27FC236}">
                <a16:creationId xmlns:a16="http://schemas.microsoft.com/office/drawing/2014/main" id="{5CB13C4E-7404-446B-AC05-9F676DAB1EF6}"/>
              </a:ext>
            </a:extLst>
          </p:cNvPr>
          <p:cNvCxnSpPr>
            <a:cxnSpLocks noChangeShapeType="1"/>
            <a:stCxn id="141329" idx="5"/>
            <a:endCxn id="141330" idx="1"/>
          </p:cNvCxnSpPr>
          <p:nvPr/>
        </p:nvCxnSpPr>
        <p:spPr bwMode="auto">
          <a:xfrm>
            <a:off x="2792413" y="1755775"/>
            <a:ext cx="1465262" cy="3619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44" name="AutoShape 48">
            <a:extLst>
              <a:ext uri="{FF2B5EF4-FFF2-40B4-BE49-F238E27FC236}">
                <a16:creationId xmlns:a16="http://schemas.microsoft.com/office/drawing/2014/main" id="{83B86706-568C-4127-AB4E-BADA7BDE2AD6}"/>
              </a:ext>
            </a:extLst>
          </p:cNvPr>
          <p:cNvCxnSpPr>
            <a:cxnSpLocks noChangeShapeType="1"/>
            <a:stCxn id="141321" idx="6"/>
            <a:endCxn id="141329" idx="2"/>
          </p:cNvCxnSpPr>
          <p:nvPr/>
        </p:nvCxnSpPr>
        <p:spPr bwMode="auto">
          <a:xfrm flipV="1">
            <a:off x="1039813" y="1624013"/>
            <a:ext cx="1479550" cy="158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45" name="AutoShape 49">
            <a:extLst>
              <a:ext uri="{FF2B5EF4-FFF2-40B4-BE49-F238E27FC236}">
                <a16:creationId xmlns:a16="http://schemas.microsoft.com/office/drawing/2014/main" id="{160852F2-B649-45D5-A6B2-1FC025DEF089}"/>
              </a:ext>
            </a:extLst>
          </p:cNvPr>
          <p:cNvCxnSpPr>
            <a:cxnSpLocks noChangeShapeType="1"/>
            <a:stCxn id="141329" idx="5"/>
            <a:endCxn id="141347" idx="2"/>
          </p:cNvCxnSpPr>
          <p:nvPr/>
        </p:nvCxnSpPr>
        <p:spPr bwMode="auto">
          <a:xfrm>
            <a:off x="2792413" y="1755775"/>
            <a:ext cx="2463800" cy="4841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346" name="AutoShape 96">
            <a:extLst>
              <a:ext uri="{FF2B5EF4-FFF2-40B4-BE49-F238E27FC236}">
                <a16:creationId xmlns:a16="http://schemas.microsoft.com/office/drawing/2014/main" id="{3D1C5877-6DDE-4605-AD03-C6F12B87A4FA}"/>
              </a:ext>
            </a:extLst>
          </p:cNvPr>
          <p:cNvCxnSpPr>
            <a:cxnSpLocks noChangeShapeType="1"/>
            <a:stCxn id="141319" idx="6"/>
            <a:endCxn id="141321" idx="2"/>
          </p:cNvCxnSpPr>
          <p:nvPr/>
        </p:nvCxnSpPr>
        <p:spPr bwMode="auto">
          <a:xfrm>
            <a:off x="319088" y="1625600"/>
            <a:ext cx="40163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Veri Yer Tutucusu 3">
            <a:extLst>
              <a:ext uri="{FF2B5EF4-FFF2-40B4-BE49-F238E27FC236}">
                <a16:creationId xmlns:a16="http://schemas.microsoft.com/office/drawing/2014/main" id="{5D589E10-D105-44CD-BF7A-FFEB926BA108}"/>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7143AF2-B5A5-482E-9E2F-481738523CE3}" type="datetime4">
              <a:rPr lang="en-US" altLang="en-US" sz="1400" smtClean="0"/>
              <a:pPr>
                <a:spcBef>
                  <a:spcPct val="0"/>
                </a:spcBef>
                <a:buFontTx/>
                <a:buNone/>
              </a:pPr>
              <a:t>December 14, 2024</a:t>
            </a:fld>
            <a:endParaRPr lang="en-US" altLang="en-US" sz="1400"/>
          </a:p>
        </p:txBody>
      </p:sp>
      <p:sp>
        <p:nvSpPr>
          <p:cNvPr id="142339" name="Alt Bilgi Yer Tutucusu 4">
            <a:extLst>
              <a:ext uri="{FF2B5EF4-FFF2-40B4-BE49-F238E27FC236}">
                <a16:creationId xmlns:a16="http://schemas.microsoft.com/office/drawing/2014/main" id="{7CC0F71A-7420-4B32-8AFF-C42C499018AB}"/>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42340" name="Slayt Numarası Yer Tutucusu 5">
            <a:extLst>
              <a:ext uri="{FF2B5EF4-FFF2-40B4-BE49-F238E27FC236}">
                <a16:creationId xmlns:a16="http://schemas.microsoft.com/office/drawing/2014/main" id="{FBFDE56A-3F7B-4A9F-96EC-68C159899AC0}"/>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EC20DA2-2AF2-4434-A5C1-3307CCE1133F}" type="slidenum">
              <a:rPr lang="en-US" altLang="en-US" sz="1400" smtClean="0"/>
              <a:pPr>
                <a:spcBef>
                  <a:spcPct val="0"/>
                </a:spcBef>
                <a:buFontTx/>
                <a:buNone/>
              </a:pPr>
              <a:t>134</a:t>
            </a:fld>
            <a:endParaRPr lang="en-US" altLang="en-US" sz="1400"/>
          </a:p>
        </p:txBody>
      </p:sp>
      <p:sp>
        <p:nvSpPr>
          <p:cNvPr id="142341" name="Rectangle 2">
            <a:extLst>
              <a:ext uri="{FF2B5EF4-FFF2-40B4-BE49-F238E27FC236}">
                <a16:creationId xmlns:a16="http://schemas.microsoft.com/office/drawing/2014/main" id="{95EED7A4-7216-497D-8C45-A657F5CD50FD}"/>
              </a:ext>
            </a:extLst>
          </p:cNvPr>
          <p:cNvSpPr>
            <a:spLocks noGrp="1" noChangeArrowheads="1"/>
          </p:cNvSpPr>
          <p:nvPr>
            <p:ph type="title"/>
          </p:nvPr>
        </p:nvSpPr>
        <p:spPr/>
        <p:txBody>
          <a:bodyPr/>
          <a:lstStyle/>
          <a:p>
            <a:pPr eaLnBrk="1" hangingPunct="1"/>
            <a:r>
              <a:rPr lang="tr-TR" altLang="en-US"/>
              <a:t>Inserting a node into a BH</a:t>
            </a:r>
            <a:endParaRPr lang="en-US" altLang="en-US"/>
          </a:p>
        </p:txBody>
      </p:sp>
      <p:sp>
        <p:nvSpPr>
          <p:cNvPr id="142342" name="Rectangle 3">
            <a:extLst>
              <a:ext uri="{FF2B5EF4-FFF2-40B4-BE49-F238E27FC236}">
                <a16:creationId xmlns:a16="http://schemas.microsoft.com/office/drawing/2014/main" id="{B7EDD620-B9DE-4581-AC41-F8E47AE2D163}"/>
              </a:ext>
            </a:extLst>
          </p:cNvPr>
          <p:cNvSpPr>
            <a:spLocks noGrp="1" noChangeArrowheads="1"/>
          </p:cNvSpPr>
          <p:nvPr>
            <p:ph type="body" idx="1"/>
          </p:nvPr>
        </p:nvSpPr>
        <p:spPr/>
        <p:txBody>
          <a:bodyPr/>
          <a:lstStyle/>
          <a:p>
            <a:pPr eaLnBrk="1" hangingPunct="1">
              <a:lnSpc>
                <a:spcPct val="90000"/>
              </a:lnSpc>
            </a:pPr>
            <a:r>
              <a:rPr lang="tr-TR" altLang="en-US" sz="2400"/>
              <a:t>Insertion of a node into a BH is the same as merging a single-node BH with another BH.</a:t>
            </a:r>
          </a:p>
          <a:p>
            <a:pPr eaLnBrk="1" hangingPunct="1">
              <a:lnSpc>
                <a:spcPct val="90000"/>
              </a:lnSpc>
              <a:buFontTx/>
              <a:buNone/>
            </a:pPr>
            <a:r>
              <a:rPr lang="tr-TR" altLang="en-US" sz="2400">
                <a:latin typeface="Tahoma" panose="020B0604030504040204" pitchFamily="34" charset="0"/>
              </a:rPr>
              <a:t>BH_Insert(BH_hdr,x)</a:t>
            </a:r>
          </a:p>
          <a:p>
            <a:pPr eaLnBrk="1" hangingPunct="1">
              <a:lnSpc>
                <a:spcPct val="90000"/>
              </a:lnSpc>
              <a:buFontTx/>
              <a:buNone/>
            </a:pPr>
            <a:r>
              <a:rPr lang="tr-TR" altLang="en-US" sz="2400">
                <a:latin typeface="Tahoma" panose="020B0604030504040204" pitchFamily="34" charset="0"/>
              </a:rPr>
              <a:t>{ //</a:t>
            </a:r>
            <a:r>
              <a:rPr lang="tr-TR" altLang="en-US" sz="2400" i="1">
                <a:solidFill>
                  <a:srgbClr val="FD2413"/>
                </a:solidFill>
                <a:latin typeface="Tahoma" panose="020B0604030504040204" pitchFamily="34" charset="0"/>
              </a:rPr>
              <a:t>inserts x into BH</a:t>
            </a:r>
            <a:r>
              <a:rPr lang="tr-TR" altLang="en-US" sz="2400">
                <a:latin typeface="Tahoma" panose="020B0604030504040204" pitchFamily="34" charset="0"/>
              </a:rPr>
              <a:t>.</a:t>
            </a:r>
          </a:p>
          <a:p>
            <a:pPr eaLnBrk="1" hangingPunct="1">
              <a:lnSpc>
                <a:spcPct val="90000"/>
              </a:lnSpc>
              <a:buFontTx/>
              <a:buNone/>
            </a:pPr>
            <a:r>
              <a:rPr lang="tr-TR" altLang="en-US" sz="2400">
                <a:latin typeface="Tahoma" panose="020B0604030504040204" pitchFamily="34" charset="0"/>
              </a:rPr>
              <a:t>	BH1_hdr=BH_Create();</a:t>
            </a:r>
          </a:p>
          <a:p>
            <a:pPr eaLnBrk="1" hangingPunct="1">
              <a:lnSpc>
                <a:spcPct val="90000"/>
              </a:lnSpc>
              <a:buFontTx/>
              <a:buNone/>
            </a:pPr>
            <a:r>
              <a:rPr lang="tr-TR" altLang="en-US" sz="2400">
                <a:latin typeface="Tahoma" panose="020B0604030504040204" pitchFamily="34" charset="0"/>
              </a:rPr>
              <a:t>	// </a:t>
            </a:r>
            <a:r>
              <a:rPr lang="tr-TR" altLang="en-US" sz="2400" i="1">
                <a:latin typeface="Tahoma" panose="020B0604030504040204" pitchFamily="34" charset="0"/>
              </a:rPr>
              <a:t>makes a single-node (degree-0) BH out of x</a:t>
            </a:r>
            <a:r>
              <a:rPr lang="tr-TR" altLang="en-US" sz="2400">
                <a:latin typeface="Tahoma" panose="020B0604030504040204" pitchFamily="34" charset="0"/>
              </a:rPr>
              <a:t>.</a:t>
            </a:r>
          </a:p>
          <a:p>
            <a:pPr eaLnBrk="1" hangingPunct="1">
              <a:lnSpc>
                <a:spcPct val="90000"/>
              </a:lnSpc>
              <a:buFontTx/>
              <a:buNone/>
            </a:pPr>
            <a:r>
              <a:rPr lang="tr-TR" altLang="en-US" sz="2400">
                <a:latin typeface="Tahoma" panose="020B0604030504040204" pitchFamily="34" charset="0"/>
              </a:rPr>
              <a:t>	p[x]=child[x]=sibling[x]=NULL; degree[x]=0;</a:t>
            </a:r>
          </a:p>
          <a:p>
            <a:pPr eaLnBrk="1" hangingPunct="1">
              <a:lnSpc>
                <a:spcPct val="90000"/>
              </a:lnSpc>
              <a:buFontTx/>
              <a:buNone/>
            </a:pPr>
            <a:r>
              <a:rPr lang="tr-TR" altLang="en-US" sz="2400">
                <a:latin typeface="Tahoma" panose="020B0604030504040204" pitchFamily="34" charset="0"/>
              </a:rPr>
              <a:t>	BH1_hdr-&gt;first=x;</a:t>
            </a:r>
          </a:p>
          <a:p>
            <a:pPr eaLnBrk="1" hangingPunct="1">
              <a:lnSpc>
                <a:spcPct val="90000"/>
              </a:lnSpc>
              <a:buFontTx/>
              <a:buNone/>
            </a:pPr>
            <a:r>
              <a:rPr lang="tr-TR" altLang="en-US" sz="2400">
                <a:latin typeface="Tahoma" panose="020B0604030504040204" pitchFamily="34" charset="0"/>
              </a:rPr>
              <a:t>	BH_hdr=BH_Merge(BH1_hdr,BH_hdr);</a:t>
            </a:r>
          </a:p>
          <a:p>
            <a:pPr eaLnBrk="1" hangingPunct="1">
              <a:lnSpc>
                <a:spcPct val="90000"/>
              </a:lnSpc>
              <a:buFontTx/>
              <a:buNone/>
            </a:pPr>
            <a:r>
              <a:rPr lang="tr-TR" altLang="en-US" sz="2400">
                <a:latin typeface="Tahoma" panose="020B0604030504040204" pitchFamily="34" charset="0"/>
              </a:rPr>
              <a:t>}</a:t>
            </a:r>
          </a:p>
          <a:p>
            <a:pPr eaLnBrk="1" hangingPunct="1">
              <a:lnSpc>
                <a:spcPct val="90000"/>
              </a:lnSpc>
              <a:buFontTx/>
              <a:buNone/>
            </a:pPr>
            <a:r>
              <a:rPr lang="tr-TR" altLang="en-US" sz="2400"/>
              <a:t>Running time: worst case: </a:t>
            </a:r>
            <a:r>
              <a:rPr lang="tr-TR" altLang="en-US" sz="2800" i="1">
                <a:solidFill>
                  <a:srgbClr val="FD2413"/>
                </a:solidFill>
                <a:cs typeface="Times New Roman" panose="02020603050405020304" pitchFamily="18" charset="0"/>
              </a:rPr>
              <a:t>O</a:t>
            </a:r>
            <a:r>
              <a:rPr lang="tr-TR" altLang="en-US" sz="2400" i="1">
                <a:solidFill>
                  <a:srgbClr val="FD2413"/>
                </a:solidFill>
              </a:rPr>
              <a:t>(lg(n))</a:t>
            </a:r>
            <a:endParaRPr lang="en-US" altLang="en-US" sz="2400" i="1">
              <a:solidFill>
                <a:srgbClr val="FD2413"/>
              </a:solidFill>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Veri Yer Tutucusu 3">
            <a:extLst>
              <a:ext uri="{FF2B5EF4-FFF2-40B4-BE49-F238E27FC236}">
                <a16:creationId xmlns:a16="http://schemas.microsoft.com/office/drawing/2014/main" id="{0D7E532C-E35B-47D0-80C1-01AAA61CB8B4}"/>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7CF662F-480A-46B7-90C4-10E26C62085D}" type="datetime4">
              <a:rPr lang="en-US" altLang="en-US" sz="1400" smtClean="0"/>
              <a:pPr>
                <a:spcBef>
                  <a:spcPct val="0"/>
                </a:spcBef>
                <a:buFontTx/>
                <a:buNone/>
              </a:pPr>
              <a:t>December 14, 2024</a:t>
            </a:fld>
            <a:endParaRPr lang="en-US" altLang="en-US" sz="1400"/>
          </a:p>
        </p:txBody>
      </p:sp>
      <p:sp>
        <p:nvSpPr>
          <p:cNvPr id="143363" name="Alt Bilgi Yer Tutucusu 4">
            <a:extLst>
              <a:ext uri="{FF2B5EF4-FFF2-40B4-BE49-F238E27FC236}">
                <a16:creationId xmlns:a16="http://schemas.microsoft.com/office/drawing/2014/main" id="{1D80CD7E-A13D-4E7E-8434-DE4FB5146EB3}"/>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43364" name="Slayt Numarası Yer Tutucusu 5">
            <a:extLst>
              <a:ext uri="{FF2B5EF4-FFF2-40B4-BE49-F238E27FC236}">
                <a16:creationId xmlns:a16="http://schemas.microsoft.com/office/drawing/2014/main" id="{F3899B6F-4A38-4FBB-9F4E-A6E853F5C1E6}"/>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2589C3E-88AF-464A-AD9C-C3F6221D1058}" type="slidenum">
              <a:rPr lang="en-US" altLang="en-US" sz="1400" smtClean="0"/>
              <a:pPr>
                <a:spcBef>
                  <a:spcPct val="0"/>
                </a:spcBef>
                <a:buFontTx/>
                <a:buNone/>
              </a:pPr>
              <a:t>135</a:t>
            </a:fld>
            <a:endParaRPr lang="en-US" altLang="en-US" sz="1400"/>
          </a:p>
        </p:txBody>
      </p:sp>
      <p:sp>
        <p:nvSpPr>
          <p:cNvPr id="143365" name="Rectangle 2">
            <a:extLst>
              <a:ext uri="{FF2B5EF4-FFF2-40B4-BE49-F238E27FC236}">
                <a16:creationId xmlns:a16="http://schemas.microsoft.com/office/drawing/2014/main" id="{CC9B6D18-A072-4D1A-BC59-81861E200B91}"/>
              </a:ext>
            </a:extLst>
          </p:cNvPr>
          <p:cNvSpPr>
            <a:spLocks noGrp="1" noChangeArrowheads="1"/>
          </p:cNvSpPr>
          <p:nvPr>
            <p:ph type="title"/>
          </p:nvPr>
        </p:nvSpPr>
        <p:spPr/>
        <p:txBody>
          <a:bodyPr/>
          <a:lstStyle/>
          <a:p>
            <a:pPr eaLnBrk="1" hangingPunct="1"/>
            <a:r>
              <a:rPr lang="tr-TR" altLang="en-US"/>
              <a:t>Delete-Min in a BH</a:t>
            </a:r>
            <a:endParaRPr lang="en-US" altLang="en-US"/>
          </a:p>
        </p:txBody>
      </p:sp>
      <p:sp>
        <p:nvSpPr>
          <p:cNvPr id="143366" name="Rectangle 3">
            <a:extLst>
              <a:ext uri="{FF2B5EF4-FFF2-40B4-BE49-F238E27FC236}">
                <a16:creationId xmlns:a16="http://schemas.microsoft.com/office/drawing/2014/main" id="{559E8C07-F145-4AA7-91EA-EA12BDD4CE3D}"/>
              </a:ext>
            </a:extLst>
          </p:cNvPr>
          <p:cNvSpPr>
            <a:spLocks noGrp="1" noChangeArrowheads="1"/>
          </p:cNvSpPr>
          <p:nvPr>
            <p:ph type="body" idx="1"/>
          </p:nvPr>
        </p:nvSpPr>
        <p:spPr/>
        <p:txBody>
          <a:bodyPr/>
          <a:lstStyle/>
          <a:p>
            <a:pPr eaLnBrk="1" hangingPunct="1">
              <a:lnSpc>
                <a:spcPct val="90000"/>
              </a:lnSpc>
              <a:buFontTx/>
              <a:buNone/>
            </a:pPr>
            <a:r>
              <a:rPr lang="tr-TR" altLang="en-US" sz="2800">
                <a:latin typeface="Tahoma" panose="020B0604030504040204" pitchFamily="34" charset="0"/>
              </a:rPr>
              <a:t>BH_Delete-Min(BH_hdr)</a:t>
            </a:r>
          </a:p>
          <a:p>
            <a:pPr eaLnBrk="1" hangingPunct="1">
              <a:lnSpc>
                <a:spcPct val="90000"/>
              </a:lnSpc>
              <a:buFontTx/>
              <a:buNone/>
            </a:pPr>
            <a:r>
              <a:rPr lang="tr-TR" altLang="en-US" sz="2800">
                <a:latin typeface="Tahoma" panose="020B0604030504040204" pitchFamily="34" charset="0"/>
              </a:rPr>
              <a:t>{ //</a:t>
            </a:r>
            <a:r>
              <a:rPr lang="tr-TR" altLang="en-US" sz="2800" i="1">
                <a:solidFill>
                  <a:srgbClr val="FD2413"/>
                </a:solidFill>
                <a:latin typeface="Tahoma" panose="020B0604030504040204" pitchFamily="34" charset="0"/>
              </a:rPr>
              <a:t>deletes the minimum key in the BH</a:t>
            </a:r>
            <a:r>
              <a:rPr lang="tr-TR" altLang="en-US" sz="2800">
                <a:latin typeface="Tahoma" panose="020B0604030504040204" pitchFamily="34" charset="0"/>
              </a:rPr>
              <a:t>.</a:t>
            </a:r>
          </a:p>
          <a:p>
            <a:pPr lvl="1" eaLnBrk="1" hangingPunct="1">
              <a:lnSpc>
                <a:spcPct val="90000"/>
              </a:lnSpc>
            </a:pPr>
            <a:r>
              <a:rPr lang="tr-TR" altLang="en-US" sz="2400">
                <a:latin typeface="Tahoma" panose="020B0604030504040204" pitchFamily="34" charset="0"/>
              </a:rPr>
              <a:t>Find the root x with minimum key //(wc: </a:t>
            </a:r>
            <a:r>
              <a:rPr lang="tr-TR" altLang="en-US" sz="2400" i="1">
                <a:solidFill>
                  <a:srgbClr val="FD2413"/>
                </a:solidFill>
              </a:rPr>
              <a:t>O(lg(n))</a:t>
            </a:r>
            <a:r>
              <a:rPr lang="tr-TR" altLang="en-US" sz="2400">
                <a:latin typeface="Tahoma" panose="020B0604030504040204" pitchFamily="34" charset="0"/>
              </a:rPr>
              <a:t> )</a:t>
            </a:r>
          </a:p>
          <a:p>
            <a:pPr lvl="1" eaLnBrk="1" hangingPunct="1">
              <a:lnSpc>
                <a:spcPct val="90000"/>
              </a:lnSpc>
            </a:pPr>
            <a:r>
              <a:rPr lang="tr-TR" altLang="en-US" sz="2400">
                <a:latin typeface="Tahoma" panose="020B0604030504040204" pitchFamily="34" charset="0"/>
              </a:rPr>
              <a:t>Remove x</a:t>
            </a:r>
          </a:p>
          <a:p>
            <a:pPr lvl="1" eaLnBrk="1" hangingPunct="1">
              <a:lnSpc>
                <a:spcPct val="90000"/>
              </a:lnSpc>
            </a:pPr>
            <a:r>
              <a:rPr lang="tr-TR" altLang="en-US" sz="2400">
                <a:latin typeface="Tahoma" panose="020B0604030504040204" pitchFamily="34" charset="0"/>
              </a:rPr>
              <a:t>BH1_hdr=BH_Create();</a:t>
            </a:r>
          </a:p>
          <a:p>
            <a:pPr lvl="1" eaLnBrk="1" hangingPunct="1">
              <a:lnSpc>
                <a:spcPct val="90000"/>
              </a:lnSpc>
            </a:pPr>
            <a:r>
              <a:rPr lang="tr-TR" altLang="en-US" sz="2400">
                <a:latin typeface="Tahoma" panose="020B0604030504040204" pitchFamily="34" charset="0"/>
              </a:rPr>
              <a:t>Establish a LL of x’s children //(wc: </a:t>
            </a:r>
            <a:r>
              <a:rPr lang="tr-TR" altLang="en-US" sz="2400" i="1">
                <a:solidFill>
                  <a:srgbClr val="FD2413"/>
                </a:solidFill>
              </a:rPr>
              <a:t>O(lg(n))</a:t>
            </a:r>
            <a:r>
              <a:rPr lang="tr-TR" altLang="en-US" sz="2400">
                <a:latin typeface="Tahoma" panose="020B0604030504040204" pitchFamily="34" charset="0"/>
              </a:rPr>
              <a:t> </a:t>
            </a:r>
          </a:p>
          <a:p>
            <a:pPr lvl="1" eaLnBrk="1" hangingPunct="1">
              <a:lnSpc>
                <a:spcPct val="90000"/>
              </a:lnSpc>
            </a:pPr>
            <a:r>
              <a:rPr lang="tr-TR" altLang="en-US" sz="2400">
                <a:latin typeface="Tahoma" panose="020B0604030504040204" pitchFamily="34" charset="0"/>
              </a:rPr>
              <a:t>BH1_hdr-&gt;first=pointer to node with degree=0</a:t>
            </a:r>
          </a:p>
          <a:p>
            <a:pPr lvl="1" eaLnBrk="1" hangingPunct="1">
              <a:lnSpc>
                <a:spcPct val="90000"/>
              </a:lnSpc>
            </a:pPr>
            <a:r>
              <a:rPr lang="tr-TR" altLang="en-US" sz="2400">
                <a:latin typeface="Tahoma" panose="020B0604030504040204" pitchFamily="34" charset="0"/>
              </a:rPr>
              <a:t>BH_hdr=BH_Merge(BH1_hdr,BH_hdr); //(wc: </a:t>
            </a:r>
            <a:r>
              <a:rPr lang="tr-TR" altLang="en-US" sz="2400" i="1">
                <a:solidFill>
                  <a:srgbClr val="FD2413"/>
                </a:solidFill>
              </a:rPr>
              <a:t>O(lg(n))</a:t>
            </a:r>
            <a:r>
              <a:rPr lang="tr-TR" altLang="en-US" sz="2400">
                <a:latin typeface="Tahoma" panose="020B0604030504040204" pitchFamily="34" charset="0"/>
              </a:rPr>
              <a:t> </a:t>
            </a:r>
          </a:p>
          <a:p>
            <a:pPr eaLnBrk="1" hangingPunct="1">
              <a:lnSpc>
                <a:spcPct val="90000"/>
              </a:lnSpc>
              <a:buFontTx/>
              <a:buNone/>
            </a:pPr>
            <a:r>
              <a:rPr lang="tr-TR" altLang="en-US" sz="2800">
                <a:latin typeface="Tahoma" panose="020B0604030504040204" pitchFamily="34" charset="0"/>
              </a:rPr>
              <a:t>}</a:t>
            </a:r>
          </a:p>
          <a:p>
            <a:pPr eaLnBrk="1" hangingPunct="1">
              <a:lnSpc>
                <a:spcPct val="90000"/>
              </a:lnSpc>
              <a:buFontTx/>
              <a:buNone/>
            </a:pPr>
            <a:r>
              <a:rPr lang="tr-TR" altLang="en-US" sz="2800"/>
              <a:t>Running time: </a:t>
            </a:r>
            <a:r>
              <a:rPr lang="tr-TR" altLang="en-US" sz="2800" i="1">
                <a:solidFill>
                  <a:srgbClr val="FD2413"/>
                </a:solidFill>
              </a:rPr>
              <a:t>O(lg(n))</a:t>
            </a:r>
            <a:endParaRPr lang="en-US" altLang="en-US" sz="2800" i="1">
              <a:solidFill>
                <a:srgbClr val="FD2413"/>
              </a:solidFill>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Veri Yer Tutucusu 3">
            <a:extLst>
              <a:ext uri="{FF2B5EF4-FFF2-40B4-BE49-F238E27FC236}">
                <a16:creationId xmlns:a16="http://schemas.microsoft.com/office/drawing/2014/main" id="{DD94818C-39DD-49F7-B581-51C37409641B}"/>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AC0A6FA-BC99-4058-8B25-05E0A080AA37}" type="datetime4">
              <a:rPr lang="en-US" altLang="en-US" sz="1400" smtClean="0"/>
              <a:pPr>
                <a:spcBef>
                  <a:spcPct val="0"/>
                </a:spcBef>
                <a:buFontTx/>
                <a:buNone/>
              </a:pPr>
              <a:t>December 14, 2024</a:t>
            </a:fld>
            <a:endParaRPr lang="en-US" altLang="en-US" sz="1400"/>
          </a:p>
        </p:txBody>
      </p:sp>
      <p:sp>
        <p:nvSpPr>
          <p:cNvPr id="144387" name="Alt Bilgi Yer Tutucusu 4">
            <a:extLst>
              <a:ext uri="{FF2B5EF4-FFF2-40B4-BE49-F238E27FC236}">
                <a16:creationId xmlns:a16="http://schemas.microsoft.com/office/drawing/2014/main" id="{841C292A-0907-43EE-9E54-D7754A855732}"/>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44388" name="Slayt Numarası Yer Tutucusu 5">
            <a:extLst>
              <a:ext uri="{FF2B5EF4-FFF2-40B4-BE49-F238E27FC236}">
                <a16:creationId xmlns:a16="http://schemas.microsoft.com/office/drawing/2014/main" id="{2E9A1058-67BE-4A3C-B5AF-8E22A9A2BB79}"/>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B0CCA43-C75D-4F67-B190-87EB002D2837}" type="slidenum">
              <a:rPr lang="en-US" altLang="en-US" sz="1400" smtClean="0"/>
              <a:pPr>
                <a:spcBef>
                  <a:spcPct val="0"/>
                </a:spcBef>
                <a:buFontTx/>
                <a:buNone/>
              </a:pPr>
              <a:t>136</a:t>
            </a:fld>
            <a:endParaRPr lang="en-US" altLang="en-US" sz="1400"/>
          </a:p>
        </p:txBody>
      </p:sp>
      <p:sp>
        <p:nvSpPr>
          <p:cNvPr id="144389" name="Rectangle 2">
            <a:extLst>
              <a:ext uri="{FF2B5EF4-FFF2-40B4-BE49-F238E27FC236}">
                <a16:creationId xmlns:a16="http://schemas.microsoft.com/office/drawing/2014/main" id="{5A6625AE-F804-43FB-A855-A8CA661A5815}"/>
              </a:ext>
            </a:extLst>
          </p:cNvPr>
          <p:cNvSpPr>
            <a:spLocks noGrp="1" noChangeArrowheads="1"/>
          </p:cNvSpPr>
          <p:nvPr>
            <p:ph type="title"/>
          </p:nvPr>
        </p:nvSpPr>
        <p:spPr/>
        <p:txBody>
          <a:bodyPr/>
          <a:lstStyle/>
          <a:p>
            <a:pPr eaLnBrk="1" hangingPunct="1"/>
            <a:r>
              <a:rPr lang="tr-TR" altLang="en-US" sz="4000"/>
              <a:t>A 22-element BH... Delete-min</a:t>
            </a:r>
            <a:endParaRPr lang="en-US" altLang="en-US" sz="4000"/>
          </a:p>
        </p:txBody>
      </p:sp>
      <p:grpSp>
        <p:nvGrpSpPr>
          <p:cNvPr id="144390" name="Group 3">
            <a:extLst>
              <a:ext uri="{FF2B5EF4-FFF2-40B4-BE49-F238E27FC236}">
                <a16:creationId xmlns:a16="http://schemas.microsoft.com/office/drawing/2014/main" id="{DC52A5B1-B066-45C7-91A4-0AB772199128}"/>
              </a:ext>
            </a:extLst>
          </p:cNvPr>
          <p:cNvGrpSpPr>
            <a:grpSpLocks/>
          </p:cNvGrpSpPr>
          <p:nvPr/>
        </p:nvGrpSpPr>
        <p:grpSpPr bwMode="auto">
          <a:xfrm>
            <a:off x="5256213" y="2054225"/>
            <a:ext cx="3703637" cy="2162175"/>
            <a:chOff x="680" y="906"/>
            <a:chExt cx="4464" cy="1644"/>
          </a:xfrm>
        </p:grpSpPr>
        <p:sp>
          <p:nvSpPr>
            <p:cNvPr id="144419" name="Oval 4">
              <a:extLst>
                <a:ext uri="{FF2B5EF4-FFF2-40B4-BE49-F238E27FC236}">
                  <a16:creationId xmlns:a16="http://schemas.microsoft.com/office/drawing/2014/main" id="{91EB018C-5F31-467A-81C0-57B57A3089B5}"/>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21</a:t>
              </a:r>
              <a:endParaRPr lang="en-US" altLang="en-US" sz="1800"/>
            </a:p>
          </p:txBody>
        </p:sp>
        <p:sp>
          <p:nvSpPr>
            <p:cNvPr id="144420" name="Oval 5">
              <a:extLst>
                <a:ext uri="{FF2B5EF4-FFF2-40B4-BE49-F238E27FC236}">
                  <a16:creationId xmlns:a16="http://schemas.microsoft.com/office/drawing/2014/main" id="{B15C77F8-84E7-45E1-BAF4-DF6FA5B5648B}"/>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69</a:t>
              </a:r>
              <a:endParaRPr lang="en-US" altLang="en-US" sz="1800"/>
            </a:p>
          </p:txBody>
        </p:sp>
        <p:sp>
          <p:nvSpPr>
            <p:cNvPr id="144421" name="Oval 6">
              <a:extLst>
                <a:ext uri="{FF2B5EF4-FFF2-40B4-BE49-F238E27FC236}">
                  <a16:creationId xmlns:a16="http://schemas.microsoft.com/office/drawing/2014/main" id="{F21BE289-BDDE-4F09-8598-B50A52277D7A}"/>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77</a:t>
              </a:r>
              <a:endParaRPr lang="en-US" altLang="en-US" sz="1800"/>
            </a:p>
          </p:txBody>
        </p:sp>
        <p:sp>
          <p:nvSpPr>
            <p:cNvPr id="144422" name="Oval 7">
              <a:extLst>
                <a:ext uri="{FF2B5EF4-FFF2-40B4-BE49-F238E27FC236}">
                  <a16:creationId xmlns:a16="http://schemas.microsoft.com/office/drawing/2014/main" id="{55A4AC37-D875-45BC-ACE0-3143D8CD8113}"/>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41</a:t>
              </a:r>
              <a:endParaRPr lang="en-US" altLang="en-US" sz="1800"/>
            </a:p>
          </p:txBody>
        </p:sp>
        <p:sp>
          <p:nvSpPr>
            <p:cNvPr id="144423" name="Oval 8">
              <a:extLst>
                <a:ext uri="{FF2B5EF4-FFF2-40B4-BE49-F238E27FC236}">
                  <a16:creationId xmlns:a16="http://schemas.microsoft.com/office/drawing/2014/main" id="{C00ED61A-EF63-4021-9D26-05A08BB8815F}"/>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61</a:t>
              </a:r>
              <a:endParaRPr lang="en-US" altLang="en-US" sz="1800"/>
            </a:p>
          </p:txBody>
        </p:sp>
        <p:sp>
          <p:nvSpPr>
            <p:cNvPr id="144424" name="Oval 9">
              <a:extLst>
                <a:ext uri="{FF2B5EF4-FFF2-40B4-BE49-F238E27FC236}">
                  <a16:creationId xmlns:a16="http://schemas.microsoft.com/office/drawing/2014/main" id="{A7C2F196-1D9F-43B9-B3E5-39DE57CB267D}"/>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57</a:t>
              </a:r>
              <a:endParaRPr lang="en-US" altLang="en-US" sz="1800"/>
            </a:p>
          </p:txBody>
        </p:sp>
        <p:sp>
          <p:nvSpPr>
            <p:cNvPr id="144425" name="Oval 10">
              <a:extLst>
                <a:ext uri="{FF2B5EF4-FFF2-40B4-BE49-F238E27FC236}">
                  <a16:creationId xmlns:a16="http://schemas.microsoft.com/office/drawing/2014/main" id="{0A8FFCE0-449C-4B92-9AE0-99E0CFE0ECBD}"/>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4426" name="Oval 11">
              <a:extLst>
                <a:ext uri="{FF2B5EF4-FFF2-40B4-BE49-F238E27FC236}">
                  <a16:creationId xmlns:a16="http://schemas.microsoft.com/office/drawing/2014/main" id="{00744D6E-FAA0-4F91-AE4B-00402A54374E}"/>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72</a:t>
              </a:r>
              <a:endParaRPr lang="en-US" altLang="en-US" sz="1800"/>
            </a:p>
          </p:txBody>
        </p:sp>
        <p:cxnSp>
          <p:nvCxnSpPr>
            <p:cNvPr id="144427" name="AutoShape 12">
              <a:extLst>
                <a:ext uri="{FF2B5EF4-FFF2-40B4-BE49-F238E27FC236}">
                  <a16:creationId xmlns:a16="http://schemas.microsoft.com/office/drawing/2014/main" id="{6B8868A8-FF86-444C-BD33-925A11AEA917}"/>
                </a:ext>
              </a:extLst>
            </p:cNvPr>
            <p:cNvCxnSpPr>
              <a:cxnSpLocks noChangeShapeType="1"/>
              <a:stCxn id="144419" idx="5"/>
              <a:endCxn id="144422"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28" name="AutoShape 13">
              <a:extLst>
                <a:ext uri="{FF2B5EF4-FFF2-40B4-BE49-F238E27FC236}">
                  <a16:creationId xmlns:a16="http://schemas.microsoft.com/office/drawing/2014/main" id="{9EC2BE86-BF86-416D-A6EC-9041D9518021}"/>
                </a:ext>
              </a:extLst>
            </p:cNvPr>
            <p:cNvCxnSpPr>
              <a:cxnSpLocks noChangeShapeType="1"/>
              <a:stCxn id="144420" idx="5"/>
              <a:endCxn id="144421"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29" name="AutoShape 14">
              <a:extLst>
                <a:ext uri="{FF2B5EF4-FFF2-40B4-BE49-F238E27FC236}">
                  <a16:creationId xmlns:a16="http://schemas.microsoft.com/office/drawing/2014/main" id="{879F468C-74A9-4CC1-AC5F-0A2E54A99532}"/>
                </a:ext>
              </a:extLst>
            </p:cNvPr>
            <p:cNvCxnSpPr>
              <a:cxnSpLocks noChangeShapeType="1"/>
              <a:stCxn id="144424" idx="5"/>
              <a:endCxn id="144423"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30" name="AutoShape 15">
              <a:extLst>
                <a:ext uri="{FF2B5EF4-FFF2-40B4-BE49-F238E27FC236}">
                  <a16:creationId xmlns:a16="http://schemas.microsoft.com/office/drawing/2014/main" id="{3ED575DB-2CFD-4EE9-81BC-FCC6EE8C0F7F}"/>
                </a:ext>
              </a:extLst>
            </p:cNvPr>
            <p:cNvCxnSpPr>
              <a:cxnSpLocks noChangeShapeType="1"/>
              <a:stCxn id="144420" idx="5"/>
              <a:endCxn id="144426"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31" name="AutoShape 16">
              <a:extLst>
                <a:ext uri="{FF2B5EF4-FFF2-40B4-BE49-F238E27FC236}">
                  <a16:creationId xmlns:a16="http://schemas.microsoft.com/office/drawing/2014/main" id="{95360C65-6D2B-42F3-B493-D6575F395C04}"/>
                </a:ext>
              </a:extLst>
            </p:cNvPr>
            <p:cNvCxnSpPr>
              <a:cxnSpLocks noChangeShapeType="1"/>
              <a:stCxn id="144419" idx="5"/>
              <a:endCxn id="144424"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32" name="AutoShape 17">
              <a:extLst>
                <a:ext uri="{FF2B5EF4-FFF2-40B4-BE49-F238E27FC236}">
                  <a16:creationId xmlns:a16="http://schemas.microsoft.com/office/drawing/2014/main" id="{4248D81F-BAE6-42B5-99CB-62353488CBA1}"/>
                </a:ext>
              </a:extLst>
            </p:cNvPr>
            <p:cNvCxnSpPr>
              <a:cxnSpLocks noChangeShapeType="1"/>
              <a:stCxn id="144421" idx="5"/>
              <a:endCxn id="144425"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33" name="AutoShape 18">
              <a:extLst>
                <a:ext uri="{FF2B5EF4-FFF2-40B4-BE49-F238E27FC236}">
                  <a16:creationId xmlns:a16="http://schemas.microsoft.com/office/drawing/2014/main" id="{C0E85F3A-A999-4E34-ABF8-2EBD23807B50}"/>
                </a:ext>
              </a:extLst>
            </p:cNvPr>
            <p:cNvCxnSpPr>
              <a:cxnSpLocks noChangeShapeType="1"/>
              <a:stCxn id="144419" idx="5"/>
              <a:endCxn id="144420"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44391" name="Oval 19">
            <a:extLst>
              <a:ext uri="{FF2B5EF4-FFF2-40B4-BE49-F238E27FC236}">
                <a16:creationId xmlns:a16="http://schemas.microsoft.com/office/drawing/2014/main" id="{2728C75D-0192-4494-907D-D387CC46E13E}"/>
              </a:ext>
            </a:extLst>
          </p:cNvPr>
          <p:cNvSpPr>
            <a:spLocks noChangeArrowheads="1"/>
          </p:cNvSpPr>
          <p:nvPr/>
        </p:nvSpPr>
        <p:spPr bwMode="auto">
          <a:xfrm>
            <a:off x="0" y="1438275"/>
            <a:ext cx="319088"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12</a:t>
            </a:r>
            <a:endParaRPr lang="en-US" altLang="en-US" sz="1800"/>
          </a:p>
        </p:txBody>
      </p:sp>
      <p:sp>
        <p:nvSpPr>
          <p:cNvPr id="144392" name="Oval 20">
            <a:extLst>
              <a:ext uri="{FF2B5EF4-FFF2-40B4-BE49-F238E27FC236}">
                <a16:creationId xmlns:a16="http://schemas.microsoft.com/office/drawing/2014/main" id="{2CE92926-C72D-4706-8893-B8395CAB19AC}"/>
              </a:ext>
            </a:extLst>
          </p:cNvPr>
          <p:cNvSpPr>
            <a:spLocks noChangeArrowheads="1"/>
          </p:cNvSpPr>
          <p:nvPr/>
        </p:nvSpPr>
        <p:spPr bwMode="auto">
          <a:xfrm>
            <a:off x="1260475" y="2187575"/>
            <a:ext cx="320675"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34</a:t>
            </a:r>
            <a:endParaRPr lang="en-US" altLang="en-US" sz="1800"/>
          </a:p>
        </p:txBody>
      </p:sp>
      <p:sp>
        <p:nvSpPr>
          <p:cNvPr id="144393" name="Oval 21">
            <a:extLst>
              <a:ext uri="{FF2B5EF4-FFF2-40B4-BE49-F238E27FC236}">
                <a16:creationId xmlns:a16="http://schemas.microsoft.com/office/drawing/2014/main" id="{31716F34-D7FC-42B6-9DA9-F59EE296D87F}"/>
              </a:ext>
            </a:extLst>
          </p:cNvPr>
          <p:cNvSpPr>
            <a:spLocks noChangeArrowheads="1"/>
          </p:cNvSpPr>
          <p:nvPr/>
        </p:nvSpPr>
        <p:spPr bwMode="auto">
          <a:xfrm>
            <a:off x="720725" y="1438275"/>
            <a:ext cx="319088"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13</a:t>
            </a:r>
            <a:endParaRPr lang="en-US" altLang="en-US" sz="1800"/>
          </a:p>
        </p:txBody>
      </p:sp>
      <p:cxnSp>
        <p:nvCxnSpPr>
          <p:cNvPr id="144394" name="AutoShape 22">
            <a:extLst>
              <a:ext uri="{FF2B5EF4-FFF2-40B4-BE49-F238E27FC236}">
                <a16:creationId xmlns:a16="http://schemas.microsoft.com/office/drawing/2014/main" id="{98ADC507-3027-4683-B077-B4F8DC5A7D3A}"/>
              </a:ext>
            </a:extLst>
          </p:cNvPr>
          <p:cNvCxnSpPr>
            <a:cxnSpLocks noChangeShapeType="1"/>
            <a:stCxn id="144393" idx="5"/>
            <a:endCxn id="144392" idx="1"/>
          </p:cNvCxnSpPr>
          <p:nvPr/>
        </p:nvCxnSpPr>
        <p:spPr bwMode="auto">
          <a:xfrm>
            <a:off x="993775" y="1757363"/>
            <a:ext cx="314325" cy="4841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395" name="AutoShape 23">
            <a:extLst>
              <a:ext uri="{FF2B5EF4-FFF2-40B4-BE49-F238E27FC236}">
                <a16:creationId xmlns:a16="http://schemas.microsoft.com/office/drawing/2014/main" id="{77B1064B-84E2-4E66-8296-8DECE400F00E}"/>
              </a:ext>
            </a:extLst>
          </p:cNvPr>
          <p:cNvCxnSpPr>
            <a:cxnSpLocks noChangeShapeType="1"/>
            <a:stCxn id="144391" idx="5"/>
            <a:endCxn id="144397" idx="1"/>
          </p:cNvCxnSpPr>
          <p:nvPr/>
        </p:nvCxnSpPr>
        <p:spPr bwMode="auto">
          <a:xfrm>
            <a:off x="273050" y="1757363"/>
            <a:ext cx="312738" cy="4841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396" name="AutoShape 24">
            <a:extLst>
              <a:ext uri="{FF2B5EF4-FFF2-40B4-BE49-F238E27FC236}">
                <a16:creationId xmlns:a16="http://schemas.microsoft.com/office/drawing/2014/main" id="{633E55F1-80BC-4E07-8B52-043820A311F2}"/>
              </a:ext>
            </a:extLst>
          </p:cNvPr>
          <p:cNvCxnSpPr>
            <a:cxnSpLocks noChangeShapeType="1"/>
            <a:stCxn id="144393" idx="5"/>
            <a:endCxn id="144399" idx="1"/>
          </p:cNvCxnSpPr>
          <p:nvPr/>
        </p:nvCxnSpPr>
        <p:spPr bwMode="auto">
          <a:xfrm>
            <a:off x="993775" y="1757363"/>
            <a:ext cx="1031875" cy="4841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397" name="Oval 25">
            <a:extLst>
              <a:ext uri="{FF2B5EF4-FFF2-40B4-BE49-F238E27FC236}">
                <a16:creationId xmlns:a16="http://schemas.microsoft.com/office/drawing/2014/main" id="{00437D20-347C-4676-877B-7129D84C14F8}"/>
              </a:ext>
            </a:extLst>
          </p:cNvPr>
          <p:cNvSpPr>
            <a:spLocks noChangeArrowheads="1"/>
          </p:cNvSpPr>
          <p:nvPr/>
        </p:nvSpPr>
        <p:spPr bwMode="auto">
          <a:xfrm>
            <a:off x="539750" y="2187575"/>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18</a:t>
            </a:r>
            <a:endParaRPr lang="en-US" altLang="en-US" sz="1800"/>
          </a:p>
        </p:txBody>
      </p:sp>
      <p:sp>
        <p:nvSpPr>
          <p:cNvPr id="144398" name="Oval 26">
            <a:extLst>
              <a:ext uri="{FF2B5EF4-FFF2-40B4-BE49-F238E27FC236}">
                <a16:creationId xmlns:a16="http://schemas.microsoft.com/office/drawing/2014/main" id="{BBFD2436-BBE6-450D-A03B-302024BB7425}"/>
              </a:ext>
            </a:extLst>
          </p:cNvPr>
          <p:cNvSpPr>
            <a:spLocks noChangeArrowheads="1"/>
          </p:cNvSpPr>
          <p:nvPr/>
        </p:nvSpPr>
        <p:spPr bwMode="auto">
          <a:xfrm>
            <a:off x="2519363" y="2906713"/>
            <a:ext cx="319087"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49</a:t>
            </a:r>
            <a:endParaRPr lang="en-US" altLang="en-US" sz="1800"/>
          </a:p>
        </p:txBody>
      </p:sp>
      <p:sp>
        <p:nvSpPr>
          <p:cNvPr id="144399" name="Oval 27">
            <a:extLst>
              <a:ext uri="{FF2B5EF4-FFF2-40B4-BE49-F238E27FC236}">
                <a16:creationId xmlns:a16="http://schemas.microsoft.com/office/drawing/2014/main" id="{DE37B219-2D74-41F3-B3EE-4E4D88281769}"/>
              </a:ext>
            </a:extLst>
          </p:cNvPr>
          <p:cNvSpPr>
            <a:spLocks noChangeArrowheads="1"/>
          </p:cNvSpPr>
          <p:nvPr/>
        </p:nvSpPr>
        <p:spPr bwMode="auto">
          <a:xfrm>
            <a:off x="1979613" y="2187575"/>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25</a:t>
            </a:r>
            <a:endParaRPr lang="en-US" altLang="en-US" sz="1800"/>
          </a:p>
        </p:txBody>
      </p:sp>
      <p:cxnSp>
        <p:nvCxnSpPr>
          <p:cNvPr id="144400" name="AutoShape 28">
            <a:extLst>
              <a:ext uri="{FF2B5EF4-FFF2-40B4-BE49-F238E27FC236}">
                <a16:creationId xmlns:a16="http://schemas.microsoft.com/office/drawing/2014/main" id="{12DBD9F3-2B0D-45F5-A9C5-3CDD533E4B7D}"/>
              </a:ext>
            </a:extLst>
          </p:cNvPr>
          <p:cNvCxnSpPr>
            <a:cxnSpLocks noChangeShapeType="1"/>
            <a:stCxn id="144399" idx="5"/>
            <a:endCxn id="144398" idx="1"/>
          </p:cNvCxnSpPr>
          <p:nvPr/>
        </p:nvCxnSpPr>
        <p:spPr bwMode="auto">
          <a:xfrm>
            <a:off x="2251075" y="2506663"/>
            <a:ext cx="314325" cy="4540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401" name="Oval 29">
            <a:extLst>
              <a:ext uri="{FF2B5EF4-FFF2-40B4-BE49-F238E27FC236}">
                <a16:creationId xmlns:a16="http://schemas.microsoft.com/office/drawing/2014/main" id="{A0E398CD-F911-4EE1-9F40-AF4310F1625C}"/>
              </a:ext>
            </a:extLst>
          </p:cNvPr>
          <p:cNvSpPr>
            <a:spLocks noChangeArrowheads="1"/>
          </p:cNvSpPr>
          <p:nvPr/>
        </p:nvSpPr>
        <p:spPr bwMode="auto">
          <a:xfrm>
            <a:off x="2519363" y="1438275"/>
            <a:ext cx="319087"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a:t>
            </a:r>
            <a:endParaRPr lang="en-US" altLang="en-US" sz="1800"/>
          </a:p>
        </p:txBody>
      </p:sp>
      <p:sp>
        <p:nvSpPr>
          <p:cNvPr id="144402" name="Oval 30">
            <a:extLst>
              <a:ext uri="{FF2B5EF4-FFF2-40B4-BE49-F238E27FC236}">
                <a16:creationId xmlns:a16="http://schemas.microsoft.com/office/drawing/2014/main" id="{81F1CE43-911E-478E-87D4-BDA961071FE8}"/>
              </a:ext>
            </a:extLst>
          </p:cNvPr>
          <p:cNvSpPr>
            <a:spLocks noChangeArrowheads="1"/>
          </p:cNvSpPr>
          <p:nvPr/>
        </p:nvSpPr>
        <p:spPr bwMode="auto">
          <a:xfrm>
            <a:off x="4211638" y="2063750"/>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4403" name="Oval 31">
            <a:extLst>
              <a:ext uri="{FF2B5EF4-FFF2-40B4-BE49-F238E27FC236}">
                <a16:creationId xmlns:a16="http://schemas.microsoft.com/office/drawing/2014/main" id="{B855FA43-F372-4401-BE65-BEC9EAFB143B}"/>
              </a:ext>
            </a:extLst>
          </p:cNvPr>
          <p:cNvSpPr>
            <a:spLocks noChangeArrowheads="1"/>
          </p:cNvSpPr>
          <p:nvPr/>
        </p:nvSpPr>
        <p:spPr bwMode="auto">
          <a:xfrm>
            <a:off x="5338763" y="2659063"/>
            <a:ext cx="319087"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95</a:t>
            </a:r>
            <a:endParaRPr lang="en-US" altLang="en-US" sz="1800"/>
          </a:p>
        </p:txBody>
      </p:sp>
      <p:sp>
        <p:nvSpPr>
          <p:cNvPr id="144404" name="Oval 32">
            <a:extLst>
              <a:ext uri="{FF2B5EF4-FFF2-40B4-BE49-F238E27FC236}">
                <a16:creationId xmlns:a16="http://schemas.microsoft.com/office/drawing/2014/main" id="{BB264B62-012C-4B25-BDD4-2AE242CEC19B}"/>
              </a:ext>
            </a:extLst>
          </p:cNvPr>
          <p:cNvSpPr>
            <a:spLocks noChangeArrowheads="1"/>
          </p:cNvSpPr>
          <p:nvPr/>
        </p:nvSpPr>
        <p:spPr bwMode="auto">
          <a:xfrm>
            <a:off x="3082925" y="2063750"/>
            <a:ext cx="319088"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24</a:t>
            </a:r>
            <a:endParaRPr lang="en-US" altLang="en-US" sz="1800"/>
          </a:p>
        </p:txBody>
      </p:sp>
      <p:sp>
        <p:nvSpPr>
          <p:cNvPr id="144405" name="Oval 33">
            <a:extLst>
              <a:ext uri="{FF2B5EF4-FFF2-40B4-BE49-F238E27FC236}">
                <a16:creationId xmlns:a16="http://schemas.microsoft.com/office/drawing/2014/main" id="{9BEA3ACD-04BD-4AAA-B32F-2D9232A3086D}"/>
              </a:ext>
            </a:extLst>
          </p:cNvPr>
          <p:cNvSpPr>
            <a:spLocks noChangeArrowheads="1"/>
          </p:cNvSpPr>
          <p:nvPr/>
        </p:nvSpPr>
        <p:spPr bwMode="auto">
          <a:xfrm>
            <a:off x="4211638" y="2659063"/>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46</a:t>
            </a:r>
            <a:endParaRPr lang="en-US" altLang="en-US" sz="1800"/>
          </a:p>
        </p:txBody>
      </p:sp>
      <p:sp>
        <p:nvSpPr>
          <p:cNvPr id="144406" name="Oval 34">
            <a:extLst>
              <a:ext uri="{FF2B5EF4-FFF2-40B4-BE49-F238E27FC236}">
                <a16:creationId xmlns:a16="http://schemas.microsoft.com/office/drawing/2014/main" id="{8D962608-E73D-4A96-B5FB-B7A4766DB465}"/>
              </a:ext>
            </a:extLst>
          </p:cNvPr>
          <p:cNvSpPr>
            <a:spLocks noChangeArrowheads="1"/>
          </p:cNvSpPr>
          <p:nvPr/>
        </p:nvSpPr>
        <p:spPr bwMode="auto">
          <a:xfrm>
            <a:off x="3646488" y="2063750"/>
            <a:ext cx="319087"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37</a:t>
            </a:r>
            <a:endParaRPr lang="en-US" altLang="en-US" sz="1800"/>
          </a:p>
        </p:txBody>
      </p:sp>
      <p:sp>
        <p:nvSpPr>
          <p:cNvPr id="144407" name="Oval 35">
            <a:extLst>
              <a:ext uri="{FF2B5EF4-FFF2-40B4-BE49-F238E27FC236}">
                <a16:creationId xmlns:a16="http://schemas.microsoft.com/office/drawing/2014/main" id="{956BD2D6-8A5C-4EF3-BBA0-613F526411E0}"/>
              </a:ext>
            </a:extLst>
          </p:cNvPr>
          <p:cNvSpPr>
            <a:spLocks noChangeArrowheads="1"/>
          </p:cNvSpPr>
          <p:nvPr/>
        </p:nvSpPr>
        <p:spPr bwMode="auto">
          <a:xfrm>
            <a:off x="5902325" y="3257550"/>
            <a:ext cx="319088"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99</a:t>
            </a:r>
            <a:endParaRPr lang="en-US" altLang="en-US" sz="1800"/>
          </a:p>
        </p:txBody>
      </p:sp>
      <p:sp>
        <p:nvSpPr>
          <p:cNvPr id="144408" name="Oval 36">
            <a:extLst>
              <a:ext uri="{FF2B5EF4-FFF2-40B4-BE49-F238E27FC236}">
                <a16:creationId xmlns:a16="http://schemas.microsoft.com/office/drawing/2014/main" id="{75F8B9C8-6CD6-46FE-BBD7-2B3A17B6F87D}"/>
              </a:ext>
            </a:extLst>
          </p:cNvPr>
          <p:cNvSpPr>
            <a:spLocks noChangeArrowheads="1"/>
          </p:cNvSpPr>
          <p:nvPr/>
        </p:nvSpPr>
        <p:spPr bwMode="auto">
          <a:xfrm>
            <a:off x="4775200" y="2659063"/>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93</a:t>
            </a:r>
            <a:endParaRPr lang="en-US" altLang="en-US" sz="1800"/>
          </a:p>
        </p:txBody>
      </p:sp>
      <p:cxnSp>
        <p:nvCxnSpPr>
          <p:cNvPr id="144409" name="AutoShape 37">
            <a:extLst>
              <a:ext uri="{FF2B5EF4-FFF2-40B4-BE49-F238E27FC236}">
                <a16:creationId xmlns:a16="http://schemas.microsoft.com/office/drawing/2014/main" id="{805D34F4-4956-47C2-9E52-1401EE36A65D}"/>
              </a:ext>
            </a:extLst>
          </p:cNvPr>
          <p:cNvCxnSpPr>
            <a:cxnSpLocks noChangeShapeType="1"/>
            <a:stCxn id="144401" idx="5"/>
            <a:endCxn id="144404" idx="1"/>
          </p:cNvCxnSpPr>
          <p:nvPr/>
        </p:nvCxnSpPr>
        <p:spPr bwMode="auto">
          <a:xfrm>
            <a:off x="2792413" y="1755775"/>
            <a:ext cx="336550" cy="3619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10" name="AutoShape 38">
            <a:extLst>
              <a:ext uri="{FF2B5EF4-FFF2-40B4-BE49-F238E27FC236}">
                <a16:creationId xmlns:a16="http://schemas.microsoft.com/office/drawing/2014/main" id="{86368040-944B-4256-9DB1-20F3F5918A3B}"/>
              </a:ext>
            </a:extLst>
          </p:cNvPr>
          <p:cNvCxnSpPr>
            <a:cxnSpLocks noChangeShapeType="1"/>
            <a:stCxn id="144402" idx="5"/>
            <a:endCxn id="144403" idx="1"/>
          </p:cNvCxnSpPr>
          <p:nvPr/>
        </p:nvCxnSpPr>
        <p:spPr bwMode="auto">
          <a:xfrm>
            <a:off x="4483100" y="2382838"/>
            <a:ext cx="901700" cy="330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11" name="AutoShape 39">
            <a:extLst>
              <a:ext uri="{FF2B5EF4-FFF2-40B4-BE49-F238E27FC236}">
                <a16:creationId xmlns:a16="http://schemas.microsoft.com/office/drawing/2014/main" id="{41B6BA91-53F9-4C74-B79C-50AE9C4A1427}"/>
              </a:ext>
            </a:extLst>
          </p:cNvPr>
          <p:cNvCxnSpPr>
            <a:cxnSpLocks noChangeShapeType="1"/>
            <a:stCxn id="144406" idx="5"/>
            <a:endCxn id="144405" idx="1"/>
          </p:cNvCxnSpPr>
          <p:nvPr/>
        </p:nvCxnSpPr>
        <p:spPr bwMode="auto">
          <a:xfrm>
            <a:off x="3919538" y="2382838"/>
            <a:ext cx="338137" cy="330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12" name="AutoShape 40">
            <a:extLst>
              <a:ext uri="{FF2B5EF4-FFF2-40B4-BE49-F238E27FC236}">
                <a16:creationId xmlns:a16="http://schemas.microsoft.com/office/drawing/2014/main" id="{A704C2D6-4164-419F-AC4B-722E46B3BB8F}"/>
              </a:ext>
            </a:extLst>
          </p:cNvPr>
          <p:cNvCxnSpPr>
            <a:cxnSpLocks noChangeShapeType="1"/>
            <a:stCxn id="144402" idx="5"/>
            <a:endCxn id="144408" idx="1"/>
          </p:cNvCxnSpPr>
          <p:nvPr/>
        </p:nvCxnSpPr>
        <p:spPr bwMode="auto">
          <a:xfrm>
            <a:off x="4483100" y="2382838"/>
            <a:ext cx="338138" cy="330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13" name="AutoShape 41">
            <a:extLst>
              <a:ext uri="{FF2B5EF4-FFF2-40B4-BE49-F238E27FC236}">
                <a16:creationId xmlns:a16="http://schemas.microsoft.com/office/drawing/2014/main" id="{8D8345F7-9203-448B-A51B-6E6D1D0895C0}"/>
              </a:ext>
            </a:extLst>
          </p:cNvPr>
          <p:cNvCxnSpPr>
            <a:cxnSpLocks noChangeShapeType="1"/>
            <a:stCxn id="144401" idx="5"/>
            <a:endCxn id="144406" idx="1"/>
          </p:cNvCxnSpPr>
          <p:nvPr/>
        </p:nvCxnSpPr>
        <p:spPr bwMode="auto">
          <a:xfrm>
            <a:off x="2792413" y="1755775"/>
            <a:ext cx="900112" cy="3619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14" name="AutoShape 42">
            <a:extLst>
              <a:ext uri="{FF2B5EF4-FFF2-40B4-BE49-F238E27FC236}">
                <a16:creationId xmlns:a16="http://schemas.microsoft.com/office/drawing/2014/main" id="{431111F7-E600-4824-B464-93887D96AF68}"/>
              </a:ext>
            </a:extLst>
          </p:cNvPr>
          <p:cNvCxnSpPr>
            <a:cxnSpLocks noChangeShapeType="1"/>
            <a:stCxn id="144403" idx="5"/>
            <a:endCxn id="144407" idx="1"/>
          </p:cNvCxnSpPr>
          <p:nvPr/>
        </p:nvCxnSpPr>
        <p:spPr bwMode="auto">
          <a:xfrm>
            <a:off x="5611813" y="2978150"/>
            <a:ext cx="338137" cy="333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15" name="AutoShape 43">
            <a:extLst>
              <a:ext uri="{FF2B5EF4-FFF2-40B4-BE49-F238E27FC236}">
                <a16:creationId xmlns:a16="http://schemas.microsoft.com/office/drawing/2014/main" id="{8A23D3A1-9A1C-4835-8B7C-F2D0E1CE3501}"/>
              </a:ext>
            </a:extLst>
          </p:cNvPr>
          <p:cNvCxnSpPr>
            <a:cxnSpLocks noChangeShapeType="1"/>
            <a:stCxn id="144401" idx="5"/>
            <a:endCxn id="144402" idx="1"/>
          </p:cNvCxnSpPr>
          <p:nvPr/>
        </p:nvCxnSpPr>
        <p:spPr bwMode="auto">
          <a:xfrm>
            <a:off x="2792413" y="1755775"/>
            <a:ext cx="1465262" cy="3619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16" name="AutoShape 44">
            <a:extLst>
              <a:ext uri="{FF2B5EF4-FFF2-40B4-BE49-F238E27FC236}">
                <a16:creationId xmlns:a16="http://schemas.microsoft.com/office/drawing/2014/main" id="{542C2830-B60E-473E-8D3F-CB2C945A6B10}"/>
              </a:ext>
            </a:extLst>
          </p:cNvPr>
          <p:cNvCxnSpPr>
            <a:cxnSpLocks noChangeShapeType="1"/>
            <a:stCxn id="144393" idx="6"/>
            <a:endCxn id="144401" idx="2"/>
          </p:cNvCxnSpPr>
          <p:nvPr/>
        </p:nvCxnSpPr>
        <p:spPr bwMode="auto">
          <a:xfrm flipV="1">
            <a:off x="1039813" y="1624013"/>
            <a:ext cx="1479550" cy="158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17" name="AutoShape 45">
            <a:extLst>
              <a:ext uri="{FF2B5EF4-FFF2-40B4-BE49-F238E27FC236}">
                <a16:creationId xmlns:a16="http://schemas.microsoft.com/office/drawing/2014/main" id="{A2394A89-F333-4FBA-91BA-C7CF0C3F08DE}"/>
              </a:ext>
            </a:extLst>
          </p:cNvPr>
          <p:cNvCxnSpPr>
            <a:cxnSpLocks noChangeShapeType="1"/>
            <a:stCxn id="144401" idx="5"/>
            <a:endCxn id="144419" idx="2"/>
          </p:cNvCxnSpPr>
          <p:nvPr/>
        </p:nvCxnSpPr>
        <p:spPr bwMode="auto">
          <a:xfrm>
            <a:off x="2792413" y="1755775"/>
            <a:ext cx="2463800" cy="4841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418" name="AutoShape 46">
            <a:extLst>
              <a:ext uri="{FF2B5EF4-FFF2-40B4-BE49-F238E27FC236}">
                <a16:creationId xmlns:a16="http://schemas.microsoft.com/office/drawing/2014/main" id="{571CFFA5-0240-4B43-A265-FEB4CEB236A6}"/>
              </a:ext>
            </a:extLst>
          </p:cNvPr>
          <p:cNvCxnSpPr>
            <a:cxnSpLocks noChangeShapeType="1"/>
            <a:stCxn id="144391" idx="6"/>
            <a:endCxn id="144393" idx="2"/>
          </p:cNvCxnSpPr>
          <p:nvPr/>
        </p:nvCxnSpPr>
        <p:spPr bwMode="auto">
          <a:xfrm>
            <a:off x="319088" y="1625600"/>
            <a:ext cx="40163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Veri Yer Tutucusu 3">
            <a:extLst>
              <a:ext uri="{FF2B5EF4-FFF2-40B4-BE49-F238E27FC236}">
                <a16:creationId xmlns:a16="http://schemas.microsoft.com/office/drawing/2014/main" id="{0F403481-68A5-41A5-971D-4A81BAE0978B}"/>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ABB7877-8D89-4D77-9C39-85225803B9BD}" type="datetime4">
              <a:rPr lang="en-US" altLang="en-US" sz="1400" smtClean="0"/>
              <a:pPr>
                <a:spcBef>
                  <a:spcPct val="0"/>
                </a:spcBef>
                <a:buFontTx/>
                <a:buNone/>
              </a:pPr>
              <a:t>December 14, 2024</a:t>
            </a:fld>
            <a:endParaRPr lang="en-US" altLang="en-US" sz="1400"/>
          </a:p>
        </p:txBody>
      </p:sp>
      <p:sp>
        <p:nvSpPr>
          <p:cNvPr id="145411" name="Alt Bilgi Yer Tutucusu 4">
            <a:extLst>
              <a:ext uri="{FF2B5EF4-FFF2-40B4-BE49-F238E27FC236}">
                <a16:creationId xmlns:a16="http://schemas.microsoft.com/office/drawing/2014/main" id="{D7B9E378-948C-40EE-8C23-33A370FF2EBA}"/>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45412" name="Slayt Numarası Yer Tutucusu 5">
            <a:extLst>
              <a:ext uri="{FF2B5EF4-FFF2-40B4-BE49-F238E27FC236}">
                <a16:creationId xmlns:a16="http://schemas.microsoft.com/office/drawing/2014/main" id="{603F1335-A560-4E3A-B0B3-375FAE4A8D91}"/>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EE2C0D4-D71B-436E-8B97-F4138EC57170}" type="slidenum">
              <a:rPr lang="en-US" altLang="en-US" sz="1400" smtClean="0"/>
              <a:pPr>
                <a:spcBef>
                  <a:spcPct val="0"/>
                </a:spcBef>
                <a:buFontTx/>
                <a:buNone/>
              </a:pPr>
              <a:t>137</a:t>
            </a:fld>
            <a:endParaRPr lang="en-US" altLang="en-US" sz="1400"/>
          </a:p>
        </p:txBody>
      </p:sp>
      <p:sp>
        <p:nvSpPr>
          <p:cNvPr id="145413" name="Rectangle 2">
            <a:extLst>
              <a:ext uri="{FF2B5EF4-FFF2-40B4-BE49-F238E27FC236}">
                <a16:creationId xmlns:a16="http://schemas.microsoft.com/office/drawing/2014/main" id="{22E94328-1450-44F8-ABE4-481C7940055F}"/>
              </a:ext>
            </a:extLst>
          </p:cNvPr>
          <p:cNvSpPr>
            <a:spLocks noGrp="1" noChangeArrowheads="1"/>
          </p:cNvSpPr>
          <p:nvPr>
            <p:ph type="title"/>
          </p:nvPr>
        </p:nvSpPr>
        <p:spPr/>
        <p:txBody>
          <a:bodyPr/>
          <a:lstStyle/>
          <a:p>
            <a:pPr eaLnBrk="1" hangingPunct="1"/>
            <a:r>
              <a:rPr lang="tr-TR" altLang="en-US" sz="4000"/>
              <a:t>4 removed...</a:t>
            </a:r>
            <a:endParaRPr lang="en-US" altLang="en-US" sz="4000"/>
          </a:p>
        </p:txBody>
      </p:sp>
      <p:grpSp>
        <p:nvGrpSpPr>
          <p:cNvPr id="145414" name="Group 3">
            <a:extLst>
              <a:ext uri="{FF2B5EF4-FFF2-40B4-BE49-F238E27FC236}">
                <a16:creationId xmlns:a16="http://schemas.microsoft.com/office/drawing/2014/main" id="{F9F7B0CA-21CB-49E8-8077-54348701B97C}"/>
              </a:ext>
            </a:extLst>
          </p:cNvPr>
          <p:cNvGrpSpPr>
            <a:grpSpLocks/>
          </p:cNvGrpSpPr>
          <p:nvPr/>
        </p:nvGrpSpPr>
        <p:grpSpPr bwMode="auto">
          <a:xfrm>
            <a:off x="5126038" y="3867150"/>
            <a:ext cx="3703637" cy="2162175"/>
            <a:chOff x="680" y="906"/>
            <a:chExt cx="4464" cy="1644"/>
          </a:xfrm>
        </p:grpSpPr>
        <p:sp>
          <p:nvSpPr>
            <p:cNvPr id="145442" name="Oval 4">
              <a:extLst>
                <a:ext uri="{FF2B5EF4-FFF2-40B4-BE49-F238E27FC236}">
                  <a16:creationId xmlns:a16="http://schemas.microsoft.com/office/drawing/2014/main" id="{FCFB9C25-CD5F-40EF-B859-B38DB921B643}"/>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21</a:t>
              </a:r>
              <a:endParaRPr lang="en-US" altLang="en-US" sz="1800"/>
            </a:p>
          </p:txBody>
        </p:sp>
        <p:sp>
          <p:nvSpPr>
            <p:cNvPr id="145443" name="Oval 5">
              <a:extLst>
                <a:ext uri="{FF2B5EF4-FFF2-40B4-BE49-F238E27FC236}">
                  <a16:creationId xmlns:a16="http://schemas.microsoft.com/office/drawing/2014/main" id="{FE697D5D-A4F7-4DDB-9851-8B5BDC957C41}"/>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69</a:t>
              </a:r>
              <a:endParaRPr lang="en-US" altLang="en-US" sz="1800"/>
            </a:p>
          </p:txBody>
        </p:sp>
        <p:sp>
          <p:nvSpPr>
            <p:cNvPr id="145444" name="Oval 6">
              <a:extLst>
                <a:ext uri="{FF2B5EF4-FFF2-40B4-BE49-F238E27FC236}">
                  <a16:creationId xmlns:a16="http://schemas.microsoft.com/office/drawing/2014/main" id="{DB1C688A-4095-47F1-98A1-B0C6432A52BA}"/>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77</a:t>
              </a:r>
              <a:endParaRPr lang="en-US" altLang="en-US" sz="1800"/>
            </a:p>
          </p:txBody>
        </p:sp>
        <p:sp>
          <p:nvSpPr>
            <p:cNvPr id="145445" name="Oval 7">
              <a:extLst>
                <a:ext uri="{FF2B5EF4-FFF2-40B4-BE49-F238E27FC236}">
                  <a16:creationId xmlns:a16="http://schemas.microsoft.com/office/drawing/2014/main" id="{90142658-EAA3-4DF2-837C-CAA5BC1C9449}"/>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41</a:t>
              </a:r>
              <a:endParaRPr lang="en-US" altLang="en-US" sz="1800"/>
            </a:p>
          </p:txBody>
        </p:sp>
        <p:sp>
          <p:nvSpPr>
            <p:cNvPr id="145446" name="Oval 8">
              <a:extLst>
                <a:ext uri="{FF2B5EF4-FFF2-40B4-BE49-F238E27FC236}">
                  <a16:creationId xmlns:a16="http://schemas.microsoft.com/office/drawing/2014/main" id="{AAC17C66-D5E4-4859-87BF-E0AAD396C4DF}"/>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61</a:t>
              </a:r>
              <a:endParaRPr lang="en-US" altLang="en-US" sz="1800"/>
            </a:p>
          </p:txBody>
        </p:sp>
        <p:sp>
          <p:nvSpPr>
            <p:cNvPr id="145447" name="Oval 9">
              <a:extLst>
                <a:ext uri="{FF2B5EF4-FFF2-40B4-BE49-F238E27FC236}">
                  <a16:creationId xmlns:a16="http://schemas.microsoft.com/office/drawing/2014/main" id="{9BF188D1-7F0F-41AF-A451-52A44C70C321}"/>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57</a:t>
              </a:r>
              <a:endParaRPr lang="en-US" altLang="en-US" sz="1800"/>
            </a:p>
          </p:txBody>
        </p:sp>
        <p:sp>
          <p:nvSpPr>
            <p:cNvPr id="145448" name="Oval 10">
              <a:extLst>
                <a:ext uri="{FF2B5EF4-FFF2-40B4-BE49-F238E27FC236}">
                  <a16:creationId xmlns:a16="http://schemas.microsoft.com/office/drawing/2014/main" id="{DAF1FF74-D8B4-4510-94C3-3081F8AE6660}"/>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5449" name="Oval 11">
              <a:extLst>
                <a:ext uri="{FF2B5EF4-FFF2-40B4-BE49-F238E27FC236}">
                  <a16:creationId xmlns:a16="http://schemas.microsoft.com/office/drawing/2014/main" id="{B5748263-3578-460E-BB4A-2414DB8284B4}"/>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72</a:t>
              </a:r>
              <a:endParaRPr lang="en-US" altLang="en-US" sz="1800"/>
            </a:p>
          </p:txBody>
        </p:sp>
        <p:cxnSp>
          <p:nvCxnSpPr>
            <p:cNvPr id="145450" name="AutoShape 12">
              <a:extLst>
                <a:ext uri="{FF2B5EF4-FFF2-40B4-BE49-F238E27FC236}">
                  <a16:creationId xmlns:a16="http://schemas.microsoft.com/office/drawing/2014/main" id="{3B564239-71A7-452B-AF94-D0CA1D1A8240}"/>
                </a:ext>
              </a:extLst>
            </p:cNvPr>
            <p:cNvCxnSpPr>
              <a:cxnSpLocks noChangeShapeType="1"/>
              <a:stCxn id="145442" idx="5"/>
              <a:endCxn id="145445"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51" name="AutoShape 13">
              <a:extLst>
                <a:ext uri="{FF2B5EF4-FFF2-40B4-BE49-F238E27FC236}">
                  <a16:creationId xmlns:a16="http://schemas.microsoft.com/office/drawing/2014/main" id="{7F68E45D-C51D-4219-825D-362A6D1B7D6D}"/>
                </a:ext>
              </a:extLst>
            </p:cNvPr>
            <p:cNvCxnSpPr>
              <a:cxnSpLocks noChangeShapeType="1"/>
              <a:stCxn id="145443" idx="5"/>
              <a:endCxn id="145444"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52" name="AutoShape 14">
              <a:extLst>
                <a:ext uri="{FF2B5EF4-FFF2-40B4-BE49-F238E27FC236}">
                  <a16:creationId xmlns:a16="http://schemas.microsoft.com/office/drawing/2014/main" id="{92FBCDE7-53F4-4F00-81D2-06D9CBC7C842}"/>
                </a:ext>
              </a:extLst>
            </p:cNvPr>
            <p:cNvCxnSpPr>
              <a:cxnSpLocks noChangeShapeType="1"/>
              <a:stCxn id="145447" idx="5"/>
              <a:endCxn id="145446"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53" name="AutoShape 15">
              <a:extLst>
                <a:ext uri="{FF2B5EF4-FFF2-40B4-BE49-F238E27FC236}">
                  <a16:creationId xmlns:a16="http://schemas.microsoft.com/office/drawing/2014/main" id="{79B03B8D-5C2C-4AE8-9B45-1B92A1FB4C55}"/>
                </a:ext>
              </a:extLst>
            </p:cNvPr>
            <p:cNvCxnSpPr>
              <a:cxnSpLocks noChangeShapeType="1"/>
              <a:stCxn id="145443" idx="5"/>
              <a:endCxn id="145449"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54" name="AutoShape 16">
              <a:extLst>
                <a:ext uri="{FF2B5EF4-FFF2-40B4-BE49-F238E27FC236}">
                  <a16:creationId xmlns:a16="http://schemas.microsoft.com/office/drawing/2014/main" id="{DFD9F6C3-8F60-4054-A873-D07AA7402C02}"/>
                </a:ext>
              </a:extLst>
            </p:cNvPr>
            <p:cNvCxnSpPr>
              <a:cxnSpLocks noChangeShapeType="1"/>
              <a:stCxn id="145442" idx="5"/>
              <a:endCxn id="145447"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55" name="AutoShape 17">
              <a:extLst>
                <a:ext uri="{FF2B5EF4-FFF2-40B4-BE49-F238E27FC236}">
                  <a16:creationId xmlns:a16="http://schemas.microsoft.com/office/drawing/2014/main" id="{43252F49-EFCE-4065-B8D8-8153D2382ACB}"/>
                </a:ext>
              </a:extLst>
            </p:cNvPr>
            <p:cNvCxnSpPr>
              <a:cxnSpLocks noChangeShapeType="1"/>
              <a:stCxn id="145444" idx="5"/>
              <a:endCxn id="145448"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56" name="AutoShape 18">
              <a:extLst>
                <a:ext uri="{FF2B5EF4-FFF2-40B4-BE49-F238E27FC236}">
                  <a16:creationId xmlns:a16="http://schemas.microsoft.com/office/drawing/2014/main" id="{2D1DF0C5-F08E-46A7-AC4A-F7F3C3D9B9BC}"/>
                </a:ext>
              </a:extLst>
            </p:cNvPr>
            <p:cNvCxnSpPr>
              <a:cxnSpLocks noChangeShapeType="1"/>
              <a:stCxn id="145442" idx="5"/>
              <a:endCxn id="145443"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45415" name="Oval 30">
            <a:extLst>
              <a:ext uri="{FF2B5EF4-FFF2-40B4-BE49-F238E27FC236}">
                <a16:creationId xmlns:a16="http://schemas.microsoft.com/office/drawing/2014/main" id="{DF7255BD-68D5-4879-9C14-4B83D0CF575B}"/>
              </a:ext>
            </a:extLst>
          </p:cNvPr>
          <p:cNvSpPr>
            <a:spLocks noChangeArrowheads="1"/>
          </p:cNvSpPr>
          <p:nvPr/>
        </p:nvSpPr>
        <p:spPr bwMode="auto">
          <a:xfrm>
            <a:off x="4081463" y="3876675"/>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5416" name="Oval 31">
            <a:extLst>
              <a:ext uri="{FF2B5EF4-FFF2-40B4-BE49-F238E27FC236}">
                <a16:creationId xmlns:a16="http://schemas.microsoft.com/office/drawing/2014/main" id="{A810B01B-9F10-4964-9C8C-8EEC61B0CE6F}"/>
              </a:ext>
            </a:extLst>
          </p:cNvPr>
          <p:cNvSpPr>
            <a:spLocks noChangeArrowheads="1"/>
          </p:cNvSpPr>
          <p:nvPr/>
        </p:nvSpPr>
        <p:spPr bwMode="auto">
          <a:xfrm>
            <a:off x="5208588" y="4471988"/>
            <a:ext cx="319087"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95</a:t>
            </a:r>
            <a:endParaRPr lang="en-US" altLang="en-US" sz="1800"/>
          </a:p>
        </p:txBody>
      </p:sp>
      <p:sp>
        <p:nvSpPr>
          <p:cNvPr id="145417" name="Oval 32">
            <a:extLst>
              <a:ext uri="{FF2B5EF4-FFF2-40B4-BE49-F238E27FC236}">
                <a16:creationId xmlns:a16="http://schemas.microsoft.com/office/drawing/2014/main" id="{AE8654E4-9C04-4BF4-B290-F1A1352D53FB}"/>
              </a:ext>
            </a:extLst>
          </p:cNvPr>
          <p:cNvSpPr>
            <a:spLocks noChangeArrowheads="1"/>
          </p:cNvSpPr>
          <p:nvPr/>
        </p:nvSpPr>
        <p:spPr bwMode="auto">
          <a:xfrm>
            <a:off x="2952750" y="3876675"/>
            <a:ext cx="319088"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24</a:t>
            </a:r>
            <a:endParaRPr lang="en-US" altLang="en-US" sz="1800"/>
          </a:p>
        </p:txBody>
      </p:sp>
      <p:sp>
        <p:nvSpPr>
          <p:cNvPr id="145418" name="Oval 33">
            <a:extLst>
              <a:ext uri="{FF2B5EF4-FFF2-40B4-BE49-F238E27FC236}">
                <a16:creationId xmlns:a16="http://schemas.microsoft.com/office/drawing/2014/main" id="{5B24258B-4B12-4A40-945A-D9A86CE8DEC0}"/>
              </a:ext>
            </a:extLst>
          </p:cNvPr>
          <p:cNvSpPr>
            <a:spLocks noChangeArrowheads="1"/>
          </p:cNvSpPr>
          <p:nvPr/>
        </p:nvSpPr>
        <p:spPr bwMode="auto">
          <a:xfrm>
            <a:off x="4081463" y="4471988"/>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46</a:t>
            </a:r>
            <a:endParaRPr lang="en-US" altLang="en-US" sz="1800"/>
          </a:p>
        </p:txBody>
      </p:sp>
      <p:sp>
        <p:nvSpPr>
          <p:cNvPr id="145419" name="Oval 34">
            <a:extLst>
              <a:ext uri="{FF2B5EF4-FFF2-40B4-BE49-F238E27FC236}">
                <a16:creationId xmlns:a16="http://schemas.microsoft.com/office/drawing/2014/main" id="{4B1E2278-758D-4441-8AAB-E6501E6EBBB8}"/>
              </a:ext>
            </a:extLst>
          </p:cNvPr>
          <p:cNvSpPr>
            <a:spLocks noChangeArrowheads="1"/>
          </p:cNvSpPr>
          <p:nvPr/>
        </p:nvSpPr>
        <p:spPr bwMode="auto">
          <a:xfrm>
            <a:off x="3516313" y="3876675"/>
            <a:ext cx="319087"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37</a:t>
            </a:r>
            <a:endParaRPr lang="en-US" altLang="en-US" sz="1800"/>
          </a:p>
        </p:txBody>
      </p:sp>
      <p:sp>
        <p:nvSpPr>
          <p:cNvPr id="145420" name="Oval 35">
            <a:extLst>
              <a:ext uri="{FF2B5EF4-FFF2-40B4-BE49-F238E27FC236}">
                <a16:creationId xmlns:a16="http://schemas.microsoft.com/office/drawing/2014/main" id="{62FEDC05-3962-4438-8FAD-23D722DE9A96}"/>
              </a:ext>
            </a:extLst>
          </p:cNvPr>
          <p:cNvSpPr>
            <a:spLocks noChangeArrowheads="1"/>
          </p:cNvSpPr>
          <p:nvPr/>
        </p:nvSpPr>
        <p:spPr bwMode="auto">
          <a:xfrm>
            <a:off x="5772150" y="5070475"/>
            <a:ext cx="319088"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99</a:t>
            </a:r>
            <a:endParaRPr lang="en-US" altLang="en-US" sz="1800"/>
          </a:p>
        </p:txBody>
      </p:sp>
      <p:sp>
        <p:nvSpPr>
          <p:cNvPr id="145421" name="Oval 36">
            <a:extLst>
              <a:ext uri="{FF2B5EF4-FFF2-40B4-BE49-F238E27FC236}">
                <a16:creationId xmlns:a16="http://schemas.microsoft.com/office/drawing/2014/main" id="{ACE867F8-B1A4-4FFC-A384-D5EAFF4056AE}"/>
              </a:ext>
            </a:extLst>
          </p:cNvPr>
          <p:cNvSpPr>
            <a:spLocks noChangeArrowheads="1"/>
          </p:cNvSpPr>
          <p:nvPr/>
        </p:nvSpPr>
        <p:spPr bwMode="auto">
          <a:xfrm>
            <a:off x="4645025" y="4471988"/>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93</a:t>
            </a:r>
            <a:endParaRPr lang="en-US" altLang="en-US" sz="1800"/>
          </a:p>
        </p:txBody>
      </p:sp>
      <p:cxnSp>
        <p:nvCxnSpPr>
          <p:cNvPr id="145422" name="AutoShape 38">
            <a:extLst>
              <a:ext uri="{FF2B5EF4-FFF2-40B4-BE49-F238E27FC236}">
                <a16:creationId xmlns:a16="http://schemas.microsoft.com/office/drawing/2014/main" id="{833904AD-0423-425D-8751-E8CAF64241AC}"/>
              </a:ext>
            </a:extLst>
          </p:cNvPr>
          <p:cNvCxnSpPr>
            <a:cxnSpLocks noChangeShapeType="1"/>
            <a:stCxn id="145415" idx="5"/>
            <a:endCxn id="145416" idx="1"/>
          </p:cNvCxnSpPr>
          <p:nvPr/>
        </p:nvCxnSpPr>
        <p:spPr bwMode="auto">
          <a:xfrm>
            <a:off x="4352925" y="4195763"/>
            <a:ext cx="901700" cy="330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23" name="AutoShape 39">
            <a:extLst>
              <a:ext uri="{FF2B5EF4-FFF2-40B4-BE49-F238E27FC236}">
                <a16:creationId xmlns:a16="http://schemas.microsoft.com/office/drawing/2014/main" id="{3B260CCF-274B-4D7E-9A62-0ECB565610F0}"/>
              </a:ext>
            </a:extLst>
          </p:cNvPr>
          <p:cNvCxnSpPr>
            <a:cxnSpLocks noChangeShapeType="1"/>
            <a:stCxn id="145419" idx="5"/>
            <a:endCxn id="145418" idx="1"/>
          </p:cNvCxnSpPr>
          <p:nvPr/>
        </p:nvCxnSpPr>
        <p:spPr bwMode="auto">
          <a:xfrm>
            <a:off x="3789363" y="4195763"/>
            <a:ext cx="338137" cy="330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24" name="AutoShape 40">
            <a:extLst>
              <a:ext uri="{FF2B5EF4-FFF2-40B4-BE49-F238E27FC236}">
                <a16:creationId xmlns:a16="http://schemas.microsoft.com/office/drawing/2014/main" id="{F98D807D-04CE-4781-9373-66B8023A3B62}"/>
              </a:ext>
            </a:extLst>
          </p:cNvPr>
          <p:cNvCxnSpPr>
            <a:cxnSpLocks noChangeShapeType="1"/>
            <a:stCxn id="145415" idx="5"/>
            <a:endCxn id="145421" idx="1"/>
          </p:cNvCxnSpPr>
          <p:nvPr/>
        </p:nvCxnSpPr>
        <p:spPr bwMode="auto">
          <a:xfrm>
            <a:off x="4352925" y="4195763"/>
            <a:ext cx="338138" cy="330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25" name="AutoShape 42">
            <a:extLst>
              <a:ext uri="{FF2B5EF4-FFF2-40B4-BE49-F238E27FC236}">
                <a16:creationId xmlns:a16="http://schemas.microsoft.com/office/drawing/2014/main" id="{32A5C7D3-EA45-418F-8944-5B02C2918A2F}"/>
              </a:ext>
            </a:extLst>
          </p:cNvPr>
          <p:cNvCxnSpPr>
            <a:cxnSpLocks noChangeShapeType="1"/>
            <a:stCxn id="145416" idx="5"/>
            <a:endCxn id="145420" idx="1"/>
          </p:cNvCxnSpPr>
          <p:nvPr/>
        </p:nvCxnSpPr>
        <p:spPr bwMode="auto">
          <a:xfrm>
            <a:off x="5481638" y="4791075"/>
            <a:ext cx="338137" cy="333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5426" name="Oval 47">
            <a:extLst>
              <a:ext uri="{FF2B5EF4-FFF2-40B4-BE49-F238E27FC236}">
                <a16:creationId xmlns:a16="http://schemas.microsoft.com/office/drawing/2014/main" id="{4CC289CA-FC86-426C-9F03-DE68C6F06AF5}"/>
              </a:ext>
            </a:extLst>
          </p:cNvPr>
          <p:cNvSpPr>
            <a:spLocks noChangeArrowheads="1"/>
          </p:cNvSpPr>
          <p:nvPr/>
        </p:nvSpPr>
        <p:spPr bwMode="auto">
          <a:xfrm>
            <a:off x="3003550" y="1712913"/>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12</a:t>
            </a:r>
            <a:endParaRPr lang="en-US" altLang="en-US" sz="1800"/>
          </a:p>
        </p:txBody>
      </p:sp>
      <p:sp>
        <p:nvSpPr>
          <p:cNvPr id="145427" name="Oval 48">
            <a:extLst>
              <a:ext uri="{FF2B5EF4-FFF2-40B4-BE49-F238E27FC236}">
                <a16:creationId xmlns:a16="http://schemas.microsoft.com/office/drawing/2014/main" id="{54EB6B69-8F6C-4646-981E-91396B4529EB}"/>
              </a:ext>
            </a:extLst>
          </p:cNvPr>
          <p:cNvSpPr>
            <a:spLocks noChangeArrowheads="1"/>
          </p:cNvSpPr>
          <p:nvPr/>
        </p:nvSpPr>
        <p:spPr bwMode="auto">
          <a:xfrm>
            <a:off x="4264025" y="2462213"/>
            <a:ext cx="320675"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34</a:t>
            </a:r>
            <a:endParaRPr lang="en-US" altLang="en-US" sz="1800"/>
          </a:p>
        </p:txBody>
      </p:sp>
      <p:sp>
        <p:nvSpPr>
          <p:cNvPr id="145428" name="Oval 49">
            <a:extLst>
              <a:ext uri="{FF2B5EF4-FFF2-40B4-BE49-F238E27FC236}">
                <a16:creationId xmlns:a16="http://schemas.microsoft.com/office/drawing/2014/main" id="{ED000EAC-6DB7-4AFE-B1C8-727318B4C2D6}"/>
              </a:ext>
            </a:extLst>
          </p:cNvPr>
          <p:cNvSpPr>
            <a:spLocks noChangeArrowheads="1"/>
          </p:cNvSpPr>
          <p:nvPr/>
        </p:nvSpPr>
        <p:spPr bwMode="auto">
          <a:xfrm>
            <a:off x="3724275" y="1712913"/>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13</a:t>
            </a:r>
            <a:endParaRPr lang="en-US" altLang="en-US" sz="1800"/>
          </a:p>
        </p:txBody>
      </p:sp>
      <p:cxnSp>
        <p:nvCxnSpPr>
          <p:cNvPr id="145429" name="AutoShape 50">
            <a:extLst>
              <a:ext uri="{FF2B5EF4-FFF2-40B4-BE49-F238E27FC236}">
                <a16:creationId xmlns:a16="http://schemas.microsoft.com/office/drawing/2014/main" id="{DEEA9E7D-A70B-4D0E-A431-92C097232927}"/>
              </a:ext>
            </a:extLst>
          </p:cNvPr>
          <p:cNvCxnSpPr>
            <a:cxnSpLocks noChangeShapeType="1"/>
            <a:stCxn id="145428" idx="5"/>
            <a:endCxn id="145427" idx="1"/>
          </p:cNvCxnSpPr>
          <p:nvPr/>
        </p:nvCxnSpPr>
        <p:spPr bwMode="auto">
          <a:xfrm>
            <a:off x="3997325" y="2032000"/>
            <a:ext cx="314325" cy="4841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30" name="AutoShape 51">
            <a:extLst>
              <a:ext uri="{FF2B5EF4-FFF2-40B4-BE49-F238E27FC236}">
                <a16:creationId xmlns:a16="http://schemas.microsoft.com/office/drawing/2014/main" id="{A6393520-222A-4DF8-9C5F-287D090D569F}"/>
              </a:ext>
            </a:extLst>
          </p:cNvPr>
          <p:cNvCxnSpPr>
            <a:cxnSpLocks noChangeShapeType="1"/>
            <a:stCxn id="145426" idx="5"/>
            <a:endCxn id="145432" idx="1"/>
          </p:cNvCxnSpPr>
          <p:nvPr/>
        </p:nvCxnSpPr>
        <p:spPr bwMode="auto">
          <a:xfrm>
            <a:off x="3276600" y="2032000"/>
            <a:ext cx="312738" cy="4841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31" name="AutoShape 52">
            <a:extLst>
              <a:ext uri="{FF2B5EF4-FFF2-40B4-BE49-F238E27FC236}">
                <a16:creationId xmlns:a16="http://schemas.microsoft.com/office/drawing/2014/main" id="{F2079402-7F5E-437F-85A5-2FDDD580160E}"/>
              </a:ext>
            </a:extLst>
          </p:cNvPr>
          <p:cNvCxnSpPr>
            <a:cxnSpLocks noChangeShapeType="1"/>
            <a:stCxn id="145428" idx="5"/>
            <a:endCxn id="145434" idx="1"/>
          </p:cNvCxnSpPr>
          <p:nvPr/>
        </p:nvCxnSpPr>
        <p:spPr bwMode="auto">
          <a:xfrm>
            <a:off x="3997325" y="2032000"/>
            <a:ext cx="1062038" cy="5857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5432" name="Oval 53">
            <a:extLst>
              <a:ext uri="{FF2B5EF4-FFF2-40B4-BE49-F238E27FC236}">
                <a16:creationId xmlns:a16="http://schemas.microsoft.com/office/drawing/2014/main" id="{BEDE3BF7-2582-4970-B617-43D1CC4490CD}"/>
              </a:ext>
            </a:extLst>
          </p:cNvPr>
          <p:cNvSpPr>
            <a:spLocks noChangeArrowheads="1"/>
          </p:cNvSpPr>
          <p:nvPr/>
        </p:nvSpPr>
        <p:spPr bwMode="auto">
          <a:xfrm>
            <a:off x="3543300" y="2462213"/>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18</a:t>
            </a:r>
            <a:endParaRPr lang="en-US" altLang="en-US" sz="1800"/>
          </a:p>
        </p:txBody>
      </p:sp>
      <p:sp>
        <p:nvSpPr>
          <p:cNvPr id="145433" name="Oval 54">
            <a:extLst>
              <a:ext uri="{FF2B5EF4-FFF2-40B4-BE49-F238E27FC236}">
                <a16:creationId xmlns:a16="http://schemas.microsoft.com/office/drawing/2014/main" id="{48C6C4A8-14DB-45E7-9CAC-3C4ABC3C1157}"/>
              </a:ext>
            </a:extLst>
          </p:cNvPr>
          <p:cNvSpPr>
            <a:spLocks noChangeArrowheads="1"/>
          </p:cNvSpPr>
          <p:nvPr/>
        </p:nvSpPr>
        <p:spPr bwMode="auto">
          <a:xfrm>
            <a:off x="5522913" y="3181350"/>
            <a:ext cx="319087"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49</a:t>
            </a:r>
            <a:endParaRPr lang="en-US" altLang="en-US" sz="1800"/>
          </a:p>
        </p:txBody>
      </p:sp>
      <p:sp>
        <p:nvSpPr>
          <p:cNvPr id="145434" name="Oval 55">
            <a:extLst>
              <a:ext uri="{FF2B5EF4-FFF2-40B4-BE49-F238E27FC236}">
                <a16:creationId xmlns:a16="http://schemas.microsoft.com/office/drawing/2014/main" id="{3960451B-5FEC-4E3A-9EB4-8E050798B089}"/>
              </a:ext>
            </a:extLst>
          </p:cNvPr>
          <p:cNvSpPr>
            <a:spLocks noChangeArrowheads="1"/>
          </p:cNvSpPr>
          <p:nvPr/>
        </p:nvSpPr>
        <p:spPr bwMode="auto">
          <a:xfrm>
            <a:off x="5013325" y="2563813"/>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25</a:t>
            </a:r>
            <a:endParaRPr lang="en-US" altLang="en-US" sz="1800"/>
          </a:p>
        </p:txBody>
      </p:sp>
      <p:cxnSp>
        <p:nvCxnSpPr>
          <p:cNvPr id="145435" name="AutoShape 56">
            <a:extLst>
              <a:ext uri="{FF2B5EF4-FFF2-40B4-BE49-F238E27FC236}">
                <a16:creationId xmlns:a16="http://schemas.microsoft.com/office/drawing/2014/main" id="{3FFC2D6C-593B-4805-BC73-0BC2BE7C11D9}"/>
              </a:ext>
            </a:extLst>
          </p:cNvPr>
          <p:cNvCxnSpPr>
            <a:cxnSpLocks noChangeShapeType="1"/>
            <a:stCxn id="145434" idx="5"/>
            <a:endCxn id="145433" idx="1"/>
          </p:cNvCxnSpPr>
          <p:nvPr/>
        </p:nvCxnSpPr>
        <p:spPr bwMode="auto">
          <a:xfrm>
            <a:off x="5284788" y="2882900"/>
            <a:ext cx="284162" cy="352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36" name="AutoShape 59">
            <a:extLst>
              <a:ext uri="{FF2B5EF4-FFF2-40B4-BE49-F238E27FC236}">
                <a16:creationId xmlns:a16="http://schemas.microsoft.com/office/drawing/2014/main" id="{96894D35-AA4C-448D-9442-CB032F13AE7A}"/>
              </a:ext>
            </a:extLst>
          </p:cNvPr>
          <p:cNvCxnSpPr>
            <a:cxnSpLocks noChangeShapeType="1"/>
            <a:stCxn id="145426" idx="6"/>
            <a:endCxn id="145428" idx="2"/>
          </p:cNvCxnSpPr>
          <p:nvPr/>
        </p:nvCxnSpPr>
        <p:spPr bwMode="auto">
          <a:xfrm>
            <a:off x="3322638" y="1900238"/>
            <a:ext cx="40163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5437" name="Text Box 60">
            <a:extLst>
              <a:ext uri="{FF2B5EF4-FFF2-40B4-BE49-F238E27FC236}">
                <a16:creationId xmlns:a16="http://schemas.microsoft.com/office/drawing/2014/main" id="{D1CE9357-2B99-4DB0-AF51-C85B6ABBF75E}"/>
              </a:ext>
            </a:extLst>
          </p:cNvPr>
          <p:cNvSpPr txBox="1">
            <a:spLocks noChangeArrowheads="1"/>
          </p:cNvSpPr>
          <p:nvPr/>
        </p:nvSpPr>
        <p:spPr bwMode="auto">
          <a:xfrm>
            <a:off x="400050" y="2286000"/>
            <a:ext cx="960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BH</a:t>
            </a:r>
          </a:p>
        </p:txBody>
      </p:sp>
      <p:sp>
        <p:nvSpPr>
          <p:cNvPr id="145438" name="Text Box 61">
            <a:extLst>
              <a:ext uri="{FF2B5EF4-FFF2-40B4-BE49-F238E27FC236}">
                <a16:creationId xmlns:a16="http://schemas.microsoft.com/office/drawing/2014/main" id="{88DDAEC1-15B2-4ABD-8BE9-F1BF8160504B}"/>
              </a:ext>
            </a:extLst>
          </p:cNvPr>
          <p:cNvSpPr txBox="1">
            <a:spLocks noChangeArrowheads="1"/>
          </p:cNvSpPr>
          <p:nvPr/>
        </p:nvSpPr>
        <p:spPr bwMode="auto">
          <a:xfrm>
            <a:off x="501650" y="4389438"/>
            <a:ext cx="960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BH1</a:t>
            </a:r>
          </a:p>
        </p:txBody>
      </p:sp>
      <p:cxnSp>
        <p:nvCxnSpPr>
          <p:cNvPr id="145439" name="AutoShape 62">
            <a:extLst>
              <a:ext uri="{FF2B5EF4-FFF2-40B4-BE49-F238E27FC236}">
                <a16:creationId xmlns:a16="http://schemas.microsoft.com/office/drawing/2014/main" id="{9721633B-CE79-48D7-A0C1-2076FAAA9D03}"/>
              </a:ext>
            </a:extLst>
          </p:cNvPr>
          <p:cNvCxnSpPr>
            <a:cxnSpLocks noChangeShapeType="1"/>
            <a:stCxn id="145417" idx="6"/>
            <a:endCxn id="145419" idx="2"/>
          </p:cNvCxnSpPr>
          <p:nvPr/>
        </p:nvCxnSpPr>
        <p:spPr bwMode="auto">
          <a:xfrm>
            <a:off x="3271838" y="4064000"/>
            <a:ext cx="244475"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40" name="AutoShape 63">
            <a:extLst>
              <a:ext uri="{FF2B5EF4-FFF2-40B4-BE49-F238E27FC236}">
                <a16:creationId xmlns:a16="http://schemas.microsoft.com/office/drawing/2014/main" id="{F81A0944-C4DD-47AA-9291-F57A3794D428}"/>
              </a:ext>
            </a:extLst>
          </p:cNvPr>
          <p:cNvCxnSpPr>
            <a:cxnSpLocks noChangeShapeType="1"/>
            <a:stCxn id="145419" idx="6"/>
            <a:endCxn id="145415" idx="2"/>
          </p:cNvCxnSpPr>
          <p:nvPr/>
        </p:nvCxnSpPr>
        <p:spPr bwMode="auto">
          <a:xfrm>
            <a:off x="3835400" y="4064000"/>
            <a:ext cx="246063"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41" name="AutoShape 64">
            <a:extLst>
              <a:ext uri="{FF2B5EF4-FFF2-40B4-BE49-F238E27FC236}">
                <a16:creationId xmlns:a16="http://schemas.microsoft.com/office/drawing/2014/main" id="{FA00AED4-738E-47BA-B106-1DCF5C584F7D}"/>
              </a:ext>
            </a:extLst>
          </p:cNvPr>
          <p:cNvCxnSpPr>
            <a:cxnSpLocks noChangeShapeType="1"/>
            <a:stCxn id="145415" idx="6"/>
            <a:endCxn id="145442" idx="2"/>
          </p:cNvCxnSpPr>
          <p:nvPr/>
        </p:nvCxnSpPr>
        <p:spPr bwMode="auto">
          <a:xfrm flipV="1">
            <a:off x="4398963" y="4052888"/>
            <a:ext cx="727075" cy="111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Veri Yer Tutucusu 3">
            <a:extLst>
              <a:ext uri="{FF2B5EF4-FFF2-40B4-BE49-F238E27FC236}">
                <a16:creationId xmlns:a16="http://schemas.microsoft.com/office/drawing/2014/main" id="{DAD77F5F-F07B-40D9-AA39-083556EC45F5}"/>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82086A1-7294-435D-8188-BA84E9E00D30}" type="datetime4">
              <a:rPr lang="en-US" altLang="en-US" sz="1400" smtClean="0"/>
              <a:pPr>
                <a:spcBef>
                  <a:spcPct val="0"/>
                </a:spcBef>
                <a:buFontTx/>
                <a:buNone/>
              </a:pPr>
              <a:t>December 14, 2024</a:t>
            </a:fld>
            <a:endParaRPr lang="en-US" altLang="en-US" sz="1400"/>
          </a:p>
        </p:txBody>
      </p:sp>
      <p:sp>
        <p:nvSpPr>
          <p:cNvPr id="146435" name="Alt Bilgi Yer Tutucusu 4">
            <a:extLst>
              <a:ext uri="{FF2B5EF4-FFF2-40B4-BE49-F238E27FC236}">
                <a16:creationId xmlns:a16="http://schemas.microsoft.com/office/drawing/2014/main" id="{32E883F2-0D1F-4F5D-A46A-6D1411594F1D}"/>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46436" name="Slayt Numarası Yer Tutucusu 5">
            <a:extLst>
              <a:ext uri="{FF2B5EF4-FFF2-40B4-BE49-F238E27FC236}">
                <a16:creationId xmlns:a16="http://schemas.microsoft.com/office/drawing/2014/main" id="{6B9DB353-8D17-4634-96BF-55E70BCA1032}"/>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8D3D32F-A874-4339-AE5B-B8480B773613}" type="slidenum">
              <a:rPr lang="en-US" altLang="en-US" sz="1400" smtClean="0"/>
              <a:pPr>
                <a:spcBef>
                  <a:spcPct val="0"/>
                </a:spcBef>
                <a:buFontTx/>
                <a:buNone/>
              </a:pPr>
              <a:t>138</a:t>
            </a:fld>
            <a:endParaRPr lang="en-US" altLang="en-US" sz="1400"/>
          </a:p>
        </p:txBody>
      </p:sp>
      <p:sp>
        <p:nvSpPr>
          <p:cNvPr id="146437" name="Rectangle 2">
            <a:extLst>
              <a:ext uri="{FF2B5EF4-FFF2-40B4-BE49-F238E27FC236}">
                <a16:creationId xmlns:a16="http://schemas.microsoft.com/office/drawing/2014/main" id="{7AF8875F-85BD-48E4-883E-CCF91F05699F}"/>
              </a:ext>
            </a:extLst>
          </p:cNvPr>
          <p:cNvSpPr>
            <a:spLocks noGrp="1" noChangeArrowheads="1"/>
          </p:cNvSpPr>
          <p:nvPr>
            <p:ph type="title"/>
          </p:nvPr>
        </p:nvSpPr>
        <p:spPr>
          <a:xfrm>
            <a:off x="457200" y="274638"/>
            <a:ext cx="8229600" cy="1360487"/>
          </a:xfrm>
        </p:spPr>
        <p:txBody>
          <a:bodyPr/>
          <a:lstStyle/>
          <a:p>
            <a:pPr eaLnBrk="1" hangingPunct="1"/>
            <a:r>
              <a:rPr lang="tr-TR" altLang="en-US" sz="4000"/>
              <a:t>BH merged with BH1... 2 B</a:t>
            </a:r>
            <a:r>
              <a:rPr lang="tr-TR" altLang="en-US" sz="4000" baseline="-25000"/>
              <a:t>1</a:t>
            </a:r>
            <a:r>
              <a:rPr lang="tr-TR" altLang="en-US" sz="4000"/>
              <a:t>s, 2B</a:t>
            </a:r>
            <a:r>
              <a:rPr lang="tr-TR" altLang="en-US" sz="4000" baseline="-25000"/>
              <a:t>2</a:t>
            </a:r>
            <a:r>
              <a:rPr lang="tr-TR" altLang="en-US" sz="4000"/>
              <a:t>s</a:t>
            </a:r>
            <a:endParaRPr lang="en-US" altLang="en-US" sz="4000"/>
          </a:p>
        </p:txBody>
      </p:sp>
      <p:sp>
        <p:nvSpPr>
          <p:cNvPr id="146438" name="Oval 4">
            <a:extLst>
              <a:ext uri="{FF2B5EF4-FFF2-40B4-BE49-F238E27FC236}">
                <a16:creationId xmlns:a16="http://schemas.microsoft.com/office/drawing/2014/main" id="{59393CA6-BA3B-4544-9F6E-4F42907B6C0A}"/>
              </a:ext>
            </a:extLst>
          </p:cNvPr>
          <p:cNvSpPr>
            <a:spLocks noChangeArrowheads="1"/>
          </p:cNvSpPr>
          <p:nvPr/>
        </p:nvSpPr>
        <p:spPr bwMode="auto">
          <a:xfrm>
            <a:off x="2354263" y="2008188"/>
            <a:ext cx="319087"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6439" name="Oval 7">
            <a:extLst>
              <a:ext uri="{FF2B5EF4-FFF2-40B4-BE49-F238E27FC236}">
                <a16:creationId xmlns:a16="http://schemas.microsoft.com/office/drawing/2014/main" id="{D9D18CFA-076F-4258-8FA5-B786831D9C69}"/>
              </a:ext>
            </a:extLst>
          </p:cNvPr>
          <p:cNvSpPr>
            <a:spLocks noChangeArrowheads="1"/>
          </p:cNvSpPr>
          <p:nvPr/>
        </p:nvSpPr>
        <p:spPr bwMode="auto">
          <a:xfrm>
            <a:off x="2917825" y="2605088"/>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93</a:t>
            </a:r>
            <a:endParaRPr lang="en-US" altLang="en-US" sz="1800"/>
          </a:p>
        </p:txBody>
      </p:sp>
      <p:sp>
        <p:nvSpPr>
          <p:cNvPr id="146440" name="Oval 8">
            <a:extLst>
              <a:ext uri="{FF2B5EF4-FFF2-40B4-BE49-F238E27FC236}">
                <a16:creationId xmlns:a16="http://schemas.microsoft.com/office/drawing/2014/main" id="{F15CEACC-C321-4276-A298-D04A09A91896}"/>
              </a:ext>
            </a:extLst>
          </p:cNvPr>
          <p:cNvSpPr>
            <a:spLocks noChangeArrowheads="1"/>
          </p:cNvSpPr>
          <p:nvPr/>
        </p:nvSpPr>
        <p:spPr bwMode="auto">
          <a:xfrm>
            <a:off x="4046538" y="3200400"/>
            <a:ext cx="319087"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99</a:t>
            </a:r>
            <a:endParaRPr lang="en-US" altLang="en-US" sz="1800"/>
          </a:p>
        </p:txBody>
      </p:sp>
      <p:sp>
        <p:nvSpPr>
          <p:cNvPr id="146441" name="Oval 9">
            <a:extLst>
              <a:ext uri="{FF2B5EF4-FFF2-40B4-BE49-F238E27FC236}">
                <a16:creationId xmlns:a16="http://schemas.microsoft.com/office/drawing/2014/main" id="{44BF0317-B6CD-40C1-9FD1-8BDBDA5124C2}"/>
              </a:ext>
            </a:extLst>
          </p:cNvPr>
          <p:cNvSpPr>
            <a:spLocks noChangeArrowheads="1"/>
          </p:cNvSpPr>
          <p:nvPr/>
        </p:nvSpPr>
        <p:spPr bwMode="auto">
          <a:xfrm>
            <a:off x="3482975" y="2605088"/>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95</a:t>
            </a:r>
            <a:endParaRPr lang="en-US" altLang="en-US" sz="1800"/>
          </a:p>
        </p:txBody>
      </p:sp>
      <p:cxnSp>
        <p:nvCxnSpPr>
          <p:cNvPr id="146442" name="AutoShape 12">
            <a:extLst>
              <a:ext uri="{FF2B5EF4-FFF2-40B4-BE49-F238E27FC236}">
                <a16:creationId xmlns:a16="http://schemas.microsoft.com/office/drawing/2014/main" id="{73840D75-984B-4289-8047-A06C152BAEAF}"/>
              </a:ext>
            </a:extLst>
          </p:cNvPr>
          <p:cNvCxnSpPr>
            <a:cxnSpLocks noChangeShapeType="1"/>
            <a:stCxn id="146438" idx="5"/>
            <a:endCxn id="146439" idx="1"/>
          </p:cNvCxnSpPr>
          <p:nvPr/>
        </p:nvCxnSpPr>
        <p:spPr bwMode="auto">
          <a:xfrm>
            <a:off x="2625725" y="2325688"/>
            <a:ext cx="339725" cy="333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443" name="AutoShape 14">
            <a:extLst>
              <a:ext uri="{FF2B5EF4-FFF2-40B4-BE49-F238E27FC236}">
                <a16:creationId xmlns:a16="http://schemas.microsoft.com/office/drawing/2014/main" id="{A4486613-511E-4A5C-95FB-C340E7DD9FA1}"/>
              </a:ext>
            </a:extLst>
          </p:cNvPr>
          <p:cNvCxnSpPr>
            <a:cxnSpLocks noChangeShapeType="1"/>
            <a:stCxn id="146441" idx="5"/>
            <a:endCxn id="146440" idx="1"/>
          </p:cNvCxnSpPr>
          <p:nvPr/>
        </p:nvCxnSpPr>
        <p:spPr bwMode="auto">
          <a:xfrm>
            <a:off x="3754438" y="2924175"/>
            <a:ext cx="338137" cy="330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444" name="AutoShape 16">
            <a:extLst>
              <a:ext uri="{FF2B5EF4-FFF2-40B4-BE49-F238E27FC236}">
                <a16:creationId xmlns:a16="http://schemas.microsoft.com/office/drawing/2014/main" id="{4E67CA0C-2F82-4D3C-A325-5FB0FCD27AF5}"/>
              </a:ext>
            </a:extLst>
          </p:cNvPr>
          <p:cNvCxnSpPr>
            <a:cxnSpLocks noChangeShapeType="1"/>
            <a:stCxn id="146438" idx="5"/>
            <a:endCxn id="146441" idx="1"/>
          </p:cNvCxnSpPr>
          <p:nvPr/>
        </p:nvCxnSpPr>
        <p:spPr bwMode="auto">
          <a:xfrm>
            <a:off x="2625725" y="2325688"/>
            <a:ext cx="903288" cy="333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6445" name="Oval 19">
            <a:extLst>
              <a:ext uri="{FF2B5EF4-FFF2-40B4-BE49-F238E27FC236}">
                <a16:creationId xmlns:a16="http://schemas.microsoft.com/office/drawing/2014/main" id="{6371BA3C-515E-45C1-B8C7-468475D24CE8}"/>
              </a:ext>
            </a:extLst>
          </p:cNvPr>
          <p:cNvSpPr>
            <a:spLocks noChangeArrowheads="1"/>
          </p:cNvSpPr>
          <p:nvPr/>
        </p:nvSpPr>
        <p:spPr bwMode="auto">
          <a:xfrm>
            <a:off x="1309688" y="2017713"/>
            <a:ext cx="317500"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12</a:t>
            </a:r>
            <a:endParaRPr lang="en-US" altLang="en-US" sz="1800"/>
          </a:p>
        </p:txBody>
      </p:sp>
      <p:sp>
        <p:nvSpPr>
          <p:cNvPr id="146446" name="Oval 21">
            <a:extLst>
              <a:ext uri="{FF2B5EF4-FFF2-40B4-BE49-F238E27FC236}">
                <a16:creationId xmlns:a16="http://schemas.microsoft.com/office/drawing/2014/main" id="{7B97BC69-F1FD-4215-A05B-34B93964B0DC}"/>
              </a:ext>
            </a:extLst>
          </p:cNvPr>
          <p:cNvSpPr>
            <a:spLocks noChangeArrowheads="1"/>
          </p:cNvSpPr>
          <p:nvPr/>
        </p:nvSpPr>
        <p:spPr bwMode="auto">
          <a:xfrm>
            <a:off x="180975" y="2017713"/>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24</a:t>
            </a:r>
            <a:endParaRPr lang="en-US" altLang="en-US" sz="1800"/>
          </a:p>
        </p:txBody>
      </p:sp>
      <p:sp>
        <p:nvSpPr>
          <p:cNvPr id="146447" name="Oval 22">
            <a:extLst>
              <a:ext uri="{FF2B5EF4-FFF2-40B4-BE49-F238E27FC236}">
                <a16:creationId xmlns:a16="http://schemas.microsoft.com/office/drawing/2014/main" id="{13596A99-D1E6-4B76-B664-BDB357EFE0AC}"/>
              </a:ext>
            </a:extLst>
          </p:cNvPr>
          <p:cNvSpPr>
            <a:spLocks noChangeArrowheads="1"/>
          </p:cNvSpPr>
          <p:nvPr/>
        </p:nvSpPr>
        <p:spPr bwMode="auto">
          <a:xfrm>
            <a:off x="1309688" y="2613025"/>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46</a:t>
            </a:r>
            <a:endParaRPr lang="en-US" altLang="en-US" sz="1800"/>
          </a:p>
        </p:txBody>
      </p:sp>
      <p:sp>
        <p:nvSpPr>
          <p:cNvPr id="146448" name="Oval 23">
            <a:extLst>
              <a:ext uri="{FF2B5EF4-FFF2-40B4-BE49-F238E27FC236}">
                <a16:creationId xmlns:a16="http://schemas.microsoft.com/office/drawing/2014/main" id="{2B657057-5D10-4E93-87A4-AB6A60068959}"/>
              </a:ext>
            </a:extLst>
          </p:cNvPr>
          <p:cNvSpPr>
            <a:spLocks noChangeArrowheads="1"/>
          </p:cNvSpPr>
          <p:nvPr/>
        </p:nvSpPr>
        <p:spPr bwMode="auto">
          <a:xfrm>
            <a:off x="744538" y="2017713"/>
            <a:ext cx="319087"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37</a:t>
            </a:r>
            <a:endParaRPr lang="en-US" altLang="en-US" sz="1800"/>
          </a:p>
        </p:txBody>
      </p:sp>
      <p:sp>
        <p:nvSpPr>
          <p:cNvPr id="146449" name="Oval 25">
            <a:extLst>
              <a:ext uri="{FF2B5EF4-FFF2-40B4-BE49-F238E27FC236}">
                <a16:creationId xmlns:a16="http://schemas.microsoft.com/office/drawing/2014/main" id="{D5D182E7-BECA-4EC9-B5F6-FAB22C4A1D75}"/>
              </a:ext>
            </a:extLst>
          </p:cNvPr>
          <p:cNvSpPr>
            <a:spLocks noChangeArrowheads="1"/>
          </p:cNvSpPr>
          <p:nvPr/>
        </p:nvSpPr>
        <p:spPr bwMode="auto">
          <a:xfrm>
            <a:off x="1873250" y="2613025"/>
            <a:ext cx="319088"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18</a:t>
            </a:r>
            <a:endParaRPr lang="en-US" altLang="en-US" sz="1800"/>
          </a:p>
        </p:txBody>
      </p:sp>
      <p:cxnSp>
        <p:nvCxnSpPr>
          <p:cNvPr id="146450" name="AutoShape 27">
            <a:extLst>
              <a:ext uri="{FF2B5EF4-FFF2-40B4-BE49-F238E27FC236}">
                <a16:creationId xmlns:a16="http://schemas.microsoft.com/office/drawing/2014/main" id="{B1B87A63-C7FB-4C30-8DEC-2DD8C3B95F74}"/>
              </a:ext>
            </a:extLst>
          </p:cNvPr>
          <p:cNvCxnSpPr>
            <a:cxnSpLocks noChangeShapeType="1"/>
            <a:stCxn id="146448" idx="5"/>
            <a:endCxn id="146447" idx="1"/>
          </p:cNvCxnSpPr>
          <p:nvPr/>
        </p:nvCxnSpPr>
        <p:spPr bwMode="auto">
          <a:xfrm>
            <a:off x="1017588" y="2336800"/>
            <a:ext cx="338137" cy="330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451" name="AutoShape 28">
            <a:extLst>
              <a:ext uri="{FF2B5EF4-FFF2-40B4-BE49-F238E27FC236}">
                <a16:creationId xmlns:a16="http://schemas.microsoft.com/office/drawing/2014/main" id="{794368FA-1D64-40AF-8F3A-5C591A779606}"/>
              </a:ext>
            </a:extLst>
          </p:cNvPr>
          <p:cNvCxnSpPr>
            <a:cxnSpLocks noChangeShapeType="1"/>
            <a:stCxn id="146445" idx="5"/>
            <a:endCxn id="146449" idx="1"/>
          </p:cNvCxnSpPr>
          <p:nvPr/>
        </p:nvCxnSpPr>
        <p:spPr bwMode="auto">
          <a:xfrm>
            <a:off x="1581150" y="2336800"/>
            <a:ext cx="338138" cy="330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6452" name="Text Box 41">
            <a:extLst>
              <a:ext uri="{FF2B5EF4-FFF2-40B4-BE49-F238E27FC236}">
                <a16:creationId xmlns:a16="http://schemas.microsoft.com/office/drawing/2014/main" id="{4853325E-02C0-4EE1-AA34-76C7B83DBF37}"/>
              </a:ext>
            </a:extLst>
          </p:cNvPr>
          <p:cNvSpPr txBox="1">
            <a:spLocks noChangeArrowheads="1"/>
          </p:cNvSpPr>
          <p:nvPr/>
        </p:nvSpPr>
        <p:spPr bwMode="auto">
          <a:xfrm>
            <a:off x="254000" y="1355725"/>
            <a:ext cx="960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BH...</a:t>
            </a:r>
          </a:p>
        </p:txBody>
      </p:sp>
      <p:cxnSp>
        <p:nvCxnSpPr>
          <p:cNvPr id="146453" name="AutoShape 43">
            <a:extLst>
              <a:ext uri="{FF2B5EF4-FFF2-40B4-BE49-F238E27FC236}">
                <a16:creationId xmlns:a16="http://schemas.microsoft.com/office/drawing/2014/main" id="{C759D643-1E6F-42C8-ACBD-D1AA41632E2C}"/>
              </a:ext>
            </a:extLst>
          </p:cNvPr>
          <p:cNvCxnSpPr>
            <a:cxnSpLocks noChangeShapeType="1"/>
            <a:stCxn id="146446" idx="6"/>
            <a:endCxn id="146448" idx="2"/>
          </p:cNvCxnSpPr>
          <p:nvPr/>
        </p:nvCxnSpPr>
        <p:spPr bwMode="auto">
          <a:xfrm>
            <a:off x="500063" y="2205038"/>
            <a:ext cx="244475"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454" name="AutoShape 44">
            <a:extLst>
              <a:ext uri="{FF2B5EF4-FFF2-40B4-BE49-F238E27FC236}">
                <a16:creationId xmlns:a16="http://schemas.microsoft.com/office/drawing/2014/main" id="{C9115419-7DD4-48B3-B83B-0C8BA4BDA2E0}"/>
              </a:ext>
            </a:extLst>
          </p:cNvPr>
          <p:cNvCxnSpPr>
            <a:cxnSpLocks noChangeShapeType="1"/>
            <a:stCxn id="146448" idx="6"/>
            <a:endCxn id="146445" idx="2"/>
          </p:cNvCxnSpPr>
          <p:nvPr/>
        </p:nvCxnSpPr>
        <p:spPr bwMode="auto">
          <a:xfrm>
            <a:off x="1063625" y="2205038"/>
            <a:ext cx="246063"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455" name="AutoShape 45">
            <a:extLst>
              <a:ext uri="{FF2B5EF4-FFF2-40B4-BE49-F238E27FC236}">
                <a16:creationId xmlns:a16="http://schemas.microsoft.com/office/drawing/2014/main" id="{6ADC83A0-FC78-4FC5-9B65-2D3B0E374A08}"/>
              </a:ext>
            </a:extLst>
          </p:cNvPr>
          <p:cNvCxnSpPr>
            <a:cxnSpLocks noChangeShapeType="1"/>
            <a:stCxn id="146445" idx="6"/>
            <a:endCxn id="146438" idx="2"/>
          </p:cNvCxnSpPr>
          <p:nvPr/>
        </p:nvCxnSpPr>
        <p:spPr bwMode="auto">
          <a:xfrm flipV="1">
            <a:off x="1627188" y="2193925"/>
            <a:ext cx="727075" cy="1111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6456" name="Group 46">
            <a:extLst>
              <a:ext uri="{FF2B5EF4-FFF2-40B4-BE49-F238E27FC236}">
                <a16:creationId xmlns:a16="http://schemas.microsoft.com/office/drawing/2014/main" id="{2B8ED798-505A-4BAA-B612-B60FDE8BCE2B}"/>
              </a:ext>
            </a:extLst>
          </p:cNvPr>
          <p:cNvGrpSpPr>
            <a:grpSpLocks/>
          </p:cNvGrpSpPr>
          <p:nvPr/>
        </p:nvGrpSpPr>
        <p:grpSpPr bwMode="auto">
          <a:xfrm>
            <a:off x="4938713" y="2008188"/>
            <a:ext cx="3703637" cy="2162175"/>
            <a:chOff x="680" y="906"/>
            <a:chExt cx="4464" cy="1644"/>
          </a:xfrm>
        </p:grpSpPr>
        <p:sp>
          <p:nvSpPr>
            <p:cNvPr id="146471" name="Oval 47">
              <a:extLst>
                <a:ext uri="{FF2B5EF4-FFF2-40B4-BE49-F238E27FC236}">
                  <a16:creationId xmlns:a16="http://schemas.microsoft.com/office/drawing/2014/main" id="{11DE3357-763A-4166-AB4F-9B47F83D14A7}"/>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21</a:t>
              </a:r>
              <a:endParaRPr lang="en-US" altLang="en-US" sz="1800"/>
            </a:p>
          </p:txBody>
        </p:sp>
        <p:sp>
          <p:nvSpPr>
            <p:cNvPr id="146472" name="Oval 48">
              <a:extLst>
                <a:ext uri="{FF2B5EF4-FFF2-40B4-BE49-F238E27FC236}">
                  <a16:creationId xmlns:a16="http://schemas.microsoft.com/office/drawing/2014/main" id="{D65269D9-9EA7-455D-AA45-7BCF93DDD0D0}"/>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69</a:t>
              </a:r>
              <a:endParaRPr lang="en-US" altLang="en-US" sz="1800"/>
            </a:p>
          </p:txBody>
        </p:sp>
        <p:sp>
          <p:nvSpPr>
            <p:cNvPr id="146473" name="Oval 49">
              <a:extLst>
                <a:ext uri="{FF2B5EF4-FFF2-40B4-BE49-F238E27FC236}">
                  <a16:creationId xmlns:a16="http://schemas.microsoft.com/office/drawing/2014/main" id="{24CD965A-1B2C-4117-A8AF-F638ED1114F5}"/>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77</a:t>
              </a:r>
              <a:endParaRPr lang="en-US" altLang="en-US" sz="1800"/>
            </a:p>
          </p:txBody>
        </p:sp>
        <p:sp>
          <p:nvSpPr>
            <p:cNvPr id="146474" name="Oval 50">
              <a:extLst>
                <a:ext uri="{FF2B5EF4-FFF2-40B4-BE49-F238E27FC236}">
                  <a16:creationId xmlns:a16="http://schemas.microsoft.com/office/drawing/2014/main" id="{F28A1EC8-1365-4A1C-BA33-DF9E003EF1A1}"/>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41</a:t>
              </a:r>
              <a:endParaRPr lang="en-US" altLang="en-US" sz="1800"/>
            </a:p>
          </p:txBody>
        </p:sp>
        <p:sp>
          <p:nvSpPr>
            <p:cNvPr id="146475" name="Oval 51">
              <a:extLst>
                <a:ext uri="{FF2B5EF4-FFF2-40B4-BE49-F238E27FC236}">
                  <a16:creationId xmlns:a16="http://schemas.microsoft.com/office/drawing/2014/main" id="{43577E31-6E28-4443-890B-C6442617CA14}"/>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61</a:t>
              </a:r>
              <a:endParaRPr lang="en-US" altLang="en-US" sz="1800"/>
            </a:p>
          </p:txBody>
        </p:sp>
        <p:sp>
          <p:nvSpPr>
            <p:cNvPr id="146476" name="Oval 52">
              <a:extLst>
                <a:ext uri="{FF2B5EF4-FFF2-40B4-BE49-F238E27FC236}">
                  <a16:creationId xmlns:a16="http://schemas.microsoft.com/office/drawing/2014/main" id="{19E85131-1E69-40D4-85FB-DA2B50C9308F}"/>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57</a:t>
              </a:r>
              <a:endParaRPr lang="en-US" altLang="en-US" sz="1800"/>
            </a:p>
          </p:txBody>
        </p:sp>
        <p:sp>
          <p:nvSpPr>
            <p:cNvPr id="146477" name="Oval 53">
              <a:extLst>
                <a:ext uri="{FF2B5EF4-FFF2-40B4-BE49-F238E27FC236}">
                  <a16:creationId xmlns:a16="http://schemas.microsoft.com/office/drawing/2014/main" id="{3858CB6F-FB48-432B-8FB2-6FDB88D3D718}"/>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6478" name="Oval 54">
              <a:extLst>
                <a:ext uri="{FF2B5EF4-FFF2-40B4-BE49-F238E27FC236}">
                  <a16:creationId xmlns:a16="http://schemas.microsoft.com/office/drawing/2014/main" id="{D4F65F61-3984-4C55-A9C8-E5DC93E731F3}"/>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72</a:t>
              </a:r>
              <a:endParaRPr lang="en-US" altLang="en-US" sz="1800"/>
            </a:p>
          </p:txBody>
        </p:sp>
        <p:cxnSp>
          <p:nvCxnSpPr>
            <p:cNvPr id="146479" name="AutoShape 55">
              <a:extLst>
                <a:ext uri="{FF2B5EF4-FFF2-40B4-BE49-F238E27FC236}">
                  <a16:creationId xmlns:a16="http://schemas.microsoft.com/office/drawing/2014/main" id="{35085D65-A450-4834-81A8-644B3976B54B}"/>
                </a:ext>
              </a:extLst>
            </p:cNvPr>
            <p:cNvCxnSpPr>
              <a:cxnSpLocks noChangeShapeType="1"/>
              <a:stCxn id="146471" idx="5"/>
              <a:endCxn id="146474"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480" name="AutoShape 56">
              <a:extLst>
                <a:ext uri="{FF2B5EF4-FFF2-40B4-BE49-F238E27FC236}">
                  <a16:creationId xmlns:a16="http://schemas.microsoft.com/office/drawing/2014/main" id="{0E67C1C6-BABF-4194-8061-69F0C08BE8E1}"/>
                </a:ext>
              </a:extLst>
            </p:cNvPr>
            <p:cNvCxnSpPr>
              <a:cxnSpLocks noChangeShapeType="1"/>
              <a:stCxn id="146472" idx="5"/>
              <a:endCxn id="146473"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481" name="AutoShape 57">
              <a:extLst>
                <a:ext uri="{FF2B5EF4-FFF2-40B4-BE49-F238E27FC236}">
                  <a16:creationId xmlns:a16="http://schemas.microsoft.com/office/drawing/2014/main" id="{A46AB1DD-23DB-4451-858E-3EC92E9DB65A}"/>
                </a:ext>
              </a:extLst>
            </p:cNvPr>
            <p:cNvCxnSpPr>
              <a:cxnSpLocks noChangeShapeType="1"/>
              <a:stCxn id="146476" idx="5"/>
              <a:endCxn id="146475"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482" name="AutoShape 58">
              <a:extLst>
                <a:ext uri="{FF2B5EF4-FFF2-40B4-BE49-F238E27FC236}">
                  <a16:creationId xmlns:a16="http://schemas.microsoft.com/office/drawing/2014/main" id="{2EC20593-30E6-456C-A19D-04BAC5A0B92A}"/>
                </a:ext>
              </a:extLst>
            </p:cNvPr>
            <p:cNvCxnSpPr>
              <a:cxnSpLocks noChangeShapeType="1"/>
              <a:stCxn id="146472" idx="5"/>
              <a:endCxn id="146478"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483" name="AutoShape 59">
              <a:extLst>
                <a:ext uri="{FF2B5EF4-FFF2-40B4-BE49-F238E27FC236}">
                  <a16:creationId xmlns:a16="http://schemas.microsoft.com/office/drawing/2014/main" id="{8689E5E0-A869-40D6-AB8A-075FDFE18C3B}"/>
                </a:ext>
              </a:extLst>
            </p:cNvPr>
            <p:cNvCxnSpPr>
              <a:cxnSpLocks noChangeShapeType="1"/>
              <a:stCxn id="146471" idx="5"/>
              <a:endCxn id="146476"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484" name="AutoShape 60">
              <a:extLst>
                <a:ext uri="{FF2B5EF4-FFF2-40B4-BE49-F238E27FC236}">
                  <a16:creationId xmlns:a16="http://schemas.microsoft.com/office/drawing/2014/main" id="{D7141CB2-204E-4981-962B-4DE54F79881B}"/>
                </a:ext>
              </a:extLst>
            </p:cNvPr>
            <p:cNvCxnSpPr>
              <a:cxnSpLocks noChangeShapeType="1"/>
              <a:stCxn id="146473" idx="5"/>
              <a:endCxn id="146477"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485" name="AutoShape 61">
              <a:extLst>
                <a:ext uri="{FF2B5EF4-FFF2-40B4-BE49-F238E27FC236}">
                  <a16:creationId xmlns:a16="http://schemas.microsoft.com/office/drawing/2014/main" id="{5FD3E9E3-9924-4708-B111-1F6D6DEB32AA}"/>
                </a:ext>
              </a:extLst>
            </p:cNvPr>
            <p:cNvCxnSpPr>
              <a:cxnSpLocks noChangeShapeType="1"/>
              <a:stCxn id="146471" idx="5"/>
              <a:endCxn id="146472"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46457" name="Group 108">
            <a:extLst>
              <a:ext uri="{FF2B5EF4-FFF2-40B4-BE49-F238E27FC236}">
                <a16:creationId xmlns:a16="http://schemas.microsoft.com/office/drawing/2014/main" id="{BC77CC28-2AC9-4526-876A-56819D4672BB}"/>
              </a:ext>
            </a:extLst>
          </p:cNvPr>
          <p:cNvGrpSpPr>
            <a:grpSpLocks/>
          </p:cNvGrpSpPr>
          <p:nvPr/>
        </p:nvGrpSpPr>
        <p:grpSpPr bwMode="auto">
          <a:xfrm>
            <a:off x="3630613" y="2008188"/>
            <a:ext cx="2011362" cy="1565275"/>
            <a:chOff x="1885" y="2316"/>
            <a:chExt cx="1267" cy="986"/>
          </a:xfrm>
        </p:grpSpPr>
        <p:sp>
          <p:nvSpPr>
            <p:cNvPr id="146464" name="Oval 101">
              <a:extLst>
                <a:ext uri="{FF2B5EF4-FFF2-40B4-BE49-F238E27FC236}">
                  <a16:creationId xmlns:a16="http://schemas.microsoft.com/office/drawing/2014/main" id="{0E629AD0-3E44-4AEF-B7A6-CEC3E2F33BB8}"/>
                </a:ext>
              </a:extLst>
            </p:cNvPr>
            <p:cNvSpPr>
              <a:spLocks noChangeArrowheads="1"/>
            </p:cNvSpPr>
            <p:nvPr/>
          </p:nvSpPr>
          <p:spPr bwMode="auto">
            <a:xfrm>
              <a:off x="1885" y="2316"/>
              <a:ext cx="201" cy="234"/>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13</a:t>
              </a:r>
              <a:endParaRPr lang="en-US" altLang="en-US" sz="1800"/>
            </a:p>
          </p:txBody>
        </p:sp>
        <p:sp>
          <p:nvSpPr>
            <p:cNvPr id="146465" name="Oval 102">
              <a:extLst>
                <a:ext uri="{FF2B5EF4-FFF2-40B4-BE49-F238E27FC236}">
                  <a16:creationId xmlns:a16="http://schemas.microsoft.com/office/drawing/2014/main" id="{BAAEF656-ABF3-4968-8DCE-714EBDE656CD}"/>
                </a:ext>
              </a:extLst>
            </p:cNvPr>
            <p:cNvSpPr>
              <a:spLocks noChangeArrowheads="1"/>
            </p:cNvSpPr>
            <p:nvPr/>
          </p:nvSpPr>
          <p:spPr bwMode="auto">
            <a:xfrm>
              <a:off x="2240" y="2692"/>
              <a:ext cx="201"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34</a:t>
              </a:r>
              <a:endParaRPr lang="en-US" altLang="en-US" sz="1800"/>
            </a:p>
          </p:txBody>
        </p:sp>
        <p:sp>
          <p:nvSpPr>
            <p:cNvPr id="146466" name="Oval 103">
              <a:extLst>
                <a:ext uri="{FF2B5EF4-FFF2-40B4-BE49-F238E27FC236}">
                  <a16:creationId xmlns:a16="http://schemas.microsoft.com/office/drawing/2014/main" id="{A78B8E1A-EA6E-4583-AED4-FCCAC6A32982}"/>
                </a:ext>
              </a:extLst>
            </p:cNvPr>
            <p:cNvSpPr>
              <a:spLocks noChangeArrowheads="1"/>
            </p:cNvSpPr>
            <p:nvPr/>
          </p:nvSpPr>
          <p:spPr bwMode="auto">
            <a:xfrm>
              <a:off x="2951" y="3067"/>
              <a:ext cx="201"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49</a:t>
              </a:r>
              <a:endParaRPr lang="en-US" altLang="en-US" sz="1800"/>
            </a:p>
          </p:txBody>
        </p:sp>
        <p:sp>
          <p:nvSpPr>
            <p:cNvPr id="146467" name="Oval 104">
              <a:extLst>
                <a:ext uri="{FF2B5EF4-FFF2-40B4-BE49-F238E27FC236}">
                  <a16:creationId xmlns:a16="http://schemas.microsoft.com/office/drawing/2014/main" id="{EC46D618-D94E-4004-A372-63D584CCCE63}"/>
                </a:ext>
              </a:extLst>
            </p:cNvPr>
            <p:cNvSpPr>
              <a:spLocks noChangeArrowheads="1"/>
            </p:cNvSpPr>
            <p:nvPr/>
          </p:nvSpPr>
          <p:spPr bwMode="auto">
            <a:xfrm>
              <a:off x="2596" y="2692"/>
              <a:ext cx="200"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25</a:t>
              </a:r>
              <a:endParaRPr lang="en-US" altLang="en-US" sz="1800"/>
            </a:p>
          </p:txBody>
        </p:sp>
        <p:cxnSp>
          <p:nvCxnSpPr>
            <p:cNvPr id="146468" name="AutoShape 105">
              <a:extLst>
                <a:ext uri="{FF2B5EF4-FFF2-40B4-BE49-F238E27FC236}">
                  <a16:creationId xmlns:a16="http://schemas.microsoft.com/office/drawing/2014/main" id="{C41B5EDD-131B-4034-BFDC-734146587C02}"/>
                </a:ext>
              </a:extLst>
            </p:cNvPr>
            <p:cNvCxnSpPr>
              <a:cxnSpLocks noChangeShapeType="1"/>
              <a:stCxn id="146464" idx="5"/>
              <a:endCxn id="146465" idx="1"/>
            </p:cNvCxnSpPr>
            <p:nvPr/>
          </p:nvCxnSpPr>
          <p:spPr bwMode="auto">
            <a:xfrm>
              <a:off x="2056" y="2516"/>
              <a:ext cx="214" cy="21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469" name="AutoShape 106">
              <a:extLst>
                <a:ext uri="{FF2B5EF4-FFF2-40B4-BE49-F238E27FC236}">
                  <a16:creationId xmlns:a16="http://schemas.microsoft.com/office/drawing/2014/main" id="{9D3D851B-A2AE-4129-A3DA-31925405C051}"/>
                </a:ext>
              </a:extLst>
            </p:cNvPr>
            <p:cNvCxnSpPr>
              <a:cxnSpLocks noChangeShapeType="1"/>
              <a:stCxn id="146467" idx="5"/>
              <a:endCxn id="146466" idx="1"/>
            </p:cNvCxnSpPr>
            <p:nvPr/>
          </p:nvCxnSpPr>
          <p:spPr bwMode="auto">
            <a:xfrm>
              <a:off x="2767" y="2893"/>
              <a:ext cx="213" cy="20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470" name="AutoShape 107">
              <a:extLst>
                <a:ext uri="{FF2B5EF4-FFF2-40B4-BE49-F238E27FC236}">
                  <a16:creationId xmlns:a16="http://schemas.microsoft.com/office/drawing/2014/main" id="{706E5A7A-9434-4C77-8559-50E34613F398}"/>
                </a:ext>
              </a:extLst>
            </p:cNvPr>
            <p:cNvCxnSpPr>
              <a:cxnSpLocks noChangeShapeType="1"/>
              <a:stCxn id="146464" idx="5"/>
              <a:endCxn id="146467" idx="1"/>
            </p:cNvCxnSpPr>
            <p:nvPr/>
          </p:nvCxnSpPr>
          <p:spPr bwMode="auto">
            <a:xfrm>
              <a:off x="2056" y="2516"/>
              <a:ext cx="569" cy="21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46458" name="AutoShape 109">
            <a:extLst>
              <a:ext uri="{FF2B5EF4-FFF2-40B4-BE49-F238E27FC236}">
                <a16:creationId xmlns:a16="http://schemas.microsoft.com/office/drawing/2014/main" id="{839E480A-C24D-473B-BECA-292A67E02BE1}"/>
              </a:ext>
            </a:extLst>
          </p:cNvPr>
          <p:cNvCxnSpPr>
            <a:cxnSpLocks noChangeShapeType="1"/>
            <a:stCxn id="146438" idx="6"/>
            <a:endCxn id="146464" idx="2"/>
          </p:cNvCxnSpPr>
          <p:nvPr/>
        </p:nvCxnSpPr>
        <p:spPr bwMode="auto">
          <a:xfrm>
            <a:off x="2673350" y="2193925"/>
            <a:ext cx="957263"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459" name="AutoShape 110">
            <a:extLst>
              <a:ext uri="{FF2B5EF4-FFF2-40B4-BE49-F238E27FC236}">
                <a16:creationId xmlns:a16="http://schemas.microsoft.com/office/drawing/2014/main" id="{94B40D25-0D40-415C-8888-865493CA7DB9}"/>
              </a:ext>
            </a:extLst>
          </p:cNvPr>
          <p:cNvCxnSpPr>
            <a:cxnSpLocks noChangeShapeType="1"/>
            <a:stCxn id="146464" idx="6"/>
            <a:endCxn id="146471" idx="2"/>
          </p:cNvCxnSpPr>
          <p:nvPr/>
        </p:nvCxnSpPr>
        <p:spPr bwMode="auto">
          <a:xfrm>
            <a:off x="3949700" y="2193925"/>
            <a:ext cx="989013"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6460" name="AutoShape 111">
            <a:extLst>
              <a:ext uri="{FF2B5EF4-FFF2-40B4-BE49-F238E27FC236}">
                <a16:creationId xmlns:a16="http://schemas.microsoft.com/office/drawing/2014/main" id="{C9943F4E-A9BF-4FC6-BE27-59645E36EEA5}"/>
              </a:ext>
            </a:extLst>
          </p:cNvPr>
          <p:cNvSpPr>
            <a:spLocks/>
          </p:cNvSpPr>
          <p:nvPr/>
        </p:nvSpPr>
        <p:spPr bwMode="auto">
          <a:xfrm rot="-5400000">
            <a:off x="1342232" y="3417094"/>
            <a:ext cx="203200" cy="1639887"/>
          </a:xfrm>
          <a:prstGeom prst="leftBrace">
            <a:avLst>
              <a:gd name="adj1" fmla="val 6725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46461" name="Text Box 112">
            <a:extLst>
              <a:ext uri="{FF2B5EF4-FFF2-40B4-BE49-F238E27FC236}">
                <a16:creationId xmlns:a16="http://schemas.microsoft.com/office/drawing/2014/main" id="{C010849F-63B9-420E-9B7D-32D22EE298DA}"/>
              </a:ext>
            </a:extLst>
          </p:cNvPr>
          <p:cNvSpPr txBox="1">
            <a:spLocks noChangeArrowheads="1"/>
          </p:cNvSpPr>
          <p:nvPr/>
        </p:nvSpPr>
        <p:spPr bwMode="auto">
          <a:xfrm>
            <a:off x="304800" y="4418013"/>
            <a:ext cx="23002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2 B</a:t>
            </a:r>
            <a:r>
              <a:rPr lang="tr-TR" altLang="en-US" sz="2400" baseline="-25000"/>
              <a:t>1</a:t>
            </a:r>
            <a:r>
              <a:rPr lang="tr-TR" altLang="en-US" sz="2400"/>
              <a:t>s to merge toa B</a:t>
            </a:r>
            <a:r>
              <a:rPr lang="tr-TR" altLang="en-US" sz="2400" baseline="-25000"/>
              <a:t>2</a:t>
            </a:r>
          </a:p>
        </p:txBody>
      </p:sp>
      <p:sp>
        <p:nvSpPr>
          <p:cNvPr id="146462" name="AutoShape 113">
            <a:extLst>
              <a:ext uri="{FF2B5EF4-FFF2-40B4-BE49-F238E27FC236}">
                <a16:creationId xmlns:a16="http://schemas.microsoft.com/office/drawing/2014/main" id="{A319F8F9-3C32-4926-96A7-19B6BB537687}"/>
              </a:ext>
            </a:extLst>
          </p:cNvPr>
          <p:cNvSpPr>
            <a:spLocks/>
          </p:cNvSpPr>
          <p:nvPr/>
        </p:nvSpPr>
        <p:spPr bwMode="auto">
          <a:xfrm rot="-5400000">
            <a:off x="3904456" y="2567782"/>
            <a:ext cx="261937" cy="3251200"/>
          </a:xfrm>
          <a:prstGeom prst="leftBrace">
            <a:avLst>
              <a:gd name="adj1" fmla="val 103435"/>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46463" name="Text Box 114">
            <a:extLst>
              <a:ext uri="{FF2B5EF4-FFF2-40B4-BE49-F238E27FC236}">
                <a16:creationId xmlns:a16="http://schemas.microsoft.com/office/drawing/2014/main" id="{F48230A4-C334-497C-B2E2-B60C4F78486D}"/>
              </a:ext>
            </a:extLst>
          </p:cNvPr>
          <p:cNvSpPr txBox="1">
            <a:spLocks noChangeArrowheads="1"/>
          </p:cNvSpPr>
          <p:nvPr/>
        </p:nvSpPr>
        <p:spPr bwMode="auto">
          <a:xfrm>
            <a:off x="2624138" y="4391025"/>
            <a:ext cx="3144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2 B</a:t>
            </a:r>
            <a:r>
              <a:rPr lang="tr-TR" altLang="en-US" sz="2400" baseline="-25000"/>
              <a:t>2</a:t>
            </a:r>
            <a:r>
              <a:rPr lang="tr-TR" altLang="en-US" sz="2400"/>
              <a:t>s to merge to a B</a:t>
            </a:r>
            <a:r>
              <a:rPr lang="tr-TR" altLang="en-US" sz="2400" baseline="-25000"/>
              <a:t>3</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Veri Yer Tutucusu 3">
            <a:extLst>
              <a:ext uri="{FF2B5EF4-FFF2-40B4-BE49-F238E27FC236}">
                <a16:creationId xmlns:a16="http://schemas.microsoft.com/office/drawing/2014/main" id="{A75D9397-1CD5-47B5-B871-5ACEE2E5D370}"/>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702DFA2-035E-418E-A18C-884D90C80F0D}" type="datetime4">
              <a:rPr lang="en-US" altLang="en-US" sz="1400" smtClean="0"/>
              <a:pPr>
                <a:spcBef>
                  <a:spcPct val="0"/>
                </a:spcBef>
                <a:buFontTx/>
                <a:buNone/>
              </a:pPr>
              <a:t>December 14, 2024</a:t>
            </a:fld>
            <a:endParaRPr lang="en-US" altLang="en-US" sz="1400"/>
          </a:p>
        </p:txBody>
      </p:sp>
      <p:sp>
        <p:nvSpPr>
          <p:cNvPr id="147459" name="Alt Bilgi Yer Tutucusu 4">
            <a:extLst>
              <a:ext uri="{FF2B5EF4-FFF2-40B4-BE49-F238E27FC236}">
                <a16:creationId xmlns:a16="http://schemas.microsoft.com/office/drawing/2014/main" id="{2D7477A3-7A8D-4A3B-8EA8-2EDDE7FDFFA5}"/>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47460" name="Slayt Numarası Yer Tutucusu 5">
            <a:extLst>
              <a:ext uri="{FF2B5EF4-FFF2-40B4-BE49-F238E27FC236}">
                <a16:creationId xmlns:a16="http://schemas.microsoft.com/office/drawing/2014/main" id="{BFE74606-7506-4ADD-BBE1-4EED670EA65A}"/>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5522635-4C06-4DD8-85CA-F620B06325F4}" type="slidenum">
              <a:rPr lang="en-US" altLang="en-US" sz="1400" smtClean="0"/>
              <a:pPr>
                <a:spcBef>
                  <a:spcPct val="0"/>
                </a:spcBef>
                <a:buFontTx/>
                <a:buNone/>
              </a:pPr>
              <a:t>139</a:t>
            </a:fld>
            <a:endParaRPr lang="en-US" altLang="en-US" sz="1400"/>
          </a:p>
        </p:txBody>
      </p:sp>
      <p:sp>
        <p:nvSpPr>
          <p:cNvPr id="147461" name="Rectangle 2">
            <a:extLst>
              <a:ext uri="{FF2B5EF4-FFF2-40B4-BE49-F238E27FC236}">
                <a16:creationId xmlns:a16="http://schemas.microsoft.com/office/drawing/2014/main" id="{9FE52E1E-7CCA-4E82-BAF6-CE03BC98B1FC}"/>
              </a:ext>
            </a:extLst>
          </p:cNvPr>
          <p:cNvSpPr>
            <a:spLocks noGrp="1" noChangeArrowheads="1"/>
          </p:cNvSpPr>
          <p:nvPr>
            <p:ph type="title"/>
          </p:nvPr>
        </p:nvSpPr>
        <p:spPr>
          <a:xfrm>
            <a:off x="457200" y="274638"/>
            <a:ext cx="8229600" cy="1289050"/>
          </a:xfrm>
        </p:spPr>
        <p:txBody>
          <a:bodyPr/>
          <a:lstStyle/>
          <a:p>
            <a:pPr eaLnBrk="1" hangingPunct="1"/>
            <a:r>
              <a:rPr lang="tr-TR" altLang="en-US" sz="4000"/>
              <a:t>BH merged with BH1... 3B</a:t>
            </a:r>
            <a:r>
              <a:rPr lang="tr-TR" altLang="en-US" sz="4000" baseline="-25000"/>
              <a:t>2</a:t>
            </a:r>
            <a:r>
              <a:rPr lang="tr-TR" altLang="en-US" sz="4000"/>
              <a:t>s</a:t>
            </a:r>
            <a:endParaRPr lang="en-US" altLang="en-US" sz="4000"/>
          </a:p>
        </p:txBody>
      </p:sp>
      <p:sp>
        <p:nvSpPr>
          <p:cNvPr id="147462" name="Oval 3">
            <a:extLst>
              <a:ext uri="{FF2B5EF4-FFF2-40B4-BE49-F238E27FC236}">
                <a16:creationId xmlns:a16="http://schemas.microsoft.com/office/drawing/2014/main" id="{A8DA3093-A2D7-40CE-ACE9-D72D3148B8AE}"/>
              </a:ext>
            </a:extLst>
          </p:cNvPr>
          <p:cNvSpPr>
            <a:spLocks noChangeArrowheads="1"/>
          </p:cNvSpPr>
          <p:nvPr/>
        </p:nvSpPr>
        <p:spPr bwMode="auto">
          <a:xfrm>
            <a:off x="2179638" y="2022475"/>
            <a:ext cx="319087" cy="37147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7463" name="Oval 4">
            <a:extLst>
              <a:ext uri="{FF2B5EF4-FFF2-40B4-BE49-F238E27FC236}">
                <a16:creationId xmlns:a16="http://schemas.microsoft.com/office/drawing/2014/main" id="{EC6F32CB-167E-42D8-BD09-FF957BBBDB5A}"/>
              </a:ext>
            </a:extLst>
          </p:cNvPr>
          <p:cNvSpPr>
            <a:spLocks noChangeArrowheads="1"/>
          </p:cNvSpPr>
          <p:nvPr/>
        </p:nvSpPr>
        <p:spPr bwMode="auto">
          <a:xfrm>
            <a:off x="2743200" y="2619375"/>
            <a:ext cx="319088"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93</a:t>
            </a:r>
            <a:endParaRPr lang="en-US" altLang="en-US" sz="1800"/>
          </a:p>
        </p:txBody>
      </p:sp>
      <p:sp>
        <p:nvSpPr>
          <p:cNvPr id="147464" name="Oval 5">
            <a:extLst>
              <a:ext uri="{FF2B5EF4-FFF2-40B4-BE49-F238E27FC236}">
                <a16:creationId xmlns:a16="http://schemas.microsoft.com/office/drawing/2014/main" id="{B37958E2-5A59-4B2A-B1F4-E0D7B8F1C4B7}"/>
              </a:ext>
            </a:extLst>
          </p:cNvPr>
          <p:cNvSpPr>
            <a:spLocks noChangeArrowheads="1"/>
          </p:cNvSpPr>
          <p:nvPr/>
        </p:nvSpPr>
        <p:spPr bwMode="auto">
          <a:xfrm>
            <a:off x="3871913" y="3214688"/>
            <a:ext cx="319087"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99</a:t>
            </a:r>
            <a:endParaRPr lang="en-US" altLang="en-US" sz="1800"/>
          </a:p>
        </p:txBody>
      </p:sp>
      <p:sp>
        <p:nvSpPr>
          <p:cNvPr id="147465" name="Oval 6">
            <a:extLst>
              <a:ext uri="{FF2B5EF4-FFF2-40B4-BE49-F238E27FC236}">
                <a16:creationId xmlns:a16="http://schemas.microsoft.com/office/drawing/2014/main" id="{F36250CB-70DB-4C6E-B713-20DCE487C210}"/>
              </a:ext>
            </a:extLst>
          </p:cNvPr>
          <p:cNvSpPr>
            <a:spLocks noChangeArrowheads="1"/>
          </p:cNvSpPr>
          <p:nvPr/>
        </p:nvSpPr>
        <p:spPr bwMode="auto">
          <a:xfrm>
            <a:off x="3308350" y="2619375"/>
            <a:ext cx="317500" cy="3730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95</a:t>
            </a:r>
            <a:endParaRPr lang="en-US" altLang="en-US" sz="1800"/>
          </a:p>
        </p:txBody>
      </p:sp>
      <p:cxnSp>
        <p:nvCxnSpPr>
          <p:cNvPr id="147466" name="AutoShape 7">
            <a:extLst>
              <a:ext uri="{FF2B5EF4-FFF2-40B4-BE49-F238E27FC236}">
                <a16:creationId xmlns:a16="http://schemas.microsoft.com/office/drawing/2014/main" id="{27938B21-B7F1-4D9F-870C-DBF76671BFB6}"/>
              </a:ext>
            </a:extLst>
          </p:cNvPr>
          <p:cNvCxnSpPr>
            <a:cxnSpLocks noChangeShapeType="1"/>
            <a:stCxn id="147462" idx="5"/>
            <a:endCxn id="147463" idx="1"/>
          </p:cNvCxnSpPr>
          <p:nvPr/>
        </p:nvCxnSpPr>
        <p:spPr bwMode="auto">
          <a:xfrm>
            <a:off x="2451100" y="2339975"/>
            <a:ext cx="339725" cy="333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467" name="AutoShape 8">
            <a:extLst>
              <a:ext uri="{FF2B5EF4-FFF2-40B4-BE49-F238E27FC236}">
                <a16:creationId xmlns:a16="http://schemas.microsoft.com/office/drawing/2014/main" id="{1D516CDE-E3E6-4251-90C3-FCE5962C5A73}"/>
              </a:ext>
            </a:extLst>
          </p:cNvPr>
          <p:cNvCxnSpPr>
            <a:cxnSpLocks noChangeShapeType="1"/>
            <a:stCxn id="147465" idx="5"/>
            <a:endCxn id="147464" idx="1"/>
          </p:cNvCxnSpPr>
          <p:nvPr/>
        </p:nvCxnSpPr>
        <p:spPr bwMode="auto">
          <a:xfrm>
            <a:off x="3579813" y="2938463"/>
            <a:ext cx="338137" cy="3302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468" name="AutoShape 9">
            <a:extLst>
              <a:ext uri="{FF2B5EF4-FFF2-40B4-BE49-F238E27FC236}">
                <a16:creationId xmlns:a16="http://schemas.microsoft.com/office/drawing/2014/main" id="{A65E1E31-E1D9-4144-ADBA-6B4DFA3214DA}"/>
              </a:ext>
            </a:extLst>
          </p:cNvPr>
          <p:cNvCxnSpPr>
            <a:cxnSpLocks noChangeShapeType="1"/>
            <a:stCxn id="147462" idx="5"/>
            <a:endCxn id="147465" idx="1"/>
          </p:cNvCxnSpPr>
          <p:nvPr/>
        </p:nvCxnSpPr>
        <p:spPr bwMode="auto">
          <a:xfrm>
            <a:off x="2451100" y="2339975"/>
            <a:ext cx="903288" cy="333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7469" name="Oval 11">
            <a:extLst>
              <a:ext uri="{FF2B5EF4-FFF2-40B4-BE49-F238E27FC236}">
                <a16:creationId xmlns:a16="http://schemas.microsoft.com/office/drawing/2014/main" id="{FC7282F9-FA01-4C93-865B-FCEBF193BECE}"/>
              </a:ext>
            </a:extLst>
          </p:cNvPr>
          <p:cNvSpPr>
            <a:spLocks noChangeArrowheads="1"/>
          </p:cNvSpPr>
          <p:nvPr/>
        </p:nvSpPr>
        <p:spPr bwMode="auto">
          <a:xfrm>
            <a:off x="180975" y="2017713"/>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24</a:t>
            </a:r>
            <a:endParaRPr lang="en-US" altLang="en-US" sz="1800"/>
          </a:p>
        </p:txBody>
      </p:sp>
      <p:sp>
        <p:nvSpPr>
          <p:cNvPr id="147470" name="Text Box 17">
            <a:extLst>
              <a:ext uri="{FF2B5EF4-FFF2-40B4-BE49-F238E27FC236}">
                <a16:creationId xmlns:a16="http://schemas.microsoft.com/office/drawing/2014/main" id="{C3662A94-B008-4ED1-866A-A24A25B3F040}"/>
              </a:ext>
            </a:extLst>
          </p:cNvPr>
          <p:cNvSpPr txBox="1">
            <a:spLocks noChangeArrowheads="1"/>
          </p:cNvSpPr>
          <p:nvPr/>
        </p:nvSpPr>
        <p:spPr bwMode="auto">
          <a:xfrm>
            <a:off x="254000" y="1355725"/>
            <a:ext cx="960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BH...</a:t>
            </a:r>
          </a:p>
        </p:txBody>
      </p:sp>
      <p:cxnSp>
        <p:nvCxnSpPr>
          <p:cNvPr id="147471" name="AutoShape 18">
            <a:extLst>
              <a:ext uri="{FF2B5EF4-FFF2-40B4-BE49-F238E27FC236}">
                <a16:creationId xmlns:a16="http://schemas.microsoft.com/office/drawing/2014/main" id="{AA3168B1-973C-436C-B6F4-6288907FE508}"/>
              </a:ext>
            </a:extLst>
          </p:cNvPr>
          <p:cNvCxnSpPr>
            <a:cxnSpLocks noChangeShapeType="1"/>
            <a:stCxn id="147469" idx="6"/>
            <a:endCxn id="147480" idx="2"/>
          </p:cNvCxnSpPr>
          <p:nvPr/>
        </p:nvCxnSpPr>
        <p:spPr bwMode="auto">
          <a:xfrm>
            <a:off x="500063" y="2205038"/>
            <a:ext cx="228600" cy="31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7472" name="Group 21">
            <a:extLst>
              <a:ext uri="{FF2B5EF4-FFF2-40B4-BE49-F238E27FC236}">
                <a16:creationId xmlns:a16="http://schemas.microsoft.com/office/drawing/2014/main" id="{A4565F77-2F2D-47AB-96B9-E1AB86C33386}"/>
              </a:ext>
            </a:extLst>
          </p:cNvPr>
          <p:cNvGrpSpPr>
            <a:grpSpLocks/>
          </p:cNvGrpSpPr>
          <p:nvPr/>
        </p:nvGrpSpPr>
        <p:grpSpPr bwMode="auto">
          <a:xfrm>
            <a:off x="4938713" y="2008188"/>
            <a:ext cx="3703637" cy="2162175"/>
            <a:chOff x="680" y="906"/>
            <a:chExt cx="4464" cy="1644"/>
          </a:xfrm>
        </p:grpSpPr>
        <p:sp>
          <p:nvSpPr>
            <p:cNvPr id="147494" name="Oval 22">
              <a:extLst>
                <a:ext uri="{FF2B5EF4-FFF2-40B4-BE49-F238E27FC236}">
                  <a16:creationId xmlns:a16="http://schemas.microsoft.com/office/drawing/2014/main" id="{1EB6E531-BC02-4F58-9DB1-34F4FE3B3CF6}"/>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21</a:t>
              </a:r>
              <a:endParaRPr lang="en-US" altLang="en-US" sz="1800"/>
            </a:p>
          </p:txBody>
        </p:sp>
        <p:sp>
          <p:nvSpPr>
            <p:cNvPr id="147495" name="Oval 23">
              <a:extLst>
                <a:ext uri="{FF2B5EF4-FFF2-40B4-BE49-F238E27FC236}">
                  <a16:creationId xmlns:a16="http://schemas.microsoft.com/office/drawing/2014/main" id="{B582CB62-C99A-46A8-9CAE-1FA32B24A3DE}"/>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69</a:t>
              </a:r>
              <a:endParaRPr lang="en-US" altLang="en-US" sz="1800"/>
            </a:p>
          </p:txBody>
        </p:sp>
        <p:sp>
          <p:nvSpPr>
            <p:cNvPr id="147496" name="Oval 24">
              <a:extLst>
                <a:ext uri="{FF2B5EF4-FFF2-40B4-BE49-F238E27FC236}">
                  <a16:creationId xmlns:a16="http://schemas.microsoft.com/office/drawing/2014/main" id="{BEF3FFE0-F932-49BA-8858-EBC82509A232}"/>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77</a:t>
              </a:r>
              <a:endParaRPr lang="en-US" altLang="en-US" sz="1800"/>
            </a:p>
          </p:txBody>
        </p:sp>
        <p:sp>
          <p:nvSpPr>
            <p:cNvPr id="147497" name="Oval 25">
              <a:extLst>
                <a:ext uri="{FF2B5EF4-FFF2-40B4-BE49-F238E27FC236}">
                  <a16:creationId xmlns:a16="http://schemas.microsoft.com/office/drawing/2014/main" id="{E634A7DF-2597-480C-9738-1DC938DF95CC}"/>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41</a:t>
              </a:r>
              <a:endParaRPr lang="en-US" altLang="en-US" sz="1800"/>
            </a:p>
          </p:txBody>
        </p:sp>
        <p:sp>
          <p:nvSpPr>
            <p:cNvPr id="147498" name="Oval 26">
              <a:extLst>
                <a:ext uri="{FF2B5EF4-FFF2-40B4-BE49-F238E27FC236}">
                  <a16:creationId xmlns:a16="http://schemas.microsoft.com/office/drawing/2014/main" id="{B62A76BF-E2AE-45D1-822B-D1360B51D700}"/>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61</a:t>
              </a:r>
              <a:endParaRPr lang="en-US" altLang="en-US" sz="1800"/>
            </a:p>
          </p:txBody>
        </p:sp>
        <p:sp>
          <p:nvSpPr>
            <p:cNvPr id="147499" name="Oval 27">
              <a:extLst>
                <a:ext uri="{FF2B5EF4-FFF2-40B4-BE49-F238E27FC236}">
                  <a16:creationId xmlns:a16="http://schemas.microsoft.com/office/drawing/2014/main" id="{6C7C73E2-9956-4D81-9A1D-AE1BD484D93F}"/>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57</a:t>
              </a:r>
              <a:endParaRPr lang="en-US" altLang="en-US" sz="1800"/>
            </a:p>
          </p:txBody>
        </p:sp>
        <p:sp>
          <p:nvSpPr>
            <p:cNvPr id="147500" name="Oval 28">
              <a:extLst>
                <a:ext uri="{FF2B5EF4-FFF2-40B4-BE49-F238E27FC236}">
                  <a16:creationId xmlns:a16="http://schemas.microsoft.com/office/drawing/2014/main" id="{0D2A05BC-D76E-44E2-B811-81F3036B3EC3}"/>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7501" name="Oval 29">
              <a:extLst>
                <a:ext uri="{FF2B5EF4-FFF2-40B4-BE49-F238E27FC236}">
                  <a16:creationId xmlns:a16="http://schemas.microsoft.com/office/drawing/2014/main" id="{5B7EA117-A76C-42B4-916A-B5B14604E363}"/>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72</a:t>
              </a:r>
              <a:endParaRPr lang="en-US" altLang="en-US" sz="1800"/>
            </a:p>
          </p:txBody>
        </p:sp>
        <p:cxnSp>
          <p:nvCxnSpPr>
            <p:cNvPr id="147502" name="AutoShape 30">
              <a:extLst>
                <a:ext uri="{FF2B5EF4-FFF2-40B4-BE49-F238E27FC236}">
                  <a16:creationId xmlns:a16="http://schemas.microsoft.com/office/drawing/2014/main" id="{117AE972-2C20-4641-AAF8-6BF4DACA23AD}"/>
                </a:ext>
              </a:extLst>
            </p:cNvPr>
            <p:cNvCxnSpPr>
              <a:cxnSpLocks noChangeShapeType="1"/>
              <a:stCxn id="147494" idx="5"/>
              <a:endCxn id="147497"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503" name="AutoShape 31">
              <a:extLst>
                <a:ext uri="{FF2B5EF4-FFF2-40B4-BE49-F238E27FC236}">
                  <a16:creationId xmlns:a16="http://schemas.microsoft.com/office/drawing/2014/main" id="{784D9FE4-710B-45AB-899F-A71228E2D875}"/>
                </a:ext>
              </a:extLst>
            </p:cNvPr>
            <p:cNvCxnSpPr>
              <a:cxnSpLocks noChangeShapeType="1"/>
              <a:stCxn id="147495" idx="5"/>
              <a:endCxn id="147496"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504" name="AutoShape 32">
              <a:extLst>
                <a:ext uri="{FF2B5EF4-FFF2-40B4-BE49-F238E27FC236}">
                  <a16:creationId xmlns:a16="http://schemas.microsoft.com/office/drawing/2014/main" id="{FC4690C0-9C5D-46F5-8591-CE9234920E68}"/>
                </a:ext>
              </a:extLst>
            </p:cNvPr>
            <p:cNvCxnSpPr>
              <a:cxnSpLocks noChangeShapeType="1"/>
              <a:stCxn id="147499" idx="5"/>
              <a:endCxn id="147498"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505" name="AutoShape 33">
              <a:extLst>
                <a:ext uri="{FF2B5EF4-FFF2-40B4-BE49-F238E27FC236}">
                  <a16:creationId xmlns:a16="http://schemas.microsoft.com/office/drawing/2014/main" id="{39F1EBA5-CD44-4256-8EFA-ECC3899E8A00}"/>
                </a:ext>
              </a:extLst>
            </p:cNvPr>
            <p:cNvCxnSpPr>
              <a:cxnSpLocks noChangeShapeType="1"/>
              <a:stCxn id="147495" idx="5"/>
              <a:endCxn id="147501"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506" name="AutoShape 34">
              <a:extLst>
                <a:ext uri="{FF2B5EF4-FFF2-40B4-BE49-F238E27FC236}">
                  <a16:creationId xmlns:a16="http://schemas.microsoft.com/office/drawing/2014/main" id="{D44A122E-6082-408D-962D-AA7900A4E5B5}"/>
                </a:ext>
              </a:extLst>
            </p:cNvPr>
            <p:cNvCxnSpPr>
              <a:cxnSpLocks noChangeShapeType="1"/>
              <a:stCxn id="147494" idx="5"/>
              <a:endCxn id="147499"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507" name="AutoShape 35">
              <a:extLst>
                <a:ext uri="{FF2B5EF4-FFF2-40B4-BE49-F238E27FC236}">
                  <a16:creationId xmlns:a16="http://schemas.microsoft.com/office/drawing/2014/main" id="{1A8A34B4-0DD0-49D7-8290-802049E9AA22}"/>
                </a:ext>
              </a:extLst>
            </p:cNvPr>
            <p:cNvCxnSpPr>
              <a:cxnSpLocks noChangeShapeType="1"/>
              <a:stCxn id="147496" idx="5"/>
              <a:endCxn id="147500"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508" name="AutoShape 36">
              <a:extLst>
                <a:ext uri="{FF2B5EF4-FFF2-40B4-BE49-F238E27FC236}">
                  <a16:creationId xmlns:a16="http://schemas.microsoft.com/office/drawing/2014/main" id="{3A9791DE-0E0A-4194-B0CC-39EC72A7DEF7}"/>
                </a:ext>
              </a:extLst>
            </p:cNvPr>
            <p:cNvCxnSpPr>
              <a:cxnSpLocks noChangeShapeType="1"/>
              <a:stCxn id="147494" idx="5"/>
              <a:endCxn id="147495"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47473" name="Group 37">
            <a:extLst>
              <a:ext uri="{FF2B5EF4-FFF2-40B4-BE49-F238E27FC236}">
                <a16:creationId xmlns:a16="http://schemas.microsoft.com/office/drawing/2014/main" id="{E1BE1444-201E-4989-AE54-4024018A5B67}"/>
              </a:ext>
            </a:extLst>
          </p:cNvPr>
          <p:cNvGrpSpPr>
            <a:grpSpLocks/>
          </p:cNvGrpSpPr>
          <p:nvPr/>
        </p:nvGrpSpPr>
        <p:grpSpPr bwMode="auto">
          <a:xfrm>
            <a:off x="3630613" y="2008188"/>
            <a:ext cx="2011362" cy="1565275"/>
            <a:chOff x="1885" y="2316"/>
            <a:chExt cx="1267" cy="986"/>
          </a:xfrm>
        </p:grpSpPr>
        <p:sp>
          <p:nvSpPr>
            <p:cNvPr id="147487" name="Oval 38">
              <a:extLst>
                <a:ext uri="{FF2B5EF4-FFF2-40B4-BE49-F238E27FC236}">
                  <a16:creationId xmlns:a16="http://schemas.microsoft.com/office/drawing/2014/main" id="{5886790C-FC99-4EAA-90D9-875EFC17B29E}"/>
                </a:ext>
              </a:extLst>
            </p:cNvPr>
            <p:cNvSpPr>
              <a:spLocks noChangeArrowheads="1"/>
            </p:cNvSpPr>
            <p:nvPr/>
          </p:nvSpPr>
          <p:spPr bwMode="auto">
            <a:xfrm>
              <a:off x="1885" y="2316"/>
              <a:ext cx="201" cy="234"/>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13</a:t>
              </a:r>
              <a:endParaRPr lang="en-US" altLang="en-US" sz="1800"/>
            </a:p>
          </p:txBody>
        </p:sp>
        <p:sp>
          <p:nvSpPr>
            <p:cNvPr id="147488" name="Oval 39">
              <a:extLst>
                <a:ext uri="{FF2B5EF4-FFF2-40B4-BE49-F238E27FC236}">
                  <a16:creationId xmlns:a16="http://schemas.microsoft.com/office/drawing/2014/main" id="{4938B9A6-06E8-4E18-AAF7-0B7A9B694706}"/>
                </a:ext>
              </a:extLst>
            </p:cNvPr>
            <p:cNvSpPr>
              <a:spLocks noChangeArrowheads="1"/>
            </p:cNvSpPr>
            <p:nvPr/>
          </p:nvSpPr>
          <p:spPr bwMode="auto">
            <a:xfrm>
              <a:off x="2240" y="2692"/>
              <a:ext cx="201"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34</a:t>
              </a:r>
              <a:endParaRPr lang="en-US" altLang="en-US" sz="1800"/>
            </a:p>
          </p:txBody>
        </p:sp>
        <p:sp>
          <p:nvSpPr>
            <p:cNvPr id="147489" name="Oval 40">
              <a:extLst>
                <a:ext uri="{FF2B5EF4-FFF2-40B4-BE49-F238E27FC236}">
                  <a16:creationId xmlns:a16="http://schemas.microsoft.com/office/drawing/2014/main" id="{044CFE8E-E8C6-4FE1-9295-A96740CF6576}"/>
                </a:ext>
              </a:extLst>
            </p:cNvPr>
            <p:cNvSpPr>
              <a:spLocks noChangeArrowheads="1"/>
            </p:cNvSpPr>
            <p:nvPr/>
          </p:nvSpPr>
          <p:spPr bwMode="auto">
            <a:xfrm>
              <a:off x="2951" y="3067"/>
              <a:ext cx="201"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49</a:t>
              </a:r>
              <a:endParaRPr lang="en-US" altLang="en-US" sz="1800"/>
            </a:p>
          </p:txBody>
        </p:sp>
        <p:sp>
          <p:nvSpPr>
            <p:cNvPr id="147490" name="Oval 41">
              <a:extLst>
                <a:ext uri="{FF2B5EF4-FFF2-40B4-BE49-F238E27FC236}">
                  <a16:creationId xmlns:a16="http://schemas.microsoft.com/office/drawing/2014/main" id="{45EFD043-DCEA-4329-97A6-9B2DFF90D67F}"/>
                </a:ext>
              </a:extLst>
            </p:cNvPr>
            <p:cNvSpPr>
              <a:spLocks noChangeArrowheads="1"/>
            </p:cNvSpPr>
            <p:nvPr/>
          </p:nvSpPr>
          <p:spPr bwMode="auto">
            <a:xfrm>
              <a:off x="2596" y="2692"/>
              <a:ext cx="200"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25</a:t>
              </a:r>
              <a:endParaRPr lang="en-US" altLang="en-US" sz="1800"/>
            </a:p>
          </p:txBody>
        </p:sp>
        <p:cxnSp>
          <p:nvCxnSpPr>
            <p:cNvPr id="147491" name="AutoShape 42">
              <a:extLst>
                <a:ext uri="{FF2B5EF4-FFF2-40B4-BE49-F238E27FC236}">
                  <a16:creationId xmlns:a16="http://schemas.microsoft.com/office/drawing/2014/main" id="{CAA49D67-E6C1-4DBE-950C-5A0476D75A8C}"/>
                </a:ext>
              </a:extLst>
            </p:cNvPr>
            <p:cNvCxnSpPr>
              <a:cxnSpLocks noChangeShapeType="1"/>
              <a:stCxn id="147487" idx="5"/>
              <a:endCxn id="147488" idx="1"/>
            </p:cNvCxnSpPr>
            <p:nvPr/>
          </p:nvCxnSpPr>
          <p:spPr bwMode="auto">
            <a:xfrm>
              <a:off x="2056" y="2516"/>
              <a:ext cx="214" cy="21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492" name="AutoShape 43">
              <a:extLst>
                <a:ext uri="{FF2B5EF4-FFF2-40B4-BE49-F238E27FC236}">
                  <a16:creationId xmlns:a16="http://schemas.microsoft.com/office/drawing/2014/main" id="{EAE88B06-9368-4651-940F-BDD84E78158F}"/>
                </a:ext>
              </a:extLst>
            </p:cNvPr>
            <p:cNvCxnSpPr>
              <a:cxnSpLocks noChangeShapeType="1"/>
              <a:stCxn id="147490" idx="5"/>
              <a:endCxn id="147489" idx="1"/>
            </p:cNvCxnSpPr>
            <p:nvPr/>
          </p:nvCxnSpPr>
          <p:spPr bwMode="auto">
            <a:xfrm>
              <a:off x="2767" y="2893"/>
              <a:ext cx="213" cy="20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493" name="AutoShape 44">
              <a:extLst>
                <a:ext uri="{FF2B5EF4-FFF2-40B4-BE49-F238E27FC236}">
                  <a16:creationId xmlns:a16="http://schemas.microsoft.com/office/drawing/2014/main" id="{C653C864-3A9B-48DB-898F-66F12036EC50}"/>
                </a:ext>
              </a:extLst>
            </p:cNvPr>
            <p:cNvCxnSpPr>
              <a:cxnSpLocks noChangeShapeType="1"/>
              <a:stCxn id="147487" idx="5"/>
              <a:endCxn id="147490" idx="1"/>
            </p:cNvCxnSpPr>
            <p:nvPr/>
          </p:nvCxnSpPr>
          <p:spPr bwMode="auto">
            <a:xfrm>
              <a:off x="2056" y="2516"/>
              <a:ext cx="569" cy="21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47474" name="AutoShape 45">
            <a:extLst>
              <a:ext uri="{FF2B5EF4-FFF2-40B4-BE49-F238E27FC236}">
                <a16:creationId xmlns:a16="http://schemas.microsoft.com/office/drawing/2014/main" id="{B0DABA7D-A649-4EFD-B8FF-C5EB825DF6BE}"/>
              </a:ext>
            </a:extLst>
          </p:cNvPr>
          <p:cNvCxnSpPr>
            <a:cxnSpLocks noChangeShapeType="1"/>
            <a:stCxn id="147462" idx="6"/>
            <a:endCxn id="147487" idx="2"/>
          </p:cNvCxnSpPr>
          <p:nvPr/>
        </p:nvCxnSpPr>
        <p:spPr bwMode="auto">
          <a:xfrm flipV="1">
            <a:off x="2498725" y="2193925"/>
            <a:ext cx="1131888" cy="1428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475" name="AutoShape 46">
            <a:extLst>
              <a:ext uri="{FF2B5EF4-FFF2-40B4-BE49-F238E27FC236}">
                <a16:creationId xmlns:a16="http://schemas.microsoft.com/office/drawing/2014/main" id="{24FE6402-BA8B-4054-8524-072FBCFDCCDE}"/>
              </a:ext>
            </a:extLst>
          </p:cNvPr>
          <p:cNvCxnSpPr>
            <a:cxnSpLocks noChangeShapeType="1"/>
            <a:stCxn id="147487" idx="6"/>
            <a:endCxn id="147494" idx="2"/>
          </p:cNvCxnSpPr>
          <p:nvPr/>
        </p:nvCxnSpPr>
        <p:spPr bwMode="auto">
          <a:xfrm>
            <a:off x="3949700" y="2193925"/>
            <a:ext cx="989013"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7476" name="AutoShape 49">
            <a:extLst>
              <a:ext uri="{FF2B5EF4-FFF2-40B4-BE49-F238E27FC236}">
                <a16:creationId xmlns:a16="http://schemas.microsoft.com/office/drawing/2014/main" id="{5DDD9729-7A04-478C-B751-933C52FA994C}"/>
              </a:ext>
            </a:extLst>
          </p:cNvPr>
          <p:cNvSpPr>
            <a:spLocks/>
          </p:cNvSpPr>
          <p:nvPr/>
        </p:nvSpPr>
        <p:spPr bwMode="auto">
          <a:xfrm rot="-5400000">
            <a:off x="2997201" y="1646237"/>
            <a:ext cx="392112" cy="4964113"/>
          </a:xfrm>
          <a:prstGeom prst="leftBrace">
            <a:avLst>
              <a:gd name="adj1" fmla="val 105499"/>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47477" name="Text Box 50">
            <a:extLst>
              <a:ext uri="{FF2B5EF4-FFF2-40B4-BE49-F238E27FC236}">
                <a16:creationId xmlns:a16="http://schemas.microsoft.com/office/drawing/2014/main" id="{1C98FA98-FE97-4512-A631-CF5E65A572AF}"/>
              </a:ext>
            </a:extLst>
          </p:cNvPr>
          <p:cNvSpPr txBox="1">
            <a:spLocks noChangeArrowheads="1"/>
          </p:cNvSpPr>
          <p:nvPr/>
        </p:nvSpPr>
        <p:spPr bwMode="auto">
          <a:xfrm>
            <a:off x="1636713" y="4391025"/>
            <a:ext cx="314483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3B</a:t>
            </a:r>
            <a:r>
              <a:rPr lang="tr-TR" altLang="en-US" sz="2400" baseline="-25000"/>
              <a:t>2</a:t>
            </a:r>
            <a:r>
              <a:rPr lang="tr-TR" altLang="en-US" sz="2400"/>
              <a:t>s... Last two to merge to a B</a:t>
            </a:r>
            <a:r>
              <a:rPr lang="tr-TR" altLang="en-US" sz="2400" baseline="-25000"/>
              <a:t>3</a:t>
            </a:r>
          </a:p>
        </p:txBody>
      </p:sp>
      <p:grpSp>
        <p:nvGrpSpPr>
          <p:cNvPr id="147478" name="Group 59">
            <a:extLst>
              <a:ext uri="{FF2B5EF4-FFF2-40B4-BE49-F238E27FC236}">
                <a16:creationId xmlns:a16="http://schemas.microsoft.com/office/drawing/2014/main" id="{2462C937-3075-4C61-A9E9-7CA5BF489CC7}"/>
              </a:ext>
            </a:extLst>
          </p:cNvPr>
          <p:cNvGrpSpPr>
            <a:grpSpLocks/>
          </p:cNvGrpSpPr>
          <p:nvPr/>
        </p:nvGrpSpPr>
        <p:grpSpPr bwMode="auto">
          <a:xfrm>
            <a:off x="728663" y="2022475"/>
            <a:ext cx="2011362" cy="1565275"/>
            <a:chOff x="3924" y="2654"/>
            <a:chExt cx="1267" cy="986"/>
          </a:xfrm>
        </p:grpSpPr>
        <p:sp>
          <p:nvSpPr>
            <p:cNvPr id="147480" name="Oval 51">
              <a:extLst>
                <a:ext uri="{FF2B5EF4-FFF2-40B4-BE49-F238E27FC236}">
                  <a16:creationId xmlns:a16="http://schemas.microsoft.com/office/drawing/2014/main" id="{34C04EDF-FB08-4349-9B03-288CAFF27263}"/>
                </a:ext>
              </a:extLst>
            </p:cNvPr>
            <p:cNvSpPr>
              <a:spLocks noChangeArrowheads="1"/>
            </p:cNvSpPr>
            <p:nvPr/>
          </p:nvSpPr>
          <p:spPr bwMode="auto">
            <a:xfrm>
              <a:off x="3924" y="2654"/>
              <a:ext cx="201" cy="234"/>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12</a:t>
              </a:r>
              <a:endParaRPr lang="en-US" altLang="en-US" sz="1800"/>
            </a:p>
          </p:txBody>
        </p:sp>
        <p:sp>
          <p:nvSpPr>
            <p:cNvPr id="147481" name="Oval 52">
              <a:extLst>
                <a:ext uri="{FF2B5EF4-FFF2-40B4-BE49-F238E27FC236}">
                  <a16:creationId xmlns:a16="http://schemas.microsoft.com/office/drawing/2014/main" id="{F984C2E6-69F0-4589-9C48-B4791B11C5C2}"/>
                </a:ext>
              </a:extLst>
            </p:cNvPr>
            <p:cNvSpPr>
              <a:spLocks noChangeArrowheads="1"/>
            </p:cNvSpPr>
            <p:nvPr/>
          </p:nvSpPr>
          <p:spPr bwMode="auto">
            <a:xfrm>
              <a:off x="4279" y="3030"/>
              <a:ext cx="201"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18</a:t>
              </a:r>
              <a:endParaRPr lang="en-US" altLang="en-US" sz="1800"/>
            </a:p>
          </p:txBody>
        </p:sp>
        <p:sp>
          <p:nvSpPr>
            <p:cNvPr id="147482" name="Oval 53">
              <a:extLst>
                <a:ext uri="{FF2B5EF4-FFF2-40B4-BE49-F238E27FC236}">
                  <a16:creationId xmlns:a16="http://schemas.microsoft.com/office/drawing/2014/main" id="{D12F35A8-B0DE-44AD-A626-71F11B089077}"/>
                </a:ext>
              </a:extLst>
            </p:cNvPr>
            <p:cNvSpPr>
              <a:spLocks noChangeArrowheads="1"/>
            </p:cNvSpPr>
            <p:nvPr/>
          </p:nvSpPr>
          <p:spPr bwMode="auto">
            <a:xfrm>
              <a:off x="4990" y="3405"/>
              <a:ext cx="201"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46</a:t>
              </a:r>
              <a:endParaRPr lang="en-US" altLang="en-US" sz="1800"/>
            </a:p>
          </p:txBody>
        </p:sp>
        <p:sp>
          <p:nvSpPr>
            <p:cNvPr id="147483" name="Oval 54">
              <a:extLst>
                <a:ext uri="{FF2B5EF4-FFF2-40B4-BE49-F238E27FC236}">
                  <a16:creationId xmlns:a16="http://schemas.microsoft.com/office/drawing/2014/main" id="{BAC6D01C-2588-42C2-AEA0-4AD67DEF9A7F}"/>
                </a:ext>
              </a:extLst>
            </p:cNvPr>
            <p:cNvSpPr>
              <a:spLocks noChangeArrowheads="1"/>
            </p:cNvSpPr>
            <p:nvPr/>
          </p:nvSpPr>
          <p:spPr bwMode="auto">
            <a:xfrm>
              <a:off x="4635" y="3030"/>
              <a:ext cx="200"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37</a:t>
              </a:r>
              <a:endParaRPr lang="en-US" altLang="en-US" sz="1800"/>
            </a:p>
          </p:txBody>
        </p:sp>
        <p:cxnSp>
          <p:nvCxnSpPr>
            <p:cNvPr id="147484" name="AutoShape 55">
              <a:extLst>
                <a:ext uri="{FF2B5EF4-FFF2-40B4-BE49-F238E27FC236}">
                  <a16:creationId xmlns:a16="http://schemas.microsoft.com/office/drawing/2014/main" id="{5D680769-FE76-48C4-89DD-28B4DC09FEE0}"/>
                </a:ext>
              </a:extLst>
            </p:cNvPr>
            <p:cNvCxnSpPr>
              <a:cxnSpLocks noChangeShapeType="1"/>
              <a:stCxn id="147480" idx="5"/>
              <a:endCxn id="147481" idx="1"/>
            </p:cNvCxnSpPr>
            <p:nvPr/>
          </p:nvCxnSpPr>
          <p:spPr bwMode="auto">
            <a:xfrm>
              <a:off x="4095" y="2854"/>
              <a:ext cx="214" cy="21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485" name="AutoShape 56">
              <a:extLst>
                <a:ext uri="{FF2B5EF4-FFF2-40B4-BE49-F238E27FC236}">
                  <a16:creationId xmlns:a16="http://schemas.microsoft.com/office/drawing/2014/main" id="{B5CD0BC2-511F-47D9-8F2E-7B115CC27E8E}"/>
                </a:ext>
              </a:extLst>
            </p:cNvPr>
            <p:cNvCxnSpPr>
              <a:cxnSpLocks noChangeShapeType="1"/>
              <a:stCxn id="147483" idx="5"/>
              <a:endCxn id="147482" idx="1"/>
            </p:cNvCxnSpPr>
            <p:nvPr/>
          </p:nvCxnSpPr>
          <p:spPr bwMode="auto">
            <a:xfrm>
              <a:off x="4806" y="3231"/>
              <a:ext cx="213" cy="20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486" name="AutoShape 57">
              <a:extLst>
                <a:ext uri="{FF2B5EF4-FFF2-40B4-BE49-F238E27FC236}">
                  <a16:creationId xmlns:a16="http://schemas.microsoft.com/office/drawing/2014/main" id="{0695D6C9-49DA-4D03-B24D-090AFF6CBBC1}"/>
                </a:ext>
              </a:extLst>
            </p:cNvPr>
            <p:cNvCxnSpPr>
              <a:cxnSpLocks noChangeShapeType="1"/>
              <a:stCxn id="147480" idx="5"/>
              <a:endCxn id="147483" idx="1"/>
            </p:cNvCxnSpPr>
            <p:nvPr/>
          </p:nvCxnSpPr>
          <p:spPr bwMode="auto">
            <a:xfrm>
              <a:off x="4095" y="2854"/>
              <a:ext cx="569" cy="21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47479" name="AutoShape 76">
            <a:extLst>
              <a:ext uri="{FF2B5EF4-FFF2-40B4-BE49-F238E27FC236}">
                <a16:creationId xmlns:a16="http://schemas.microsoft.com/office/drawing/2014/main" id="{C5C2F0CE-5F6E-410F-9D8E-0F92ED2814FD}"/>
              </a:ext>
            </a:extLst>
          </p:cNvPr>
          <p:cNvCxnSpPr>
            <a:cxnSpLocks noChangeShapeType="1"/>
            <a:stCxn id="147480" idx="6"/>
            <a:endCxn id="147462" idx="2"/>
          </p:cNvCxnSpPr>
          <p:nvPr/>
        </p:nvCxnSpPr>
        <p:spPr bwMode="auto">
          <a:xfrm>
            <a:off x="1047750" y="2208213"/>
            <a:ext cx="1131888"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Veri Yer Tutucusu 3">
            <a:extLst>
              <a:ext uri="{FF2B5EF4-FFF2-40B4-BE49-F238E27FC236}">
                <a16:creationId xmlns:a16="http://schemas.microsoft.com/office/drawing/2014/main" id="{81B05882-C8D5-4D26-AC5E-B5E92C2E948C}"/>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D68057E-52A0-4998-A12F-D129054A875A}" type="datetime4">
              <a:rPr lang="en-US" altLang="en-US" sz="1400" smtClean="0"/>
              <a:pPr>
                <a:spcBef>
                  <a:spcPct val="0"/>
                </a:spcBef>
                <a:buFontTx/>
                <a:buNone/>
              </a:pPr>
              <a:t>December 14, 2024</a:t>
            </a:fld>
            <a:endParaRPr lang="en-US" altLang="en-US" sz="1400"/>
          </a:p>
        </p:txBody>
      </p:sp>
      <p:sp>
        <p:nvSpPr>
          <p:cNvPr id="18435" name="Alt Bilgi Yer Tutucusu 4">
            <a:extLst>
              <a:ext uri="{FF2B5EF4-FFF2-40B4-BE49-F238E27FC236}">
                <a16:creationId xmlns:a16="http://schemas.microsoft.com/office/drawing/2014/main" id="{A9AA9EEF-8CAC-4DA1-B745-32C2DAA89B20}"/>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8436" name="Slayt Numarası Yer Tutucusu 5">
            <a:extLst>
              <a:ext uri="{FF2B5EF4-FFF2-40B4-BE49-F238E27FC236}">
                <a16:creationId xmlns:a16="http://schemas.microsoft.com/office/drawing/2014/main" id="{54F74275-3180-4D3C-8A06-F40BFB206A55}"/>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DDA8E30-E9E8-40F4-AC9C-ED37A6FC327E}" type="slidenum">
              <a:rPr lang="en-US" altLang="en-US" sz="1400" smtClean="0"/>
              <a:pPr>
                <a:spcBef>
                  <a:spcPct val="0"/>
                </a:spcBef>
                <a:buFontTx/>
                <a:buNone/>
              </a:pPr>
              <a:t>14</a:t>
            </a:fld>
            <a:endParaRPr lang="en-US" altLang="en-US" sz="1400"/>
          </a:p>
        </p:txBody>
      </p:sp>
      <p:sp>
        <p:nvSpPr>
          <p:cNvPr id="18437" name="Rectangle 2">
            <a:extLst>
              <a:ext uri="{FF2B5EF4-FFF2-40B4-BE49-F238E27FC236}">
                <a16:creationId xmlns:a16="http://schemas.microsoft.com/office/drawing/2014/main" id="{0B130058-DAA2-4825-9FDD-611F287160E0}"/>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8438" name="Oval 3">
            <a:extLst>
              <a:ext uri="{FF2B5EF4-FFF2-40B4-BE49-F238E27FC236}">
                <a16:creationId xmlns:a16="http://schemas.microsoft.com/office/drawing/2014/main" id="{4C27605C-A1A3-4574-A12B-6E36F4C3CD43}"/>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18439" name="Oval 4">
            <a:extLst>
              <a:ext uri="{FF2B5EF4-FFF2-40B4-BE49-F238E27FC236}">
                <a16:creationId xmlns:a16="http://schemas.microsoft.com/office/drawing/2014/main" id="{466DC084-93C0-45EA-92B2-F3CE8CFE6FAE}"/>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18440" name="Rectangle 5">
            <a:extLst>
              <a:ext uri="{FF2B5EF4-FFF2-40B4-BE49-F238E27FC236}">
                <a16:creationId xmlns:a16="http://schemas.microsoft.com/office/drawing/2014/main" id="{D149B5F7-566B-48B7-8A9F-AC5BF86D9832}"/>
              </a:ext>
            </a:extLst>
          </p:cNvPr>
          <p:cNvSpPr>
            <a:spLocks noGrp="1" noChangeArrowheads="1"/>
          </p:cNvSpPr>
          <p:nvPr>
            <p:ph type="title"/>
          </p:nvPr>
        </p:nvSpPr>
        <p:spPr>
          <a:noFill/>
        </p:spPr>
        <p:txBody>
          <a:bodyPr anchorCtr="0"/>
          <a:lstStyle/>
          <a:p>
            <a:pPr eaLnBrk="1" hangingPunct="1"/>
            <a:r>
              <a:rPr lang="en-US" altLang="en-US" sz="4200"/>
              <a:t>Inserting 4…</a:t>
            </a:r>
          </a:p>
        </p:txBody>
      </p:sp>
      <p:cxnSp>
        <p:nvCxnSpPr>
          <p:cNvPr id="18441" name="AutoShape 6">
            <a:extLst>
              <a:ext uri="{FF2B5EF4-FFF2-40B4-BE49-F238E27FC236}">
                <a16:creationId xmlns:a16="http://schemas.microsoft.com/office/drawing/2014/main" id="{2CA02986-CA3C-4626-88BD-0859E57A0841}"/>
              </a:ext>
            </a:extLst>
          </p:cNvPr>
          <p:cNvCxnSpPr>
            <a:cxnSpLocks noChangeShapeType="1"/>
            <a:stCxn id="18451" idx="3"/>
            <a:endCxn id="18450"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42" name="Oval 7">
            <a:extLst>
              <a:ext uri="{FF2B5EF4-FFF2-40B4-BE49-F238E27FC236}">
                <a16:creationId xmlns:a16="http://schemas.microsoft.com/office/drawing/2014/main" id="{9B2F5810-C61D-45A6-B11F-D8339F2428B0}"/>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18443" name="Oval 8">
            <a:extLst>
              <a:ext uri="{FF2B5EF4-FFF2-40B4-BE49-F238E27FC236}">
                <a16:creationId xmlns:a16="http://schemas.microsoft.com/office/drawing/2014/main" id="{1334ABB5-CDEB-40B7-AFB8-F4B028DD69D3}"/>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18444" name="AutoShape 9">
            <a:extLst>
              <a:ext uri="{FF2B5EF4-FFF2-40B4-BE49-F238E27FC236}">
                <a16:creationId xmlns:a16="http://schemas.microsoft.com/office/drawing/2014/main" id="{D42EC27F-78DC-4DEB-9175-C59BEAC55B57}"/>
              </a:ext>
            </a:extLst>
          </p:cNvPr>
          <p:cNvCxnSpPr>
            <a:cxnSpLocks noChangeShapeType="1"/>
            <a:stCxn id="18450" idx="3"/>
            <a:endCxn id="18438"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45" name="Oval 10">
            <a:extLst>
              <a:ext uri="{FF2B5EF4-FFF2-40B4-BE49-F238E27FC236}">
                <a16:creationId xmlns:a16="http://schemas.microsoft.com/office/drawing/2014/main" id="{3C395463-9EE9-464A-ABA2-BD9252E70909}"/>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18446" name="Oval 11">
            <a:extLst>
              <a:ext uri="{FF2B5EF4-FFF2-40B4-BE49-F238E27FC236}">
                <a16:creationId xmlns:a16="http://schemas.microsoft.com/office/drawing/2014/main" id="{08E07AE7-5B8D-470E-BD67-63737C23B6F1}"/>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cxnSp>
        <p:nvCxnSpPr>
          <p:cNvPr id="18447" name="AutoShape 12">
            <a:extLst>
              <a:ext uri="{FF2B5EF4-FFF2-40B4-BE49-F238E27FC236}">
                <a16:creationId xmlns:a16="http://schemas.microsoft.com/office/drawing/2014/main" id="{9A0FD764-5949-44C9-8C4F-BB196AD0B807}"/>
              </a:ext>
            </a:extLst>
          </p:cNvPr>
          <p:cNvCxnSpPr>
            <a:cxnSpLocks noChangeShapeType="1"/>
            <a:stCxn id="18450" idx="5"/>
            <a:endCxn id="18446" idx="1"/>
          </p:cNvCxnSpPr>
          <p:nvPr/>
        </p:nvCxnSpPr>
        <p:spPr bwMode="auto">
          <a:xfrm>
            <a:off x="2582863" y="3124200"/>
            <a:ext cx="877887" cy="51752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48" name="AutoShape 13">
            <a:extLst>
              <a:ext uri="{FF2B5EF4-FFF2-40B4-BE49-F238E27FC236}">
                <a16:creationId xmlns:a16="http://schemas.microsoft.com/office/drawing/2014/main" id="{843D5659-70B0-49BA-A47B-E563DA89FD96}"/>
              </a:ext>
            </a:extLst>
          </p:cNvPr>
          <p:cNvCxnSpPr>
            <a:cxnSpLocks noChangeShapeType="1"/>
            <a:stCxn id="18451" idx="5"/>
            <a:endCxn id="18454"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49" name="Oval 14">
            <a:extLst>
              <a:ext uri="{FF2B5EF4-FFF2-40B4-BE49-F238E27FC236}">
                <a16:creationId xmlns:a16="http://schemas.microsoft.com/office/drawing/2014/main" id="{171D3C24-6D0B-49E8-9A1B-9CB49AD7E5F0}"/>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18450" name="Oval 15">
            <a:extLst>
              <a:ext uri="{FF2B5EF4-FFF2-40B4-BE49-F238E27FC236}">
                <a16:creationId xmlns:a16="http://schemas.microsoft.com/office/drawing/2014/main" id="{A57CFE2B-E647-4F40-9170-F88B5BFBFB77}"/>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18451" name="Oval 16">
            <a:extLst>
              <a:ext uri="{FF2B5EF4-FFF2-40B4-BE49-F238E27FC236}">
                <a16:creationId xmlns:a16="http://schemas.microsoft.com/office/drawing/2014/main" id="{3EB5F307-FAF7-4661-AD50-47D2BAB57A59}"/>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18452" name="Oval 17">
            <a:extLst>
              <a:ext uri="{FF2B5EF4-FFF2-40B4-BE49-F238E27FC236}">
                <a16:creationId xmlns:a16="http://schemas.microsoft.com/office/drawing/2014/main" id="{10A27CFE-3C09-4DB6-8EEA-B2B27D10C233}"/>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18453" name="AutoShape 18">
            <a:extLst>
              <a:ext uri="{FF2B5EF4-FFF2-40B4-BE49-F238E27FC236}">
                <a16:creationId xmlns:a16="http://schemas.microsoft.com/office/drawing/2014/main" id="{1A4DF50E-09F4-4E7D-A936-55627C85B5C5}"/>
              </a:ext>
            </a:extLst>
          </p:cNvPr>
          <p:cNvCxnSpPr>
            <a:cxnSpLocks noChangeShapeType="1"/>
            <a:stCxn id="18455" idx="7"/>
            <a:endCxn id="18454"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54" name="Oval 19">
            <a:extLst>
              <a:ext uri="{FF2B5EF4-FFF2-40B4-BE49-F238E27FC236}">
                <a16:creationId xmlns:a16="http://schemas.microsoft.com/office/drawing/2014/main" id="{6143D955-9380-4832-9019-620E930BC70E}"/>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18455" name="Oval 20">
            <a:extLst>
              <a:ext uri="{FF2B5EF4-FFF2-40B4-BE49-F238E27FC236}">
                <a16:creationId xmlns:a16="http://schemas.microsoft.com/office/drawing/2014/main" id="{85B682C2-A595-4CD3-A406-2B3F9C29538B}"/>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18456" name="Oval 21">
            <a:extLst>
              <a:ext uri="{FF2B5EF4-FFF2-40B4-BE49-F238E27FC236}">
                <a16:creationId xmlns:a16="http://schemas.microsoft.com/office/drawing/2014/main" id="{C26C594F-7F25-4AAC-A447-382353337C92}"/>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18457" name="Oval 22">
            <a:extLst>
              <a:ext uri="{FF2B5EF4-FFF2-40B4-BE49-F238E27FC236}">
                <a16:creationId xmlns:a16="http://schemas.microsoft.com/office/drawing/2014/main" id="{C2D01BF2-99F3-413D-A1CF-E809D4E24DC0}"/>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18458" name="AutoShape 23">
            <a:extLst>
              <a:ext uri="{FF2B5EF4-FFF2-40B4-BE49-F238E27FC236}">
                <a16:creationId xmlns:a16="http://schemas.microsoft.com/office/drawing/2014/main" id="{C1D24421-999E-4DBC-982D-EDBEA3654BE6}"/>
              </a:ext>
            </a:extLst>
          </p:cNvPr>
          <p:cNvCxnSpPr>
            <a:cxnSpLocks noChangeShapeType="1"/>
            <a:stCxn id="18454" idx="5"/>
            <a:endCxn id="18457"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59" name="Oval 24">
            <a:extLst>
              <a:ext uri="{FF2B5EF4-FFF2-40B4-BE49-F238E27FC236}">
                <a16:creationId xmlns:a16="http://schemas.microsoft.com/office/drawing/2014/main" id="{7E33834B-666B-4872-94BC-18F3B9038E08}"/>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18460" name="Oval 25">
            <a:extLst>
              <a:ext uri="{FF2B5EF4-FFF2-40B4-BE49-F238E27FC236}">
                <a16:creationId xmlns:a16="http://schemas.microsoft.com/office/drawing/2014/main" id="{266F66AC-82F6-4ED7-9E39-850D4B96C9EC}"/>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18461" name="AutoShape 26">
            <a:extLst>
              <a:ext uri="{FF2B5EF4-FFF2-40B4-BE49-F238E27FC236}">
                <a16:creationId xmlns:a16="http://schemas.microsoft.com/office/drawing/2014/main" id="{BCD053D3-F064-484C-9F63-B5568890994A}"/>
              </a:ext>
            </a:extLst>
          </p:cNvPr>
          <p:cNvCxnSpPr>
            <a:cxnSpLocks noChangeShapeType="1"/>
            <a:stCxn id="18438" idx="3"/>
            <a:endCxn id="18460"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62" name="Oval 27">
            <a:extLst>
              <a:ext uri="{FF2B5EF4-FFF2-40B4-BE49-F238E27FC236}">
                <a16:creationId xmlns:a16="http://schemas.microsoft.com/office/drawing/2014/main" id="{7068A0D0-CDDD-4079-96EB-9DB61690C401}"/>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18463" name="Oval 28">
            <a:extLst>
              <a:ext uri="{FF2B5EF4-FFF2-40B4-BE49-F238E27FC236}">
                <a16:creationId xmlns:a16="http://schemas.microsoft.com/office/drawing/2014/main" id="{41A1DAD8-9D37-4882-90D6-1C4A4EC930B1}"/>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18464" name="AutoShape 29">
            <a:extLst>
              <a:ext uri="{FF2B5EF4-FFF2-40B4-BE49-F238E27FC236}">
                <a16:creationId xmlns:a16="http://schemas.microsoft.com/office/drawing/2014/main" id="{891D3E7E-0B0D-4AA2-B61D-CF4E21895252}"/>
              </a:ext>
            </a:extLst>
          </p:cNvPr>
          <p:cNvCxnSpPr>
            <a:cxnSpLocks noChangeShapeType="1"/>
            <a:stCxn id="18438" idx="5"/>
            <a:endCxn id="18463"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65" name="Oval 30">
            <a:extLst>
              <a:ext uri="{FF2B5EF4-FFF2-40B4-BE49-F238E27FC236}">
                <a16:creationId xmlns:a16="http://schemas.microsoft.com/office/drawing/2014/main" id="{D3B779F3-D3E9-4EE8-A47E-AC6289ED5860}"/>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18466" name="Oval 31">
            <a:extLst>
              <a:ext uri="{FF2B5EF4-FFF2-40B4-BE49-F238E27FC236}">
                <a16:creationId xmlns:a16="http://schemas.microsoft.com/office/drawing/2014/main" id="{BD899D6F-C72F-414E-BCC7-FDF9DA930EF2}"/>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18467" name="AutoShape 32">
            <a:extLst>
              <a:ext uri="{FF2B5EF4-FFF2-40B4-BE49-F238E27FC236}">
                <a16:creationId xmlns:a16="http://schemas.microsoft.com/office/drawing/2014/main" id="{3E7F7C5C-31C9-41E4-8699-E4D961B3362A}"/>
              </a:ext>
            </a:extLst>
          </p:cNvPr>
          <p:cNvCxnSpPr>
            <a:cxnSpLocks noChangeShapeType="1"/>
            <a:stCxn id="18446" idx="3"/>
            <a:endCxn id="18466"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357409" name="Text Box 33">
            <a:extLst>
              <a:ext uri="{FF2B5EF4-FFF2-40B4-BE49-F238E27FC236}">
                <a16:creationId xmlns:a16="http://schemas.microsoft.com/office/drawing/2014/main" id="{AF293FA9-3B5B-4070-8FA3-E034D5B833AB}"/>
              </a:ext>
            </a:extLst>
          </p:cNvPr>
          <p:cNvSpPr txBox="1">
            <a:spLocks noChangeArrowheads="1"/>
          </p:cNvSpPr>
          <p:nvPr/>
        </p:nvSpPr>
        <p:spPr bwMode="auto">
          <a:xfrm>
            <a:off x="2498725" y="4883150"/>
            <a:ext cx="9667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4</a:t>
            </a:r>
            <a:r>
              <a:rPr lang="tr-TR" altLang="en-US" sz="2400"/>
              <a:t> </a:t>
            </a:r>
            <a:r>
              <a:rPr lang="en-US" altLang="en-US" sz="2400"/>
              <a:t>&lt;</a:t>
            </a:r>
            <a:r>
              <a:rPr lang="tr-TR" altLang="en-US" sz="2400"/>
              <a:t> </a:t>
            </a:r>
            <a:r>
              <a:rPr lang="en-US" altLang="en-US" sz="2400"/>
              <a:t>16</a:t>
            </a:r>
            <a:endParaRPr lang="tr-TR" altLang="en-US" sz="2400"/>
          </a:p>
        </p:txBody>
      </p:sp>
      <p:sp>
        <p:nvSpPr>
          <p:cNvPr id="357410" name="AutoShape 34">
            <a:extLst>
              <a:ext uri="{FF2B5EF4-FFF2-40B4-BE49-F238E27FC236}">
                <a16:creationId xmlns:a16="http://schemas.microsoft.com/office/drawing/2014/main" id="{3475ACE0-80CE-435D-B801-DB047DD74D31}"/>
              </a:ext>
            </a:extLst>
          </p:cNvPr>
          <p:cNvSpPr>
            <a:spLocks noChangeArrowheads="1"/>
          </p:cNvSpPr>
          <p:nvPr/>
        </p:nvSpPr>
        <p:spPr bwMode="auto">
          <a:xfrm rot="10800000" flipH="1">
            <a:off x="2590800" y="3243263"/>
            <a:ext cx="671513" cy="685800"/>
          </a:xfrm>
          <a:custGeom>
            <a:avLst/>
            <a:gdLst>
              <a:gd name="T0" fmla="*/ 14283890 w 21600"/>
              <a:gd name="T1" fmla="*/ 0 h 21600"/>
              <a:gd name="T2" fmla="*/ 14283890 w 21600"/>
              <a:gd name="T3" fmla="*/ 12256040 h 21600"/>
              <a:gd name="T4" fmla="*/ 1888537 w 21600"/>
              <a:gd name="T5" fmla="*/ 21774150 h 21600"/>
              <a:gd name="T6" fmla="*/ 20876375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7411" name="AutoShape 35">
            <a:extLst>
              <a:ext uri="{FF2B5EF4-FFF2-40B4-BE49-F238E27FC236}">
                <a16:creationId xmlns:a16="http://schemas.microsoft.com/office/drawing/2014/main" id="{A5F422AF-A754-4C8B-A91A-F77FC1A276B1}"/>
              </a:ext>
            </a:extLst>
          </p:cNvPr>
          <p:cNvSpPr>
            <a:spLocks noChangeArrowheads="1"/>
          </p:cNvSpPr>
          <p:nvPr/>
        </p:nvSpPr>
        <p:spPr bwMode="auto">
          <a:xfrm flipH="1">
            <a:off x="2773363" y="2835275"/>
            <a:ext cx="671512" cy="685800"/>
          </a:xfrm>
          <a:custGeom>
            <a:avLst/>
            <a:gdLst>
              <a:gd name="T0" fmla="*/ 14283837 w 21600"/>
              <a:gd name="T1" fmla="*/ 0 h 21600"/>
              <a:gd name="T2" fmla="*/ 14283837 w 21600"/>
              <a:gd name="T3" fmla="*/ 12256040 h 21600"/>
              <a:gd name="T4" fmla="*/ 1888534 w 21600"/>
              <a:gd name="T5" fmla="*/ 21774150 h 21600"/>
              <a:gd name="T6" fmla="*/ 20876313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57409"/>
                                        </p:tgtEl>
                                        <p:attrNameLst>
                                          <p:attrName>style.visibility</p:attrName>
                                        </p:attrNameLst>
                                      </p:cBhvr>
                                      <p:to>
                                        <p:strVal val="visible"/>
                                      </p:to>
                                    </p:set>
                                    <p:animEffect transition="in" filter="blinds(horizontal)">
                                      <p:cBhvr>
                                        <p:cTn id="7" dur="1000"/>
                                        <p:tgtEl>
                                          <p:spTgt spid="357409"/>
                                        </p:tgtEl>
                                      </p:cBhvr>
                                    </p:animEffect>
                                  </p:childTnLst>
                                </p:cTn>
                              </p:par>
                              <p:par>
                                <p:cTn id="8" presetID="3" presetClass="entr" presetSubtype="10" fill="hold" nodeType="withEffect">
                                  <p:stCondLst>
                                    <p:cond delay="0"/>
                                  </p:stCondLst>
                                  <p:childTnLst>
                                    <p:set>
                                      <p:cBhvr>
                                        <p:cTn id="9" dur="1" fill="hold">
                                          <p:stCondLst>
                                            <p:cond delay="0"/>
                                          </p:stCondLst>
                                        </p:cTn>
                                        <p:tgtEl>
                                          <p:spTgt spid="357411"/>
                                        </p:tgtEl>
                                        <p:attrNameLst>
                                          <p:attrName>style.visibility</p:attrName>
                                        </p:attrNameLst>
                                      </p:cBhvr>
                                      <p:to>
                                        <p:strVal val="visible"/>
                                      </p:to>
                                    </p:set>
                                    <p:animEffect transition="in" filter="blinds(horizontal)">
                                      <p:cBhvr>
                                        <p:cTn id="10" dur="1000"/>
                                        <p:tgtEl>
                                          <p:spTgt spid="357411"/>
                                        </p:tgtEl>
                                      </p:cBhvr>
                                    </p:animEffect>
                                  </p:childTnLst>
                                </p:cTn>
                              </p:par>
                              <p:par>
                                <p:cTn id="11" presetID="3" presetClass="entr" presetSubtype="10" fill="hold" nodeType="withEffect">
                                  <p:stCondLst>
                                    <p:cond delay="0"/>
                                  </p:stCondLst>
                                  <p:childTnLst>
                                    <p:set>
                                      <p:cBhvr>
                                        <p:cTn id="12" dur="1" fill="hold">
                                          <p:stCondLst>
                                            <p:cond delay="0"/>
                                          </p:stCondLst>
                                        </p:cTn>
                                        <p:tgtEl>
                                          <p:spTgt spid="357410"/>
                                        </p:tgtEl>
                                        <p:attrNameLst>
                                          <p:attrName>style.visibility</p:attrName>
                                        </p:attrNameLst>
                                      </p:cBhvr>
                                      <p:to>
                                        <p:strVal val="visible"/>
                                      </p:to>
                                    </p:set>
                                    <p:animEffect transition="in" filter="blinds(horizontal)">
                                      <p:cBhvr>
                                        <p:cTn id="13" dur="1000"/>
                                        <p:tgtEl>
                                          <p:spTgt spid="35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409"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Veri Yer Tutucusu 3">
            <a:extLst>
              <a:ext uri="{FF2B5EF4-FFF2-40B4-BE49-F238E27FC236}">
                <a16:creationId xmlns:a16="http://schemas.microsoft.com/office/drawing/2014/main" id="{E4229B9F-1C35-495E-9553-F35EF4B13327}"/>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1D1DEE8-1975-4E26-8538-2AAFF273ED94}" type="datetime4">
              <a:rPr lang="en-US" altLang="en-US" sz="1400" smtClean="0"/>
              <a:pPr>
                <a:spcBef>
                  <a:spcPct val="0"/>
                </a:spcBef>
                <a:buFontTx/>
                <a:buNone/>
              </a:pPr>
              <a:t>December 14, 2024</a:t>
            </a:fld>
            <a:endParaRPr lang="en-US" altLang="en-US" sz="1400"/>
          </a:p>
        </p:txBody>
      </p:sp>
      <p:sp>
        <p:nvSpPr>
          <p:cNvPr id="148483" name="Alt Bilgi Yer Tutucusu 4">
            <a:extLst>
              <a:ext uri="{FF2B5EF4-FFF2-40B4-BE49-F238E27FC236}">
                <a16:creationId xmlns:a16="http://schemas.microsoft.com/office/drawing/2014/main" id="{8F5747CD-875F-4A3F-9272-6119F0D3A129}"/>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48484" name="Slayt Numarası Yer Tutucusu 5">
            <a:extLst>
              <a:ext uri="{FF2B5EF4-FFF2-40B4-BE49-F238E27FC236}">
                <a16:creationId xmlns:a16="http://schemas.microsoft.com/office/drawing/2014/main" id="{A173C0B2-36C2-424D-A3C4-6499FCADF20B}"/>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5063B9C-437B-4E0D-A0C6-4F2B86CDC622}" type="slidenum">
              <a:rPr lang="en-US" altLang="en-US" sz="1400" smtClean="0"/>
              <a:pPr>
                <a:spcBef>
                  <a:spcPct val="0"/>
                </a:spcBef>
                <a:buFontTx/>
                <a:buNone/>
              </a:pPr>
              <a:t>140</a:t>
            </a:fld>
            <a:endParaRPr lang="en-US" altLang="en-US" sz="1400"/>
          </a:p>
        </p:txBody>
      </p:sp>
      <p:sp>
        <p:nvSpPr>
          <p:cNvPr id="148485" name="Rectangle 2">
            <a:extLst>
              <a:ext uri="{FF2B5EF4-FFF2-40B4-BE49-F238E27FC236}">
                <a16:creationId xmlns:a16="http://schemas.microsoft.com/office/drawing/2014/main" id="{C56EE241-FDEA-4033-B0DB-BB998605D3A8}"/>
              </a:ext>
            </a:extLst>
          </p:cNvPr>
          <p:cNvSpPr>
            <a:spLocks noGrp="1" noChangeArrowheads="1"/>
          </p:cNvSpPr>
          <p:nvPr>
            <p:ph type="title"/>
          </p:nvPr>
        </p:nvSpPr>
        <p:spPr>
          <a:xfrm>
            <a:off x="457200" y="274638"/>
            <a:ext cx="8229600" cy="1244600"/>
          </a:xfrm>
        </p:spPr>
        <p:txBody>
          <a:bodyPr/>
          <a:lstStyle/>
          <a:p>
            <a:pPr eaLnBrk="1" hangingPunct="1"/>
            <a:r>
              <a:rPr lang="tr-TR" altLang="en-US" sz="4000"/>
              <a:t>BH merged with BH1... 2 B</a:t>
            </a:r>
            <a:r>
              <a:rPr lang="tr-TR" altLang="en-US" sz="4000" baseline="-25000"/>
              <a:t>3</a:t>
            </a:r>
            <a:r>
              <a:rPr lang="tr-TR" altLang="en-US" sz="4000"/>
              <a:t>s</a:t>
            </a:r>
            <a:endParaRPr lang="en-US" altLang="en-US" sz="4000"/>
          </a:p>
        </p:txBody>
      </p:sp>
      <p:sp>
        <p:nvSpPr>
          <p:cNvPr id="148486" name="Oval 3">
            <a:extLst>
              <a:ext uri="{FF2B5EF4-FFF2-40B4-BE49-F238E27FC236}">
                <a16:creationId xmlns:a16="http://schemas.microsoft.com/office/drawing/2014/main" id="{BC768F08-180B-4748-90FF-3B91F7968C89}"/>
              </a:ext>
            </a:extLst>
          </p:cNvPr>
          <p:cNvSpPr>
            <a:spLocks noChangeArrowheads="1"/>
          </p:cNvSpPr>
          <p:nvPr/>
        </p:nvSpPr>
        <p:spPr bwMode="auto">
          <a:xfrm>
            <a:off x="180975" y="2017713"/>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24</a:t>
            </a:r>
            <a:endParaRPr lang="en-US" altLang="en-US" sz="1800"/>
          </a:p>
        </p:txBody>
      </p:sp>
      <p:sp>
        <p:nvSpPr>
          <p:cNvPr id="148487" name="Text Box 4">
            <a:extLst>
              <a:ext uri="{FF2B5EF4-FFF2-40B4-BE49-F238E27FC236}">
                <a16:creationId xmlns:a16="http://schemas.microsoft.com/office/drawing/2014/main" id="{97C1EC9C-81D2-4B2B-AD21-8ACB806BD788}"/>
              </a:ext>
            </a:extLst>
          </p:cNvPr>
          <p:cNvSpPr txBox="1">
            <a:spLocks noChangeArrowheads="1"/>
          </p:cNvSpPr>
          <p:nvPr/>
        </p:nvSpPr>
        <p:spPr bwMode="auto">
          <a:xfrm>
            <a:off x="254000" y="1355725"/>
            <a:ext cx="960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BH...</a:t>
            </a:r>
          </a:p>
        </p:txBody>
      </p:sp>
      <p:cxnSp>
        <p:nvCxnSpPr>
          <p:cNvPr id="148488" name="AutoShape 5">
            <a:extLst>
              <a:ext uri="{FF2B5EF4-FFF2-40B4-BE49-F238E27FC236}">
                <a16:creationId xmlns:a16="http://schemas.microsoft.com/office/drawing/2014/main" id="{2B14DFBD-28EE-4EEB-9B8F-34B97BECEF4E}"/>
              </a:ext>
            </a:extLst>
          </p:cNvPr>
          <p:cNvCxnSpPr>
            <a:cxnSpLocks noChangeShapeType="1"/>
            <a:stCxn id="148486" idx="6"/>
            <a:endCxn id="148511" idx="2"/>
          </p:cNvCxnSpPr>
          <p:nvPr/>
        </p:nvCxnSpPr>
        <p:spPr bwMode="auto">
          <a:xfrm>
            <a:off x="500063" y="2205038"/>
            <a:ext cx="228600" cy="31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8489" name="Group 6">
            <a:extLst>
              <a:ext uri="{FF2B5EF4-FFF2-40B4-BE49-F238E27FC236}">
                <a16:creationId xmlns:a16="http://schemas.microsoft.com/office/drawing/2014/main" id="{56535AF5-A30F-4E22-AC42-216E682BB235}"/>
              </a:ext>
            </a:extLst>
          </p:cNvPr>
          <p:cNvGrpSpPr>
            <a:grpSpLocks/>
          </p:cNvGrpSpPr>
          <p:nvPr/>
        </p:nvGrpSpPr>
        <p:grpSpPr bwMode="auto">
          <a:xfrm>
            <a:off x="4924425" y="2008188"/>
            <a:ext cx="3703638" cy="2162175"/>
            <a:chOff x="680" y="906"/>
            <a:chExt cx="4464" cy="1644"/>
          </a:xfrm>
        </p:grpSpPr>
        <p:sp>
          <p:nvSpPr>
            <p:cNvPr id="148518" name="Oval 7">
              <a:extLst>
                <a:ext uri="{FF2B5EF4-FFF2-40B4-BE49-F238E27FC236}">
                  <a16:creationId xmlns:a16="http://schemas.microsoft.com/office/drawing/2014/main" id="{0FD1D582-A72A-4D1E-8D34-DB744DD8C664}"/>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21</a:t>
              </a:r>
              <a:endParaRPr lang="en-US" altLang="en-US" sz="1800"/>
            </a:p>
          </p:txBody>
        </p:sp>
        <p:sp>
          <p:nvSpPr>
            <p:cNvPr id="148519" name="Oval 8">
              <a:extLst>
                <a:ext uri="{FF2B5EF4-FFF2-40B4-BE49-F238E27FC236}">
                  <a16:creationId xmlns:a16="http://schemas.microsoft.com/office/drawing/2014/main" id="{84761EE1-EE0A-4A8F-A000-761373B52D78}"/>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69</a:t>
              </a:r>
              <a:endParaRPr lang="en-US" altLang="en-US" sz="1800"/>
            </a:p>
          </p:txBody>
        </p:sp>
        <p:sp>
          <p:nvSpPr>
            <p:cNvPr id="148520" name="Oval 9">
              <a:extLst>
                <a:ext uri="{FF2B5EF4-FFF2-40B4-BE49-F238E27FC236}">
                  <a16:creationId xmlns:a16="http://schemas.microsoft.com/office/drawing/2014/main" id="{F6C2381C-793A-48EB-96B9-00D63E363C4B}"/>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77</a:t>
              </a:r>
              <a:endParaRPr lang="en-US" altLang="en-US" sz="1800"/>
            </a:p>
          </p:txBody>
        </p:sp>
        <p:sp>
          <p:nvSpPr>
            <p:cNvPr id="148521" name="Oval 10">
              <a:extLst>
                <a:ext uri="{FF2B5EF4-FFF2-40B4-BE49-F238E27FC236}">
                  <a16:creationId xmlns:a16="http://schemas.microsoft.com/office/drawing/2014/main" id="{B7C36EE4-B77A-4DFC-810F-8EC3085AA6AE}"/>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41</a:t>
              </a:r>
              <a:endParaRPr lang="en-US" altLang="en-US" sz="1800"/>
            </a:p>
          </p:txBody>
        </p:sp>
        <p:sp>
          <p:nvSpPr>
            <p:cNvPr id="148522" name="Oval 11">
              <a:extLst>
                <a:ext uri="{FF2B5EF4-FFF2-40B4-BE49-F238E27FC236}">
                  <a16:creationId xmlns:a16="http://schemas.microsoft.com/office/drawing/2014/main" id="{CE0B4540-FF18-4C05-A7C8-612790C27ECF}"/>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61</a:t>
              </a:r>
              <a:endParaRPr lang="en-US" altLang="en-US" sz="1800"/>
            </a:p>
          </p:txBody>
        </p:sp>
        <p:sp>
          <p:nvSpPr>
            <p:cNvPr id="148523" name="Oval 12">
              <a:extLst>
                <a:ext uri="{FF2B5EF4-FFF2-40B4-BE49-F238E27FC236}">
                  <a16:creationId xmlns:a16="http://schemas.microsoft.com/office/drawing/2014/main" id="{A0CA0776-063B-4E78-9F11-1AC4DD0EC27A}"/>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57</a:t>
              </a:r>
              <a:endParaRPr lang="en-US" altLang="en-US" sz="1800"/>
            </a:p>
          </p:txBody>
        </p:sp>
        <p:sp>
          <p:nvSpPr>
            <p:cNvPr id="148524" name="Oval 13">
              <a:extLst>
                <a:ext uri="{FF2B5EF4-FFF2-40B4-BE49-F238E27FC236}">
                  <a16:creationId xmlns:a16="http://schemas.microsoft.com/office/drawing/2014/main" id="{14C92A5C-F8EC-4382-8BCA-5ACE0326DEC2}"/>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8525" name="Oval 14">
              <a:extLst>
                <a:ext uri="{FF2B5EF4-FFF2-40B4-BE49-F238E27FC236}">
                  <a16:creationId xmlns:a16="http://schemas.microsoft.com/office/drawing/2014/main" id="{FA86B33E-C2D4-4C0D-AC1F-BB074779592E}"/>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72</a:t>
              </a:r>
              <a:endParaRPr lang="en-US" altLang="en-US" sz="1800"/>
            </a:p>
          </p:txBody>
        </p:sp>
        <p:cxnSp>
          <p:nvCxnSpPr>
            <p:cNvPr id="148526" name="AutoShape 15">
              <a:extLst>
                <a:ext uri="{FF2B5EF4-FFF2-40B4-BE49-F238E27FC236}">
                  <a16:creationId xmlns:a16="http://schemas.microsoft.com/office/drawing/2014/main" id="{C8E52397-E62D-4073-9D32-E47C6863C7AE}"/>
                </a:ext>
              </a:extLst>
            </p:cNvPr>
            <p:cNvCxnSpPr>
              <a:cxnSpLocks noChangeShapeType="1"/>
              <a:stCxn id="148518" idx="5"/>
              <a:endCxn id="148521"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527" name="AutoShape 16">
              <a:extLst>
                <a:ext uri="{FF2B5EF4-FFF2-40B4-BE49-F238E27FC236}">
                  <a16:creationId xmlns:a16="http://schemas.microsoft.com/office/drawing/2014/main" id="{C9699EEB-0CAC-48A4-8F3F-66A66D28BEB8}"/>
                </a:ext>
              </a:extLst>
            </p:cNvPr>
            <p:cNvCxnSpPr>
              <a:cxnSpLocks noChangeShapeType="1"/>
              <a:stCxn id="148519" idx="5"/>
              <a:endCxn id="148520"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528" name="AutoShape 17">
              <a:extLst>
                <a:ext uri="{FF2B5EF4-FFF2-40B4-BE49-F238E27FC236}">
                  <a16:creationId xmlns:a16="http://schemas.microsoft.com/office/drawing/2014/main" id="{705AA941-8ADC-4C06-9ABE-41B3DEC8582C}"/>
                </a:ext>
              </a:extLst>
            </p:cNvPr>
            <p:cNvCxnSpPr>
              <a:cxnSpLocks noChangeShapeType="1"/>
              <a:stCxn id="148523" idx="5"/>
              <a:endCxn id="148522"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529" name="AutoShape 18">
              <a:extLst>
                <a:ext uri="{FF2B5EF4-FFF2-40B4-BE49-F238E27FC236}">
                  <a16:creationId xmlns:a16="http://schemas.microsoft.com/office/drawing/2014/main" id="{176F4622-8655-443A-BE81-2E159F2A5B3A}"/>
                </a:ext>
              </a:extLst>
            </p:cNvPr>
            <p:cNvCxnSpPr>
              <a:cxnSpLocks noChangeShapeType="1"/>
              <a:stCxn id="148519" idx="5"/>
              <a:endCxn id="148525"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530" name="AutoShape 19">
              <a:extLst>
                <a:ext uri="{FF2B5EF4-FFF2-40B4-BE49-F238E27FC236}">
                  <a16:creationId xmlns:a16="http://schemas.microsoft.com/office/drawing/2014/main" id="{1BA509DA-3E0C-4818-875F-54A965941D6E}"/>
                </a:ext>
              </a:extLst>
            </p:cNvPr>
            <p:cNvCxnSpPr>
              <a:cxnSpLocks noChangeShapeType="1"/>
              <a:stCxn id="148518" idx="5"/>
              <a:endCxn id="148523"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531" name="AutoShape 20">
              <a:extLst>
                <a:ext uri="{FF2B5EF4-FFF2-40B4-BE49-F238E27FC236}">
                  <a16:creationId xmlns:a16="http://schemas.microsoft.com/office/drawing/2014/main" id="{FD1E4269-305C-4239-BB4F-30BFA098B10B}"/>
                </a:ext>
              </a:extLst>
            </p:cNvPr>
            <p:cNvCxnSpPr>
              <a:cxnSpLocks noChangeShapeType="1"/>
              <a:stCxn id="148520" idx="5"/>
              <a:endCxn id="148524"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532" name="AutoShape 21">
              <a:extLst>
                <a:ext uri="{FF2B5EF4-FFF2-40B4-BE49-F238E27FC236}">
                  <a16:creationId xmlns:a16="http://schemas.microsoft.com/office/drawing/2014/main" id="{FEAAAE0A-4B90-4E50-B5AB-27E511BA742A}"/>
                </a:ext>
              </a:extLst>
            </p:cNvPr>
            <p:cNvCxnSpPr>
              <a:cxnSpLocks noChangeShapeType="1"/>
              <a:stCxn id="148518" idx="5"/>
              <a:endCxn id="148519"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48490" name="AutoShape 22">
            <a:extLst>
              <a:ext uri="{FF2B5EF4-FFF2-40B4-BE49-F238E27FC236}">
                <a16:creationId xmlns:a16="http://schemas.microsoft.com/office/drawing/2014/main" id="{9B6C69F0-C89B-4200-A4B5-9EE6BA03C8BA}"/>
              </a:ext>
            </a:extLst>
          </p:cNvPr>
          <p:cNvCxnSpPr>
            <a:cxnSpLocks noChangeShapeType="1"/>
            <a:stCxn id="148496" idx="6"/>
            <a:endCxn id="148518" idx="2"/>
          </p:cNvCxnSpPr>
          <p:nvPr/>
        </p:nvCxnSpPr>
        <p:spPr bwMode="auto">
          <a:xfrm flipV="1">
            <a:off x="2652713" y="2193925"/>
            <a:ext cx="2271712" cy="1111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491" name="AutoShape 25">
            <a:extLst>
              <a:ext uri="{FF2B5EF4-FFF2-40B4-BE49-F238E27FC236}">
                <a16:creationId xmlns:a16="http://schemas.microsoft.com/office/drawing/2014/main" id="{FB897F22-70AF-4BFC-BA83-3E1FD06B1F4A}"/>
              </a:ext>
            </a:extLst>
          </p:cNvPr>
          <p:cNvSpPr>
            <a:spLocks/>
          </p:cNvSpPr>
          <p:nvPr/>
        </p:nvSpPr>
        <p:spPr bwMode="auto">
          <a:xfrm rot="-5400000">
            <a:off x="5479257" y="1066006"/>
            <a:ext cx="188912" cy="6327775"/>
          </a:xfrm>
          <a:prstGeom prst="leftBrace">
            <a:avLst>
              <a:gd name="adj1" fmla="val 279132"/>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48492" name="Text Box 26">
            <a:extLst>
              <a:ext uri="{FF2B5EF4-FFF2-40B4-BE49-F238E27FC236}">
                <a16:creationId xmlns:a16="http://schemas.microsoft.com/office/drawing/2014/main" id="{58E66114-6785-4E5D-A3A2-F8EDB9B6E672}"/>
              </a:ext>
            </a:extLst>
          </p:cNvPr>
          <p:cNvSpPr txBox="1">
            <a:spLocks noChangeArrowheads="1"/>
          </p:cNvSpPr>
          <p:nvPr/>
        </p:nvSpPr>
        <p:spPr bwMode="auto">
          <a:xfrm>
            <a:off x="4048125" y="4449763"/>
            <a:ext cx="3144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2 B</a:t>
            </a:r>
            <a:r>
              <a:rPr lang="tr-TR" altLang="en-US" sz="2400" baseline="-25000"/>
              <a:t>3</a:t>
            </a:r>
            <a:r>
              <a:rPr lang="tr-TR" altLang="en-US" sz="2400"/>
              <a:t>s to merge to a B</a:t>
            </a:r>
            <a:r>
              <a:rPr lang="tr-TR" altLang="en-US" sz="2400" baseline="-25000"/>
              <a:t>4</a:t>
            </a:r>
          </a:p>
        </p:txBody>
      </p:sp>
      <p:grpSp>
        <p:nvGrpSpPr>
          <p:cNvPr id="148493" name="Group 27">
            <a:extLst>
              <a:ext uri="{FF2B5EF4-FFF2-40B4-BE49-F238E27FC236}">
                <a16:creationId xmlns:a16="http://schemas.microsoft.com/office/drawing/2014/main" id="{B3E379D1-C011-425A-84FD-6CC55C636574}"/>
              </a:ext>
            </a:extLst>
          </p:cNvPr>
          <p:cNvGrpSpPr>
            <a:grpSpLocks/>
          </p:cNvGrpSpPr>
          <p:nvPr/>
        </p:nvGrpSpPr>
        <p:grpSpPr bwMode="auto">
          <a:xfrm>
            <a:off x="728663" y="2022475"/>
            <a:ext cx="2011362" cy="1565275"/>
            <a:chOff x="3924" y="2654"/>
            <a:chExt cx="1267" cy="986"/>
          </a:xfrm>
        </p:grpSpPr>
        <p:sp>
          <p:nvSpPr>
            <p:cNvPr id="148511" name="Oval 28">
              <a:extLst>
                <a:ext uri="{FF2B5EF4-FFF2-40B4-BE49-F238E27FC236}">
                  <a16:creationId xmlns:a16="http://schemas.microsoft.com/office/drawing/2014/main" id="{3C2523BC-27E5-4800-8381-299D985792B3}"/>
                </a:ext>
              </a:extLst>
            </p:cNvPr>
            <p:cNvSpPr>
              <a:spLocks noChangeArrowheads="1"/>
            </p:cNvSpPr>
            <p:nvPr/>
          </p:nvSpPr>
          <p:spPr bwMode="auto">
            <a:xfrm>
              <a:off x="3924" y="2654"/>
              <a:ext cx="201" cy="234"/>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12</a:t>
              </a:r>
              <a:endParaRPr lang="en-US" altLang="en-US" sz="1800"/>
            </a:p>
          </p:txBody>
        </p:sp>
        <p:sp>
          <p:nvSpPr>
            <p:cNvPr id="148512" name="Oval 29">
              <a:extLst>
                <a:ext uri="{FF2B5EF4-FFF2-40B4-BE49-F238E27FC236}">
                  <a16:creationId xmlns:a16="http://schemas.microsoft.com/office/drawing/2014/main" id="{2EF3EEF7-77A5-462F-8666-E8871B626877}"/>
                </a:ext>
              </a:extLst>
            </p:cNvPr>
            <p:cNvSpPr>
              <a:spLocks noChangeArrowheads="1"/>
            </p:cNvSpPr>
            <p:nvPr/>
          </p:nvSpPr>
          <p:spPr bwMode="auto">
            <a:xfrm>
              <a:off x="4279" y="3030"/>
              <a:ext cx="201"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18</a:t>
              </a:r>
              <a:endParaRPr lang="en-US" altLang="en-US" sz="1800"/>
            </a:p>
          </p:txBody>
        </p:sp>
        <p:sp>
          <p:nvSpPr>
            <p:cNvPr id="148513" name="Oval 30">
              <a:extLst>
                <a:ext uri="{FF2B5EF4-FFF2-40B4-BE49-F238E27FC236}">
                  <a16:creationId xmlns:a16="http://schemas.microsoft.com/office/drawing/2014/main" id="{313A65D3-3088-4C4E-9212-FEFA71D4A4AB}"/>
                </a:ext>
              </a:extLst>
            </p:cNvPr>
            <p:cNvSpPr>
              <a:spLocks noChangeArrowheads="1"/>
            </p:cNvSpPr>
            <p:nvPr/>
          </p:nvSpPr>
          <p:spPr bwMode="auto">
            <a:xfrm>
              <a:off x="4990" y="3405"/>
              <a:ext cx="201"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46</a:t>
              </a:r>
              <a:endParaRPr lang="en-US" altLang="en-US" sz="1800"/>
            </a:p>
          </p:txBody>
        </p:sp>
        <p:sp>
          <p:nvSpPr>
            <p:cNvPr id="148514" name="Oval 31">
              <a:extLst>
                <a:ext uri="{FF2B5EF4-FFF2-40B4-BE49-F238E27FC236}">
                  <a16:creationId xmlns:a16="http://schemas.microsoft.com/office/drawing/2014/main" id="{DE681615-66E8-4EFF-9E0B-278F9A35B44F}"/>
                </a:ext>
              </a:extLst>
            </p:cNvPr>
            <p:cNvSpPr>
              <a:spLocks noChangeArrowheads="1"/>
            </p:cNvSpPr>
            <p:nvPr/>
          </p:nvSpPr>
          <p:spPr bwMode="auto">
            <a:xfrm>
              <a:off x="4635" y="3030"/>
              <a:ext cx="200"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37</a:t>
              </a:r>
              <a:endParaRPr lang="en-US" altLang="en-US" sz="1800"/>
            </a:p>
          </p:txBody>
        </p:sp>
        <p:cxnSp>
          <p:nvCxnSpPr>
            <p:cNvPr id="148515" name="AutoShape 32">
              <a:extLst>
                <a:ext uri="{FF2B5EF4-FFF2-40B4-BE49-F238E27FC236}">
                  <a16:creationId xmlns:a16="http://schemas.microsoft.com/office/drawing/2014/main" id="{0284F79D-0652-4474-952F-68ACEEFA64F6}"/>
                </a:ext>
              </a:extLst>
            </p:cNvPr>
            <p:cNvCxnSpPr>
              <a:cxnSpLocks noChangeShapeType="1"/>
              <a:stCxn id="148511" idx="5"/>
              <a:endCxn id="148512" idx="1"/>
            </p:cNvCxnSpPr>
            <p:nvPr/>
          </p:nvCxnSpPr>
          <p:spPr bwMode="auto">
            <a:xfrm>
              <a:off x="4095" y="2854"/>
              <a:ext cx="214" cy="21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516" name="AutoShape 33">
              <a:extLst>
                <a:ext uri="{FF2B5EF4-FFF2-40B4-BE49-F238E27FC236}">
                  <a16:creationId xmlns:a16="http://schemas.microsoft.com/office/drawing/2014/main" id="{DC855ECE-453E-4386-B18A-0C596EB9675D}"/>
                </a:ext>
              </a:extLst>
            </p:cNvPr>
            <p:cNvCxnSpPr>
              <a:cxnSpLocks noChangeShapeType="1"/>
              <a:stCxn id="148514" idx="5"/>
              <a:endCxn id="148513" idx="1"/>
            </p:cNvCxnSpPr>
            <p:nvPr/>
          </p:nvCxnSpPr>
          <p:spPr bwMode="auto">
            <a:xfrm>
              <a:off x="4806" y="3231"/>
              <a:ext cx="213" cy="20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517" name="AutoShape 34">
              <a:extLst>
                <a:ext uri="{FF2B5EF4-FFF2-40B4-BE49-F238E27FC236}">
                  <a16:creationId xmlns:a16="http://schemas.microsoft.com/office/drawing/2014/main" id="{C69D4067-6574-4BDA-BE4C-2C3BC55FEB68}"/>
                </a:ext>
              </a:extLst>
            </p:cNvPr>
            <p:cNvCxnSpPr>
              <a:cxnSpLocks noChangeShapeType="1"/>
              <a:stCxn id="148511" idx="5"/>
              <a:endCxn id="148514" idx="1"/>
            </p:cNvCxnSpPr>
            <p:nvPr/>
          </p:nvCxnSpPr>
          <p:spPr bwMode="auto">
            <a:xfrm>
              <a:off x="4095" y="2854"/>
              <a:ext cx="569" cy="21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48494" name="AutoShape 35">
            <a:extLst>
              <a:ext uri="{FF2B5EF4-FFF2-40B4-BE49-F238E27FC236}">
                <a16:creationId xmlns:a16="http://schemas.microsoft.com/office/drawing/2014/main" id="{7951DBAC-420C-4C54-8531-DBF7BC1D5671}"/>
              </a:ext>
            </a:extLst>
          </p:cNvPr>
          <p:cNvCxnSpPr>
            <a:cxnSpLocks noChangeShapeType="1"/>
            <a:stCxn id="148511" idx="6"/>
            <a:endCxn id="148496" idx="2"/>
          </p:cNvCxnSpPr>
          <p:nvPr/>
        </p:nvCxnSpPr>
        <p:spPr bwMode="auto">
          <a:xfrm flipV="1">
            <a:off x="1047750" y="2205038"/>
            <a:ext cx="1285875" cy="31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8495" name="Group 36">
            <a:extLst>
              <a:ext uri="{FF2B5EF4-FFF2-40B4-BE49-F238E27FC236}">
                <a16:creationId xmlns:a16="http://schemas.microsoft.com/office/drawing/2014/main" id="{29D4E329-DDB7-47A2-BCA5-6669F688350F}"/>
              </a:ext>
            </a:extLst>
          </p:cNvPr>
          <p:cNvGrpSpPr>
            <a:grpSpLocks/>
          </p:cNvGrpSpPr>
          <p:nvPr/>
        </p:nvGrpSpPr>
        <p:grpSpPr bwMode="auto">
          <a:xfrm>
            <a:off x="2333625" y="2019300"/>
            <a:ext cx="3703638" cy="2162175"/>
            <a:chOff x="680" y="906"/>
            <a:chExt cx="4464" cy="1644"/>
          </a:xfrm>
        </p:grpSpPr>
        <p:sp>
          <p:nvSpPr>
            <p:cNvPr id="148496" name="Oval 37">
              <a:extLst>
                <a:ext uri="{FF2B5EF4-FFF2-40B4-BE49-F238E27FC236}">
                  <a16:creationId xmlns:a16="http://schemas.microsoft.com/office/drawing/2014/main" id="{88300B79-F7FC-40DB-B305-99874E35F5D1}"/>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13</a:t>
              </a:r>
              <a:endParaRPr lang="en-US" altLang="en-US" sz="1800"/>
            </a:p>
          </p:txBody>
        </p:sp>
        <p:sp>
          <p:nvSpPr>
            <p:cNvPr id="148497" name="Oval 38">
              <a:extLst>
                <a:ext uri="{FF2B5EF4-FFF2-40B4-BE49-F238E27FC236}">
                  <a16:creationId xmlns:a16="http://schemas.microsoft.com/office/drawing/2014/main" id="{00514B47-88EC-4B93-8435-B4877F1D232B}"/>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8498" name="Oval 39">
              <a:extLst>
                <a:ext uri="{FF2B5EF4-FFF2-40B4-BE49-F238E27FC236}">
                  <a16:creationId xmlns:a16="http://schemas.microsoft.com/office/drawing/2014/main" id="{1C814A0E-B117-41CA-8F3C-D5AFB0DA7177}"/>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95</a:t>
              </a:r>
              <a:endParaRPr lang="en-US" altLang="en-US" sz="1800"/>
            </a:p>
          </p:txBody>
        </p:sp>
        <p:sp>
          <p:nvSpPr>
            <p:cNvPr id="148499" name="Oval 40">
              <a:extLst>
                <a:ext uri="{FF2B5EF4-FFF2-40B4-BE49-F238E27FC236}">
                  <a16:creationId xmlns:a16="http://schemas.microsoft.com/office/drawing/2014/main" id="{69B891C3-CFD2-4061-B338-BD485DE8D43F}"/>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34</a:t>
              </a:r>
              <a:endParaRPr lang="en-US" altLang="en-US" sz="1800"/>
            </a:p>
          </p:txBody>
        </p:sp>
        <p:sp>
          <p:nvSpPr>
            <p:cNvPr id="148500" name="Oval 41">
              <a:extLst>
                <a:ext uri="{FF2B5EF4-FFF2-40B4-BE49-F238E27FC236}">
                  <a16:creationId xmlns:a16="http://schemas.microsoft.com/office/drawing/2014/main" id="{532F6CC2-0EEC-4FC5-A7B6-8AF30549EC8F}"/>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49</a:t>
              </a:r>
              <a:endParaRPr lang="en-US" altLang="en-US" sz="1800"/>
            </a:p>
          </p:txBody>
        </p:sp>
        <p:sp>
          <p:nvSpPr>
            <p:cNvPr id="148501" name="Oval 42">
              <a:extLst>
                <a:ext uri="{FF2B5EF4-FFF2-40B4-BE49-F238E27FC236}">
                  <a16:creationId xmlns:a16="http://schemas.microsoft.com/office/drawing/2014/main" id="{AF33F252-8C67-4F27-AC23-A0728BF1B8A5}"/>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25</a:t>
              </a:r>
              <a:endParaRPr lang="en-US" altLang="en-US" sz="1800"/>
            </a:p>
          </p:txBody>
        </p:sp>
        <p:sp>
          <p:nvSpPr>
            <p:cNvPr id="148502" name="Oval 43">
              <a:extLst>
                <a:ext uri="{FF2B5EF4-FFF2-40B4-BE49-F238E27FC236}">
                  <a16:creationId xmlns:a16="http://schemas.microsoft.com/office/drawing/2014/main" id="{80A8F3F4-44E5-41AD-B64E-71BF6C66C810}"/>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99</a:t>
              </a:r>
              <a:endParaRPr lang="en-US" altLang="en-US" sz="1800"/>
            </a:p>
          </p:txBody>
        </p:sp>
        <p:sp>
          <p:nvSpPr>
            <p:cNvPr id="148503" name="Oval 44">
              <a:extLst>
                <a:ext uri="{FF2B5EF4-FFF2-40B4-BE49-F238E27FC236}">
                  <a16:creationId xmlns:a16="http://schemas.microsoft.com/office/drawing/2014/main" id="{23458100-0F49-4836-B3C9-38F0C69BEDF5}"/>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93</a:t>
              </a:r>
              <a:endParaRPr lang="en-US" altLang="en-US" sz="1800"/>
            </a:p>
          </p:txBody>
        </p:sp>
        <p:cxnSp>
          <p:nvCxnSpPr>
            <p:cNvPr id="148504" name="AutoShape 45">
              <a:extLst>
                <a:ext uri="{FF2B5EF4-FFF2-40B4-BE49-F238E27FC236}">
                  <a16:creationId xmlns:a16="http://schemas.microsoft.com/office/drawing/2014/main" id="{4BF823CE-34E2-416A-8434-F1EB54591231}"/>
                </a:ext>
              </a:extLst>
            </p:cNvPr>
            <p:cNvCxnSpPr>
              <a:cxnSpLocks noChangeShapeType="1"/>
              <a:stCxn id="148496" idx="5"/>
              <a:endCxn id="148499"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505" name="AutoShape 46">
              <a:extLst>
                <a:ext uri="{FF2B5EF4-FFF2-40B4-BE49-F238E27FC236}">
                  <a16:creationId xmlns:a16="http://schemas.microsoft.com/office/drawing/2014/main" id="{4CDF4779-F70D-4BBB-9D1A-47FDB70EE8FB}"/>
                </a:ext>
              </a:extLst>
            </p:cNvPr>
            <p:cNvCxnSpPr>
              <a:cxnSpLocks noChangeShapeType="1"/>
              <a:stCxn id="148497" idx="5"/>
              <a:endCxn id="148498"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506" name="AutoShape 47">
              <a:extLst>
                <a:ext uri="{FF2B5EF4-FFF2-40B4-BE49-F238E27FC236}">
                  <a16:creationId xmlns:a16="http://schemas.microsoft.com/office/drawing/2014/main" id="{181A0E11-4D45-4272-B006-C5A4D645D77F}"/>
                </a:ext>
              </a:extLst>
            </p:cNvPr>
            <p:cNvCxnSpPr>
              <a:cxnSpLocks noChangeShapeType="1"/>
              <a:stCxn id="148501" idx="5"/>
              <a:endCxn id="148500"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507" name="AutoShape 48">
              <a:extLst>
                <a:ext uri="{FF2B5EF4-FFF2-40B4-BE49-F238E27FC236}">
                  <a16:creationId xmlns:a16="http://schemas.microsoft.com/office/drawing/2014/main" id="{CC86AA0A-2ED8-496F-B43B-713D17122B77}"/>
                </a:ext>
              </a:extLst>
            </p:cNvPr>
            <p:cNvCxnSpPr>
              <a:cxnSpLocks noChangeShapeType="1"/>
              <a:stCxn id="148497" idx="5"/>
              <a:endCxn id="148503"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508" name="AutoShape 49">
              <a:extLst>
                <a:ext uri="{FF2B5EF4-FFF2-40B4-BE49-F238E27FC236}">
                  <a16:creationId xmlns:a16="http://schemas.microsoft.com/office/drawing/2014/main" id="{F439A19C-631D-4A1F-B326-C2B87F90B99A}"/>
                </a:ext>
              </a:extLst>
            </p:cNvPr>
            <p:cNvCxnSpPr>
              <a:cxnSpLocks noChangeShapeType="1"/>
              <a:stCxn id="148496" idx="5"/>
              <a:endCxn id="148501"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509" name="AutoShape 50">
              <a:extLst>
                <a:ext uri="{FF2B5EF4-FFF2-40B4-BE49-F238E27FC236}">
                  <a16:creationId xmlns:a16="http://schemas.microsoft.com/office/drawing/2014/main" id="{030442D5-B8C3-4C31-AAF0-888C80A55217}"/>
                </a:ext>
              </a:extLst>
            </p:cNvPr>
            <p:cNvCxnSpPr>
              <a:cxnSpLocks noChangeShapeType="1"/>
              <a:stCxn id="148498" idx="5"/>
              <a:endCxn id="148502"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510" name="AutoShape 51">
              <a:extLst>
                <a:ext uri="{FF2B5EF4-FFF2-40B4-BE49-F238E27FC236}">
                  <a16:creationId xmlns:a16="http://schemas.microsoft.com/office/drawing/2014/main" id="{305AB66F-9345-49F5-BAF7-D1CA69032FBC}"/>
                </a:ext>
              </a:extLst>
            </p:cNvPr>
            <p:cNvCxnSpPr>
              <a:cxnSpLocks noChangeShapeType="1"/>
              <a:stCxn id="148496" idx="5"/>
              <a:endCxn id="148497"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Veri Yer Tutucusu 3">
            <a:extLst>
              <a:ext uri="{FF2B5EF4-FFF2-40B4-BE49-F238E27FC236}">
                <a16:creationId xmlns:a16="http://schemas.microsoft.com/office/drawing/2014/main" id="{6D4A9380-20AF-4B52-9096-1654CC49C24C}"/>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7FA49D3-1158-4BFC-98A5-CFF1040B3F17}" type="datetime4">
              <a:rPr lang="en-US" altLang="en-US" sz="1400" smtClean="0"/>
              <a:pPr>
                <a:spcBef>
                  <a:spcPct val="0"/>
                </a:spcBef>
                <a:buFontTx/>
                <a:buNone/>
              </a:pPr>
              <a:t>December 14, 2024</a:t>
            </a:fld>
            <a:endParaRPr lang="en-US" altLang="en-US" sz="1400"/>
          </a:p>
        </p:txBody>
      </p:sp>
      <p:sp>
        <p:nvSpPr>
          <p:cNvPr id="149507" name="Alt Bilgi Yer Tutucusu 4">
            <a:extLst>
              <a:ext uri="{FF2B5EF4-FFF2-40B4-BE49-F238E27FC236}">
                <a16:creationId xmlns:a16="http://schemas.microsoft.com/office/drawing/2014/main" id="{DFE655CB-9CF4-4ED4-AA09-DA4A07845FDF}"/>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49508" name="Slayt Numarası Yer Tutucusu 5">
            <a:extLst>
              <a:ext uri="{FF2B5EF4-FFF2-40B4-BE49-F238E27FC236}">
                <a16:creationId xmlns:a16="http://schemas.microsoft.com/office/drawing/2014/main" id="{59EF468A-B9BF-4914-B972-4D2110D27D23}"/>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880E0C8-8FFA-4FDB-8B06-74E83AEA4ABC}" type="slidenum">
              <a:rPr lang="en-US" altLang="en-US" sz="1400" smtClean="0"/>
              <a:pPr>
                <a:spcBef>
                  <a:spcPct val="0"/>
                </a:spcBef>
                <a:buFontTx/>
                <a:buNone/>
              </a:pPr>
              <a:t>141</a:t>
            </a:fld>
            <a:endParaRPr lang="en-US" altLang="en-US" sz="1400"/>
          </a:p>
        </p:txBody>
      </p:sp>
      <p:sp>
        <p:nvSpPr>
          <p:cNvPr id="149509" name="Rectangle 2">
            <a:extLst>
              <a:ext uri="{FF2B5EF4-FFF2-40B4-BE49-F238E27FC236}">
                <a16:creationId xmlns:a16="http://schemas.microsoft.com/office/drawing/2014/main" id="{3F6009AF-D849-48C3-9F32-BAF45F0C57E3}"/>
              </a:ext>
            </a:extLst>
          </p:cNvPr>
          <p:cNvSpPr>
            <a:spLocks noGrp="1" noChangeArrowheads="1"/>
          </p:cNvSpPr>
          <p:nvPr>
            <p:ph type="title"/>
          </p:nvPr>
        </p:nvSpPr>
        <p:spPr>
          <a:xfrm>
            <a:off x="457200" y="274638"/>
            <a:ext cx="8229600" cy="1244600"/>
          </a:xfrm>
        </p:spPr>
        <p:txBody>
          <a:bodyPr/>
          <a:lstStyle/>
          <a:p>
            <a:pPr eaLnBrk="1" hangingPunct="1"/>
            <a:r>
              <a:rPr lang="tr-TR" altLang="en-US" sz="4000"/>
              <a:t>BH merged with BH1... Final appearance</a:t>
            </a:r>
            <a:endParaRPr lang="en-US" altLang="en-US" sz="4000"/>
          </a:p>
        </p:txBody>
      </p:sp>
      <p:sp>
        <p:nvSpPr>
          <p:cNvPr id="149510" name="Oval 3">
            <a:extLst>
              <a:ext uri="{FF2B5EF4-FFF2-40B4-BE49-F238E27FC236}">
                <a16:creationId xmlns:a16="http://schemas.microsoft.com/office/drawing/2014/main" id="{2A901382-12FF-4B6A-96C3-C2783AA50D4C}"/>
              </a:ext>
            </a:extLst>
          </p:cNvPr>
          <p:cNvSpPr>
            <a:spLocks noChangeArrowheads="1"/>
          </p:cNvSpPr>
          <p:nvPr/>
        </p:nvSpPr>
        <p:spPr bwMode="auto">
          <a:xfrm>
            <a:off x="180975" y="2017713"/>
            <a:ext cx="319088" cy="373062"/>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24</a:t>
            </a:r>
            <a:endParaRPr lang="en-US" altLang="en-US" sz="1800"/>
          </a:p>
        </p:txBody>
      </p:sp>
      <p:sp>
        <p:nvSpPr>
          <p:cNvPr id="149511" name="Text Box 4">
            <a:extLst>
              <a:ext uri="{FF2B5EF4-FFF2-40B4-BE49-F238E27FC236}">
                <a16:creationId xmlns:a16="http://schemas.microsoft.com/office/drawing/2014/main" id="{EC264E8D-118C-4EE3-8186-E53F8B02026C}"/>
              </a:ext>
            </a:extLst>
          </p:cNvPr>
          <p:cNvSpPr txBox="1">
            <a:spLocks noChangeArrowheads="1"/>
          </p:cNvSpPr>
          <p:nvPr/>
        </p:nvSpPr>
        <p:spPr bwMode="auto">
          <a:xfrm>
            <a:off x="254000" y="1355725"/>
            <a:ext cx="960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BH...</a:t>
            </a:r>
          </a:p>
        </p:txBody>
      </p:sp>
      <p:cxnSp>
        <p:nvCxnSpPr>
          <p:cNvPr id="149512" name="AutoShape 5">
            <a:extLst>
              <a:ext uri="{FF2B5EF4-FFF2-40B4-BE49-F238E27FC236}">
                <a16:creationId xmlns:a16="http://schemas.microsoft.com/office/drawing/2014/main" id="{920BCDF7-8741-4E4F-BDB9-7E8A109E9FAB}"/>
              </a:ext>
            </a:extLst>
          </p:cNvPr>
          <p:cNvCxnSpPr>
            <a:cxnSpLocks noChangeShapeType="1"/>
            <a:stCxn id="149510" idx="6"/>
            <a:endCxn id="149533" idx="2"/>
          </p:cNvCxnSpPr>
          <p:nvPr/>
        </p:nvCxnSpPr>
        <p:spPr bwMode="auto">
          <a:xfrm>
            <a:off x="500063" y="2205038"/>
            <a:ext cx="228600" cy="31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9513" name="Group 6">
            <a:extLst>
              <a:ext uri="{FF2B5EF4-FFF2-40B4-BE49-F238E27FC236}">
                <a16:creationId xmlns:a16="http://schemas.microsoft.com/office/drawing/2014/main" id="{65812547-9C8F-4E03-B88D-275B40599928}"/>
              </a:ext>
            </a:extLst>
          </p:cNvPr>
          <p:cNvGrpSpPr>
            <a:grpSpLocks/>
          </p:cNvGrpSpPr>
          <p:nvPr/>
        </p:nvGrpSpPr>
        <p:grpSpPr bwMode="auto">
          <a:xfrm>
            <a:off x="5186363" y="2603500"/>
            <a:ext cx="3703637" cy="2162175"/>
            <a:chOff x="680" y="906"/>
            <a:chExt cx="4464" cy="1644"/>
          </a:xfrm>
        </p:grpSpPr>
        <p:sp>
          <p:nvSpPr>
            <p:cNvPr id="149540" name="Oval 7">
              <a:extLst>
                <a:ext uri="{FF2B5EF4-FFF2-40B4-BE49-F238E27FC236}">
                  <a16:creationId xmlns:a16="http://schemas.microsoft.com/office/drawing/2014/main" id="{B4B4A312-9552-4145-A1BE-5F77DEB73C30}"/>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21</a:t>
              </a:r>
              <a:endParaRPr lang="en-US" altLang="en-US" sz="1800"/>
            </a:p>
          </p:txBody>
        </p:sp>
        <p:sp>
          <p:nvSpPr>
            <p:cNvPr id="149541" name="Oval 8">
              <a:extLst>
                <a:ext uri="{FF2B5EF4-FFF2-40B4-BE49-F238E27FC236}">
                  <a16:creationId xmlns:a16="http://schemas.microsoft.com/office/drawing/2014/main" id="{3ECC6B30-BDEC-4707-8D98-A0C35512EA84}"/>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69</a:t>
              </a:r>
              <a:endParaRPr lang="en-US" altLang="en-US" sz="1800"/>
            </a:p>
          </p:txBody>
        </p:sp>
        <p:sp>
          <p:nvSpPr>
            <p:cNvPr id="149542" name="Oval 9">
              <a:extLst>
                <a:ext uri="{FF2B5EF4-FFF2-40B4-BE49-F238E27FC236}">
                  <a16:creationId xmlns:a16="http://schemas.microsoft.com/office/drawing/2014/main" id="{9415BE10-9CDD-46F4-A432-9E9D041E1B9B}"/>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77</a:t>
              </a:r>
              <a:endParaRPr lang="en-US" altLang="en-US" sz="1800"/>
            </a:p>
          </p:txBody>
        </p:sp>
        <p:sp>
          <p:nvSpPr>
            <p:cNvPr id="149543" name="Oval 10">
              <a:extLst>
                <a:ext uri="{FF2B5EF4-FFF2-40B4-BE49-F238E27FC236}">
                  <a16:creationId xmlns:a16="http://schemas.microsoft.com/office/drawing/2014/main" id="{B081D81E-E7BA-4E96-8586-9FC5A087CC31}"/>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41</a:t>
              </a:r>
              <a:endParaRPr lang="en-US" altLang="en-US" sz="1800"/>
            </a:p>
          </p:txBody>
        </p:sp>
        <p:sp>
          <p:nvSpPr>
            <p:cNvPr id="149544" name="Oval 11">
              <a:extLst>
                <a:ext uri="{FF2B5EF4-FFF2-40B4-BE49-F238E27FC236}">
                  <a16:creationId xmlns:a16="http://schemas.microsoft.com/office/drawing/2014/main" id="{17F09864-26A1-423A-87DD-5D23751D4E10}"/>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61</a:t>
              </a:r>
              <a:endParaRPr lang="en-US" altLang="en-US" sz="1800"/>
            </a:p>
          </p:txBody>
        </p:sp>
        <p:sp>
          <p:nvSpPr>
            <p:cNvPr id="149545" name="Oval 12">
              <a:extLst>
                <a:ext uri="{FF2B5EF4-FFF2-40B4-BE49-F238E27FC236}">
                  <a16:creationId xmlns:a16="http://schemas.microsoft.com/office/drawing/2014/main" id="{D8CC5353-8D38-4E9D-9A6D-A6F2BAE129A2}"/>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57</a:t>
              </a:r>
              <a:endParaRPr lang="en-US" altLang="en-US" sz="1800"/>
            </a:p>
          </p:txBody>
        </p:sp>
        <p:sp>
          <p:nvSpPr>
            <p:cNvPr id="149546" name="Oval 13">
              <a:extLst>
                <a:ext uri="{FF2B5EF4-FFF2-40B4-BE49-F238E27FC236}">
                  <a16:creationId xmlns:a16="http://schemas.microsoft.com/office/drawing/2014/main" id="{CF97F701-F717-4623-8AA7-4AAA81E04710}"/>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9547" name="Oval 14">
              <a:extLst>
                <a:ext uri="{FF2B5EF4-FFF2-40B4-BE49-F238E27FC236}">
                  <a16:creationId xmlns:a16="http://schemas.microsoft.com/office/drawing/2014/main" id="{5B2DA26A-E01B-493E-B3AF-D691BC114213}"/>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72</a:t>
              </a:r>
              <a:endParaRPr lang="en-US" altLang="en-US" sz="1800"/>
            </a:p>
          </p:txBody>
        </p:sp>
        <p:cxnSp>
          <p:nvCxnSpPr>
            <p:cNvPr id="149548" name="AutoShape 15">
              <a:extLst>
                <a:ext uri="{FF2B5EF4-FFF2-40B4-BE49-F238E27FC236}">
                  <a16:creationId xmlns:a16="http://schemas.microsoft.com/office/drawing/2014/main" id="{579952F0-9644-4D2C-B832-12BB1BDB619D}"/>
                </a:ext>
              </a:extLst>
            </p:cNvPr>
            <p:cNvCxnSpPr>
              <a:cxnSpLocks noChangeShapeType="1"/>
              <a:stCxn id="149540" idx="5"/>
              <a:endCxn id="149543"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549" name="AutoShape 16">
              <a:extLst>
                <a:ext uri="{FF2B5EF4-FFF2-40B4-BE49-F238E27FC236}">
                  <a16:creationId xmlns:a16="http://schemas.microsoft.com/office/drawing/2014/main" id="{7ACD475E-2D02-4F90-B1DC-727BC0B344EE}"/>
                </a:ext>
              </a:extLst>
            </p:cNvPr>
            <p:cNvCxnSpPr>
              <a:cxnSpLocks noChangeShapeType="1"/>
              <a:stCxn id="149541" idx="5"/>
              <a:endCxn id="149542"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550" name="AutoShape 17">
              <a:extLst>
                <a:ext uri="{FF2B5EF4-FFF2-40B4-BE49-F238E27FC236}">
                  <a16:creationId xmlns:a16="http://schemas.microsoft.com/office/drawing/2014/main" id="{EAE0C831-81A2-4885-99D9-F43164296EA2}"/>
                </a:ext>
              </a:extLst>
            </p:cNvPr>
            <p:cNvCxnSpPr>
              <a:cxnSpLocks noChangeShapeType="1"/>
              <a:stCxn id="149545" idx="5"/>
              <a:endCxn id="149544"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551" name="AutoShape 18">
              <a:extLst>
                <a:ext uri="{FF2B5EF4-FFF2-40B4-BE49-F238E27FC236}">
                  <a16:creationId xmlns:a16="http://schemas.microsoft.com/office/drawing/2014/main" id="{3CE46C56-8DA5-4623-9DD0-998B02E71409}"/>
                </a:ext>
              </a:extLst>
            </p:cNvPr>
            <p:cNvCxnSpPr>
              <a:cxnSpLocks noChangeShapeType="1"/>
              <a:stCxn id="149541" idx="5"/>
              <a:endCxn id="149547"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552" name="AutoShape 19">
              <a:extLst>
                <a:ext uri="{FF2B5EF4-FFF2-40B4-BE49-F238E27FC236}">
                  <a16:creationId xmlns:a16="http://schemas.microsoft.com/office/drawing/2014/main" id="{FA78FD6D-ED1B-4AEB-B03B-50A2550ABE38}"/>
                </a:ext>
              </a:extLst>
            </p:cNvPr>
            <p:cNvCxnSpPr>
              <a:cxnSpLocks noChangeShapeType="1"/>
              <a:stCxn id="149540" idx="5"/>
              <a:endCxn id="149545"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553" name="AutoShape 20">
              <a:extLst>
                <a:ext uri="{FF2B5EF4-FFF2-40B4-BE49-F238E27FC236}">
                  <a16:creationId xmlns:a16="http://schemas.microsoft.com/office/drawing/2014/main" id="{CBC5D537-C239-4681-973A-60A99D477FAB}"/>
                </a:ext>
              </a:extLst>
            </p:cNvPr>
            <p:cNvCxnSpPr>
              <a:cxnSpLocks noChangeShapeType="1"/>
              <a:stCxn id="149542" idx="5"/>
              <a:endCxn id="149546"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554" name="AutoShape 21">
              <a:extLst>
                <a:ext uri="{FF2B5EF4-FFF2-40B4-BE49-F238E27FC236}">
                  <a16:creationId xmlns:a16="http://schemas.microsoft.com/office/drawing/2014/main" id="{AFAC0C07-26B8-43CE-9511-7735DE33FF25}"/>
                </a:ext>
              </a:extLst>
            </p:cNvPr>
            <p:cNvCxnSpPr>
              <a:cxnSpLocks noChangeShapeType="1"/>
              <a:stCxn id="149540" idx="5"/>
              <a:endCxn id="149541"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49514" name="AutoShape 22">
            <a:extLst>
              <a:ext uri="{FF2B5EF4-FFF2-40B4-BE49-F238E27FC236}">
                <a16:creationId xmlns:a16="http://schemas.microsoft.com/office/drawing/2014/main" id="{EA87A75D-46B1-4B25-ADCB-84D0321C495F}"/>
              </a:ext>
            </a:extLst>
          </p:cNvPr>
          <p:cNvCxnSpPr>
            <a:cxnSpLocks noChangeShapeType="1"/>
            <a:stCxn id="149518" idx="5"/>
            <a:endCxn id="149540" idx="1"/>
          </p:cNvCxnSpPr>
          <p:nvPr/>
        </p:nvCxnSpPr>
        <p:spPr bwMode="auto">
          <a:xfrm>
            <a:off x="2606675" y="2336800"/>
            <a:ext cx="2625725" cy="3206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9515" name="Group 25">
            <a:extLst>
              <a:ext uri="{FF2B5EF4-FFF2-40B4-BE49-F238E27FC236}">
                <a16:creationId xmlns:a16="http://schemas.microsoft.com/office/drawing/2014/main" id="{FBE4998A-8362-4E46-8243-E142CDFA146F}"/>
              </a:ext>
            </a:extLst>
          </p:cNvPr>
          <p:cNvGrpSpPr>
            <a:grpSpLocks/>
          </p:cNvGrpSpPr>
          <p:nvPr/>
        </p:nvGrpSpPr>
        <p:grpSpPr bwMode="auto">
          <a:xfrm>
            <a:off x="728663" y="2022475"/>
            <a:ext cx="2011362" cy="1565275"/>
            <a:chOff x="3924" y="2654"/>
            <a:chExt cx="1267" cy="986"/>
          </a:xfrm>
        </p:grpSpPr>
        <p:sp>
          <p:nvSpPr>
            <p:cNvPr id="149533" name="Oval 26">
              <a:extLst>
                <a:ext uri="{FF2B5EF4-FFF2-40B4-BE49-F238E27FC236}">
                  <a16:creationId xmlns:a16="http://schemas.microsoft.com/office/drawing/2014/main" id="{366A81C1-B58B-4AD7-AAD3-3DDE101C745A}"/>
                </a:ext>
              </a:extLst>
            </p:cNvPr>
            <p:cNvSpPr>
              <a:spLocks noChangeArrowheads="1"/>
            </p:cNvSpPr>
            <p:nvPr/>
          </p:nvSpPr>
          <p:spPr bwMode="auto">
            <a:xfrm>
              <a:off x="3924" y="2654"/>
              <a:ext cx="201" cy="234"/>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12</a:t>
              </a:r>
              <a:endParaRPr lang="en-US" altLang="en-US" sz="1800"/>
            </a:p>
          </p:txBody>
        </p:sp>
        <p:sp>
          <p:nvSpPr>
            <p:cNvPr id="149534" name="Oval 27">
              <a:extLst>
                <a:ext uri="{FF2B5EF4-FFF2-40B4-BE49-F238E27FC236}">
                  <a16:creationId xmlns:a16="http://schemas.microsoft.com/office/drawing/2014/main" id="{D346C8DD-6659-42D1-947D-8D0B2FC759BE}"/>
                </a:ext>
              </a:extLst>
            </p:cNvPr>
            <p:cNvSpPr>
              <a:spLocks noChangeArrowheads="1"/>
            </p:cNvSpPr>
            <p:nvPr/>
          </p:nvSpPr>
          <p:spPr bwMode="auto">
            <a:xfrm>
              <a:off x="4279" y="3030"/>
              <a:ext cx="201"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18</a:t>
              </a:r>
              <a:endParaRPr lang="en-US" altLang="en-US" sz="1800"/>
            </a:p>
          </p:txBody>
        </p:sp>
        <p:sp>
          <p:nvSpPr>
            <p:cNvPr id="149535" name="Oval 28">
              <a:extLst>
                <a:ext uri="{FF2B5EF4-FFF2-40B4-BE49-F238E27FC236}">
                  <a16:creationId xmlns:a16="http://schemas.microsoft.com/office/drawing/2014/main" id="{2F788F82-39E7-4FD1-B414-9EEE93EB8DDE}"/>
                </a:ext>
              </a:extLst>
            </p:cNvPr>
            <p:cNvSpPr>
              <a:spLocks noChangeArrowheads="1"/>
            </p:cNvSpPr>
            <p:nvPr/>
          </p:nvSpPr>
          <p:spPr bwMode="auto">
            <a:xfrm>
              <a:off x="4990" y="3405"/>
              <a:ext cx="201"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46</a:t>
              </a:r>
              <a:endParaRPr lang="en-US" altLang="en-US" sz="1800"/>
            </a:p>
          </p:txBody>
        </p:sp>
        <p:sp>
          <p:nvSpPr>
            <p:cNvPr id="149536" name="Oval 29">
              <a:extLst>
                <a:ext uri="{FF2B5EF4-FFF2-40B4-BE49-F238E27FC236}">
                  <a16:creationId xmlns:a16="http://schemas.microsoft.com/office/drawing/2014/main" id="{F80F32FF-12A4-44BF-8FD5-7E435E389D64}"/>
                </a:ext>
              </a:extLst>
            </p:cNvPr>
            <p:cNvSpPr>
              <a:spLocks noChangeArrowheads="1"/>
            </p:cNvSpPr>
            <p:nvPr/>
          </p:nvSpPr>
          <p:spPr bwMode="auto">
            <a:xfrm>
              <a:off x="4635" y="3030"/>
              <a:ext cx="200" cy="235"/>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37</a:t>
              </a:r>
              <a:endParaRPr lang="en-US" altLang="en-US" sz="1800"/>
            </a:p>
          </p:txBody>
        </p:sp>
        <p:cxnSp>
          <p:nvCxnSpPr>
            <p:cNvPr id="149537" name="AutoShape 30">
              <a:extLst>
                <a:ext uri="{FF2B5EF4-FFF2-40B4-BE49-F238E27FC236}">
                  <a16:creationId xmlns:a16="http://schemas.microsoft.com/office/drawing/2014/main" id="{7146F40B-436D-4B0F-8F12-27687D43535C}"/>
                </a:ext>
              </a:extLst>
            </p:cNvPr>
            <p:cNvCxnSpPr>
              <a:cxnSpLocks noChangeShapeType="1"/>
              <a:stCxn id="149533" idx="5"/>
              <a:endCxn id="149534" idx="1"/>
            </p:cNvCxnSpPr>
            <p:nvPr/>
          </p:nvCxnSpPr>
          <p:spPr bwMode="auto">
            <a:xfrm>
              <a:off x="4095" y="2854"/>
              <a:ext cx="214" cy="21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538" name="AutoShape 31">
              <a:extLst>
                <a:ext uri="{FF2B5EF4-FFF2-40B4-BE49-F238E27FC236}">
                  <a16:creationId xmlns:a16="http://schemas.microsoft.com/office/drawing/2014/main" id="{6AB45790-D7C8-452C-B5A3-8907CD3F347C}"/>
                </a:ext>
              </a:extLst>
            </p:cNvPr>
            <p:cNvCxnSpPr>
              <a:cxnSpLocks noChangeShapeType="1"/>
              <a:stCxn id="149536" idx="5"/>
              <a:endCxn id="149535" idx="1"/>
            </p:cNvCxnSpPr>
            <p:nvPr/>
          </p:nvCxnSpPr>
          <p:spPr bwMode="auto">
            <a:xfrm>
              <a:off x="4806" y="3231"/>
              <a:ext cx="213" cy="20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539" name="AutoShape 32">
              <a:extLst>
                <a:ext uri="{FF2B5EF4-FFF2-40B4-BE49-F238E27FC236}">
                  <a16:creationId xmlns:a16="http://schemas.microsoft.com/office/drawing/2014/main" id="{5122EB0A-A53F-48C7-93FD-C3A5D213EFF8}"/>
                </a:ext>
              </a:extLst>
            </p:cNvPr>
            <p:cNvCxnSpPr>
              <a:cxnSpLocks noChangeShapeType="1"/>
              <a:stCxn id="149533" idx="5"/>
              <a:endCxn id="149536" idx="1"/>
            </p:cNvCxnSpPr>
            <p:nvPr/>
          </p:nvCxnSpPr>
          <p:spPr bwMode="auto">
            <a:xfrm>
              <a:off x="4095" y="2854"/>
              <a:ext cx="569" cy="21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49516" name="AutoShape 33">
            <a:extLst>
              <a:ext uri="{FF2B5EF4-FFF2-40B4-BE49-F238E27FC236}">
                <a16:creationId xmlns:a16="http://schemas.microsoft.com/office/drawing/2014/main" id="{A6B53308-F929-4C88-894A-8271FB564881}"/>
              </a:ext>
            </a:extLst>
          </p:cNvPr>
          <p:cNvCxnSpPr>
            <a:cxnSpLocks noChangeShapeType="1"/>
            <a:stCxn id="149533" idx="6"/>
            <a:endCxn id="149518" idx="2"/>
          </p:cNvCxnSpPr>
          <p:nvPr/>
        </p:nvCxnSpPr>
        <p:spPr bwMode="auto">
          <a:xfrm flipV="1">
            <a:off x="1047750" y="2205038"/>
            <a:ext cx="1285875" cy="31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9517" name="Group 34">
            <a:extLst>
              <a:ext uri="{FF2B5EF4-FFF2-40B4-BE49-F238E27FC236}">
                <a16:creationId xmlns:a16="http://schemas.microsoft.com/office/drawing/2014/main" id="{3EC447D2-B8C7-4320-882D-80D28FD962B8}"/>
              </a:ext>
            </a:extLst>
          </p:cNvPr>
          <p:cNvGrpSpPr>
            <a:grpSpLocks/>
          </p:cNvGrpSpPr>
          <p:nvPr/>
        </p:nvGrpSpPr>
        <p:grpSpPr bwMode="auto">
          <a:xfrm>
            <a:off x="2333625" y="2019300"/>
            <a:ext cx="3703638" cy="2162175"/>
            <a:chOff x="680" y="906"/>
            <a:chExt cx="4464" cy="1644"/>
          </a:xfrm>
        </p:grpSpPr>
        <p:sp>
          <p:nvSpPr>
            <p:cNvPr id="149518" name="Oval 35">
              <a:extLst>
                <a:ext uri="{FF2B5EF4-FFF2-40B4-BE49-F238E27FC236}">
                  <a16:creationId xmlns:a16="http://schemas.microsoft.com/office/drawing/2014/main" id="{E001859D-ACAD-4D39-8D61-E700744096D7}"/>
                </a:ext>
              </a:extLst>
            </p:cNvPr>
            <p:cNvSpPr>
              <a:spLocks noChangeArrowheads="1"/>
            </p:cNvSpPr>
            <p:nvPr/>
          </p:nvSpPr>
          <p:spPr bwMode="auto">
            <a:xfrm>
              <a:off x="680" y="906"/>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13</a:t>
              </a:r>
              <a:endParaRPr lang="en-US" altLang="en-US" sz="1800"/>
            </a:p>
          </p:txBody>
        </p:sp>
        <p:sp>
          <p:nvSpPr>
            <p:cNvPr id="149519" name="Oval 36">
              <a:extLst>
                <a:ext uri="{FF2B5EF4-FFF2-40B4-BE49-F238E27FC236}">
                  <a16:creationId xmlns:a16="http://schemas.microsoft.com/office/drawing/2014/main" id="{8A4D8D3C-C19A-4EC3-B976-8F00A0EA2D46}"/>
                </a:ext>
              </a:extLst>
            </p:cNvPr>
            <p:cNvSpPr>
              <a:spLocks noChangeArrowheads="1"/>
            </p:cNvSpPr>
            <p:nvPr/>
          </p:nvSpPr>
          <p:spPr bwMode="auto">
            <a:xfrm>
              <a:off x="272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89</a:t>
              </a:r>
              <a:endParaRPr lang="en-US" altLang="en-US" sz="1800"/>
            </a:p>
          </p:txBody>
        </p:sp>
        <p:sp>
          <p:nvSpPr>
            <p:cNvPr id="149520" name="Oval 37">
              <a:extLst>
                <a:ext uri="{FF2B5EF4-FFF2-40B4-BE49-F238E27FC236}">
                  <a16:creationId xmlns:a16="http://schemas.microsoft.com/office/drawing/2014/main" id="{F05367C8-222F-4639-B20F-2B0060EA8289}"/>
                </a:ext>
              </a:extLst>
            </p:cNvPr>
            <p:cNvSpPr>
              <a:spLocks noChangeArrowheads="1"/>
            </p:cNvSpPr>
            <p:nvPr/>
          </p:nvSpPr>
          <p:spPr bwMode="auto">
            <a:xfrm>
              <a:off x="408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95</a:t>
              </a:r>
              <a:endParaRPr lang="en-US" altLang="en-US" sz="1800"/>
            </a:p>
          </p:txBody>
        </p:sp>
        <p:sp>
          <p:nvSpPr>
            <p:cNvPr id="149521" name="Oval 38">
              <a:extLst>
                <a:ext uri="{FF2B5EF4-FFF2-40B4-BE49-F238E27FC236}">
                  <a16:creationId xmlns:a16="http://schemas.microsoft.com/office/drawing/2014/main" id="{D607D856-097E-4768-933F-BC368799ACD0}"/>
                </a:ext>
              </a:extLst>
            </p:cNvPr>
            <p:cNvSpPr>
              <a:spLocks noChangeArrowheads="1"/>
            </p:cNvSpPr>
            <p:nvPr/>
          </p:nvSpPr>
          <p:spPr bwMode="auto">
            <a:xfrm>
              <a:off x="136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34</a:t>
              </a:r>
              <a:endParaRPr lang="en-US" altLang="en-US" sz="1800"/>
            </a:p>
          </p:txBody>
        </p:sp>
        <p:sp>
          <p:nvSpPr>
            <p:cNvPr id="149522" name="Oval 39">
              <a:extLst>
                <a:ext uri="{FF2B5EF4-FFF2-40B4-BE49-F238E27FC236}">
                  <a16:creationId xmlns:a16="http://schemas.microsoft.com/office/drawing/2014/main" id="{C6F9DEF4-3C0F-4DA2-BDC1-C94F92520688}"/>
                </a:ext>
              </a:extLst>
            </p:cNvPr>
            <p:cNvSpPr>
              <a:spLocks noChangeArrowheads="1"/>
            </p:cNvSpPr>
            <p:nvPr/>
          </p:nvSpPr>
          <p:spPr bwMode="auto">
            <a:xfrm>
              <a:off x="272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49</a:t>
              </a:r>
              <a:endParaRPr lang="en-US" altLang="en-US" sz="1800"/>
            </a:p>
          </p:txBody>
        </p:sp>
        <p:sp>
          <p:nvSpPr>
            <p:cNvPr id="149523" name="Oval 40">
              <a:extLst>
                <a:ext uri="{FF2B5EF4-FFF2-40B4-BE49-F238E27FC236}">
                  <a16:creationId xmlns:a16="http://schemas.microsoft.com/office/drawing/2014/main" id="{39BFAB55-6C0F-45C0-A1A9-8AA1B1F802C7}"/>
                </a:ext>
              </a:extLst>
            </p:cNvPr>
            <p:cNvSpPr>
              <a:spLocks noChangeArrowheads="1"/>
            </p:cNvSpPr>
            <p:nvPr/>
          </p:nvSpPr>
          <p:spPr bwMode="auto">
            <a:xfrm>
              <a:off x="2040" y="1360"/>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25</a:t>
              </a:r>
              <a:endParaRPr lang="en-US" altLang="en-US" sz="1800"/>
            </a:p>
          </p:txBody>
        </p:sp>
        <p:sp>
          <p:nvSpPr>
            <p:cNvPr id="149524" name="Oval 41">
              <a:extLst>
                <a:ext uri="{FF2B5EF4-FFF2-40B4-BE49-F238E27FC236}">
                  <a16:creationId xmlns:a16="http://schemas.microsoft.com/office/drawing/2014/main" id="{97ED4569-B9BA-4B66-A9E8-4DFFE491F405}"/>
                </a:ext>
              </a:extLst>
            </p:cNvPr>
            <p:cNvSpPr>
              <a:spLocks noChangeArrowheads="1"/>
            </p:cNvSpPr>
            <p:nvPr/>
          </p:nvSpPr>
          <p:spPr bwMode="auto">
            <a:xfrm>
              <a:off x="4760" y="2267"/>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99</a:t>
              </a:r>
              <a:endParaRPr lang="en-US" altLang="en-US" sz="1800"/>
            </a:p>
          </p:txBody>
        </p:sp>
        <p:sp>
          <p:nvSpPr>
            <p:cNvPr id="149525" name="Oval 42">
              <a:extLst>
                <a:ext uri="{FF2B5EF4-FFF2-40B4-BE49-F238E27FC236}">
                  <a16:creationId xmlns:a16="http://schemas.microsoft.com/office/drawing/2014/main" id="{F7F57F48-A710-4F66-BAA2-2749936EF50B}"/>
                </a:ext>
              </a:extLst>
            </p:cNvPr>
            <p:cNvSpPr>
              <a:spLocks noChangeArrowheads="1"/>
            </p:cNvSpPr>
            <p:nvPr/>
          </p:nvSpPr>
          <p:spPr bwMode="auto">
            <a:xfrm>
              <a:off x="3400" y="1813"/>
              <a:ext cx="384" cy="28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800"/>
                <a:t>93</a:t>
              </a:r>
              <a:endParaRPr lang="en-US" altLang="en-US" sz="1800"/>
            </a:p>
          </p:txBody>
        </p:sp>
        <p:cxnSp>
          <p:nvCxnSpPr>
            <p:cNvPr id="149526" name="AutoShape 43">
              <a:extLst>
                <a:ext uri="{FF2B5EF4-FFF2-40B4-BE49-F238E27FC236}">
                  <a16:creationId xmlns:a16="http://schemas.microsoft.com/office/drawing/2014/main" id="{C5A57F8D-5C1A-45D4-B8AE-880013DE13E2}"/>
                </a:ext>
              </a:extLst>
            </p:cNvPr>
            <p:cNvCxnSpPr>
              <a:cxnSpLocks noChangeShapeType="1"/>
              <a:stCxn id="149518" idx="5"/>
              <a:endCxn id="149521" idx="1"/>
            </p:cNvCxnSpPr>
            <p:nvPr/>
          </p:nvCxnSpPr>
          <p:spPr bwMode="auto">
            <a:xfrm>
              <a:off x="1008" y="1148"/>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527" name="AutoShape 44">
              <a:extLst>
                <a:ext uri="{FF2B5EF4-FFF2-40B4-BE49-F238E27FC236}">
                  <a16:creationId xmlns:a16="http://schemas.microsoft.com/office/drawing/2014/main" id="{CB6409DE-B4B8-433B-AD30-76BE53855350}"/>
                </a:ext>
              </a:extLst>
            </p:cNvPr>
            <p:cNvCxnSpPr>
              <a:cxnSpLocks noChangeShapeType="1"/>
              <a:stCxn id="149519" idx="5"/>
              <a:endCxn id="149520" idx="1"/>
            </p:cNvCxnSpPr>
            <p:nvPr/>
          </p:nvCxnSpPr>
          <p:spPr bwMode="auto">
            <a:xfrm>
              <a:off x="3048" y="1602"/>
              <a:ext cx="108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528" name="AutoShape 45">
              <a:extLst>
                <a:ext uri="{FF2B5EF4-FFF2-40B4-BE49-F238E27FC236}">
                  <a16:creationId xmlns:a16="http://schemas.microsoft.com/office/drawing/2014/main" id="{BA995C7D-A5B2-4B8D-AFDD-0D3F906725D7}"/>
                </a:ext>
              </a:extLst>
            </p:cNvPr>
            <p:cNvCxnSpPr>
              <a:cxnSpLocks noChangeShapeType="1"/>
              <a:stCxn id="149523" idx="5"/>
              <a:endCxn id="149522" idx="1"/>
            </p:cNvCxnSpPr>
            <p:nvPr/>
          </p:nvCxnSpPr>
          <p:spPr bwMode="auto">
            <a:xfrm>
              <a:off x="236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529" name="AutoShape 46">
              <a:extLst>
                <a:ext uri="{FF2B5EF4-FFF2-40B4-BE49-F238E27FC236}">
                  <a16:creationId xmlns:a16="http://schemas.microsoft.com/office/drawing/2014/main" id="{7ED5DD36-2E1C-48FC-A4CE-26C18DAE0284}"/>
                </a:ext>
              </a:extLst>
            </p:cNvPr>
            <p:cNvCxnSpPr>
              <a:cxnSpLocks noChangeShapeType="1"/>
              <a:stCxn id="149519" idx="5"/>
              <a:endCxn id="149525" idx="1"/>
            </p:cNvCxnSpPr>
            <p:nvPr/>
          </p:nvCxnSpPr>
          <p:spPr bwMode="auto">
            <a:xfrm>
              <a:off x="3048" y="1602"/>
              <a:ext cx="408" cy="25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530" name="AutoShape 47">
              <a:extLst>
                <a:ext uri="{FF2B5EF4-FFF2-40B4-BE49-F238E27FC236}">
                  <a16:creationId xmlns:a16="http://schemas.microsoft.com/office/drawing/2014/main" id="{17D3016C-E304-4A40-9156-0F22FA38CA78}"/>
                </a:ext>
              </a:extLst>
            </p:cNvPr>
            <p:cNvCxnSpPr>
              <a:cxnSpLocks noChangeShapeType="1"/>
              <a:stCxn id="149518" idx="5"/>
              <a:endCxn id="149523" idx="1"/>
            </p:cNvCxnSpPr>
            <p:nvPr/>
          </p:nvCxnSpPr>
          <p:spPr bwMode="auto">
            <a:xfrm>
              <a:off x="1008" y="1148"/>
              <a:ext cx="108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531" name="AutoShape 48">
              <a:extLst>
                <a:ext uri="{FF2B5EF4-FFF2-40B4-BE49-F238E27FC236}">
                  <a16:creationId xmlns:a16="http://schemas.microsoft.com/office/drawing/2014/main" id="{2471D939-2BAB-4B09-B969-B145EAFB8056}"/>
                </a:ext>
              </a:extLst>
            </p:cNvPr>
            <p:cNvCxnSpPr>
              <a:cxnSpLocks noChangeShapeType="1"/>
              <a:stCxn id="149520" idx="5"/>
              <a:endCxn id="149524" idx="1"/>
            </p:cNvCxnSpPr>
            <p:nvPr/>
          </p:nvCxnSpPr>
          <p:spPr bwMode="auto">
            <a:xfrm>
              <a:off x="4408" y="2055"/>
              <a:ext cx="40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532" name="AutoShape 49">
              <a:extLst>
                <a:ext uri="{FF2B5EF4-FFF2-40B4-BE49-F238E27FC236}">
                  <a16:creationId xmlns:a16="http://schemas.microsoft.com/office/drawing/2014/main" id="{284815A5-648F-4E78-9036-5046B908363C}"/>
                </a:ext>
              </a:extLst>
            </p:cNvPr>
            <p:cNvCxnSpPr>
              <a:cxnSpLocks noChangeShapeType="1"/>
              <a:stCxn id="149518" idx="5"/>
              <a:endCxn id="149519" idx="1"/>
            </p:cNvCxnSpPr>
            <p:nvPr/>
          </p:nvCxnSpPr>
          <p:spPr bwMode="auto">
            <a:xfrm>
              <a:off x="1008" y="1148"/>
              <a:ext cx="1768" cy="25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Veri Yer Tutucusu 3">
            <a:extLst>
              <a:ext uri="{FF2B5EF4-FFF2-40B4-BE49-F238E27FC236}">
                <a16:creationId xmlns:a16="http://schemas.microsoft.com/office/drawing/2014/main" id="{FE3BA695-98D9-470E-AAD0-EAA1C7315988}"/>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9B64E89-CA91-4DC3-A980-25FF53DD1C37}" type="datetime4">
              <a:rPr lang="en-US" altLang="en-US" sz="1400" smtClean="0"/>
              <a:pPr>
                <a:spcBef>
                  <a:spcPct val="0"/>
                </a:spcBef>
                <a:buFontTx/>
                <a:buNone/>
              </a:pPr>
              <a:t>December 14, 2024</a:t>
            </a:fld>
            <a:endParaRPr lang="en-US" altLang="en-US" sz="1400"/>
          </a:p>
        </p:txBody>
      </p:sp>
      <p:sp>
        <p:nvSpPr>
          <p:cNvPr id="150531" name="Alt Bilgi Yer Tutucusu 4">
            <a:extLst>
              <a:ext uri="{FF2B5EF4-FFF2-40B4-BE49-F238E27FC236}">
                <a16:creationId xmlns:a16="http://schemas.microsoft.com/office/drawing/2014/main" id="{C37F6132-7504-40A1-97C5-2C29835B095B}"/>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50532" name="Slayt Numarası Yer Tutucusu 5">
            <a:extLst>
              <a:ext uri="{FF2B5EF4-FFF2-40B4-BE49-F238E27FC236}">
                <a16:creationId xmlns:a16="http://schemas.microsoft.com/office/drawing/2014/main" id="{2DB4DA47-8148-4CAF-AE3E-0D07A874C084}"/>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F085F9C-531F-4F11-A340-07E5008DAF49}" type="slidenum">
              <a:rPr lang="en-US" altLang="en-US" sz="1400" smtClean="0"/>
              <a:pPr>
                <a:spcBef>
                  <a:spcPct val="0"/>
                </a:spcBef>
                <a:buFontTx/>
                <a:buNone/>
              </a:pPr>
              <a:t>142</a:t>
            </a:fld>
            <a:endParaRPr lang="en-US" altLang="en-US" sz="1400"/>
          </a:p>
        </p:txBody>
      </p:sp>
      <p:sp>
        <p:nvSpPr>
          <p:cNvPr id="150533" name="Rectangle 2">
            <a:extLst>
              <a:ext uri="{FF2B5EF4-FFF2-40B4-BE49-F238E27FC236}">
                <a16:creationId xmlns:a16="http://schemas.microsoft.com/office/drawing/2014/main" id="{B60D7AB4-0E1E-409D-ACD1-467FE92D82D6}"/>
              </a:ext>
            </a:extLst>
          </p:cNvPr>
          <p:cNvSpPr>
            <a:spLocks noGrp="1" noChangeArrowheads="1"/>
          </p:cNvSpPr>
          <p:nvPr>
            <p:ph type="title"/>
          </p:nvPr>
        </p:nvSpPr>
        <p:spPr/>
        <p:txBody>
          <a:bodyPr/>
          <a:lstStyle/>
          <a:p>
            <a:pPr eaLnBrk="1" hangingPunct="1"/>
            <a:r>
              <a:rPr lang="tr-TR" altLang="en-US"/>
              <a:t>Reference...</a:t>
            </a:r>
            <a:endParaRPr lang="en-US" altLang="en-US"/>
          </a:p>
        </p:txBody>
      </p:sp>
      <p:sp>
        <p:nvSpPr>
          <p:cNvPr id="150534" name="Rectangle 3">
            <a:extLst>
              <a:ext uri="{FF2B5EF4-FFF2-40B4-BE49-F238E27FC236}">
                <a16:creationId xmlns:a16="http://schemas.microsoft.com/office/drawing/2014/main" id="{62DBF415-9CA3-4AF3-BF5F-BC6C589F05E0}"/>
              </a:ext>
            </a:extLst>
          </p:cNvPr>
          <p:cNvSpPr>
            <a:spLocks noGrp="1" noChangeArrowheads="1"/>
          </p:cNvSpPr>
          <p:nvPr>
            <p:ph type="body" idx="1"/>
          </p:nvPr>
        </p:nvSpPr>
        <p:spPr/>
        <p:txBody>
          <a:bodyPr/>
          <a:lstStyle/>
          <a:p>
            <a:pPr marL="0" indent="0" eaLnBrk="1" hangingPunct="1">
              <a:buFontTx/>
              <a:buNone/>
            </a:pPr>
            <a:r>
              <a:rPr lang="tr-TR" altLang="en-US" sz="2800"/>
              <a:t>[1] T.H. Cormen, C.E. Leiserson, R.L. Rivest, C. Stein,    </a:t>
            </a:r>
          </a:p>
          <a:p>
            <a:pPr marL="0" indent="0" eaLnBrk="1" hangingPunct="1">
              <a:buFontTx/>
              <a:buNone/>
            </a:pPr>
            <a:r>
              <a:rPr lang="tr-TR" altLang="en-US" sz="2800"/>
              <a:t>    “</a:t>
            </a:r>
            <a:r>
              <a:rPr lang="tr-TR" altLang="en-US" sz="2800" i="1"/>
              <a:t>Introduction to Algorithms</a:t>
            </a:r>
            <a:r>
              <a:rPr lang="tr-TR" altLang="en-US" sz="2800"/>
              <a:t>,” 2nd edition, MIT Press, </a:t>
            </a:r>
          </a:p>
          <a:p>
            <a:pPr marL="0" indent="0" eaLnBrk="1" hangingPunct="1">
              <a:buFontTx/>
              <a:buNone/>
            </a:pPr>
            <a:r>
              <a:rPr lang="tr-TR" altLang="en-US" sz="2800"/>
              <a:t>     2003</a:t>
            </a:r>
          </a:p>
          <a:p>
            <a:pPr marL="0" indent="0" eaLnBrk="1" hangingPunct="1">
              <a:buFontTx/>
              <a:buNone/>
            </a:pPr>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Veri Yer Tutucusu 3">
            <a:extLst>
              <a:ext uri="{FF2B5EF4-FFF2-40B4-BE49-F238E27FC236}">
                <a16:creationId xmlns:a16="http://schemas.microsoft.com/office/drawing/2014/main" id="{F6591CA7-00A9-4E78-BE6F-2C58CC4F0776}"/>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520CB8B-4F8B-4E84-BE09-7999C70B2221}" type="datetime4">
              <a:rPr lang="en-US" altLang="en-US" sz="1400" smtClean="0"/>
              <a:pPr>
                <a:spcBef>
                  <a:spcPct val="0"/>
                </a:spcBef>
                <a:buFontTx/>
                <a:buNone/>
              </a:pPr>
              <a:t>December 14, 2024</a:t>
            </a:fld>
            <a:endParaRPr lang="en-US" altLang="en-US" sz="1400"/>
          </a:p>
        </p:txBody>
      </p:sp>
      <p:sp>
        <p:nvSpPr>
          <p:cNvPr id="19459" name="Alt Bilgi Yer Tutucusu 4">
            <a:extLst>
              <a:ext uri="{FF2B5EF4-FFF2-40B4-BE49-F238E27FC236}">
                <a16:creationId xmlns:a16="http://schemas.microsoft.com/office/drawing/2014/main" id="{76C1239A-5FF6-41B0-ACFA-E137C007A6E7}"/>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9460" name="Slayt Numarası Yer Tutucusu 5">
            <a:extLst>
              <a:ext uri="{FF2B5EF4-FFF2-40B4-BE49-F238E27FC236}">
                <a16:creationId xmlns:a16="http://schemas.microsoft.com/office/drawing/2014/main" id="{4043446B-4DF1-4468-856D-FA135D398201}"/>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AF0EB73-DECD-441E-8FFB-F5C12DCBB1FF}" type="slidenum">
              <a:rPr lang="en-US" altLang="en-US" sz="1400" smtClean="0"/>
              <a:pPr>
                <a:spcBef>
                  <a:spcPct val="0"/>
                </a:spcBef>
                <a:buFontTx/>
                <a:buNone/>
              </a:pPr>
              <a:t>15</a:t>
            </a:fld>
            <a:endParaRPr lang="en-US" altLang="en-US" sz="1400"/>
          </a:p>
        </p:txBody>
      </p:sp>
      <p:sp>
        <p:nvSpPr>
          <p:cNvPr id="19461" name="Rectangle 2">
            <a:extLst>
              <a:ext uri="{FF2B5EF4-FFF2-40B4-BE49-F238E27FC236}">
                <a16:creationId xmlns:a16="http://schemas.microsoft.com/office/drawing/2014/main" id="{601D8181-26D0-4188-9EA8-42D5BD2EE92F}"/>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9462" name="Oval 3">
            <a:extLst>
              <a:ext uri="{FF2B5EF4-FFF2-40B4-BE49-F238E27FC236}">
                <a16:creationId xmlns:a16="http://schemas.microsoft.com/office/drawing/2014/main" id="{56E130BB-30CE-4BE7-B13B-A200E470BDB0}"/>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19463" name="Oval 4">
            <a:extLst>
              <a:ext uri="{FF2B5EF4-FFF2-40B4-BE49-F238E27FC236}">
                <a16:creationId xmlns:a16="http://schemas.microsoft.com/office/drawing/2014/main" id="{28C7F3A4-0EFB-4355-9533-1363F98A8756}"/>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19464" name="Rectangle 5">
            <a:extLst>
              <a:ext uri="{FF2B5EF4-FFF2-40B4-BE49-F238E27FC236}">
                <a16:creationId xmlns:a16="http://schemas.microsoft.com/office/drawing/2014/main" id="{C2292EFE-8689-4D65-A653-17B855B3F43D}"/>
              </a:ext>
            </a:extLst>
          </p:cNvPr>
          <p:cNvSpPr>
            <a:spLocks noGrp="1" noChangeArrowheads="1"/>
          </p:cNvSpPr>
          <p:nvPr>
            <p:ph type="title"/>
          </p:nvPr>
        </p:nvSpPr>
        <p:spPr>
          <a:noFill/>
        </p:spPr>
        <p:txBody>
          <a:bodyPr anchorCtr="0"/>
          <a:lstStyle/>
          <a:p>
            <a:pPr eaLnBrk="1" hangingPunct="1"/>
            <a:r>
              <a:rPr lang="en-US" altLang="en-US" sz="4200"/>
              <a:t>Inserting 4…</a:t>
            </a:r>
          </a:p>
        </p:txBody>
      </p:sp>
      <p:cxnSp>
        <p:nvCxnSpPr>
          <p:cNvPr id="19465" name="AutoShape 6">
            <a:extLst>
              <a:ext uri="{FF2B5EF4-FFF2-40B4-BE49-F238E27FC236}">
                <a16:creationId xmlns:a16="http://schemas.microsoft.com/office/drawing/2014/main" id="{1C7C6C68-F983-40FB-B06E-5555A00A7660}"/>
              </a:ext>
            </a:extLst>
          </p:cNvPr>
          <p:cNvCxnSpPr>
            <a:cxnSpLocks noChangeShapeType="1"/>
            <a:stCxn id="19473" idx="3"/>
            <a:endCxn id="358431"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66" name="Oval 7">
            <a:extLst>
              <a:ext uri="{FF2B5EF4-FFF2-40B4-BE49-F238E27FC236}">
                <a16:creationId xmlns:a16="http://schemas.microsoft.com/office/drawing/2014/main" id="{E4E08C74-E56A-4168-B1D6-CF7C570C72A9}"/>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19467" name="Oval 8">
            <a:extLst>
              <a:ext uri="{FF2B5EF4-FFF2-40B4-BE49-F238E27FC236}">
                <a16:creationId xmlns:a16="http://schemas.microsoft.com/office/drawing/2014/main" id="{B3C21768-3DD7-46EA-A24A-65F6DB678281}"/>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19468" name="AutoShape 9">
            <a:extLst>
              <a:ext uri="{FF2B5EF4-FFF2-40B4-BE49-F238E27FC236}">
                <a16:creationId xmlns:a16="http://schemas.microsoft.com/office/drawing/2014/main" id="{91CF7D6A-8A9E-4987-81F1-9D95F96DB82A}"/>
              </a:ext>
            </a:extLst>
          </p:cNvPr>
          <p:cNvCxnSpPr>
            <a:cxnSpLocks noChangeShapeType="1"/>
            <a:stCxn id="358431" idx="3"/>
            <a:endCxn id="19462"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69" name="Oval 10">
            <a:extLst>
              <a:ext uri="{FF2B5EF4-FFF2-40B4-BE49-F238E27FC236}">
                <a16:creationId xmlns:a16="http://schemas.microsoft.com/office/drawing/2014/main" id="{97ED5331-7F68-45C8-B932-194AC3E784CC}"/>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19470" name="AutoShape 11">
            <a:extLst>
              <a:ext uri="{FF2B5EF4-FFF2-40B4-BE49-F238E27FC236}">
                <a16:creationId xmlns:a16="http://schemas.microsoft.com/office/drawing/2014/main" id="{FAF82EAD-8EEC-4B9E-841A-8C8AFC7E4E6D}"/>
              </a:ext>
            </a:extLst>
          </p:cNvPr>
          <p:cNvCxnSpPr>
            <a:cxnSpLocks noChangeShapeType="1"/>
            <a:stCxn id="358431" idx="5"/>
            <a:endCxn id="358432" idx="1"/>
          </p:cNvCxnSpPr>
          <p:nvPr/>
        </p:nvCxnSpPr>
        <p:spPr bwMode="auto">
          <a:xfrm>
            <a:off x="2582863" y="3124200"/>
            <a:ext cx="877887" cy="51752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71" name="AutoShape 12">
            <a:extLst>
              <a:ext uri="{FF2B5EF4-FFF2-40B4-BE49-F238E27FC236}">
                <a16:creationId xmlns:a16="http://schemas.microsoft.com/office/drawing/2014/main" id="{60708281-7EF4-4FF7-A626-0DA713B99404}"/>
              </a:ext>
            </a:extLst>
          </p:cNvPr>
          <p:cNvCxnSpPr>
            <a:cxnSpLocks noChangeShapeType="1"/>
            <a:stCxn id="19473" idx="5"/>
            <a:endCxn id="19476"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72" name="Oval 13">
            <a:extLst>
              <a:ext uri="{FF2B5EF4-FFF2-40B4-BE49-F238E27FC236}">
                <a16:creationId xmlns:a16="http://schemas.microsoft.com/office/drawing/2014/main" id="{6CFF84B3-06D7-4C7A-9597-0BD1A8BC6C40}"/>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19473" name="Oval 14">
            <a:extLst>
              <a:ext uri="{FF2B5EF4-FFF2-40B4-BE49-F238E27FC236}">
                <a16:creationId xmlns:a16="http://schemas.microsoft.com/office/drawing/2014/main" id="{5FA72F45-EEF5-429E-87DF-25F5C7B3B994}"/>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19474" name="Oval 15">
            <a:extLst>
              <a:ext uri="{FF2B5EF4-FFF2-40B4-BE49-F238E27FC236}">
                <a16:creationId xmlns:a16="http://schemas.microsoft.com/office/drawing/2014/main" id="{31501EE9-96EB-46A1-80A3-8B565B6C8965}"/>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19475" name="AutoShape 16">
            <a:extLst>
              <a:ext uri="{FF2B5EF4-FFF2-40B4-BE49-F238E27FC236}">
                <a16:creationId xmlns:a16="http://schemas.microsoft.com/office/drawing/2014/main" id="{1C8B6E6E-982B-45BE-BB53-DFAE85D968A0}"/>
              </a:ext>
            </a:extLst>
          </p:cNvPr>
          <p:cNvCxnSpPr>
            <a:cxnSpLocks noChangeShapeType="1"/>
            <a:stCxn id="19477" idx="7"/>
            <a:endCxn id="19476"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76" name="Oval 17">
            <a:extLst>
              <a:ext uri="{FF2B5EF4-FFF2-40B4-BE49-F238E27FC236}">
                <a16:creationId xmlns:a16="http://schemas.microsoft.com/office/drawing/2014/main" id="{4CABFB95-03C8-4BA2-9213-4FBC52D74877}"/>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19477" name="Oval 18">
            <a:extLst>
              <a:ext uri="{FF2B5EF4-FFF2-40B4-BE49-F238E27FC236}">
                <a16:creationId xmlns:a16="http://schemas.microsoft.com/office/drawing/2014/main" id="{9B3F9905-D5D4-4A59-B438-A2239AC36F0B}"/>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19478" name="Oval 19">
            <a:extLst>
              <a:ext uri="{FF2B5EF4-FFF2-40B4-BE49-F238E27FC236}">
                <a16:creationId xmlns:a16="http://schemas.microsoft.com/office/drawing/2014/main" id="{B537007B-2D4B-4A78-9142-6F1BC96F352B}"/>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19479" name="Oval 20">
            <a:extLst>
              <a:ext uri="{FF2B5EF4-FFF2-40B4-BE49-F238E27FC236}">
                <a16:creationId xmlns:a16="http://schemas.microsoft.com/office/drawing/2014/main" id="{54053195-FCC4-4651-8CDE-CF01FCD5F192}"/>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19480" name="AutoShape 21">
            <a:extLst>
              <a:ext uri="{FF2B5EF4-FFF2-40B4-BE49-F238E27FC236}">
                <a16:creationId xmlns:a16="http://schemas.microsoft.com/office/drawing/2014/main" id="{BD3FD3EA-302E-4210-BF89-B0CB54232D80}"/>
              </a:ext>
            </a:extLst>
          </p:cNvPr>
          <p:cNvCxnSpPr>
            <a:cxnSpLocks noChangeShapeType="1"/>
            <a:stCxn id="19476" idx="5"/>
            <a:endCxn id="19479"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81" name="Oval 22">
            <a:extLst>
              <a:ext uri="{FF2B5EF4-FFF2-40B4-BE49-F238E27FC236}">
                <a16:creationId xmlns:a16="http://schemas.microsoft.com/office/drawing/2014/main" id="{7A97D88E-7848-405F-9891-E823EFD83D7D}"/>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19482" name="Oval 23">
            <a:extLst>
              <a:ext uri="{FF2B5EF4-FFF2-40B4-BE49-F238E27FC236}">
                <a16:creationId xmlns:a16="http://schemas.microsoft.com/office/drawing/2014/main" id="{30885FDD-0B4D-428C-9245-0F7E4B4421DB}"/>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19483" name="AutoShape 24">
            <a:extLst>
              <a:ext uri="{FF2B5EF4-FFF2-40B4-BE49-F238E27FC236}">
                <a16:creationId xmlns:a16="http://schemas.microsoft.com/office/drawing/2014/main" id="{48D47699-C337-436A-97E4-D321B9038945}"/>
              </a:ext>
            </a:extLst>
          </p:cNvPr>
          <p:cNvCxnSpPr>
            <a:cxnSpLocks noChangeShapeType="1"/>
            <a:stCxn id="19462" idx="3"/>
            <a:endCxn id="19482"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84" name="Oval 25">
            <a:extLst>
              <a:ext uri="{FF2B5EF4-FFF2-40B4-BE49-F238E27FC236}">
                <a16:creationId xmlns:a16="http://schemas.microsoft.com/office/drawing/2014/main" id="{FD744B04-1CC4-4D6D-8A51-C01D92242ED4}"/>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19485" name="Oval 26">
            <a:extLst>
              <a:ext uri="{FF2B5EF4-FFF2-40B4-BE49-F238E27FC236}">
                <a16:creationId xmlns:a16="http://schemas.microsoft.com/office/drawing/2014/main" id="{612B69FB-0015-479A-AB84-D45941F5FB9C}"/>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19486" name="AutoShape 27">
            <a:extLst>
              <a:ext uri="{FF2B5EF4-FFF2-40B4-BE49-F238E27FC236}">
                <a16:creationId xmlns:a16="http://schemas.microsoft.com/office/drawing/2014/main" id="{FBE597AE-D012-4E88-8171-FA4914E54A2E}"/>
              </a:ext>
            </a:extLst>
          </p:cNvPr>
          <p:cNvCxnSpPr>
            <a:cxnSpLocks noChangeShapeType="1"/>
            <a:stCxn id="19462" idx="5"/>
            <a:endCxn id="19485"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87" name="Oval 28">
            <a:extLst>
              <a:ext uri="{FF2B5EF4-FFF2-40B4-BE49-F238E27FC236}">
                <a16:creationId xmlns:a16="http://schemas.microsoft.com/office/drawing/2014/main" id="{CC4A9D56-F948-46CC-9CD2-FE0DB0DE12FC}"/>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19488" name="Oval 29">
            <a:extLst>
              <a:ext uri="{FF2B5EF4-FFF2-40B4-BE49-F238E27FC236}">
                <a16:creationId xmlns:a16="http://schemas.microsoft.com/office/drawing/2014/main" id="{24B645EE-0F9F-437F-985E-B2B87F3BD474}"/>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19489" name="AutoShape 30">
            <a:extLst>
              <a:ext uri="{FF2B5EF4-FFF2-40B4-BE49-F238E27FC236}">
                <a16:creationId xmlns:a16="http://schemas.microsoft.com/office/drawing/2014/main" id="{470BC94E-0DF9-44CD-ACF8-EFAB6FF2F856}"/>
              </a:ext>
            </a:extLst>
          </p:cNvPr>
          <p:cNvCxnSpPr>
            <a:cxnSpLocks noChangeShapeType="1"/>
            <a:stCxn id="358432" idx="3"/>
            <a:endCxn id="19488"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8431" name="Oval 31">
            <a:extLst>
              <a:ext uri="{FF2B5EF4-FFF2-40B4-BE49-F238E27FC236}">
                <a16:creationId xmlns:a16="http://schemas.microsoft.com/office/drawing/2014/main" id="{D0CF815D-8E60-46F4-9E02-71420DCBC804}"/>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358432" name="Oval 32">
            <a:extLst>
              <a:ext uri="{FF2B5EF4-FFF2-40B4-BE49-F238E27FC236}">
                <a16:creationId xmlns:a16="http://schemas.microsoft.com/office/drawing/2014/main" id="{A031BE14-8A9E-4F67-81F3-38C2DB6CC8DB}"/>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useBgFill="1">
        <p:nvSpPr>
          <p:cNvPr id="358433" name="Text Box 33">
            <a:extLst>
              <a:ext uri="{FF2B5EF4-FFF2-40B4-BE49-F238E27FC236}">
                <a16:creationId xmlns:a16="http://schemas.microsoft.com/office/drawing/2014/main" id="{C7A982D2-5259-4899-A4CA-1083A72DFCA2}"/>
              </a:ext>
            </a:extLst>
          </p:cNvPr>
          <p:cNvSpPr txBox="1">
            <a:spLocks noChangeArrowheads="1"/>
          </p:cNvSpPr>
          <p:nvPr/>
        </p:nvSpPr>
        <p:spPr bwMode="auto">
          <a:xfrm>
            <a:off x="2497138" y="4883150"/>
            <a:ext cx="966787"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4</a:t>
            </a:r>
            <a:r>
              <a:rPr lang="tr-TR" altLang="en-US" sz="2400"/>
              <a:t> </a:t>
            </a:r>
            <a:r>
              <a:rPr lang="en-US" altLang="en-US" sz="2400"/>
              <a:t>&lt; 16</a:t>
            </a:r>
            <a:endParaRPr lang="tr-TR" altLang="en-US" sz="2400"/>
          </a:p>
        </p:txBody>
      </p:sp>
      <p:sp>
        <p:nvSpPr>
          <p:cNvPr id="358434" name="AutoShape 34">
            <a:extLst>
              <a:ext uri="{FF2B5EF4-FFF2-40B4-BE49-F238E27FC236}">
                <a16:creationId xmlns:a16="http://schemas.microsoft.com/office/drawing/2014/main" id="{660952B4-02B1-4528-A7E2-98882EF16E41}"/>
              </a:ext>
            </a:extLst>
          </p:cNvPr>
          <p:cNvSpPr>
            <a:spLocks noChangeArrowheads="1"/>
          </p:cNvSpPr>
          <p:nvPr/>
        </p:nvSpPr>
        <p:spPr bwMode="auto">
          <a:xfrm rot="10800000" flipH="1">
            <a:off x="2590800" y="3243263"/>
            <a:ext cx="671513" cy="685800"/>
          </a:xfrm>
          <a:custGeom>
            <a:avLst/>
            <a:gdLst>
              <a:gd name="T0" fmla="*/ 14283890 w 21600"/>
              <a:gd name="T1" fmla="*/ 0 h 21600"/>
              <a:gd name="T2" fmla="*/ 14283890 w 21600"/>
              <a:gd name="T3" fmla="*/ 12256040 h 21600"/>
              <a:gd name="T4" fmla="*/ 1888537 w 21600"/>
              <a:gd name="T5" fmla="*/ 21774150 h 21600"/>
              <a:gd name="T6" fmla="*/ 20876375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35" name="AutoShape 35">
            <a:extLst>
              <a:ext uri="{FF2B5EF4-FFF2-40B4-BE49-F238E27FC236}">
                <a16:creationId xmlns:a16="http://schemas.microsoft.com/office/drawing/2014/main" id="{5F364CC1-7F29-4433-8E83-8787428C3FBD}"/>
              </a:ext>
            </a:extLst>
          </p:cNvPr>
          <p:cNvSpPr>
            <a:spLocks noChangeArrowheads="1"/>
          </p:cNvSpPr>
          <p:nvPr/>
        </p:nvSpPr>
        <p:spPr bwMode="auto">
          <a:xfrm flipH="1">
            <a:off x="2773363" y="2835275"/>
            <a:ext cx="671512" cy="685800"/>
          </a:xfrm>
          <a:custGeom>
            <a:avLst/>
            <a:gdLst>
              <a:gd name="T0" fmla="*/ 14283837 w 21600"/>
              <a:gd name="T1" fmla="*/ 0 h 21600"/>
              <a:gd name="T2" fmla="*/ 14283837 w 21600"/>
              <a:gd name="T3" fmla="*/ 12256040 h 21600"/>
              <a:gd name="T4" fmla="*/ 1888534 w 21600"/>
              <a:gd name="T5" fmla="*/ 21774150 h 21600"/>
              <a:gd name="T6" fmla="*/ 20876313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xit" presetSubtype="0" fill="hold" grpId="0" nodeType="afterEffect">
                                  <p:stCondLst>
                                    <p:cond delay="0"/>
                                  </p:stCondLst>
                                  <p:childTnLst>
                                    <p:animEffect transition="out" filter="fade">
                                      <p:cBhvr>
                                        <p:cTn id="6" dur="2000"/>
                                        <p:tgtEl>
                                          <p:spTgt spid="358433"/>
                                        </p:tgtEl>
                                      </p:cBhvr>
                                    </p:animEffect>
                                    <p:set>
                                      <p:cBhvr>
                                        <p:cTn id="7" dur="1" fill="hold">
                                          <p:stCondLst>
                                            <p:cond delay="1999"/>
                                          </p:stCondLst>
                                        </p:cTn>
                                        <p:tgtEl>
                                          <p:spTgt spid="358433"/>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358435"/>
                                        </p:tgtEl>
                                      </p:cBhvr>
                                    </p:animEffect>
                                    <p:set>
                                      <p:cBhvr>
                                        <p:cTn id="10" dur="1" fill="hold">
                                          <p:stCondLst>
                                            <p:cond delay="999"/>
                                          </p:stCondLst>
                                        </p:cTn>
                                        <p:tgtEl>
                                          <p:spTgt spid="358435"/>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1000"/>
                                        <p:tgtEl>
                                          <p:spTgt spid="358434"/>
                                        </p:tgtEl>
                                      </p:cBhvr>
                                    </p:animEffect>
                                    <p:set>
                                      <p:cBhvr>
                                        <p:cTn id="13" dur="1" fill="hold">
                                          <p:stCondLst>
                                            <p:cond delay="999"/>
                                          </p:stCondLst>
                                        </p:cTn>
                                        <p:tgtEl>
                                          <p:spTgt spid="358434"/>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0" presetClass="path" presetSubtype="0" accel="50000" decel="50000" fill="hold" grpId="0" nodeType="clickEffect">
                                  <p:stCondLst>
                                    <p:cond delay="0"/>
                                  </p:stCondLst>
                                  <p:childTnLst>
                                    <p:animMotion origin="layout" path="M -0.00052 0.00047 C 0.00191 -0.04861 0.00451 -0.09768 -0.0151 -0.11527 C -0.03472 -0.13287 -0.07674 -0.11898 -0.11858 -0.10509 " pathEditMode="relative" ptsTypes="aaA">
                                      <p:cBhvr>
                                        <p:cTn id="17" dur="1000" fill="hold"/>
                                        <p:tgtEl>
                                          <p:spTgt spid="358432"/>
                                        </p:tgtEl>
                                        <p:attrNameLst>
                                          <p:attrName>ppt_x</p:attrName>
                                          <p:attrName>ppt_y</p:attrName>
                                        </p:attrNameLst>
                                      </p:cBhvr>
                                    </p:animMotion>
                                  </p:childTnLst>
                                </p:cTn>
                              </p:par>
                              <p:par>
                                <p:cTn id="18" presetID="0" presetClass="path" presetSubtype="0" accel="50000" decel="50000" fill="hold" grpId="0" nodeType="withEffect">
                                  <p:stCondLst>
                                    <p:cond delay="0"/>
                                  </p:stCondLst>
                                  <p:childTnLst>
                                    <p:animMotion origin="layout" path="M -0.00052 -7.40741E-7 C -0.00347 0.05046 -0.00642 0.1007 0.01337 0.11852 C 0.03316 0.13634 0.09636 0.10903 0.11823 0.10648 " pathEditMode="relative" rAng="0" ptsTypes="aaa">
                                      <p:cBhvr>
                                        <p:cTn id="19" dur="1000" fill="hold"/>
                                        <p:tgtEl>
                                          <p:spTgt spid="358431"/>
                                        </p:tgtEl>
                                        <p:attrNameLst>
                                          <p:attrName>ppt_x</p:attrName>
                                          <p:attrName>ppt_y</p:attrName>
                                        </p:attrNameLst>
                                      </p:cBhvr>
                                      <p:rCtr x="5642" y="680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1" grpId="0" animBg="1"/>
      <p:bldP spid="358432" grpId="0" animBg="1"/>
      <p:bldP spid="35843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Veri Yer Tutucusu 3">
            <a:extLst>
              <a:ext uri="{FF2B5EF4-FFF2-40B4-BE49-F238E27FC236}">
                <a16:creationId xmlns:a16="http://schemas.microsoft.com/office/drawing/2014/main" id="{0F8BC8C7-C6A1-4137-8D8D-7355595A33AE}"/>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22EC9D7-8C86-4B9A-BA04-409F931B2DF9}" type="datetime4">
              <a:rPr lang="en-US" altLang="en-US" sz="1400" smtClean="0"/>
              <a:pPr>
                <a:spcBef>
                  <a:spcPct val="0"/>
                </a:spcBef>
                <a:buFontTx/>
                <a:buNone/>
              </a:pPr>
              <a:t>December 14, 2024</a:t>
            </a:fld>
            <a:endParaRPr lang="en-US" altLang="en-US" sz="1400"/>
          </a:p>
        </p:txBody>
      </p:sp>
      <p:sp>
        <p:nvSpPr>
          <p:cNvPr id="20483" name="Alt Bilgi Yer Tutucusu 4">
            <a:extLst>
              <a:ext uri="{FF2B5EF4-FFF2-40B4-BE49-F238E27FC236}">
                <a16:creationId xmlns:a16="http://schemas.microsoft.com/office/drawing/2014/main" id="{AA70D095-465F-450D-AB1F-E219A7F559F3}"/>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20484" name="Slayt Numarası Yer Tutucusu 5">
            <a:extLst>
              <a:ext uri="{FF2B5EF4-FFF2-40B4-BE49-F238E27FC236}">
                <a16:creationId xmlns:a16="http://schemas.microsoft.com/office/drawing/2014/main" id="{5EC26718-FA97-488A-9D26-A19177DC1BD4}"/>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BF5B184-BA04-406A-882D-0534347F997D}" type="slidenum">
              <a:rPr lang="en-US" altLang="en-US" sz="1400" smtClean="0"/>
              <a:pPr>
                <a:spcBef>
                  <a:spcPct val="0"/>
                </a:spcBef>
                <a:buFontTx/>
                <a:buNone/>
              </a:pPr>
              <a:t>16</a:t>
            </a:fld>
            <a:endParaRPr lang="en-US" altLang="en-US" sz="1400"/>
          </a:p>
        </p:txBody>
      </p:sp>
      <p:sp>
        <p:nvSpPr>
          <p:cNvPr id="20485" name="Rectangle 2">
            <a:extLst>
              <a:ext uri="{FF2B5EF4-FFF2-40B4-BE49-F238E27FC236}">
                <a16:creationId xmlns:a16="http://schemas.microsoft.com/office/drawing/2014/main" id="{53FEB05F-2107-465B-A371-FAB0B4787397}"/>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20486" name="Oval 3">
            <a:extLst>
              <a:ext uri="{FF2B5EF4-FFF2-40B4-BE49-F238E27FC236}">
                <a16:creationId xmlns:a16="http://schemas.microsoft.com/office/drawing/2014/main" id="{83900E36-0BB2-4F5E-B6AB-C3F0AA4EF9B5}"/>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20487" name="Oval 4">
            <a:extLst>
              <a:ext uri="{FF2B5EF4-FFF2-40B4-BE49-F238E27FC236}">
                <a16:creationId xmlns:a16="http://schemas.microsoft.com/office/drawing/2014/main" id="{85F41BD9-FA37-4E54-A482-B32BDF7A50FF}"/>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20488" name="Rectangle 5">
            <a:extLst>
              <a:ext uri="{FF2B5EF4-FFF2-40B4-BE49-F238E27FC236}">
                <a16:creationId xmlns:a16="http://schemas.microsoft.com/office/drawing/2014/main" id="{0C8DA37F-5977-4FE6-81FD-12179F6C3F3E}"/>
              </a:ext>
            </a:extLst>
          </p:cNvPr>
          <p:cNvSpPr>
            <a:spLocks noGrp="1" noChangeArrowheads="1"/>
          </p:cNvSpPr>
          <p:nvPr>
            <p:ph type="title"/>
          </p:nvPr>
        </p:nvSpPr>
        <p:spPr>
          <a:noFill/>
        </p:spPr>
        <p:txBody>
          <a:bodyPr anchorCtr="0"/>
          <a:lstStyle/>
          <a:p>
            <a:pPr eaLnBrk="1" hangingPunct="1"/>
            <a:r>
              <a:rPr lang="en-US" altLang="en-US" sz="4200"/>
              <a:t>Inserting 4…</a:t>
            </a:r>
          </a:p>
        </p:txBody>
      </p:sp>
      <p:cxnSp>
        <p:nvCxnSpPr>
          <p:cNvPr id="20489" name="AutoShape 6">
            <a:extLst>
              <a:ext uri="{FF2B5EF4-FFF2-40B4-BE49-F238E27FC236}">
                <a16:creationId xmlns:a16="http://schemas.microsoft.com/office/drawing/2014/main" id="{991E37BE-97E1-4B9D-B189-7B8E1D8F8041}"/>
              </a:ext>
            </a:extLst>
          </p:cNvPr>
          <p:cNvCxnSpPr>
            <a:cxnSpLocks noChangeShapeType="1"/>
            <a:stCxn id="20497" idx="3"/>
            <a:endCxn id="20514" idx="7"/>
          </p:cNvCxnSpPr>
          <p:nvPr/>
        </p:nvCxnSpPr>
        <p:spPr bwMode="auto">
          <a:xfrm flipH="1">
            <a:off x="2582863" y="2405063"/>
            <a:ext cx="1957387" cy="51593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490" name="Oval 7">
            <a:extLst>
              <a:ext uri="{FF2B5EF4-FFF2-40B4-BE49-F238E27FC236}">
                <a16:creationId xmlns:a16="http://schemas.microsoft.com/office/drawing/2014/main" id="{258DAA70-707D-4D1F-926F-61AC17A0617D}"/>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20491" name="Oval 8">
            <a:extLst>
              <a:ext uri="{FF2B5EF4-FFF2-40B4-BE49-F238E27FC236}">
                <a16:creationId xmlns:a16="http://schemas.microsoft.com/office/drawing/2014/main" id="{F6EAE897-28EA-4018-8A95-EFBE283677C2}"/>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20492" name="AutoShape 9">
            <a:extLst>
              <a:ext uri="{FF2B5EF4-FFF2-40B4-BE49-F238E27FC236}">
                <a16:creationId xmlns:a16="http://schemas.microsoft.com/office/drawing/2014/main" id="{C8436505-5A01-4B2A-A673-4A65C97024AB}"/>
              </a:ext>
            </a:extLst>
          </p:cNvPr>
          <p:cNvCxnSpPr>
            <a:cxnSpLocks noChangeShapeType="1"/>
            <a:stCxn id="20514" idx="3"/>
            <a:endCxn id="20486"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493" name="Oval 10">
            <a:extLst>
              <a:ext uri="{FF2B5EF4-FFF2-40B4-BE49-F238E27FC236}">
                <a16:creationId xmlns:a16="http://schemas.microsoft.com/office/drawing/2014/main" id="{50C35B87-627F-451D-9932-AE4198FF8345}"/>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20494" name="AutoShape 11">
            <a:extLst>
              <a:ext uri="{FF2B5EF4-FFF2-40B4-BE49-F238E27FC236}">
                <a16:creationId xmlns:a16="http://schemas.microsoft.com/office/drawing/2014/main" id="{FC1AD78D-7CBB-43FC-9CDD-CD035D3D9777}"/>
              </a:ext>
            </a:extLst>
          </p:cNvPr>
          <p:cNvCxnSpPr>
            <a:cxnSpLocks noChangeShapeType="1"/>
            <a:stCxn id="20514" idx="5"/>
            <a:endCxn id="20515"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5" name="AutoShape 12">
            <a:extLst>
              <a:ext uri="{FF2B5EF4-FFF2-40B4-BE49-F238E27FC236}">
                <a16:creationId xmlns:a16="http://schemas.microsoft.com/office/drawing/2014/main" id="{4FE66B94-15E2-434E-915E-92360240351C}"/>
              </a:ext>
            </a:extLst>
          </p:cNvPr>
          <p:cNvCxnSpPr>
            <a:cxnSpLocks noChangeShapeType="1"/>
            <a:stCxn id="20497" idx="5"/>
            <a:endCxn id="20500"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496" name="Oval 13">
            <a:extLst>
              <a:ext uri="{FF2B5EF4-FFF2-40B4-BE49-F238E27FC236}">
                <a16:creationId xmlns:a16="http://schemas.microsoft.com/office/drawing/2014/main" id="{075AAA64-93DD-45FF-8621-1E99E2CBA7D1}"/>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20497" name="Oval 14">
            <a:extLst>
              <a:ext uri="{FF2B5EF4-FFF2-40B4-BE49-F238E27FC236}">
                <a16:creationId xmlns:a16="http://schemas.microsoft.com/office/drawing/2014/main" id="{C7D5E98D-4731-4F03-9773-BF0F6C0522AE}"/>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20498" name="Oval 15">
            <a:extLst>
              <a:ext uri="{FF2B5EF4-FFF2-40B4-BE49-F238E27FC236}">
                <a16:creationId xmlns:a16="http://schemas.microsoft.com/office/drawing/2014/main" id="{01F7033F-FAD2-42D5-A6D0-A8BEBFDB6AE2}"/>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20499" name="AutoShape 16">
            <a:extLst>
              <a:ext uri="{FF2B5EF4-FFF2-40B4-BE49-F238E27FC236}">
                <a16:creationId xmlns:a16="http://schemas.microsoft.com/office/drawing/2014/main" id="{0BBF0C6D-C77F-48E2-92C7-D9A95E1C57F8}"/>
              </a:ext>
            </a:extLst>
          </p:cNvPr>
          <p:cNvCxnSpPr>
            <a:cxnSpLocks noChangeShapeType="1"/>
            <a:stCxn id="20501" idx="7"/>
            <a:endCxn id="20500"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00" name="Oval 17">
            <a:extLst>
              <a:ext uri="{FF2B5EF4-FFF2-40B4-BE49-F238E27FC236}">
                <a16:creationId xmlns:a16="http://schemas.microsoft.com/office/drawing/2014/main" id="{2A3A52F0-5A4E-40E6-A939-0759022C3788}"/>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20501" name="Oval 18">
            <a:extLst>
              <a:ext uri="{FF2B5EF4-FFF2-40B4-BE49-F238E27FC236}">
                <a16:creationId xmlns:a16="http://schemas.microsoft.com/office/drawing/2014/main" id="{7E61D00C-15B7-4D11-9465-FF6F749A4377}"/>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20502" name="Oval 19">
            <a:extLst>
              <a:ext uri="{FF2B5EF4-FFF2-40B4-BE49-F238E27FC236}">
                <a16:creationId xmlns:a16="http://schemas.microsoft.com/office/drawing/2014/main" id="{F5E7A57F-C36B-4174-9DBF-5EC6A283FB67}"/>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20503" name="Oval 20">
            <a:extLst>
              <a:ext uri="{FF2B5EF4-FFF2-40B4-BE49-F238E27FC236}">
                <a16:creationId xmlns:a16="http://schemas.microsoft.com/office/drawing/2014/main" id="{8B16DADF-0CD0-4316-BD39-47E0196F4A6D}"/>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20504" name="AutoShape 21">
            <a:extLst>
              <a:ext uri="{FF2B5EF4-FFF2-40B4-BE49-F238E27FC236}">
                <a16:creationId xmlns:a16="http://schemas.microsoft.com/office/drawing/2014/main" id="{9B6C7135-BC07-4B3F-9870-4A157B946789}"/>
              </a:ext>
            </a:extLst>
          </p:cNvPr>
          <p:cNvCxnSpPr>
            <a:cxnSpLocks noChangeShapeType="1"/>
            <a:stCxn id="20500" idx="5"/>
            <a:endCxn id="20503"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05" name="Oval 22">
            <a:extLst>
              <a:ext uri="{FF2B5EF4-FFF2-40B4-BE49-F238E27FC236}">
                <a16:creationId xmlns:a16="http://schemas.microsoft.com/office/drawing/2014/main" id="{98715700-BAE7-450C-89C6-F12F19691E9A}"/>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20506" name="Oval 23">
            <a:extLst>
              <a:ext uri="{FF2B5EF4-FFF2-40B4-BE49-F238E27FC236}">
                <a16:creationId xmlns:a16="http://schemas.microsoft.com/office/drawing/2014/main" id="{44A1EC7F-6111-40A1-B449-E1A59E7DBEA6}"/>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20507" name="AutoShape 24">
            <a:extLst>
              <a:ext uri="{FF2B5EF4-FFF2-40B4-BE49-F238E27FC236}">
                <a16:creationId xmlns:a16="http://schemas.microsoft.com/office/drawing/2014/main" id="{3A3733E8-A475-4A28-8221-6AEDD47D82EF}"/>
              </a:ext>
            </a:extLst>
          </p:cNvPr>
          <p:cNvCxnSpPr>
            <a:cxnSpLocks noChangeShapeType="1"/>
            <a:stCxn id="20486" idx="3"/>
            <a:endCxn id="20506"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08" name="Oval 25">
            <a:extLst>
              <a:ext uri="{FF2B5EF4-FFF2-40B4-BE49-F238E27FC236}">
                <a16:creationId xmlns:a16="http://schemas.microsoft.com/office/drawing/2014/main" id="{AAC50FBF-D29F-4AA1-A9DA-5E07E00B28D7}"/>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20509" name="Oval 26">
            <a:extLst>
              <a:ext uri="{FF2B5EF4-FFF2-40B4-BE49-F238E27FC236}">
                <a16:creationId xmlns:a16="http://schemas.microsoft.com/office/drawing/2014/main" id="{F0AB8837-BAE6-490B-95F4-3A83D83C14C9}"/>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20510" name="AutoShape 27">
            <a:extLst>
              <a:ext uri="{FF2B5EF4-FFF2-40B4-BE49-F238E27FC236}">
                <a16:creationId xmlns:a16="http://schemas.microsoft.com/office/drawing/2014/main" id="{A44B7258-0A5B-4595-A9F2-662CEBEF8EC1}"/>
              </a:ext>
            </a:extLst>
          </p:cNvPr>
          <p:cNvCxnSpPr>
            <a:cxnSpLocks noChangeShapeType="1"/>
            <a:stCxn id="20486" idx="5"/>
            <a:endCxn id="20509"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11" name="Oval 28">
            <a:extLst>
              <a:ext uri="{FF2B5EF4-FFF2-40B4-BE49-F238E27FC236}">
                <a16:creationId xmlns:a16="http://schemas.microsoft.com/office/drawing/2014/main" id="{381F662E-4752-45D2-A0D6-F51BF905FDE7}"/>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20512" name="Oval 29">
            <a:extLst>
              <a:ext uri="{FF2B5EF4-FFF2-40B4-BE49-F238E27FC236}">
                <a16:creationId xmlns:a16="http://schemas.microsoft.com/office/drawing/2014/main" id="{B1A859F4-6C3A-4C43-B3A9-6E9F9E45B11A}"/>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20513" name="AutoShape 30">
            <a:extLst>
              <a:ext uri="{FF2B5EF4-FFF2-40B4-BE49-F238E27FC236}">
                <a16:creationId xmlns:a16="http://schemas.microsoft.com/office/drawing/2014/main" id="{560FA144-CD7E-4486-9E9E-97C8DC73016F}"/>
              </a:ext>
            </a:extLst>
          </p:cNvPr>
          <p:cNvCxnSpPr>
            <a:cxnSpLocks noChangeShapeType="1"/>
            <a:stCxn id="20515" idx="3"/>
            <a:endCxn id="20512"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14" name="Oval 31">
            <a:extLst>
              <a:ext uri="{FF2B5EF4-FFF2-40B4-BE49-F238E27FC236}">
                <a16:creationId xmlns:a16="http://schemas.microsoft.com/office/drawing/2014/main" id="{4962B16F-8D67-4051-AC57-204E7FEF2013}"/>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20515" name="Oval 32">
            <a:extLst>
              <a:ext uri="{FF2B5EF4-FFF2-40B4-BE49-F238E27FC236}">
                <a16:creationId xmlns:a16="http://schemas.microsoft.com/office/drawing/2014/main" id="{AE96E76E-70BC-42D3-9C12-C132E9AA5ABB}"/>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useBgFill="1">
        <p:nvSpPr>
          <p:cNvPr id="359457" name="Text Box 33">
            <a:extLst>
              <a:ext uri="{FF2B5EF4-FFF2-40B4-BE49-F238E27FC236}">
                <a16:creationId xmlns:a16="http://schemas.microsoft.com/office/drawing/2014/main" id="{63E1A906-23BA-40A3-9310-97B815AB7D22}"/>
              </a:ext>
            </a:extLst>
          </p:cNvPr>
          <p:cNvSpPr txBox="1">
            <a:spLocks noChangeArrowheads="1"/>
          </p:cNvSpPr>
          <p:nvPr/>
        </p:nvSpPr>
        <p:spPr bwMode="auto">
          <a:xfrm>
            <a:off x="4216400" y="4918075"/>
            <a:ext cx="8143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4</a:t>
            </a:r>
            <a:r>
              <a:rPr lang="tr-TR" altLang="en-US" sz="2400"/>
              <a:t> </a:t>
            </a:r>
            <a:r>
              <a:rPr lang="en-US" altLang="en-US" sz="2400"/>
              <a:t>&lt;</a:t>
            </a:r>
            <a:r>
              <a:rPr lang="tr-TR" altLang="en-US" sz="2400"/>
              <a:t> </a:t>
            </a:r>
            <a:r>
              <a:rPr lang="en-US" altLang="en-US" sz="2400"/>
              <a:t>8</a:t>
            </a:r>
            <a:endParaRPr lang="tr-TR" altLang="en-US" sz="2400"/>
          </a:p>
        </p:txBody>
      </p:sp>
      <p:sp>
        <p:nvSpPr>
          <p:cNvPr id="359458" name="AutoShape 34">
            <a:extLst>
              <a:ext uri="{FF2B5EF4-FFF2-40B4-BE49-F238E27FC236}">
                <a16:creationId xmlns:a16="http://schemas.microsoft.com/office/drawing/2014/main" id="{21ED4B9B-2371-4E43-9740-B0EE0C192F8B}"/>
              </a:ext>
            </a:extLst>
          </p:cNvPr>
          <p:cNvSpPr>
            <a:spLocks noChangeArrowheads="1"/>
          </p:cNvSpPr>
          <p:nvPr/>
        </p:nvSpPr>
        <p:spPr bwMode="auto">
          <a:xfrm>
            <a:off x="2552700" y="2057400"/>
            <a:ext cx="1557338" cy="723900"/>
          </a:xfrm>
          <a:custGeom>
            <a:avLst/>
            <a:gdLst>
              <a:gd name="T0" fmla="*/ 76825142 w 21600"/>
              <a:gd name="T1" fmla="*/ 0 h 21600"/>
              <a:gd name="T2" fmla="*/ 76825142 w 21600"/>
              <a:gd name="T3" fmla="*/ 13655636 h 21600"/>
              <a:gd name="T4" fmla="*/ 10157377 w 21600"/>
              <a:gd name="T5" fmla="*/ 24260704 h 21600"/>
              <a:gd name="T6" fmla="*/ 112282484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9459" name="AutoShape 35">
            <a:extLst>
              <a:ext uri="{FF2B5EF4-FFF2-40B4-BE49-F238E27FC236}">
                <a16:creationId xmlns:a16="http://schemas.microsoft.com/office/drawing/2014/main" id="{031DA915-62BF-4C3B-B361-B90F67BF9C86}"/>
              </a:ext>
            </a:extLst>
          </p:cNvPr>
          <p:cNvSpPr>
            <a:spLocks noChangeArrowheads="1"/>
          </p:cNvSpPr>
          <p:nvPr/>
        </p:nvSpPr>
        <p:spPr bwMode="auto">
          <a:xfrm rot="10800000">
            <a:off x="2935288" y="2563813"/>
            <a:ext cx="1557337" cy="723900"/>
          </a:xfrm>
          <a:custGeom>
            <a:avLst/>
            <a:gdLst>
              <a:gd name="T0" fmla="*/ 76825020 w 21600"/>
              <a:gd name="T1" fmla="*/ 0 h 21600"/>
              <a:gd name="T2" fmla="*/ 76825020 w 21600"/>
              <a:gd name="T3" fmla="*/ 13655636 h 21600"/>
              <a:gd name="T4" fmla="*/ 10157370 w 21600"/>
              <a:gd name="T5" fmla="*/ 24260704 h 21600"/>
              <a:gd name="T6" fmla="*/ 112282339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59457"/>
                                        </p:tgtEl>
                                        <p:attrNameLst>
                                          <p:attrName>style.visibility</p:attrName>
                                        </p:attrNameLst>
                                      </p:cBhvr>
                                      <p:to>
                                        <p:strVal val="visible"/>
                                      </p:to>
                                    </p:set>
                                    <p:animEffect transition="in" filter="blinds(horizontal)">
                                      <p:cBhvr>
                                        <p:cTn id="7" dur="500"/>
                                        <p:tgtEl>
                                          <p:spTgt spid="359457"/>
                                        </p:tgtEl>
                                      </p:cBhvr>
                                    </p:animEffect>
                                  </p:childTnLst>
                                </p:cTn>
                              </p:par>
                              <p:par>
                                <p:cTn id="8" presetID="3" presetClass="entr" presetSubtype="10" fill="hold" nodeType="withEffect">
                                  <p:stCondLst>
                                    <p:cond delay="0"/>
                                  </p:stCondLst>
                                  <p:childTnLst>
                                    <p:set>
                                      <p:cBhvr>
                                        <p:cTn id="9" dur="1" fill="hold">
                                          <p:stCondLst>
                                            <p:cond delay="0"/>
                                          </p:stCondLst>
                                        </p:cTn>
                                        <p:tgtEl>
                                          <p:spTgt spid="359459"/>
                                        </p:tgtEl>
                                        <p:attrNameLst>
                                          <p:attrName>style.visibility</p:attrName>
                                        </p:attrNameLst>
                                      </p:cBhvr>
                                      <p:to>
                                        <p:strVal val="visible"/>
                                      </p:to>
                                    </p:set>
                                    <p:animEffect transition="in" filter="blinds(horizontal)">
                                      <p:cBhvr>
                                        <p:cTn id="10" dur="500"/>
                                        <p:tgtEl>
                                          <p:spTgt spid="359459"/>
                                        </p:tgtEl>
                                      </p:cBhvr>
                                    </p:animEffect>
                                  </p:childTnLst>
                                </p:cTn>
                              </p:par>
                              <p:par>
                                <p:cTn id="11" presetID="3" presetClass="entr" presetSubtype="10" fill="hold" nodeType="withEffect">
                                  <p:stCondLst>
                                    <p:cond delay="0"/>
                                  </p:stCondLst>
                                  <p:childTnLst>
                                    <p:set>
                                      <p:cBhvr>
                                        <p:cTn id="12" dur="1" fill="hold">
                                          <p:stCondLst>
                                            <p:cond delay="0"/>
                                          </p:stCondLst>
                                        </p:cTn>
                                        <p:tgtEl>
                                          <p:spTgt spid="359458"/>
                                        </p:tgtEl>
                                        <p:attrNameLst>
                                          <p:attrName>style.visibility</p:attrName>
                                        </p:attrNameLst>
                                      </p:cBhvr>
                                      <p:to>
                                        <p:strVal val="visible"/>
                                      </p:to>
                                    </p:set>
                                    <p:animEffect transition="in" filter="blinds(horizontal)">
                                      <p:cBhvr>
                                        <p:cTn id="13" dur="500"/>
                                        <p:tgtEl>
                                          <p:spTgt spid="35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5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Veri Yer Tutucusu 3">
            <a:extLst>
              <a:ext uri="{FF2B5EF4-FFF2-40B4-BE49-F238E27FC236}">
                <a16:creationId xmlns:a16="http://schemas.microsoft.com/office/drawing/2014/main" id="{473E8A83-EFCE-4F8D-8252-77F136E7EC7F}"/>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3E45F07-D0CE-46B3-9150-03C299001DCB}" type="datetime4">
              <a:rPr lang="en-US" altLang="en-US" sz="1400" smtClean="0"/>
              <a:pPr>
                <a:spcBef>
                  <a:spcPct val="0"/>
                </a:spcBef>
                <a:buFontTx/>
                <a:buNone/>
              </a:pPr>
              <a:t>December 14, 2024</a:t>
            </a:fld>
            <a:endParaRPr lang="en-US" altLang="en-US" sz="1400"/>
          </a:p>
        </p:txBody>
      </p:sp>
      <p:sp>
        <p:nvSpPr>
          <p:cNvPr id="21507" name="Alt Bilgi Yer Tutucusu 4">
            <a:extLst>
              <a:ext uri="{FF2B5EF4-FFF2-40B4-BE49-F238E27FC236}">
                <a16:creationId xmlns:a16="http://schemas.microsoft.com/office/drawing/2014/main" id="{2BCC32D8-C6AA-4A18-81F1-92DC47F207CC}"/>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21508" name="Slayt Numarası Yer Tutucusu 5">
            <a:extLst>
              <a:ext uri="{FF2B5EF4-FFF2-40B4-BE49-F238E27FC236}">
                <a16:creationId xmlns:a16="http://schemas.microsoft.com/office/drawing/2014/main" id="{A641F901-BD29-4F22-A7E7-B6EF5ABEB1FD}"/>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82BF7E8-3328-4325-A2CC-502DC65B9CE7}" type="slidenum">
              <a:rPr lang="en-US" altLang="en-US" sz="1400" smtClean="0"/>
              <a:pPr>
                <a:spcBef>
                  <a:spcPct val="0"/>
                </a:spcBef>
                <a:buFontTx/>
                <a:buNone/>
              </a:pPr>
              <a:t>17</a:t>
            </a:fld>
            <a:endParaRPr lang="en-US" altLang="en-US" sz="1400"/>
          </a:p>
        </p:txBody>
      </p:sp>
      <p:sp>
        <p:nvSpPr>
          <p:cNvPr id="21509" name="Rectangle 2">
            <a:extLst>
              <a:ext uri="{FF2B5EF4-FFF2-40B4-BE49-F238E27FC236}">
                <a16:creationId xmlns:a16="http://schemas.microsoft.com/office/drawing/2014/main" id="{A6CDD618-CED3-4212-A99A-15074723827D}"/>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21510" name="Oval 3">
            <a:extLst>
              <a:ext uri="{FF2B5EF4-FFF2-40B4-BE49-F238E27FC236}">
                <a16:creationId xmlns:a16="http://schemas.microsoft.com/office/drawing/2014/main" id="{ABF99BC7-25A5-4CC6-9EB5-0BE36175950A}"/>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21511" name="Oval 4">
            <a:extLst>
              <a:ext uri="{FF2B5EF4-FFF2-40B4-BE49-F238E27FC236}">
                <a16:creationId xmlns:a16="http://schemas.microsoft.com/office/drawing/2014/main" id="{DB4F3A29-C1BB-4A72-A8BC-3BDE567B7FF9}"/>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21512" name="Rectangle 5">
            <a:extLst>
              <a:ext uri="{FF2B5EF4-FFF2-40B4-BE49-F238E27FC236}">
                <a16:creationId xmlns:a16="http://schemas.microsoft.com/office/drawing/2014/main" id="{D4CE9CE4-0D72-44BD-AC0C-9AD26709094D}"/>
              </a:ext>
            </a:extLst>
          </p:cNvPr>
          <p:cNvSpPr>
            <a:spLocks noGrp="1" noChangeArrowheads="1"/>
          </p:cNvSpPr>
          <p:nvPr>
            <p:ph type="title"/>
          </p:nvPr>
        </p:nvSpPr>
        <p:spPr>
          <a:noFill/>
        </p:spPr>
        <p:txBody>
          <a:bodyPr anchorCtr="0"/>
          <a:lstStyle/>
          <a:p>
            <a:pPr eaLnBrk="1" hangingPunct="1"/>
            <a:r>
              <a:rPr lang="en-US" altLang="en-US" sz="4200"/>
              <a:t>Inserting 4…</a:t>
            </a:r>
          </a:p>
        </p:txBody>
      </p:sp>
      <p:cxnSp>
        <p:nvCxnSpPr>
          <p:cNvPr id="21513" name="AutoShape 6">
            <a:extLst>
              <a:ext uri="{FF2B5EF4-FFF2-40B4-BE49-F238E27FC236}">
                <a16:creationId xmlns:a16="http://schemas.microsoft.com/office/drawing/2014/main" id="{B4339151-6FFC-4681-90F3-4AECFC4637DC}"/>
              </a:ext>
            </a:extLst>
          </p:cNvPr>
          <p:cNvCxnSpPr>
            <a:cxnSpLocks noChangeShapeType="1"/>
            <a:stCxn id="360481" idx="3"/>
            <a:endCxn id="360480" idx="7"/>
          </p:cNvCxnSpPr>
          <p:nvPr/>
        </p:nvCxnSpPr>
        <p:spPr bwMode="auto">
          <a:xfrm flipH="1">
            <a:off x="2582863" y="2405063"/>
            <a:ext cx="1957387" cy="51593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14" name="Oval 7">
            <a:extLst>
              <a:ext uri="{FF2B5EF4-FFF2-40B4-BE49-F238E27FC236}">
                <a16:creationId xmlns:a16="http://schemas.microsoft.com/office/drawing/2014/main" id="{4A054014-7870-4348-BF5D-8EE43B57620B}"/>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21515" name="Oval 8">
            <a:extLst>
              <a:ext uri="{FF2B5EF4-FFF2-40B4-BE49-F238E27FC236}">
                <a16:creationId xmlns:a16="http://schemas.microsoft.com/office/drawing/2014/main" id="{417E792B-7DDA-4844-A08E-6473689ECD44}"/>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21516" name="AutoShape 9">
            <a:extLst>
              <a:ext uri="{FF2B5EF4-FFF2-40B4-BE49-F238E27FC236}">
                <a16:creationId xmlns:a16="http://schemas.microsoft.com/office/drawing/2014/main" id="{ED3F6A2D-F99D-49E2-B38E-6B50A9B9B551}"/>
              </a:ext>
            </a:extLst>
          </p:cNvPr>
          <p:cNvCxnSpPr>
            <a:cxnSpLocks noChangeShapeType="1"/>
            <a:stCxn id="360480" idx="3"/>
            <a:endCxn id="21510"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17" name="Oval 10">
            <a:extLst>
              <a:ext uri="{FF2B5EF4-FFF2-40B4-BE49-F238E27FC236}">
                <a16:creationId xmlns:a16="http://schemas.microsoft.com/office/drawing/2014/main" id="{7B89ADB1-FAA6-4A59-BF41-464E2191842D}"/>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21518" name="AutoShape 11">
            <a:extLst>
              <a:ext uri="{FF2B5EF4-FFF2-40B4-BE49-F238E27FC236}">
                <a16:creationId xmlns:a16="http://schemas.microsoft.com/office/drawing/2014/main" id="{D80BEEEE-1597-4ED6-A500-D66CDD05AAC7}"/>
              </a:ext>
            </a:extLst>
          </p:cNvPr>
          <p:cNvCxnSpPr>
            <a:cxnSpLocks noChangeShapeType="1"/>
            <a:stCxn id="360480" idx="5"/>
            <a:endCxn id="21537"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19" name="AutoShape 12">
            <a:extLst>
              <a:ext uri="{FF2B5EF4-FFF2-40B4-BE49-F238E27FC236}">
                <a16:creationId xmlns:a16="http://schemas.microsoft.com/office/drawing/2014/main" id="{ABF627F3-CAF2-4A26-9DBA-BD8B191BA3D7}"/>
              </a:ext>
            </a:extLst>
          </p:cNvPr>
          <p:cNvCxnSpPr>
            <a:cxnSpLocks noChangeShapeType="1"/>
            <a:stCxn id="360481" idx="5"/>
            <a:endCxn id="21523"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20" name="Oval 13">
            <a:extLst>
              <a:ext uri="{FF2B5EF4-FFF2-40B4-BE49-F238E27FC236}">
                <a16:creationId xmlns:a16="http://schemas.microsoft.com/office/drawing/2014/main" id="{1AE56793-2EE7-4DB5-B8C5-4148F0A12D94}"/>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21521" name="Oval 14">
            <a:extLst>
              <a:ext uri="{FF2B5EF4-FFF2-40B4-BE49-F238E27FC236}">
                <a16:creationId xmlns:a16="http://schemas.microsoft.com/office/drawing/2014/main" id="{24BCD2F2-CFE4-4EB5-9297-D66165251D86}"/>
              </a:ext>
            </a:extLst>
          </p:cNvPr>
          <p:cNvSpPr>
            <a:spLocks noChangeArrowheads="1"/>
          </p:cNvSpPr>
          <p:nvPr/>
        </p:nvSpPr>
        <p:spPr bwMode="auto">
          <a:xfrm>
            <a:off x="1690688" y="1482725"/>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21522" name="AutoShape 15">
            <a:extLst>
              <a:ext uri="{FF2B5EF4-FFF2-40B4-BE49-F238E27FC236}">
                <a16:creationId xmlns:a16="http://schemas.microsoft.com/office/drawing/2014/main" id="{F34E95F0-1718-4354-831D-E870183D2AAC}"/>
              </a:ext>
            </a:extLst>
          </p:cNvPr>
          <p:cNvCxnSpPr>
            <a:cxnSpLocks noChangeShapeType="1"/>
            <a:stCxn id="21524" idx="7"/>
            <a:endCxn id="21523"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23" name="Oval 16">
            <a:extLst>
              <a:ext uri="{FF2B5EF4-FFF2-40B4-BE49-F238E27FC236}">
                <a16:creationId xmlns:a16="http://schemas.microsoft.com/office/drawing/2014/main" id="{F2BD2360-DC37-4926-AF7A-52CAEE509E78}"/>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21524" name="Oval 17">
            <a:extLst>
              <a:ext uri="{FF2B5EF4-FFF2-40B4-BE49-F238E27FC236}">
                <a16:creationId xmlns:a16="http://schemas.microsoft.com/office/drawing/2014/main" id="{267DE08D-8BBA-40DA-8A33-D149979098B4}"/>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21525" name="Oval 18">
            <a:extLst>
              <a:ext uri="{FF2B5EF4-FFF2-40B4-BE49-F238E27FC236}">
                <a16:creationId xmlns:a16="http://schemas.microsoft.com/office/drawing/2014/main" id="{F7D65A57-AE44-4CD8-99E5-2B85B877A3C8}"/>
              </a:ext>
            </a:extLst>
          </p:cNvPr>
          <p:cNvSpPr>
            <a:spLocks noChangeArrowheads="1"/>
          </p:cNvSpPr>
          <p:nvPr/>
        </p:nvSpPr>
        <p:spPr bwMode="auto">
          <a:xfrm>
            <a:off x="19780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21526" name="Oval 19">
            <a:extLst>
              <a:ext uri="{FF2B5EF4-FFF2-40B4-BE49-F238E27FC236}">
                <a16:creationId xmlns:a16="http://schemas.microsoft.com/office/drawing/2014/main" id="{ABDD4DF1-3130-454D-AC44-6189CC46EE9F}"/>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21527" name="AutoShape 20">
            <a:extLst>
              <a:ext uri="{FF2B5EF4-FFF2-40B4-BE49-F238E27FC236}">
                <a16:creationId xmlns:a16="http://schemas.microsoft.com/office/drawing/2014/main" id="{95922917-37E1-4F79-A3E0-DE19CF6F0A0D}"/>
              </a:ext>
            </a:extLst>
          </p:cNvPr>
          <p:cNvCxnSpPr>
            <a:cxnSpLocks noChangeShapeType="1"/>
            <a:stCxn id="21523" idx="5"/>
            <a:endCxn id="21526"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28" name="Oval 21">
            <a:extLst>
              <a:ext uri="{FF2B5EF4-FFF2-40B4-BE49-F238E27FC236}">
                <a16:creationId xmlns:a16="http://schemas.microsoft.com/office/drawing/2014/main" id="{73ADBF51-A97F-40D0-A24E-6F4E326ACA36}"/>
              </a:ext>
            </a:extLst>
          </p:cNvPr>
          <p:cNvSpPr>
            <a:spLocks noChangeArrowheads="1"/>
          </p:cNvSpPr>
          <p:nvPr/>
        </p:nvSpPr>
        <p:spPr bwMode="auto">
          <a:xfrm>
            <a:off x="2266950"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21529" name="Oval 22">
            <a:extLst>
              <a:ext uri="{FF2B5EF4-FFF2-40B4-BE49-F238E27FC236}">
                <a16:creationId xmlns:a16="http://schemas.microsoft.com/office/drawing/2014/main" id="{AD4A281F-934D-4FB4-87B8-133C5A6A59AE}"/>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21530" name="AutoShape 23">
            <a:extLst>
              <a:ext uri="{FF2B5EF4-FFF2-40B4-BE49-F238E27FC236}">
                <a16:creationId xmlns:a16="http://schemas.microsoft.com/office/drawing/2014/main" id="{CB189A32-DBA3-468E-9FE4-74B34C472BC3}"/>
              </a:ext>
            </a:extLst>
          </p:cNvPr>
          <p:cNvCxnSpPr>
            <a:cxnSpLocks noChangeShapeType="1"/>
            <a:stCxn id="21510" idx="3"/>
            <a:endCxn id="21529"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31" name="Oval 24">
            <a:extLst>
              <a:ext uri="{FF2B5EF4-FFF2-40B4-BE49-F238E27FC236}">
                <a16:creationId xmlns:a16="http://schemas.microsoft.com/office/drawing/2014/main" id="{9BE79A5B-1641-4046-A78D-4A2DC34D7658}"/>
              </a:ext>
            </a:extLst>
          </p:cNvPr>
          <p:cNvSpPr>
            <a:spLocks noChangeArrowheads="1"/>
          </p:cNvSpPr>
          <p:nvPr/>
        </p:nvSpPr>
        <p:spPr bwMode="auto">
          <a:xfrm>
            <a:off x="2554288" y="1484313"/>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21532" name="Oval 25">
            <a:extLst>
              <a:ext uri="{FF2B5EF4-FFF2-40B4-BE49-F238E27FC236}">
                <a16:creationId xmlns:a16="http://schemas.microsoft.com/office/drawing/2014/main" id="{F13A363F-D62A-4171-A6DD-E3F00264BCD7}"/>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21533" name="AutoShape 26">
            <a:extLst>
              <a:ext uri="{FF2B5EF4-FFF2-40B4-BE49-F238E27FC236}">
                <a16:creationId xmlns:a16="http://schemas.microsoft.com/office/drawing/2014/main" id="{B6B1D0E4-8DBB-4E56-A3C2-A8DD9FFE792C}"/>
              </a:ext>
            </a:extLst>
          </p:cNvPr>
          <p:cNvCxnSpPr>
            <a:cxnSpLocks noChangeShapeType="1"/>
            <a:stCxn id="21510" idx="5"/>
            <a:endCxn id="21532"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34" name="Oval 27">
            <a:extLst>
              <a:ext uri="{FF2B5EF4-FFF2-40B4-BE49-F238E27FC236}">
                <a16:creationId xmlns:a16="http://schemas.microsoft.com/office/drawing/2014/main" id="{53E91199-7722-4C52-A6FB-0CB60B532A35}"/>
              </a:ext>
            </a:extLst>
          </p:cNvPr>
          <p:cNvSpPr>
            <a:spLocks noChangeArrowheads="1"/>
          </p:cNvSpPr>
          <p:nvPr/>
        </p:nvSpPr>
        <p:spPr bwMode="auto">
          <a:xfrm>
            <a:off x="2841625"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21535" name="Oval 28">
            <a:extLst>
              <a:ext uri="{FF2B5EF4-FFF2-40B4-BE49-F238E27FC236}">
                <a16:creationId xmlns:a16="http://schemas.microsoft.com/office/drawing/2014/main" id="{5DD08455-9D75-43E9-B0AA-D13D019F3DC9}"/>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21536" name="AutoShape 29">
            <a:extLst>
              <a:ext uri="{FF2B5EF4-FFF2-40B4-BE49-F238E27FC236}">
                <a16:creationId xmlns:a16="http://schemas.microsoft.com/office/drawing/2014/main" id="{8A1C0900-558F-492C-B181-FBEB4089B5EE}"/>
              </a:ext>
            </a:extLst>
          </p:cNvPr>
          <p:cNvCxnSpPr>
            <a:cxnSpLocks noChangeShapeType="1"/>
            <a:stCxn id="21537" idx="3"/>
            <a:endCxn id="21535"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37" name="Oval 30">
            <a:extLst>
              <a:ext uri="{FF2B5EF4-FFF2-40B4-BE49-F238E27FC236}">
                <a16:creationId xmlns:a16="http://schemas.microsoft.com/office/drawing/2014/main" id="{97A45650-50C7-4056-843A-9ABEB79F246B}"/>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useBgFill="1">
        <p:nvSpPr>
          <p:cNvPr id="360479" name="Text Box 31">
            <a:extLst>
              <a:ext uri="{FF2B5EF4-FFF2-40B4-BE49-F238E27FC236}">
                <a16:creationId xmlns:a16="http://schemas.microsoft.com/office/drawing/2014/main" id="{006FE2A6-8E8E-4FCE-8E5C-02A54B80DD5E}"/>
              </a:ext>
            </a:extLst>
          </p:cNvPr>
          <p:cNvSpPr txBox="1">
            <a:spLocks noChangeArrowheads="1"/>
          </p:cNvSpPr>
          <p:nvPr/>
        </p:nvSpPr>
        <p:spPr bwMode="auto">
          <a:xfrm>
            <a:off x="4216400" y="4918075"/>
            <a:ext cx="8143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4</a:t>
            </a:r>
            <a:r>
              <a:rPr lang="tr-TR" altLang="en-US" sz="2400"/>
              <a:t> </a:t>
            </a:r>
            <a:r>
              <a:rPr lang="en-US" altLang="en-US" sz="2400"/>
              <a:t>&lt;</a:t>
            </a:r>
            <a:r>
              <a:rPr lang="tr-TR" altLang="en-US" sz="2400"/>
              <a:t> </a:t>
            </a:r>
            <a:r>
              <a:rPr lang="en-US" altLang="en-US" sz="2400"/>
              <a:t>8</a:t>
            </a:r>
            <a:endParaRPr lang="tr-TR" altLang="en-US" sz="2400"/>
          </a:p>
        </p:txBody>
      </p:sp>
      <p:sp>
        <p:nvSpPr>
          <p:cNvPr id="360480" name="Oval 32">
            <a:extLst>
              <a:ext uri="{FF2B5EF4-FFF2-40B4-BE49-F238E27FC236}">
                <a16:creationId xmlns:a16="http://schemas.microsoft.com/office/drawing/2014/main" id="{4D92662E-098C-412E-8D5A-D009B67DF900}"/>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360481" name="Oval 33">
            <a:extLst>
              <a:ext uri="{FF2B5EF4-FFF2-40B4-BE49-F238E27FC236}">
                <a16:creationId xmlns:a16="http://schemas.microsoft.com/office/drawing/2014/main" id="{E8134685-A66F-41F8-8F6F-3331A7CE9214}"/>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360482" name="AutoShape 34">
            <a:extLst>
              <a:ext uri="{FF2B5EF4-FFF2-40B4-BE49-F238E27FC236}">
                <a16:creationId xmlns:a16="http://schemas.microsoft.com/office/drawing/2014/main" id="{6AA7EC1F-4C23-49DB-AE5B-EC698EE61122}"/>
              </a:ext>
            </a:extLst>
          </p:cNvPr>
          <p:cNvSpPr>
            <a:spLocks noChangeArrowheads="1"/>
          </p:cNvSpPr>
          <p:nvPr/>
        </p:nvSpPr>
        <p:spPr bwMode="auto">
          <a:xfrm>
            <a:off x="2552700" y="2057400"/>
            <a:ext cx="1557338" cy="723900"/>
          </a:xfrm>
          <a:custGeom>
            <a:avLst/>
            <a:gdLst>
              <a:gd name="T0" fmla="*/ 76825142 w 21600"/>
              <a:gd name="T1" fmla="*/ 0 h 21600"/>
              <a:gd name="T2" fmla="*/ 76825142 w 21600"/>
              <a:gd name="T3" fmla="*/ 13655636 h 21600"/>
              <a:gd name="T4" fmla="*/ 10157377 w 21600"/>
              <a:gd name="T5" fmla="*/ 24260704 h 21600"/>
              <a:gd name="T6" fmla="*/ 112282484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0483" name="AutoShape 35">
            <a:extLst>
              <a:ext uri="{FF2B5EF4-FFF2-40B4-BE49-F238E27FC236}">
                <a16:creationId xmlns:a16="http://schemas.microsoft.com/office/drawing/2014/main" id="{903C6F35-BCA6-4158-AF30-323C5B233982}"/>
              </a:ext>
            </a:extLst>
          </p:cNvPr>
          <p:cNvSpPr>
            <a:spLocks noChangeArrowheads="1"/>
          </p:cNvSpPr>
          <p:nvPr/>
        </p:nvSpPr>
        <p:spPr bwMode="auto">
          <a:xfrm rot="10800000">
            <a:off x="2935288" y="2563813"/>
            <a:ext cx="1557337" cy="723900"/>
          </a:xfrm>
          <a:custGeom>
            <a:avLst/>
            <a:gdLst>
              <a:gd name="T0" fmla="*/ 76825020 w 21600"/>
              <a:gd name="T1" fmla="*/ 0 h 21600"/>
              <a:gd name="T2" fmla="*/ 76825020 w 21600"/>
              <a:gd name="T3" fmla="*/ 13655636 h 21600"/>
              <a:gd name="T4" fmla="*/ 10157370 w 21600"/>
              <a:gd name="T5" fmla="*/ 24260704 h 21600"/>
              <a:gd name="T6" fmla="*/ 112282339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xit" presetSubtype="0" fill="hold" grpId="0" nodeType="afterEffect">
                                  <p:stCondLst>
                                    <p:cond delay="0"/>
                                  </p:stCondLst>
                                  <p:childTnLst>
                                    <p:animEffect transition="out" filter="fade">
                                      <p:cBhvr>
                                        <p:cTn id="6" dur="2000"/>
                                        <p:tgtEl>
                                          <p:spTgt spid="360479"/>
                                        </p:tgtEl>
                                      </p:cBhvr>
                                    </p:animEffect>
                                    <p:set>
                                      <p:cBhvr>
                                        <p:cTn id="7" dur="1" fill="hold">
                                          <p:stCondLst>
                                            <p:cond delay="1999"/>
                                          </p:stCondLst>
                                        </p:cTn>
                                        <p:tgtEl>
                                          <p:spTgt spid="360479"/>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360482"/>
                                        </p:tgtEl>
                                      </p:cBhvr>
                                    </p:animEffect>
                                    <p:set>
                                      <p:cBhvr>
                                        <p:cTn id="10" dur="1" fill="hold">
                                          <p:stCondLst>
                                            <p:cond delay="999"/>
                                          </p:stCondLst>
                                        </p:cTn>
                                        <p:tgtEl>
                                          <p:spTgt spid="360482"/>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1000"/>
                                        <p:tgtEl>
                                          <p:spTgt spid="360483"/>
                                        </p:tgtEl>
                                      </p:cBhvr>
                                    </p:animEffect>
                                    <p:set>
                                      <p:cBhvr>
                                        <p:cTn id="13" dur="1" fill="hold">
                                          <p:stCondLst>
                                            <p:cond delay="999"/>
                                          </p:stCondLst>
                                        </p:cTn>
                                        <p:tgtEl>
                                          <p:spTgt spid="360483"/>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0" presetClass="path" presetSubtype="0" accel="50000" decel="50000" fill="hold" grpId="0" nodeType="clickEffect">
                                  <p:stCondLst>
                                    <p:cond delay="0"/>
                                  </p:stCondLst>
                                  <p:childTnLst>
                                    <p:animMotion origin="layout" path="M 1.66667E-6 4.44444E-6 C -0.01979 -0.05116 -0.03941 -0.10209 1.66667E-6 -0.11945 C 0.03941 -0.13681 0.19844 -0.10718 0.23698 -0.10486 " pathEditMode="relative" ptsTypes="aaA">
                                      <p:cBhvr>
                                        <p:cTn id="17" dur="1000" fill="hold"/>
                                        <p:tgtEl>
                                          <p:spTgt spid="360480"/>
                                        </p:tgtEl>
                                        <p:attrNameLst>
                                          <p:attrName>ppt_x</p:attrName>
                                          <p:attrName>ppt_y</p:attrName>
                                        </p:attrNameLst>
                                      </p:cBhvr>
                                    </p:animMotion>
                                  </p:childTnLst>
                                </p:cTn>
                              </p:par>
                              <p:par>
                                <p:cTn id="18" presetID="0" presetClass="path" presetSubtype="0" accel="50000" decel="50000" fill="hold" grpId="0" nodeType="withEffect">
                                  <p:stCondLst>
                                    <p:cond delay="0"/>
                                  </p:stCondLst>
                                  <p:childTnLst>
                                    <p:animMotion origin="layout" path="M 0.00087 3.7037E-7 C 0.01857 0.05255 0.03628 0.10532 -0.00313 0.12268 C -0.04254 0.14005 -0.19757 0.10741 -0.23594 0.10463 " pathEditMode="relative" rAng="0" ptsTypes="aaA">
                                      <p:cBhvr>
                                        <p:cTn id="19" dur="1000" fill="hold"/>
                                        <p:tgtEl>
                                          <p:spTgt spid="360481"/>
                                        </p:tgtEl>
                                        <p:attrNameLst>
                                          <p:attrName>ppt_x</p:attrName>
                                          <p:attrName>ppt_y</p:attrName>
                                        </p:attrNameLst>
                                      </p:cBhvr>
                                      <p:rCtr x="-10069" y="699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79" grpId="0" animBg="1"/>
      <p:bldP spid="360480" grpId="0" animBg="1"/>
      <p:bldP spid="36048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Veri Yer Tutucusu 3">
            <a:extLst>
              <a:ext uri="{FF2B5EF4-FFF2-40B4-BE49-F238E27FC236}">
                <a16:creationId xmlns:a16="http://schemas.microsoft.com/office/drawing/2014/main" id="{05E025EF-530B-419E-BAB1-1F2FC5FF4A20}"/>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FCF7EAE-E107-47EA-A7DB-7255D38B8CB2}" type="datetime4">
              <a:rPr lang="en-US" altLang="en-US" sz="1400" smtClean="0"/>
              <a:pPr>
                <a:spcBef>
                  <a:spcPct val="0"/>
                </a:spcBef>
                <a:buFontTx/>
                <a:buNone/>
              </a:pPr>
              <a:t>December 14, 2024</a:t>
            </a:fld>
            <a:endParaRPr lang="en-US" altLang="en-US" sz="1400"/>
          </a:p>
        </p:txBody>
      </p:sp>
      <p:sp>
        <p:nvSpPr>
          <p:cNvPr id="22531" name="Alt Bilgi Yer Tutucusu 4">
            <a:extLst>
              <a:ext uri="{FF2B5EF4-FFF2-40B4-BE49-F238E27FC236}">
                <a16:creationId xmlns:a16="http://schemas.microsoft.com/office/drawing/2014/main" id="{FB6BB7B2-7A06-44DD-9CEA-75BBEDB1F159}"/>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22532" name="Slayt Numarası Yer Tutucusu 5">
            <a:extLst>
              <a:ext uri="{FF2B5EF4-FFF2-40B4-BE49-F238E27FC236}">
                <a16:creationId xmlns:a16="http://schemas.microsoft.com/office/drawing/2014/main" id="{1BEBFAC7-D262-4B47-9DA9-98007019ED81}"/>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C00B5E5-987F-480E-A5C7-2BDD27E4B2AC}" type="slidenum">
              <a:rPr lang="en-US" altLang="en-US" sz="1400" smtClean="0"/>
              <a:pPr>
                <a:spcBef>
                  <a:spcPct val="0"/>
                </a:spcBef>
                <a:buFontTx/>
                <a:buNone/>
              </a:pPr>
              <a:t>18</a:t>
            </a:fld>
            <a:endParaRPr lang="en-US" altLang="en-US" sz="1400"/>
          </a:p>
        </p:txBody>
      </p:sp>
      <p:sp>
        <p:nvSpPr>
          <p:cNvPr id="22533" name="Rectangle 2">
            <a:extLst>
              <a:ext uri="{FF2B5EF4-FFF2-40B4-BE49-F238E27FC236}">
                <a16:creationId xmlns:a16="http://schemas.microsoft.com/office/drawing/2014/main" id="{EF8BA043-7950-4917-8091-E083847FFAE9}"/>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22534" name="Oval 3">
            <a:extLst>
              <a:ext uri="{FF2B5EF4-FFF2-40B4-BE49-F238E27FC236}">
                <a16:creationId xmlns:a16="http://schemas.microsoft.com/office/drawing/2014/main" id="{9B08790D-4466-40EB-9900-F032A5D8549E}"/>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22535" name="Oval 4">
            <a:extLst>
              <a:ext uri="{FF2B5EF4-FFF2-40B4-BE49-F238E27FC236}">
                <a16:creationId xmlns:a16="http://schemas.microsoft.com/office/drawing/2014/main" id="{E4FB48C5-DCEB-459E-9E43-847A993F7018}"/>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22536" name="Rectangle 5">
            <a:extLst>
              <a:ext uri="{FF2B5EF4-FFF2-40B4-BE49-F238E27FC236}">
                <a16:creationId xmlns:a16="http://schemas.microsoft.com/office/drawing/2014/main" id="{E67D9D9B-0ABD-41C1-9D60-97764916C68D}"/>
              </a:ext>
            </a:extLst>
          </p:cNvPr>
          <p:cNvSpPr>
            <a:spLocks noGrp="1" noChangeArrowheads="1"/>
          </p:cNvSpPr>
          <p:nvPr>
            <p:ph type="title"/>
          </p:nvPr>
        </p:nvSpPr>
        <p:spPr>
          <a:noFill/>
        </p:spPr>
        <p:txBody>
          <a:bodyPr anchorCtr="0"/>
          <a:lstStyle/>
          <a:p>
            <a:pPr eaLnBrk="1" hangingPunct="1"/>
            <a:r>
              <a:rPr lang="en-US" altLang="en-US" sz="4200"/>
              <a:t>Inserting 4…</a:t>
            </a:r>
          </a:p>
        </p:txBody>
      </p:sp>
      <p:cxnSp>
        <p:nvCxnSpPr>
          <p:cNvPr id="22537" name="AutoShape 6">
            <a:extLst>
              <a:ext uri="{FF2B5EF4-FFF2-40B4-BE49-F238E27FC236}">
                <a16:creationId xmlns:a16="http://schemas.microsoft.com/office/drawing/2014/main" id="{74043809-13A7-4C3B-95E0-8582FB1471C5}"/>
              </a:ext>
            </a:extLst>
          </p:cNvPr>
          <p:cNvCxnSpPr>
            <a:cxnSpLocks noChangeShapeType="1"/>
            <a:stCxn id="22563" idx="3"/>
            <a:endCxn id="22562"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38" name="Oval 7">
            <a:extLst>
              <a:ext uri="{FF2B5EF4-FFF2-40B4-BE49-F238E27FC236}">
                <a16:creationId xmlns:a16="http://schemas.microsoft.com/office/drawing/2014/main" id="{0790DDAD-AFB8-4891-B251-01490E2C1D63}"/>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22539" name="Oval 8">
            <a:extLst>
              <a:ext uri="{FF2B5EF4-FFF2-40B4-BE49-F238E27FC236}">
                <a16:creationId xmlns:a16="http://schemas.microsoft.com/office/drawing/2014/main" id="{86E1E689-4F0F-4EA7-98BB-9ACD703903B9}"/>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22540" name="AutoShape 9">
            <a:extLst>
              <a:ext uri="{FF2B5EF4-FFF2-40B4-BE49-F238E27FC236}">
                <a16:creationId xmlns:a16="http://schemas.microsoft.com/office/drawing/2014/main" id="{19EA4E65-F706-427B-81CC-C6D43E3FFFC5}"/>
              </a:ext>
            </a:extLst>
          </p:cNvPr>
          <p:cNvCxnSpPr>
            <a:cxnSpLocks noChangeShapeType="1"/>
            <a:stCxn id="22562" idx="3"/>
            <a:endCxn id="22534"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41" name="Oval 10">
            <a:extLst>
              <a:ext uri="{FF2B5EF4-FFF2-40B4-BE49-F238E27FC236}">
                <a16:creationId xmlns:a16="http://schemas.microsoft.com/office/drawing/2014/main" id="{359E193E-52DC-48FE-A4E8-66B618DC15EE}"/>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22542" name="AutoShape 11">
            <a:extLst>
              <a:ext uri="{FF2B5EF4-FFF2-40B4-BE49-F238E27FC236}">
                <a16:creationId xmlns:a16="http://schemas.microsoft.com/office/drawing/2014/main" id="{3B9408B1-13D5-4F06-A8C8-D4936F9CD058}"/>
              </a:ext>
            </a:extLst>
          </p:cNvPr>
          <p:cNvCxnSpPr>
            <a:cxnSpLocks noChangeShapeType="1"/>
            <a:stCxn id="22562" idx="5"/>
            <a:endCxn id="22561"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43" name="AutoShape 12">
            <a:extLst>
              <a:ext uri="{FF2B5EF4-FFF2-40B4-BE49-F238E27FC236}">
                <a16:creationId xmlns:a16="http://schemas.microsoft.com/office/drawing/2014/main" id="{0FCCCA00-331E-4676-96B9-8F2005179BD8}"/>
              </a:ext>
            </a:extLst>
          </p:cNvPr>
          <p:cNvCxnSpPr>
            <a:cxnSpLocks noChangeShapeType="1"/>
            <a:stCxn id="22563" idx="5"/>
            <a:endCxn id="22547"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44" name="Oval 13">
            <a:extLst>
              <a:ext uri="{FF2B5EF4-FFF2-40B4-BE49-F238E27FC236}">
                <a16:creationId xmlns:a16="http://schemas.microsoft.com/office/drawing/2014/main" id="{0CC12119-63BA-4C87-A2D2-AA9A47347043}"/>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22545" name="Oval 14">
            <a:extLst>
              <a:ext uri="{FF2B5EF4-FFF2-40B4-BE49-F238E27FC236}">
                <a16:creationId xmlns:a16="http://schemas.microsoft.com/office/drawing/2014/main" id="{E17E30E3-52DC-401A-AA2C-A988B4741F16}"/>
              </a:ext>
            </a:extLst>
          </p:cNvPr>
          <p:cNvSpPr>
            <a:spLocks noChangeArrowheads="1"/>
          </p:cNvSpPr>
          <p:nvPr/>
        </p:nvSpPr>
        <p:spPr bwMode="auto">
          <a:xfrm>
            <a:off x="1690688" y="1482725"/>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22546" name="AutoShape 15">
            <a:extLst>
              <a:ext uri="{FF2B5EF4-FFF2-40B4-BE49-F238E27FC236}">
                <a16:creationId xmlns:a16="http://schemas.microsoft.com/office/drawing/2014/main" id="{7332215D-32B5-4E62-B495-069D3D56FC64}"/>
              </a:ext>
            </a:extLst>
          </p:cNvPr>
          <p:cNvCxnSpPr>
            <a:cxnSpLocks noChangeShapeType="1"/>
            <a:stCxn id="22548" idx="7"/>
            <a:endCxn id="22547"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47" name="Oval 16">
            <a:extLst>
              <a:ext uri="{FF2B5EF4-FFF2-40B4-BE49-F238E27FC236}">
                <a16:creationId xmlns:a16="http://schemas.microsoft.com/office/drawing/2014/main" id="{2D459484-84ED-43E4-A5CC-46B7AAE507C6}"/>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22548" name="Oval 17">
            <a:extLst>
              <a:ext uri="{FF2B5EF4-FFF2-40B4-BE49-F238E27FC236}">
                <a16:creationId xmlns:a16="http://schemas.microsoft.com/office/drawing/2014/main" id="{DDA460A1-1C0A-47F7-B2AB-070333DD1854}"/>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22549" name="Oval 18">
            <a:extLst>
              <a:ext uri="{FF2B5EF4-FFF2-40B4-BE49-F238E27FC236}">
                <a16:creationId xmlns:a16="http://schemas.microsoft.com/office/drawing/2014/main" id="{0DE90963-534B-401D-8D24-7E56D00A6F12}"/>
              </a:ext>
            </a:extLst>
          </p:cNvPr>
          <p:cNvSpPr>
            <a:spLocks noChangeArrowheads="1"/>
          </p:cNvSpPr>
          <p:nvPr/>
        </p:nvSpPr>
        <p:spPr bwMode="auto">
          <a:xfrm>
            <a:off x="19780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22550" name="Oval 19">
            <a:extLst>
              <a:ext uri="{FF2B5EF4-FFF2-40B4-BE49-F238E27FC236}">
                <a16:creationId xmlns:a16="http://schemas.microsoft.com/office/drawing/2014/main" id="{867FC35C-E3F2-4BD3-9F46-CA69C9C42388}"/>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22551" name="AutoShape 20">
            <a:extLst>
              <a:ext uri="{FF2B5EF4-FFF2-40B4-BE49-F238E27FC236}">
                <a16:creationId xmlns:a16="http://schemas.microsoft.com/office/drawing/2014/main" id="{AF99DD32-2FF3-43D8-AF8B-1997067C3726}"/>
              </a:ext>
            </a:extLst>
          </p:cNvPr>
          <p:cNvCxnSpPr>
            <a:cxnSpLocks noChangeShapeType="1"/>
            <a:stCxn id="22547" idx="5"/>
            <a:endCxn id="22550"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52" name="Oval 21">
            <a:extLst>
              <a:ext uri="{FF2B5EF4-FFF2-40B4-BE49-F238E27FC236}">
                <a16:creationId xmlns:a16="http://schemas.microsoft.com/office/drawing/2014/main" id="{F6980E51-E009-4D59-B448-6A4838C70421}"/>
              </a:ext>
            </a:extLst>
          </p:cNvPr>
          <p:cNvSpPr>
            <a:spLocks noChangeArrowheads="1"/>
          </p:cNvSpPr>
          <p:nvPr/>
        </p:nvSpPr>
        <p:spPr bwMode="auto">
          <a:xfrm>
            <a:off x="2266950"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22553" name="Oval 22">
            <a:extLst>
              <a:ext uri="{FF2B5EF4-FFF2-40B4-BE49-F238E27FC236}">
                <a16:creationId xmlns:a16="http://schemas.microsoft.com/office/drawing/2014/main" id="{E401097D-8BD3-43FB-AC85-D28E7CA5BEDC}"/>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22554" name="AutoShape 23">
            <a:extLst>
              <a:ext uri="{FF2B5EF4-FFF2-40B4-BE49-F238E27FC236}">
                <a16:creationId xmlns:a16="http://schemas.microsoft.com/office/drawing/2014/main" id="{39AA34C5-6160-4350-AEE7-BA4036CA514C}"/>
              </a:ext>
            </a:extLst>
          </p:cNvPr>
          <p:cNvCxnSpPr>
            <a:cxnSpLocks noChangeShapeType="1"/>
            <a:stCxn id="22534" idx="3"/>
            <a:endCxn id="22553"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55" name="Oval 24">
            <a:extLst>
              <a:ext uri="{FF2B5EF4-FFF2-40B4-BE49-F238E27FC236}">
                <a16:creationId xmlns:a16="http://schemas.microsoft.com/office/drawing/2014/main" id="{0C733105-40A4-46FA-8A34-4479D20AD2B8}"/>
              </a:ext>
            </a:extLst>
          </p:cNvPr>
          <p:cNvSpPr>
            <a:spLocks noChangeArrowheads="1"/>
          </p:cNvSpPr>
          <p:nvPr/>
        </p:nvSpPr>
        <p:spPr bwMode="auto">
          <a:xfrm>
            <a:off x="2554288" y="1484313"/>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22556" name="Oval 25">
            <a:extLst>
              <a:ext uri="{FF2B5EF4-FFF2-40B4-BE49-F238E27FC236}">
                <a16:creationId xmlns:a16="http://schemas.microsoft.com/office/drawing/2014/main" id="{84B2A462-EDBB-4964-9FF4-A54E67A9009C}"/>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22557" name="AutoShape 26">
            <a:extLst>
              <a:ext uri="{FF2B5EF4-FFF2-40B4-BE49-F238E27FC236}">
                <a16:creationId xmlns:a16="http://schemas.microsoft.com/office/drawing/2014/main" id="{CFF497D1-AFF8-4117-A530-F51F3777DD20}"/>
              </a:ext>
            </a:extLst>
          </p:cNvPr>
          <p:cNvCxnSpPr>
            <a:cxnSpLocks noChangeShapeType="1"/>
            <a:stCxn id="22534" idx="5"/>
            <a:endCxn id="22556"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58" name="Oval 27">
            <a:extLst>
              <a:ext uri="{FF2B5EF4-FFF2-40B4-BE49-F238E27FC236}">
                <a16:creationId xmlns:a16="http://schemas.microsoft.com/office/drawing/2014/main" id="{E3511914-4EFC-4179-901C-9FA89909039A}"/>
              </a:ext>
            </a:extLst>
          </p:cNvPr>
          <p:cNvSpPr>
            <a:spLocks noChangeArrowheads="1"/>
          </p:cNvSpPr>
          <p:nvPr/>
        </p:nvSpPr>
        <p:spPr bwMode="auto">
          <a:xfrm>
            <a:off x="2841625"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22559" name="Oval 28">
            <a:extLst>
              <a:ext uri="{FF2B5EF4-FFF2-40B4-BE49-F238E27FC236}">
                <a16:creationId xmlns:a16="http://schemas.microsoft.com/office/drawing/2014/main" id="{D3E6AD6F-AAE0-45DF-891E-3F5F9F46C975}"/>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22560" name="AutoShape 29">
            <a:extLst>
              <a:ext uri="{FF2B5EF4-FFF2-40B4-BE49-F238E27FC236}">
                <a16:creationId xmlns:a16="http://schemas.microsoft.com/office/drawing/2014/main" id="{B42BB9FF-FD7B-4160-9D29-76070D84FB6F}"/>
              </a:ext>
            </a:extLst>
          </p:cNvPr>
          <p:cNvCxnSpPr>
            <a:cxnSpLocks noChangeShapeType="1"/>
            <a:stCxn id="22561" idx="3"/>
            <a:endCxn id="22559"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61" name="Oval 30">
            <a:extLst>
              <a:ext uri="{FF2B5EF4-FFF2-40B4-BE49-F238E27FC236}">
                <a16:creationId xmlns:a16="http://schemas.microsoft.com/office/drawing/2014/main" id="{0E9949CF-BB85-47E7-9B60-04A5EE83EE2E}"/>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22562" name="Oval 31">
            <a:extLst>
              <a:ext uri="{FF2B5EF4-FFF2-40B4-BE49-F238E27FC236}">
                <a16:creationId xmlns:a16="http://schemas.microsoft.com/office/drawing/2014/main" id="{E99ED525-B433-4FB6-96C0-4EA82EA20B4A}"/>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22563" name="Oval 32">
            <a:extLst>
              <a:ext uri="{FF2B5EF4-FFF2-40B4-BE49-F238E27FC236}">
                <a16:creationId xmlns:a16="http://schemas.microsoft.com/office/drawing/2014/main" id="{E8B702EA-356C-4613-8334-7C8EE7294060}"/>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Veri Yer Tutucusu 3">
            <a:extLst>
              <a:ext uri="{FF2B5EF4-FFF2-40B4-BE49-F238E27FC236}">
                <a16:creationId xmlns:a16="http://schemas.microsoft.com/office/drawing/2014/main" id="{C161FAFC-F1A5-4246-8BD7-3FE1B5BE16B3}"/>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927D618-48BC-48ED-88E6-3F37D6ACA5D8}" type="datetime4">
              <a:rPr lang="en-US" altLang="en-US" sz="1400" smtClean="0"/>
              <a:pPr>
                <a:spcBef>
                  <a:spcPct val="0"/>
                </a:spcBef>
                <a:buFontTx/>
                <a:buNone/>
              </a:pPr>
              <a:t>December 14, 2024</a:t>
            </a:fld>
            <a:endParaRPr lang="en-US" altLang="en-US" sz="1400"/>
          </a:p>
        </p:txBody>
      </p:sp>
      <p:sp>
        <p:nvSpPr>
          <p:cNvPr id="23555" name="Alt Bilgi Yer Tutucusu 4">
            <a:extLst>
              <a:ext uri="{FF2B5EF4-FFF2-40B4-BE49-F238E27FC236}">
                <a16:creationId xmlns:a16="http://schemas.microsoft.com/office/drawing/2014/main" id="{13F32F64-06D6-4B4E-A674-8B65222EEF45}"/>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23556" name="Slayt Numarası Yer Tutucusu 5">
            <a:extLst>
              <a:ext uri="{FF2B5EF4-FFF2-40B4-BE49-F238E27FC236}">
                <a16:creationId xmlns:a16="http://schemas.microsoft.com/office/drawing/2014/main" id="{3F407E8F-8AC5-411A-BDE7-1F8D6E1C57F0}"/>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C1EFA8-76B2-4838-825E-AAA24A8030BB}" type="slidenum">
              <a:rPr lang="en-US" altLang="en-US" sz="1400" smtClean="0"/>
              <a:pPr>
                <a:spcBef>
                  <a:spcPct val="0"/>
                </a:spcBef>
                <a:buFontTx/>
                <a:buNone/>
              </a:pPr>
              <a:t>19</a:t>
            </a:fld>
            <a:endParaRPr lang="en-US" altLang="en-US" sz="1400"/>
          </a:p>
        </p:txBody>
      </p:sp>
      <p:sp>
        <p:nvSpPr>
          <p:cNvPr id="23557" name="Rectangle 2">
            <a:extLst>
              <a:ext uri="{FF2B5EF4-FFF2-40B4-BE49-F238E27FC236}">
                <a16:creationId xmlns:a16="http://schemas.microsoft.com/office/drawing/2014/main" id="{BA302F3D-CDF9-4034-8C55-B0525C2D0D05}"/>
              </a:ext>
            </a:extLst>
          </p:cNvPr>
          <p:cNvSpPr>
            <a:spLocks noGrp="1" noChangeArrowheads="1"/>
          </p:cNvSpPr>
          <p:nvPr>
            <p:ph type="title"/>
          </p:nvPr>
        </p:nvSpPr>
        <p:spPr/>
        <p:txBody>
          <a:bodyPr/>
          <a:lstStyle/>
          <a:p>
            <a:pPr eaLnBrk="1" hangingPunct="1"/>
            <a:r>
              <a:rPr lang="en-US" altLang="en-US"/>
              <a:t>Delete</a:t>
            </a:r>
            <a:r>
              <a:rPr lang="en-US" altLang="en-US" i="1"/>
              <a:t>Min Operation</a:t>
            </a:r>
          </a:p>
        </p:txBody>
      </p:sp>
      <p:sp>
        <p:nvSpPr>
          <p:cNvPr id="23558" name="Rectangle 3">
            <a:extLst>
              <a:ext uri="{FF2B5EF4-FFF2-40B4-BE49-F238E27FC236}">
                <a16:creationId xmlns:a16="http://schemas.microsoft.com/office/drawing/2014/main" id="{CA6BD135-1A2C-401B-BE4A-9376FAE512FF}"/>
              </a:ext>
            </a:extLst>
          </p:cNvPr>
          <p:cNvSpPr>
            <a:spLocks noGrp="1" noChangeArrowheads="1"/>
          </p:cNvSpPr>
          <p:nvPr>
            <p:ph type="body" idx="1"/>
          </p:nvPr>
        </p:nvSpPr>
        <p:spPr/>
        <p:txBody>
          <a:bodyPr/>
          <a:lstStyle/>
          <a:p>
            <a:pPr eaLnBrk="1" hangingPunct="1"/>
            <a:r>
              <a:rPr lang="en-US" altLang="en-US" b="1"/>
              <a:t>Steps of DeleteMin operation</a:t>
            </a:r>
          </a:p>
          <a:p>
            <a:pPr lvl="1" eaLnBrk="1" hangingPunct="1"/>
            <a:r>
              <a:rPr lang="en-US" altLang="en-US"/>
              <a:t>Remove the minimum element (at the root) from the heap;</a:t>
            </a:r>
          </a:p>
          <a:p>
            <a:pPr lvl="1" eaLnBrk="1" hangingPunct="1"/>
            <a:r>
              <a:rPr lang="en-US" altLang="en-US"/>
              <a:t>If the last element can be placed in the hole </a:t>
            </a:r>
          </a:p>
          <a:p>
            <a:pPr lvl="2" eaLnBrk="1" hangingPunct="1"/>
            <a:r>
              <a:rPr lang="en-US" altLang="en-US"/>
              <a:t>Then we are done;</a:t>
            </a:r>
          </a:p>
          <a:p>
            <a:pPr lvl="2" eaLnBrk="1" hangingPunct="1"/>
            <a:r>
              <a:rPr lang="en-US" altLang="en-US"/>
              <a:t>Else </a:t>
            </a:r>
          </a:p>
          <a:p>
            <a:pPr lvl="3" eaLnBrk="1" hangingPunct="1"/>
            <a:r>
              <a:rPr lang="en-US" altLang="en-US"/>
              <a:t>Loop </a:t>
            </a:r>
          </a:p>
          <a:p>
            <a:pPr lvl="4" eaLnBrk="1" hangingPunct="1"/>
            <a:r>
              <a:rPr lang="en-US" altLang="en-US"/>
              <a:t>exchange the hole with the smaller child node </a:t>
            </a:r>
          </a:p>
          <a:p>
            <a:pPr lvl="3" eaLnBrk="1" hangingPunct="1"/>
            <a:r>
              <a:rPr lang="en-US" altLang="en-US"/>
              <a:t>until the last element moves in the heap (i.e., </a:t>
            </a:r>
            <a:r>
              <a:rPr lang="en-US" altLang="en-US" i="1">
                <a:solidFill>
                  <a:srgbClr val="FF0000"/>
                </a:solidFill>
              </a:rPr>
              <a:t>percolate the hole down</a:t>
            </a:r>
            <a:r>
              <a:rPr lang="en-US" altLang="en-US"/>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Veri Yer Tutucusu 3">
            <a:extLst>
              <a:ext uri="{FF2B5EF4-FFF2-40B4-BE49-F238E27FC236}">
                <a16:creationId xmlns:a16="http://schemas.microsoft.com/office/drawing/2014/main" id="{B60459F9-3756-4346-A0E6-CF215B5DFFF9}"/>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3EBC553-7C75-4257-A52C-736E7F169A6C}" type="datetime4">
              <a:rPr lang="en-US" altLang="en-US" sz="1400" smtClean="0"/>
              <a:pPr>
                <a:spcBef>
                  <a:spcPct val="0"/>
                </a:spcBef>
                <a:buFontTx/>
                <a:buNone/>
              </a:pPr>
              <a:t>December 14, 2024</a:t>
            </a:fld>
            <a:endParaRPr lang="en-US" altLang="en-US" sz="1400"/>
          </a:p>
        </p:txBody>
      </p:sp>
      <p:sp>
        <p:nvSpPr>
          <p:cNvPr id="6147" name="Alt Bilgi Yer Tutucusu 4">
            <a:extLst>
              <a:ext uri="{FF2B5EF4-FFF2-40B4-BE49-F238E27FC236}">
                <a16:creationId xmlns:a16="http://schemas.microsoft.com/office/drawing/2014/main" id="{AA5E26EA-A5DF-4949-BA99-695804B886F1}"/>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6148" name="Slayt Numarası Yer Tutucusu 5">
            <a:extLst>
              <a:ext uri="{FF2B5EF4-FFF2-40B4-BE49-F238E27FC236}">
                <a16:creationId xmlns:a16="http://schemas.microsoft.com/office/drawing/2014/main" id="{742C9F51-3CAD-408D-B038-A25F6202E711}"/>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0BAEC81-0BAB-4E9E-BFD8-A44E97F4C1D9}" type="slidenum">
              <a:rPr lang="en-US" altLang="en-US" sz="1400" smtClean="0"/>
              <a:pPr>
                <a:spcBef>
                  <a:spcPct val="0"/>
                </a:spcBef>
                <a:buFontTx/>
                <a:buNone/>
              </a:pPr>
              <a:t>2</a:t>
            </a:fld>
            <a:endParaRPr lang="en-US" altLang="en-US" sz="1400"/>
          </a:p>
        </p:txBody>
      </p:sp>
      <p:sp>
        <p:nvSpPr>
          <p:cNvPr id="6149" name="Rectangle 2">
            <a:extLst>
              <a:ext uri="{FF2B5EF4-FFF2-40B4-BE49-F238E27FC236}">
                <a16:creationId xmlns:a16="http://schemas.microsoft.com/office/drawing/2014/main" id="{C2B0BED5-60B1-45BA-8B7D-581D1C1C5DD4}"/>
              </a:ext>
            </a:extLst>
          </p:cNvPr>
          <p:cNvSpPr>
            <a:spLocks noGrp="1" noChangeArrowheads="1"/>
          </p:cNvSpPr>
          <p:nvPr>
            <p:ph type="title"/>
          </p:nvPr>
        </p:nvSpPr>
        <p:spPr/>
        <p:txBody>
          <a:bodyPr/>
          <a:lstStyle/>
          <a:p>
            <a:pPr eaLnBrk="1" hangingPunct="1"/>
            <a:r>
              <a:rPr lang="en-US" altLang="en-US"/>
              <a:t>Outline</a:t>
            </a:r>
          </a:p>
        </p:txBody>
      </p:sp>
      <p:sp>
        <p:nvSpPr>
          <p:cNvPr id="6150" name="Rectangle 3">
            <a:extLst>
              <a:ext uri="{FF2B5EF4-FFF2-40B4-BE49-F238E27FC236}">
                <a16:creationId xmlns:a16="http://schemas.microsoft.com/office/drawing/2014/main" id="{4647EF2A-74A0-4615-872E-F9FAAC7E4CCB}"/>
              </a:ext>
            </a:extLst>
          </p:cNvPr>
          <p:cNvSpPr>
            <a:spLocks noGrp="1" noChangeArrowheads="1"/>
          </p:cNvSpPr>
          <p:nvPr>
            <p:ph type="body" idx="1"/>
          </p:nvPr>
        </p:nvSpPr>
        <p:spPr/>
        <p:txBody>
          <a:bodyPr/>
          <a:lstStyle/>
          <a:p>
            <a:pPr eaLnBrk="1" hangingPunct="1">
              <a:lnSpc>
                <a:spcPct val="90000"/>
              </a:lnSpc>
            </a:pPr>
            <a:r>
              <a:rPr lang="tr-TR" altLang="en-US" sz="2800"/>
              <a:t>Motivation for Heaps</a:t>
            </a:r>
          </a:p>
          <a:p>
            <a:pPr eaLnBrk="1" hangingPunct="1">
              <a:lnSpc>
                <a:spcPct val="90000"/>
              </a:lnSpc>
            </a:pPr>
            <a:r>
              <a:rPr lang="tr-TR" altLang="en-US" sz="2800"/>
              <a:t>Implementation Alternatives of PQs</a:t>
            </a:r>
          </a:p>
          <a:p>
            <a:pPr eaLnBrk="1" hangingPunct="1">
              <a:lnSpc>
                <a:spcPct val="90000"/>
              </a:lnSpc>
            </a:pPr>
            <a:r>
              <a:rPr lang="tr-TR" altLang="en-US" sz="2800"/>
              <a:t>Binary Heaps</a:t>
            </a:r>
          </a:p>
          <a:p>
            <a:pPr eaLnBrk="1" hangingPunct="1">
              <a:lnSpc>
                <a:spcPct val="90000"/>
              </a:lnSpc>
            </a:pPr>
            <a:r>
              <a:rPr lang="tr-TR" altLang="en-US" sz="2800"/>
              <a:t>Basic Heap Operations (Insert, Delete</a:t>
            </a:r>
            <a:r>
              <a:rPr lang="tr-TR" altLang="en-US" sz="2800" i="1"/>
              <a:t>Min</a:t>
            </a:r>
            <a:r>
              <a:rPr lang="tr-TR" altLang="en-US" sz="2800"/>
              <a:t>)</a:t>
            </a:r>
            <a:endParaRPr lang="en-US" altLang="en-US" sz="2800" i="1"/>
          </a:p>
          <a:p>
            <a:pPr eaLnBrk="1" hangingPunct="1">
              <a:lnSpc>
                <a:spcPct val="90000"/>
              </a:lnSpc>
            </a:pPr>
            <a:r>
              <a:rPr lang="tr-TR" altLang="en-US" sz="2800"/>
              <a:t>Other Heap Operation</a:t>
            </a:r>
          </a:p>
          <a:p>
            <a:pPr lvl="1" eaLnBrk="1" hangingPunct="1">
              <a:lnSpc>
                <a:spcPct val="90000"/>
              </a:lnSpc>
            </a:pPr>
            <a:r>
              <a:rPr lang="tr-TR" altLang="en-US" sz="2400"/>
              <a:t>BuildHeap, DecreaseKey, IncreaseKey, Delete</a:t>
            </a:r>
          </a:p>
          <a:p>
            <a:pPr eaLnBrk="1" hangingPunct="1">
              <a:lnSpc>
                <a:spcPct val="90000"/>
              </a:lnSpc>
            </a:pPr>
            <a:r>
              <a:rPr lang="tr-TR" altLang="en-US" sz="2800"/>
              <a:t>d-Heaps</a:t>
            </a:r>
          </a:p>
          <a:p>
            <a:pPr eaLnBrk="1" hangingPunct="1">
              <a:lnSpc>
                <a:spcPct val="90000"/>
              </a:lnSpc>
            </a:pPr>
            <a:r>
              <a:rPr lang="tr-TR" altLang="en-US" sz="2800"/>
              <a:t>Leftist Heaps</a:t>
            </a:r>
          </a:p>
          <a:p>
            <a:pPr eaLnBrk="1" hangingPunct="1">
              <a:lnSpc>
                <a:spcPct val="90000"/>
              </a:lnSpc>
            </a:pPr>
            <a:r>
              <a:rPr lang="tr-TR" altLang="en-US" sz="2800"/>
              <a:t>Binomial Heaps</a:t>
            </a:r>
            <a:endParaRPr lang="en-US" altLang="en-US"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Veri Yer Tutucusu 3">
            <a:extLst>
              <a:ext uri="{FF2B5EF4-FFF2-40B4-BE49-F238E27FC236}">
                <a16:creationId xmlns:a16="http://schemas.microsoft.com/office/drawing/2014/main" id="{F66EBA3D-D2DF-4128-B4E2-28B786A0D7E4}"/>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572A7AC-DC29-49AD-8E04-1680FC95954B}" type="datetime4">
              <a:rPr lang="en-US" altLang="en-US" sz="1400" smtClean="0"/>
              <a:pPr>
                <a:spcBef>
                  <a:spcPct val="0"/>
                </a:spcBef>
                <a:buFontTx/>
                <a:buNone/>
              </a:pPr>
              <a:t>December 14, 2024</a:t>
            </a:fld>
            <a:endParaRPr lang="en-US" altLang="en-US" sz="1400"/>
          </a:p>
        </p:txBody>
      </p:sp>
      <p:sp>
        <p:nvSpPr>
          <p:cNvPr id="24579" name="Alt Bilgi Yer Tutucusu 4">
            <a:extLst>
              <a:ext uri="{FF2B5EF4-FFF2-40B4-BE49-F238E27FC236}">
                <a16:creationId xmlns:a16="http://schemas.microsoft.com/office/drawing/2014/main" id="{9BA5773A-7C67-4D02-BBF5-4094E0AA060C}"/>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24580" name="Slayt Numarası Yer Tutucusu 5">
            <a:extLst>
              <a:ext uri="{FF2B5EF4-FFF2-40B4-BE49-F238E27FC236}">
                <a16:creationId xmlns:a16="http://schemas.microsoft.com/office/drawing/2014/main" id="{67081FCE-5279-4A97-93E3-A7F77B4C49E8}"/>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6FBD949-80E9-410D-B859-D0574A63639C}" type="slidenum">
              <a:rPr lang="en-US" altLang="en-US" sz="1400" smtClean="0"/>
              <a:pPr>
                <a:spcBef>
                  <a:spcPct val="0"/>
                </a:spcBef>
                <a:buFontTx/>
                <a:buNone/>
              </a:pPr>
              <a:t>20</a:t>
            </a:fld>
            <a:endParaRPr lang="en-US" altLang="en-US" sz="1400"/>
          </a:p>
        </p:txBody>
      </p:sp>
      <p:sp>
        <p:nvSpPr>
          <p:cNvPr id="24581" name="Rectangle 2">
            <a:extLst>
              <a:ext uri="{FF2B5EF4-FFF2-40B4-BE49-F238E27FC236}">
                <a16:creationId xmlns:a16="http://schemas.microsoft.com/office/drawing/2014/main" id="{CFE2AC82-2A98-42E2-918A-F382F8C475FF}"/>
              </a:ext>
            </a:extLst>
          </p:cNvPr>
          <p:cNvSpPr>
            <a:spLocks noGrp="1" noChangeArrowheads="1"/>
          </p:cNvSpPr>
          <p:nvPr>
            <p:ph type="title"/>
          </p:nvPr>
        </p:nvSpPr>
        <p:spPr/>
        <p:txBody>
          <a:bodyPr/>
          <a:lstStyle/>
          <a:p>
            <a:pPr eaLnBrk="1" hangingPunct="1"/>
            <a:r>
              <a:rPr lang="en-US" altLang="en-US"/>
              <a:t>Delete</a:t>
            </a:r>
            <a:r>
              <a:rPr lang="en-US" altLang="en-US" i="1"/>
              <a:t>Min Operation</a:t>
            </a:r>
          </a:p>
        </p:txBody>
      </p:sp>
      <p:sp>
        <p:nvSpPr>
          <p:cNvPr id="24582" name="Rectangle 3">
            <a:extLst>
              <a:ext uri="{FF2B5EF4-FFF2-40B4-BE49-F238E27FC236}">
                <a16:creationId xmlns:a16="http://schemas.microsoft.com/office/drawing/2014/main" id="{1FA01EA8-447F-42F3-B619-F67D082D36DE}"/>
              </a:ext>
            </a:extLst>
          </p:cNvPr>
          <p:cNvSpPr>
            <a:spLocks noGrp="1" noChangeArrowheads="1"/>
          </p:cNvSpPr>
          <p:nvPr>
            <p:ph type="body" idx="1"/>
          </p:nvPr>
        </p:nvSpPr>
        <p:spPr>
          <a:xfrm>
            <a:off x="855663" y="1484313"/>
            <a:ext cx="7359650" cy="4525962"/>
          </a:xfrm>
        </p:spPr>
        <p:txBody>
          <a:bodyPr/>
          <a:lstStyle/>
          <a:p>
            <a:pPr eaLnBrk="1" hangingPunct="1">
              <a:lnSpc>
                <a:spcPct val="90000"/>
              </a:lnSpc>
              <a:buFontTx/>
              <a:buNone/>
            </a:pPr>
            <a:r>
              <a:rPr lang="en-US" altLang="en-US" sz="2400"/>
              <a:t>ElmntType DeleteMin(PrQ h) </a:t>
            </a:r>
            <a:endParaRPr lang="tr-TR" altLang="en-US" sz="2400"/>
          </a:p>
          <a:p>
            <a:pPr eaLnBrk="1" hangingPunct="1">
              <a:lnSpc>
                <a:spcPct val="90000"/>
              </a:lnSpc>
              <a:buFontTx/>
              <a:buNone/>
            </a:pPr>
            <a:r>
              <a:rPr lang="en-US" altLang="en-US" sz="2400"/>
              <a:t>{ </a:t>
            </a:r>
          </a:p>
          <a:p>
            <a:pPr eaLnBrk="1" hangingPunct="1">
              <a:lnSpc>
                <a:spcPct val="90000"/>
              </a:lnSpc>
              <a:buFontTx/>
              <a:buNone/>
            </a:pPr>
            <a:r>
              <a:rPr lang="tr-TR" altLang="en-US" sz="2400"/>
              <a:t>	</a:t>
            </a:r>
            <a:r>
              <a:rPr lang="en-US" altLang="en-US" sz="2400"/>
              <a:t>int i, chld; </a:t>
            </a:r>
          </a:p>
          <a:p>
            <a:pPr eaLnBrk="1" hangingPunct="1">
              <a:lnSpc>
                <a:spcPct val="90000"/>
              </a:lnSpc>
              <a:buFontTx/>
              <a:buNone/>
            </a:pPr>
            <a:r>
              <a:rPr lang="tr-TR" altLang="en-US" sz="2400"/>
              <a:t>	</a:t>
            </a:r>
            <a:r>
              <a:rPr lang="en-US" altLang="en-US" sz="2400"/>
              <a:t>ElmntType minelm, lastelm; </a:t>
            </a:r>
          </a:p>
          <a:p>
            <a:pPr eaLnBrk="1" hangingPunct="1">
              <a:lnSpc>
                <a:spcPct val="90000"/>
              </a:lnSpc>
              <a:buFontTx/>
              <a:buNone/>
            </a:pPr>
            <a:r>
              <a:rPr lang="tr-TR" altLang="en-US" sz="2400"/>
              <a:t>	</a:t>
            </a:r>
            <a:r>
              <a:rPr lang="en-US" altLang="en-US" sz="2400"/>
              <a:t>if isEmpty(h){ </a:t>
            </a:r>
          </a:p>
          <a:p>
            <a:pPr eaLnBrk="1" hangingPunct="1">
              <a:lnSpc>
                <a:spcPct val="90000"/>
              </a:lnSpc>
              <a:buFontTx/>
              <a:buNone/>
            </a:pPr>
            <a:r>
              <a:rPr lang="tr-TR" altLang="en-US" sz="2400"/>
              <a:t>		</a:t>
            </a:r>
            <a:r>
              <a:rPr lang="en-US" altLang="en-US" sz="2400"/>
              <a:t>display(“queue empty”) </a:t>
            </a:r>
          </a:p>
          <a:p>
            <a:pPr eaLnBrk="1" hangingPunct="1">
              <a:lnSpc>
                <a:spcPct val="90000"/>
              </a:lnSpc>
              <a:buFontTx/>
              <a:buNone/>
            </a:pPr>
            <a:r>
              <a:rPr lang="tr-TR" altLang="en-US" sz="2400"/>
              <a:t>		</a:t>
            </a:r>
            <a:r>
              <a:rPr lang="en-US" altLang="en-US" sz="2400"/>
              <a:t>return (h-&gt;elements[0]); </a:t>
            </a:r>
          </a:p>
          <a:p>
            <a:pPr eaLnBrk="1" hangingPunct="1">
              <a:lnSpc>
                <a:spcPct val="90000"/>
              </a:lnSpc>
              <a:buFontTx/>
              <a:buNone/>
            </a:pPr>
            <a:r>
              <a:rPr lang="tr-TR" altLang="en-US" sz="2400"/>
              <a:t>	</a:t>
            </a:r>
            <a:r>
              <a:rPr lang="en-US" altLang="en-US" sz="2400"/>
              <a:t>} </a:t>
            </a:r>
          </a:p>
          <a:p>
            <a:pPr eaLnBrk="1" hangingPunct="1">
              <a:lnSpc>
                <a:spcPct val="90000"/>
              </a:lnSpc>
              <a:buFontTx/>
              <a:buNone/>
            </a:pPr>
            <a:r>
              <a:rPr lang="tr-TR" altLang="en-US" sz="2400"/>
              <a:t>	</a:t>
            </a:r>
            <a:r>
              <a:rPr lang="en-US" altLang="en-US" sz="2400"/>
              <a:t>minelm=h-&gt;elements[1]; </a:t>
            </a:r>
          </a:p>
          <a:p>
            <a:pPr eaLnBrk="1" hangingPunct="1">
              <a:lnSpc>
                <a:spcPct val="90000"/>
              </a:lnSpc>
              <a:buFontTx/>
              <a:buNone/>
            </a:pPr>
            <a:r>
              <a:rPr lang="tr-TR" altLang="en-US" sz="2400"/>
              <a:t>	</a:t>
            </a:r>
            <a:r>
              <a:rPr lang="en-US" altLang="en-US" sz="2400"/>
              <a:t>lastelm=h-&gt;elements[h</a:t>
            </a:r>
            <a:r>
              <a:rPr lang="tr-TR" altLang="en-US" sz="2400"/>
              <a:t>-</a:t>
            </a:r>
            <a:r>
              <a:rPr lang="en-US" altLang="en-US" sz="2400"/>
              <a:t>&gt;size--]; </a:t>
            </a:r>
          </a:p>
          <a:p>
            <a:pPr eaLnBrk="1" hangingPunct="1">
              <a:lnSpc>
                <a:spcPct val="90000"/>
              </a:lnSpc>
              <a:buFontTx/>
              <a:buNone/>
            </a:pPr>
            <a:r>
              <a:rPr lang="tr-TR" altLang="en-US" sz="2400"/>
              <a:t>     				</a:t>
            </a:r>
            <a:r>
              <a:rPr lang="tr-TR" altLang="en-US" sz="2400">
                <a:solidFill>
                  <a:srgbClr val="FD2413"/>
                </a:solidFill>
              </a:rPr>
              <a:t>... </a:t>
            </a:r>
            <a:r>
              <a:rPr lang="tr-TR" altLang="en-US" sz="2400" i="1">
                <a:solidFill>
                  <a:srgbClr val="FD2413"/>
                </a:solidFill>
              </a:rPr>
              <a:t>Cont’d at the next page!</a:t>
            </a:r>
            <a:r>
              <a:rPr lang="tr-TR" altLang="en-US" sz="2400"/>
              <a:t> </a:t>
            </a:r>
            <a:endParaRPr lang="en-US" altLang="en-US"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Veri Yer Tutucusu 3">
            <a:extLst>
              <a:ext uri="{FF2B5EF4-FFF2-40B4-BE49-F238E27FC236}">
                <a16:creationId xmlns:a16="http://schemas.microsoft.com/office/drawing/2014/main" id="{A6EF4091-476A-42D2-9F16-22E89AAD1C1A}"/>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F39D4C0-DDF8-4DB0-825B-52C6A7647E15}" type="datetime4">
              <a:rPr lang="en-US" altLang="en-US" sz="1400" smtClean="0"/>
              <a:pPr>
                <a:spcBef>
                  <a:spcPct val="0"/>
                </a:spcBef>
                <a:buFontTx/>
                <a:buNone/>
              </a:pPr>
              <a:t>December 14, 2024</a:t>
            </a:fld>
            <a:endParaRPr lang="en-US" altLang="en-US" sz="1400"/>
          </a:p>
        </p:txBody>
      </p:sp>
      <p:sp>
        <p:nvSpPr>
          <p:cNvPr id="25603" name="Alt Bilgi Yer Tutucusu 4">
            <a:extLst>
              <a:ext uri="{FF2B5EF4-FFF2-40B4-BE49-F238E27FC236}">
                <a16:creationId xmlns:a16="http://schemas.microsoft.com/office/drawing/2014/main" id="{A433C925-1364-4211-83B8-A70A16372390}"/>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25604" name="Slayt Numarası Yer Tutucusu 5">
            <a:extLst>
              <a:ext uri="{FF2B5EF4-FFF2-40B4-BE49-F238E27FC236}">
                <a16:creationId xmlns:a16="http://schemas.microsoft.com/office/drawing/2014/main" id="{2D97EA6E-BB79-42E7-A1E2-13ABE7CF236E}"/>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A3D4BA4-3D1D-419E-AF97-FE661DF05D82}" type="slidenum">
              <a:rPr lang="en-US" altLang="en-US" sz="1400" smtClean="0"/>
              <a:pPr>
                <a:spcBef>
                  <a:spcPct val="0"/>
                </a:spcBef>
                <a:buFontTx/>
                <a:buNone/>
              </a:pPr>
              <a:t>21</a:t>
            </a:fld>
            <a:endParaRPr lang="en-US" altLang="en-US" sz="1400"/>
          </a:p>
        </p:txBody>
      </p:sp>
      <p:sp>
        <p:nvSpPr>
          <p:cNvPr id="25605" name="Rectangle 2">
            <a:extLst>
              <a:ext uri="{FF2B5EF4-FFF2-40B4-BE49-F238E27FC236}">
                <a16:creationId xmlns:a16="http://schemas.microsoft.com/office/drawing/2014/main" id="{F6BEA60F-A630-4865-9C44-2C3E2E7B3CEB}"/>
              </a:ext>
            </a:extLst>
          </p:cNvPr>
          <p:cNvSpPr>
            <a:spLocks noGrp="1" noChangeArrowheads="1"/>
          </p:cNvSpPr>
          <p:nvPr>
            <p:ph type="title"/>
          </p:nvPr>
        </p:nvSpPr>
        <p:spPr/>
        <p:txBody>
          <a:bodyPr/>
          <a:lstStyle/>
          <a:p>
            <a:pPr eaLnBrk="1" hangingPunct="1"/>
            <a:r>
              <a:rPr lang="en-US" altLang="en-US"/>
              <a:t>Delete</a:t>
            </a:r>
            <a:r>
              <a:rPr lang="en-US" altLang="en-US" i="1"/>
              <a:t>Min Operation</a:t>
            </a:r>
            <a:r>
              <a:rPr lang="tr-TR" altLang="en-US" i="1"/>
              <a:t>... (cont’d)</a:t>
            </a:r>
            <a:endParaRPr lang="en-US" altLang="en-US" i="1"/>
          </a:p>
        </p:txBody>
      </p:sp>
      <p:sp>
        <p:nvSpPr>
          <p:cNvPr id="25606" name="Rectangle 4">
            <a:extLst>
              <a:ext uri="{FF2B5EF4-FFF2-40B4-BE49-F238E27FC236}">
                <a16:creationId xmlns:a16="http://schemas.microsoft.com/office/drawing/2014/main" id="{3087F356-29C2-483C-A7D9-6DB379B8FCAE}"/>
              </a:ext>
            </a:extLst>
          </p:cNvPr>
          <p:cNvSpPr>
            <a:spLocks noChangeArrowheads="1"/>
          </p:cNvSpPr>
          <p:nvPr/>
        </p:nvSpPr>
        <p:spPr bwMode="auto">
          <a:xfrm>
            <a:off x="209550" y="1314450"/>
            <a:ext cx="8934450" cy="478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80000"/>
              </a:lnSpc>
              <a:buFontTx/>
              <a:buNone/>
            </a:pPr>
            <a:r>
              <a:rPr lang="tr-TR" altLang="en-US" sz="1800" b="0"/>
              <a:t>  </a:t>
            </a:r>
            <a:r>
              <a:rPr lang="en-US" altLang="en-US" sz="2000" b="0"/>
              <a:t>for (i=1; i * 2 &lt;= h-&gt;size; i=chld) { </a:t>
            </a:r>
          </a:p>
          <a:p>
            <a:pPr eaLnBrk="1" hangingPunct="1">
              <a:lnSpc>
                <a:spcPct val="80000"/>
              </a:lnSpc>
              <a:buFontTx/>
              <a:buNone/>
            </a:pPr>
            <a:r>
              <a:rPr lang="tr-TR" altLang="en-US" sz="2000" b="0"/>
              <a:t>	</a:t>
            </a:r>
            <a:r>
              <a:rPr lang="en-US" altLang="en-US" sz="2000" b="0">
                <a:solidFill>
                  <a:srgbClr val="FD2413"/>
                </a:solidFill>
              </a:rPr>
              <a:t>// find smaller child</a:t>
            </a:r>
            <a:r>
              <a:rPr lang="en-US" altLang="en-US" sz="2000" b="0"/>
              <a:t> </a:t>
            </a:r>
          </a:p>
          <a:p>
            <a:pPr eaLnBrk="1" hangingPunct="1">
              <a:lnSpc>
                <a:spcPct val="80000"/>
              </a:lnSpc>
              <a:buFontTx/>
              <a:buNone/>
            </a:pPr>
            <a:r>
              <a:rPr lang="tr-TR" altLang="en-US" sz="2000" b="0"/>
              <a:t>	</a:t>
            </a:r>
            <a:r>
              <a:rPr lang="en-US" altLang="en-US" sz="2000" b="0"/>
              <a:t>chld=i*2; </a:t>
            </a:r>
          </a:p>
          <a:p>
            <a:pPr eaLnBrk="1" hangingPunct="1">
              <a:lnSpc>
                <a:spcPct val="80000"/>
              </a:lnSpc>
              <a:buFontTx/>
              <a:buNone/>
            </a:pPr>
            <a:r>
              <a:rPr lang="tr-TR" altLang="en-US" sz="2000" b="0"/>
              <a:t>	</a:t>
            </a:r>
            <a:r>
              <a:rPr lang="en-US" altLang="en-US" sz="2000" b="0"/>
              <a:t>if (chld != h-&gt;size &amp;&amp; h-&gt;elements[chld+1] &lt; h-&gt;elements[chld]) chld++; </a:t>
            </a:r>
          </a:p>
          <a:p>
            <a:pPr eaLnBrk="1" hangingPunct="1">
              <a:lnSpc>
                <a:spcPct val="80000"/>
              </a:lnSpc>
              <a:buFontTx/>
              <a:buNone/>
            </a:pPr>
            <a:r>
              <a:rPr lang="tr-TR" altLang="en-US" sz="2000" b="0"/>
              <a:t>	</a:t>
            </a:r>
            <a:r>
              <a:rPr lang="en-US" altLang="en-US" sz="2000" b="0">
                <a:solidFill>
                  <a:srgbClr val="FD2413"/>
                </a:solidFill>
              </a:rPr>
              <a:t>// percolate one level</a:t>
            </a:r>
            <a:r>
              <a:rPr lang="en-US" altLang="en-US" sz="2000" b="0"/>
              <a:t> </a:t>
            </a:r>
          </a:p>
          <a:p>
            <a:pPr eaLnBrk="1" hangingPunct="1">
              <a:lnSpc>
                <a:spcPct val="80000"/>
              </a:lnSpc>
              <a:buFontTx/>
              <a:buNone/>
            </a:pPr>
            <a:r>
              <a:rPr lang="tr-TR" altLang="en-US" sz="2000" b="0"/>
              <a:t>	</a:t>
            </a:r>
            <a:r>
              <a:rPr lang="en-US" altLang="en-US" sz="2000" b="0"/>
              <a:t>if ( lastelm &gt; h-&gt;elements[chld] ) </a:t>
            </a:r>
          </a:p>
          <a:p>
            <a:pPr eaLnBrk="1" hangingPunct="1">
              <a:lnSpc>
                <a:spcPct val="80000"/>
              </a:lnSpc>
              <a:buFontTx/>
              <a:buNone/>
            </a:pPr>
            <a:r>
              <a:rPr lang="tr-TR" altLang="en-US" sz="2000" b="0"/>
              <a:t>	</a:t>
            </a:r>
            <a:r>
              <a:rPr lang="en-US" altLang="en-US" sz="2000" b="0"/>
              <a:t>    h-&gt;elements[i] = h-&gt;elements[chld]; </a:t>
            </a:r>
          </a:p>
          <a:p>
            <a:pPr eaLnBrk="1" hangingPunct="1">
              <a:lnSpc>
                <a:spcPct val="80000"/>
              </a:lnSpc>
              <a:buFontTx/>
              <a:buNone/>
            </a:pPr>
            <a:r>
              <a:rPr lang="tr-TR" altLang="en-US" sz="2000" b="0"/>
              <a:t>	</a:t>
            </a:r>
            <a:r>
              <a:rPr lang="en-US" altLang="en-US" sz="2000" b="0"/>
              <a:t>else break; </a:t>
            </a:r>
          </a:p>
          <a:p>
            <a:pPr eaLnBrk="1" hangingPunct="1">
              <a:lnSpc>
                <a:spcPct val="80000"/>
              </a:lnSpc>
              <a:buFontTx/>
              <a:buNone/>
            </a:pPr>
            <a:r>
              <a:rPr lang="tr-TR" altLang="en-US" sz="2000" b="0"/>
              <a:t>  </a:t>
            </a:r>
            <a:r>
              <a:rPr lang="en-US" altLang="en-US" sz="2000" b="0"/>
              <a:t>} </a:t>
            </a:r>
          </a:p>
          <a:p>
            <a:pPr eaLnBrk="1" hangingPunct="1">
              <a:lnSpc>
                <a:spcPct val="80000"/>
              </a:lnSpc>
              <a:buFontTx/>
              <a:buNone/>
            </a:pPr>
            <a:r>
              <a:rPr lang="tr-TR" altLang="en-US" sz="2000" b="0"/>
              <a:t>  </a:t>
            </a:r>
            <a:r>
              <a:rPr lang="en-US" altLang="en-US" sz="2000" b="0"/>
              <a:t>h-&gt;elements[i] =lastelm; </a:t>
            </a:r>
            <a:endParaRPr lang="tr-TR" altLang="en-US" sz="2000" b="0"/>
          </a:p>
          <a:p>
            <a:pPr eaLnBrk="1" hangingPunct="1">
              <a:lnSpc>
                <a:spcPct val="80000"/>
              </a:lnSpc>
              <a:buFontTx/>
              <a:buNone/>
            </a:pPr>
            <a:r>
              <a:rPr lang="tr-TR" altLang="en-US" sz="2000" b="0"/>
              <a:t>  </a:t>
            </a:r>
            <a:r>
              <a:rPr lang="tr-TR" altLang="en-US" sz="2000" b="0">
                <a:solidFill>
                  <a:srgbClr val="FD2413"/>
                </a:solidFill>
              </a:rPr>
              <a:t>//restore min-heap property in case it is violated by placing lastelm to heap’s i</a:t>
            </a:r>
            <a:r>
              <a:rPr lang="tr-TR" altLang="en-US" sz="2000" b="0" baseline="30000">
                <a:solidFill>
                  <a:srgbClr val="FD2413"/>
                </a:solidFill>
              </a:rPr>
              <a:t>th</a:t>
            </a:r>
            <a:r>
              <a:rPr lang="tr-TR" altLang="en-US" sz="2000" b="0">
                <a:solidFill>
                  <a:srgbClr val="FD2413"/>
                </a:solidFill>
              </a:rPr>
              <a:t> node</a:t>
            </a:r>
            <a:endParaRPr lang="en-US" altLang="en-US" sz="2000" b="0">
              <a:solidFill>
                <a:srgbClr val="FD2413"/>
              </a:solidFill>
            </a:endParaRPr>
          </a:p>
          <a:p>
            <a:pPr eaLnBrk="1" hangingPunct="1">
              <a:lnSpc>
                <a:spcPct val="80000"/>
              </a:lnSpc>
              <a:buFontTx/>
              <a:buNone/>
            </a:pPr>
            <a:r>
              <a:rPr lang="tr-TR" altLang="en-US" sz="2000" b="0"/>
              <a:t>  </a:t>
            </a:r>
            <a:r>
              <a:rPr lang="en-US" altLang="en-US" sz="2000" b="0"/>
              <a:t>for (j = i; h-&gt;elements[j/2] &gt; lastelm; j/=2 ) </a:t>
            </a:r>
          </a:p>
          <a:p>
            <a:pPr eaLnBrk="1" hangingPunct="1">
              <a:lnSpc>
                <a:spcPct val="80000"/>
              </a:lnSpc>
              <a:buFontTx/>
              <a:buNone/>
            </a:pPr>
            <a:r>
              <a:rPr lang="en-US" altLang="en-US" sz="2000" b="0"/>
              <a:t>  </a:t>
            </a:r>
            <a:r>
              <a:rPr lang="tr-TR" altLang="en-US" sz="2000" b="0"/>
              <a:t>  </a:t>
            </a:r>
            <a:r>
              <a:rPr lang="en-US" altLang="en-US" sz="2000" b="0"/>
              <a:t> h-&gt;elements[j] = h-&gt;elements[j/2]; </a:t>
            </a:r>
          </a:p>
          <a:p>
            <a:pPr eaLnBrk="1" hangingPunct="1">
              <a:lnSpc>
                <a:spcPct val="80000"/>
              </a:lnSpc>
              <a:buFontTx/>
              <a:buNone/>
            </a:pPr>
            <a:r>
              <a:rPr lang="tr-TR" altLang="en-US" sz="2000" b="0"/>
              <a:t>  </a:t>
            </a:r>
            <a:r>
              <a:rPr lang="en-US" altLang="en-US" sz="2000" b="0"/>
              <a:t>h-&gt;elements[j] = lastelm; </a:t>
            </a:r>
          </a:p>
          <a:p>
            <a:pPr eaLnBrk="1" hangingPunct="1">
              <a:lnSpc>
                <a:spcPct val="80000"/>
              </a:lnSpc>
              <a:buFontTx/>
              <a:buNone/>
            </a:pPr>
            <a:r>
              <a:rPr lang="tr-TR" altLang="en-US" sz="2000" b="0"/>
              <a:t>  </a:t>
            </a:r>
            <a:r>
              <a:rPr lang="en-US" altLang="en-US" sz="2000" b="0"/>
              <a:t>return minelm; </a:t>
            </a:r>
          </a:p>
          <a:p>
            <a:pPr eaLnBrk="1" hangingPunct="1">
              <a:lnSpc>
                <a:spcPct val="80000"/>
              </a:lnSpc>
              <a:buFontTx/>
              <a:buNone/>
            </a:pPr>
            <a:r>
              <a:rPr lang="en-US" altLang="en-US" sz="2000" b="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Veri Yer Tutucusu 3">
            <a:extLst>
              <a:ext uri="{FF2B5EF4-FFF2-40B4-BE49-F238E27FC236}">
                <a16:creationId xmlns:a16="http://schemas.microsoft.com/office/drawing/2014/main" id="{17A0347C-F8B2-4599-BAD7-175DE899090D}"/>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6EC52BF-3388-4A22-A5E7-9F54BFE0F2F1}" type="datetime4">
              <a:rPr lang="en-US" altLang="en-US" sz="1400" smtClean="0"/>
              <a:pPr>
                <a:spcBef>
                  <a:spcPct val="0"/>
                </a:spcBef>
                <a:buFontTx/>
                <a:buNone/>
              </a:pPr>
              <a:t>December 14, 2024</a:t>
            </a:fld>
            <a:endParaRPr lang="en-US" altLang="en-US" sz="1400"/>
          </a:p>
        </p:txBody>
      </p:sp>
      <p:sp>
        <p:nvSpPr>
          <p:cNvPr id="26627" name="Alt Bilgi Yer Tutucusu 4">
            <a:extLst>
              <a:ext uri="{FF2B5EF4-FFF2-40B4-BE49-F238E27FC236}">
                <a16:creationId xmlns:a16="http://schemas.microsoft.com/office/drawing/2014/main" id="{A149B134-CEBA-4DF2-9EA7-179F61424375}"/>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26628" name="Slayt Numarası Yer Tutucusu 5">
            <a:extLst>
              <a:ext uri="{FF2B5EF4-FFF2-40B4-BE49-F238E27FC236}">
                <a16:creationId xmlns:a16="http://schemas.microsoft.com/office/drawing/2014/main" id="{56F02319-AA3C-448F-B31D-D8882C5E4A92}"/>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5542D19-3DD9-4BDE-9F92-FAC8233DF339}" type="slidenum">
              <a:rPr lang="en-US" altLang="en-US" sz="1400" smtClean="0"/>
              <a:pPr>
                <a:spcBef>
                  <a:spcPct val="0"/>
                </a:spcBef>
                <a:buFontTx/>
                <a:buNone/>
              </a:pPr>
              <a:t>22</a:t>
            </a:fld>
            <a:endParaRPr lang="en-US" altLang="en-US" sz="1400"/>
          </a:p>
        </p:txBody>
      </p:sp>
      <p:sp>
        <p:nvSpPr>
          <p:cNvPr id="26629" name="Rectangle 2">
            <a:extLst>
              <a:ext uri="{FF2B5EF4-FFF2-40B4-BE49-F238E27FC236}">
                <a16:creationId xmlns:a16="http://schemas.microsoft.com/office/drawing/2014/main" id="{8B1CCB74-6638-4A77-A1A4-924932FD47EA}"/>
              </a:ext>
            </a:extLst>
          </p:cNvPr>
          <p:cNvSpPr>
            <a:spLocks noGrp="1" noChangeArrowheads="1"/>
          </p:cNvSpPr>
          <p:nvPr>
            <p:ph type="title"/>
          </p:nvPr>
        </p:nvSpPr>
        <p:spPr/>
        <p:txBody>
          <a:bodyPr/>
          <a:lstStyle/>
          <a:p>
            <a:pPr eaLnBrk="1" hangingPunct="1"/>
            <a:r>
              <a:rPr lang="en-US" altLang="en-US"/>
              <a:t>Delete</a:t>
            </a:r>
            <a:r>
              <a:rPr lang="en-US" altLang="en-US" i="1"/>
              <a:t>Min Operation</a:t>
            </a:r>
          </a:p>
        </p:txBody>
      </p:sp>
      <p:sp>
        <p:nvSpPr>
          <p:cNvPr id="26630" name="Oval 5">
            <a:extLst>
              <a:ext uri="{FF2B5EF4-FFF2-40B4-BE49-F238E27FC236}">
                <a16:creationId xmlns:a16="http://schemas.microsoft.com/office/drawing/2014/main" id="{ACE276BE-B088-4186-BDB0-CB179B1E81D6}"/>
              </a:ext>
            </a:extLst>
          </p:cNvPr>
          <p:cNvSpPr>
            <a:spLocks noChangeArrowheads="1"/>
          </p:cNvSpPr>
          <p:nvPr/>
        </p:nvSpPr>
        <p:spPr bwMode="auto">
          <a:xfrm>
            <a:off x="4318000" y="1438275"/>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p>
        </p:txBody>
      </p:sp>
      <p:sp>
        <p:nvSpPr>
          <p:cNvPr id="26631" name="Oval 6">
            <a:extLst>
              <a:ext uri="{FF2B5EF4-FFF2-40B4-BE49-F238E27FC236}">
                <a16:creationId xmlns:a16="http://schemas.microsoft.com/office/drawing/2014/main" id="{576FECEC-347A-4DF1-A9AD-7F547792FEB3}"/>
              </a:ext>
            </a:extLst>
          </p:cNvPr>
          <p:cNvSpPr>
            <a:spLocks noChangeArrowheads="1"/>
          </p:cNvSpPr>
          <p:nvPr/>
        </p:nvSpPr>
        <p:spPr bwMode="auto">
          <a:xfrm>
            <a:off x="2159000" y="2159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26632" name="Oval 7">
            <a:extLst>
              <a:ext uri="{FF2B5EF4-FFF2-40B4-BE49-F238E27FC236}">
                <a16:creationId xmlns:a16="http://schemas.microsoft.com/office/drawing/2014/main" id="{2D72F056-0F7C-4D2C-AC4C-E86522BCE005}"/>
              </a:ext>
            </a:extLst>
          </p:cNvPr>
          <p:cNvSpPr>
            <a:spLocks noChangeArrowheads="1"/>
          </p:cNvSpPr>
          <p:nvPr/>
        </p:nvSpPr>
        <p:spPr bwMode="auto">
          <a:xfrm>
            <a:off x="6477000" y="2159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26633" name="Oval 8">
            <a:extLst>
              <a:ext uri="{FF2B5EF4-FFF2-40B4-BE49-F238E27FC236}">
                <a16:creationId xmlns:a16="http://schemas.microsoft.com/office/drawing/2014/main" id="{AD6864C4-98FC-4A4D-B9A8-04B87BF84484}"/>
              </a:ext>
            </a:extLst>
          </p:cNvPr>
          <p:cNvSpPr>
            <a:spLocks noChangeArrowheads="1"/>
          </p:cNvSpPr>
          <p:nvPr/>
        </p:nvSpPr>
        <p:spPr bwMode="auto">
          <a:xfrm>
            <a:off x="1079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26634" name="Oval 9">
            <a:extLst>
              <a:ext uri="{FF2B5EF4-FFF2-40B4-BE49-F238E27FC236}">
                <a16:creationId xmlns:a16="http://schemas.microsoft.com/office/drawing/2014/main" id="{6011442B-0EF8-4EEE-A106-E67C0170A66A}"/>
              </a:ext>
            </a:extLst>
          </p:cNvPr>
          <p:cNvSpPr>
            <a:spLocks noChangeArrowheads="1"/>
          </p:cNvSpPr>
          <p:nvPr/>
        </p:nvSpPr>
        <p:spPr bwMode="auto">
          <a:xfrm>
            <a:off x="3238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26635" name="Oval 10">
            <a:extLst>
              <a:ext uri="{FF2B5EF4-FFF2-40B4-BE49-F238E27FC236}">
                <a16:creationId xmlns:a16="http://schemas.microsoft.com/office/drawing/2014/main" id="{C29AD718-4341-49F9-A356-A52EB659A93C}"/>
              </a:ext>
            </a:extLst>
          </p:cNvPr>
          <p:cNvSpPr>
            <a:spLocks noChangeArrowheads="1"/>
          </p:cNvSpPr>
          <p:nvPr/>
        </p:nvSpPr>
        <p:spPr bwMode="auto">
          <a:xfrm>
            <a:off x="5397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27</a:t>
            </a:r>
          </a:p>
        </p:txBody>
      </p:sp>
      <p:sp>
        <p:nvSpPr>
          <p:cNvPr id="26636" name="Oval 11">
            <a:extLst>
              <a:ext uri="{FF2B5EF4-FFF2-40B4-BE49-F238E27FC236}">
                <a16:creationId xmlns:a16="http://schemas.microsoft.com/office/drawing/2014/main" id="{AA2EDFE4-4B43-4BE0-8BBE-A3777242F140}"/>
              </a:ext>
            </a:extLst>
          </p:cNvPr>
          <p:cNvSpPr>
            <a:spLocks noChangeArrowheads="1"/>
          </p:cNvSpPr>
          <p:nvPr/>
        </p:nvSpPr>
        <p:spPr bwMode="auto">
          <a:xfrm>
            <a:off x="7556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23</a:t>
            </a:r>
          </a:p>
        </p:txBody>
      </p:sp>
      <p:sp>
        <p:nvSpPr>
          <p:cNvPr id="26637" name="Oval 12">
            <a:extLst>
              <a:ext uri="{FF2B5EF4-FFF2-40B4-BE49-F238E27FC236}">
                <a16:creationId xmlns:a16="http://schemas.microsoft.com/office/drawing/2014/main" id="{A1F85B38-162F-49D0-900F-066CBA3E37BB}"/>
              </a:ext>
            </a:extLst>
          </p:cNvPr>
          <p:cNvSpPr>
            <a:spLocks noChangeArrowheads="1"/>
          </p:cNvSpPr>
          <p:nvPr/>
        </p:nvSpPr>
        <p:spPr bwMode="auto">
          <a:xfrm>
            <a:off x="539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92</a:t>
            </a:r>
          </a:p>
        </p:txBody>
      </p:sp>
      <p:sp>
        <p:nvSpPr>
          <p:cNvPr id="26638" name="Oval 13">
            <a:extLst>
              <a:ext uri="{FF2B5EF4-FFF2-40B4-BE49-F238E27FC236}">
                <a16:creationId xmlns:a16="http://schemas.microsoft.com/office/drawing/2014/main" id="{173B72C1-A425-455E-A16F-BE49A8B6569B}"/>
              </a:ext>
            </a:extLst>
          </p:cNvPr>
          <p:cNvSpPr>
            <a:spLocks noChangeArrowheads="1"/>
          </p:cNvSpPr>
          <p:nvPr/>
        </p:nvSpPr>
        <p:spPr bwMode="auto">
          <a:xfrm>
            <a:off x="1619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93</a:t>
            </a:r>
          </a:p>
        </p:txBody>
      </p:sp>
      <p:sp>
        <p:nvSpPr>
          <p:cNvPr id="26639" name="Oval 14">
            <a:extLst>
              <a:ext uri="{FF2B5EF4-FFF2-40B4-BE49-F238E27FC236}">
                <a16:creationId xmlns:a16="http://schemas.microsoft.com/office/drawing/2014/main" id="{6E08E3C9-61D9-4E05-B9B4-C9C4C80DDEBD}"/>
              </a:ext>
            </a:extLst>
          </p:cNvPr>
          <p:cNvSpPr>
            <a:spLocks noChangeArrowheads="1"/>
          </p:cNvSpPr>
          <p:nvPr/>
        </p:nvSpPr>
        <p:spPr bwMode="auto">
          <a:xfrm>
            <a:off x="2698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26640" name="Oval 15">
            <a:extLst>
              <a:ext uri="{FF2B5EF4-FFF2-40B4-BE49-F238E27FC236}">
                <a16:creationId xmlns:a16="http://schemas.microsoft.com/office/drawing/2014/main" id="{6D32D6A0-7AFE-4C77-9F77-975F6A645309}"/>
              </a:ext>
            </a:extLst>
          </p:cNvPr>
          <p:cNvSpPr>
            <a:spLocks noChangeArrowheads="1"/>
          </p:cNvSpPr>
          <p:nvPr/>
        </p:nvSpPr>
        <p:spPr bwMode="auto">
          <a:xfrm>
            <a:off x="3778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116</a:t>
            </a:r>
          </a:p>
        </p:txBody>
      </p:sp>
      <p:sp>
        <p:nvSpPr>
          <p:cNvPr id="26641" name="Oval 16">
            <a:extLst>
              <a:ext uri="{FF2B5EF4-FFF2-40B4-BE49-F238E27FC236}">
                <a16:creationId xmlns:a16="http://schemas.microsoft.com/office/drawing/2014/main" id="{73B328B3-D6EE-464B-AF1F-B2C9E8B21278}"/>
              </a:ext>
            </a:extLst>
          </p:cNvPr>
          <p:cNvSpPr>
            <a:spLocks noChangeArrowheads="1"/>
          </p:cNvSpPr>
          <p:nvPr/>
        </p:nvSpPr>
        <p:spPr bwMode="auto">
          <a:xfrm>
            <a:off x="4857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26642" name="Oval 17">
            <a:extLst>
              <a:ext uri="{FF2B5EF4-FFF2-40B4-BE49-F238E27FC236}">
                <a16:creationId xmlns:a16="http://schemas.microsoft.com/office/drawing/2014/main" id="{E0861A0A-9554-4283-AE0F-6540BFDD9FFE}"/>
              </a:ext>
            </a:extLst>
          </p:cNvPr>
          <p:cNvSpPr>
            <a:spLocks noChangeArrowheads="1"/>
          </p:cNvSpPr>
          <p:nvPr/>
        </p:nvSpPr>
        <p:spPr bwMode="auto">
          <a:xfrm>
            <a:off x="5937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26643" name="Oval 18">
            <a:extLst>
              <a:ext uri="{FF2B5EF4-FFF2-40B4-BE49-F238E27FC236}">
                <a16:creationId xmlns:a16="http://schemas.microsoft.com/office/drawing/2014/main" id="{D3FA7E72-F066-4B9C-B280-A6DC888B1256}"/>
              </a:ext>
            </a:extLst>
          </p:cNvPr>
          <p:cNvSpPr>
            <a:spLocks noChangeArrowheads="1"/>
          </p:cNvSpPr>
          <p:nvPr/>
        </p:nvSpPr>
        <p:spPr bwMode="auto">
          <a:xfrm>
            <a:off x="7016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34</a:t>
            </a:r>
          </a:p>
        </p:txBody>
      </p:sp>
      <p:sp>
        <p:nvSpPr>
          <p:cNvPr id="26644" name="Oval 19">
            <a:extLst>
              <a:ext uri="{FF2B5EF4-FFF2-40B4-BE49-F238E27FC236}">
                <a16:creationId xmlns:a16="http://schemas.microsoft.com/office/drawing/2014/main" id="{106DED8C-BBEB-4C3C-A785-5BB6C0E902D5}"/>
              </a:ext>
            </a:extLst>
          </p:cNvPr>
          <p:cNvSpPr>
            <a:spLocks noChangeArrowheads="1"/>
          </p:cNvSpPr>
          <p:nvPr/>
        </p:nvSpPr>
        <p:spPr bwMode="auto">
          <a:xfrm>
            <a:off x="8096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66</a:t>
            </a:r>
          </a:p>
        </p:txBody>
      </p:sp>
      <p:sp>
        <p:nvSpPr>
          <p:cNvPr id="26645" name="Oval 21">
            <a:extLst>
              <a:ext uri="{FF2B5EF4-FFF2-40B4-BE49-F238E27FC236}">
                <a16:creationId xmlns:a16="http://schemas.microsoft.com/office/drawing/2014/main" id="{B257CEFD-117B-45D9-934B-1593178CC40C}"/>
              </a:ext>
            </a:extLst>
          </p:cNvPr>
          <p:cNvSpPr>
            <a:spLocks noChangeArrowheads="1"/>
          </p:cNvSpPr>
          <p:nvPr/>
        </p:nvSpPr>
        <p:spPr bwMode="auto">
          <a:xfrm>
            <a:off x="80962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p>
        </p:txBody>
      </p:sp>
      <p:sp>
        <p:nvSpPr>
          <p:cNvPr id="26646" name="Oval 22">
            <a:extLst>
              <a:ext uri="{FF2B5EF4-FFF2-40B4-BE49-F238E27FC236}">
                <a16:creationId xmlns:a16="http://schemas.microsoft.com/office/drawing/2014/main" id="{A7DB11B7-F4FB-4335-8A8A-F90C1F29EE4B}"/>
              </a:ext>
            </a:extLst>
          </p:cNvPr>
          <p:cNvSpPr>
            <a:spLocks noChangeArrowheads="1"/>
          </p:cNvSpPr>
          <p:nvPr/>
        </p:nvSpPr>
        <p:spPr bwMode="auto">
          <a:xfrm>
            <a:off x="26987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111</a:t>
            </a:r>
          </a:p>
        </p:txBody>
      </p:sp>
      <p:cxnSp>
        <p:nvCxnSpPr>
          <p:cNvPr id="26647" name="AutoShape 23">
            <a:extLst>
              <a:ext uri="{FF2B5EF4-FFF2-40B4-BE49-F238E27FC236}">
                <a16:creationId xmlns:a16="http://schemas.microsoft.com/office/drawing/2014/main" id="{1D70EEA9-CE0E-48D4-9DF5-D7D1902D8620}"/>
              </a:ext>
            </a:extLst>
          </p:cNvPr>
          <p:cNvCxnSpPr>
            <a:cxnSpLocks noChangeShapeType="1"/>
            <a:stCxn id="26630" idx="4"/>
            <a:endCxn id="26631" idx="0"/>
          </p:cNvCxnSpPr>
          <p:nvPr/>
        </p:nvCxnSpPr>
        <p:spPr bwMode="auto">
          <a:xfrm flipH="1">
            <a:off x="2416175" y="1762125"/>
            <a:ext cx="215900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48" name="AutoShape 24">
            <a:extLst>
              <a:ext uri="{FF2B5EF4-FFF2-40B4-BE49-F238E27FC236}">
                <a16:creationId xmlns:a16="http://schemas.microsoft.com/office/drawing/2014/main" id="{F7DA845D-3C2E-4429-9279-78A99BE7FDF9}"/>
              </a:ext>
            </a:extLst>
          </p:cNvPr>
          <p:cNvCxnSpPr>
            <a:cxnSpLocks noChangeShapeType="1"/>
            <a:stCxn id="26630" idx="4"/>
            <a:endCxn id="26632" idx="0"/>
          </p:cNvCxnSpPr>
          <p:nvPr/>
        </p:nvCxnSpPr>
        <p:spPr bwMode="auto">
          <a:xfrm>
            <a:off x="4575175" y="1762125"/>
            <a:ext cx="215900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49" name="AutoShape 25">
            <a:extLst>
              <a:ext uri="{FF2B5EF4-FFF2-40B4-BE49-F238E27FC236}">
                <a16:creationId xmlns:a16="http://schemas.microsoft.com/office/drawing/2014/main" id="{6DA70FD7-D87A-4D4D-B3B5-EB9125086928}"/>
              </a:ext>
            </a:extLst>
          </p:cNvPr>
          <p:cNvCxnSpPr>
            <a:cxnSpLocks noChangeShapeType="1"/>
            <a:stCxn id="26631" idx="4"/>
            <a:endCxn id="26633" idx="0"/>
          </p:cNvCxnSpPr>
          <p:nvPr/>
        </p:nvCxnSpPr>
        <p:spPr bwMode="auto">
          <a:xfrm flipH="1">
            <a:off x="13366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50" name="AutoShape 26">
            <a:extLst>
              <a:ext uri="{FF2B5EF4-FFF2-40B4-BE49-F238E27FC236}">
                <a16:creationId xmlns:a16="http://schemas.microsoft.com/office/drawing/2014/main" id="{5CF51908-C16A-43BD-8699-CE1507556A45}"/>
              </a:ext>
            </a:extLst>
          </p:cNvPr>
          <p:cNvCxnSpPr>
            <a:cxnSpLocks noChangeShapeType="1"/>
            <a:stCxn id="26631" idx="4"/>
            <a:endCxn id="26634" idx="0"/>
          </p:cNvCxnSpPr>
          <p:nvPr/>
        </p:nvCxnSpPr>
        <p:spPr bwMode="auto">
          <a:xfrm>
            <a:off x="24161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51" name="AutoShape 27">
            <a:extLst>
              <a:ext uri="{FF2B5EF4-FFF2-40B4-BE49-F238E27FC236}">
                <a16:creationId xmlns:a16="http://schemas.microsoft.com/office/drawing/2014/main" id="{5B284B8B-1A8D-4085-8641-29273198F705}"/>
              </a:ext>
            </a:extLst>
          </p:cNvPr>
          <p:cNvCxnSpPr>
            <a:cxnSpLocks noChangeShapeType="1"/>
            <a:stCxn id="26632" idx="4"/>
            <a:endCxn id="26635" idx="0"/>
          </p:cNvCxnSpPr>
          <p:nvPr/>
        </p:nvCxnSpPr>
        <p:spPr bwMode="auto">
          <a:xfrm flipH="1">
            <a:off x="56546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52" name="AutoShape 28">
            <a:extLst>
              <a:ext uri="{FF2B5EF4-FFF2-40B4-BE49-F238E27FC236}">
                <a16:creationId xmlns:a16="http://schemas.microsoft.com/office/drawing/2014/main" id="{57BD42F0-89CF-4EB4-8E50-8F531A946CD6}"/>
              </a:ext>
            </a:extLst>
          </p:cNvPr>
          <p:cNvCxnSpPr>
            <a:cxnSpLocks noChangeShapeType="1"/>
            <a:stCxn id="26632" idx="4"/>
            <a:endCxn id="26636" idx="0"/>
          </p:cNvCxnSpPr>
          <p:nvPr/>
        </p:nvCxnSpPr>
        <p:spPr bwMode="auto">
          <a:xfrm>
            <a:off x="67341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53" name="AutoShape 29">
            <a:extLst>
              <a:ext uri="{FF2B5EF4-FFF2-40B4-BE49-F238E27FC236}">
                <a16:creationId xmlns:a16="http://schemas.microsoft.com/office/drawing/2014/main" id="{6DF62B22-333B-4F54-B1AD-A1139506B44A}"/>
              </a:ext>
            </a:extLst>
          </p:cNvPr>
          <p:cNvCxnSpPr>
            <a:cxnSpLocks noChangeShapeType="1"/>
            <a:stCxn id="26633" idx="4"/>
            <a:endCxn id="26637" idx="0"/>
          </p:cNvCxnSpPr>
          <p:nvPr/>
        </p:nvCxnSpPr>
        <p:spPr bwMode="auto">
          <a:xfrm flipH="1">
            <a:off x="796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54" name="AutoShape 30">
            <a:extLst>
              <a:ext uri="{FF2B5EF4-FFF2-40B4-BE49-F238E27FC236}">
                <a16:creationId xmlns:a16="http://schemas.microsoft.com/office/drawing/2014/main" id="{3E7F17A1-1419-490F-A34C-BE82EF7B1F03}"/>
              </a:ext>
            </a:extLst>
          </p:cNvPr>
          <p:cNvCxnSpPr>
            <a:cxnSpLocks noChangeShapeType="1"/>
            <a:stCxn id="26634" idx="4"/>
            <a:endCxn id="26639" idx="0"/>
          </p:cNvCxnSpPr>
          <p:nvPr/>
        </p:nvCxnSpPr>
        <p:spPr bwMode="auto">
          <a:xfrm flipH="1">
            <a:off x="2955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55" name="AutoShape 31">
            <a:extLst>
              <a:ext uri="{FF2B5EF4-FFF2-40B4-BE49-F238E27FC236}">
                <a16:creationId xmlns:a16="http://schemas.microsoft.com/office/drawing/2014/main" id="{A6C54EB1-37E8-4EE7-9B32-339D25558D12}"/>
              </a:ext>
            </a:extLst>
          </p:cNvPr>
          <p:cNvCxnSpPr>
            <a:cxnSpLocks noChangeShapeType="1"/>
            <a:stCxn id="26635" idx="4"/>
            <a:endCxn id="26641" idx="0"/>
          </p:cNvCxnSpPr>
          <p:nvPr/>
        </p:nvCxnSpPr>
        <p:spPr bwMode="auto">
          <a:xfrm flipH="1">
            <a:off x="5114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56" name="AutoShape 32">
            <a:extLst>
              <a:ext uri="{FF2B5EF4-FFF2-40B4-BE49-F238E27FC236}">
                <a16:creationId xmlns:a16="http://schemas.microsoft.com/office/drawing/2014/main" id="{63A75AB9-98FE-4802-94D8-2DD0849019D3}"/>
              </a:ext>
            </a:extLst>
          </p:cNvPr>
          <p:cNvCxnSpPr>
            <a:cxnSpLocks noChangeShapeType="1"/>
            <a:stCxn id="26636" idx="4"/>
            <a:endCxn id="26643" idx="0"/>
          </p:cNvCxnSpPr>
          <p:nvPr/>
        </p:nvCxnSpPr>
        <p:spPr bwMode="auto">
          <a:xfrm flipH="1">
            <a:off x="7273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57" name="AutoShape 33">
            <a:extLst>
              <a:ext uri="{FF2B5EF4-FFF2-40B4-BE49-F238E27FC236}">
                <a16:creationId xmlns:a16="http://schemas.microsoft.com/office/drawing/2014/main" id="{C7363772-2115-40F1-9321-C0DBE4580228}"/>
              </a:ext>
            </a:extLst>
          </p:cNvPr>
          <p:cNvCxnSpPr>
            <a:cxnSpLocks noChangeShapeType="1"/>
            <a:stCxn id="26633" idx="4"/>
            <a:endCxn id="26638" idx="0"/>
          </p:cNvCxnSpPr>
          <p:nvPr/>
        </p:nvCxnSpPr>
        <p:spPr bwMode="auto">
          <a:xfrm>
            <a:off x="1336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58" name="AutoShape 34">
            <a:extLst>
              <a:ext uri="{FF2B5EF4-FFF2-40B4-BE49-F238E27FC236}">
                <a16:creationId xmlns:a16="http://schemas.microsoft.com/office/drawing/2014/main" id="{91FB4D3E-CEE1-4AE3-8EAA-449ADBE6BFAB}"/>
              </a:ext>
            </a:extLst>
          </p:cNvPr>
          <p:cNvCxnSpPr>
            <a:cxnSpLocks noChangeShapeType="1"/>
            <a:stCxn id="26636" idx="4"/>
            <a:endCxn id="26644" idx="0"/>
          </p:cNvCxnSpPr>
          <p:nvPr/>
        </p:nvCxnSpPr>
        <p:spPr bwMode="auto">
          <a:xfrm>
            <a:off x="7813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59" name="AutoShape 35">
            <a:extLst>
              <a:ext uri="{FF2B5EF4-FFF2-40B4-BE49-F238E27FC236}">
                <a16:creationId xmlns:a16="http://schemas.microsoft.com/office/drawing/2014/main" id="{DF8E1E3B-1EDB-4027-8868-267CF20AA84F}"/>
              </a:ext>
            </a:extLst>
          </p:cNvPr>
          <p:cNvCxnSpPr>
            <a:cxnSpLocks noChangeShapeType="1"/>
            <a:stCxn id="26635" idx="4"/>
            <a:endCxn id="26642" idx="0"/>
          </p:cNvCxnSpPr>
          <p:nvPr/>
        </p:nvCxnSpPr>
        <p:spPr bwMode="auto">
          <a:xfrm>
            <a:off x="5654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60" name="AutoShape 36">
            <a:extLst>
              <a:ext uri="{FF2B5EF4-FFF2-40B4-BE49-F238E27FC236}">
                <a16:creationId xmlns:a16="http://schemas.microsoft.com/office/drawing/2014/main" id="{30E6DDD4-4AD5-4A2D-9D01-836DBBAA5FA6}"/>
              </a:ext>
            </a:extLst>
          </p:cNvPr>
          <p:cNvCxnSpPr>
            <a:cxnSpLocks noChangeShapeType="1"/>
            <a:stCxn id="26634" idx="4"/>
            <a:endCxn id="26640" idx="0"/>
          </p:cNvCxnSpPr>
          <p:nvPr/>
        </p:nvCxnSpPr>
        <p:spPr bwMode="auto">
          <a:xfrm>
            <a:off x="3495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61" name="AutoShape 37">
            <a:extLst>
              <a:ext uri="{FF2B5EF4-FFF2-40B4-BE49-F238E27FC236}">
                <a16:creationId xmlns:a16="http://schemas.microsoft.com/office/drawing/2014/main" id="{D8EA2E7D-E2F5-42BB-AE4D-F5547708C4DD}"/>
              </a:ext>
            </a:extLst>
          </p:cNvPr>
          <p:cNvCxnSpPr>
            <a:cxnSpLocks noChangeShapeType="1"/>
            <a:stCxn id="26637" idx="4"/>
            <a:endCxn id="26646" idx="0"/>
          </p:cNvCxnSpPr>
          <p:nvPr/>
        </p:nvCxnSpPr>
        <p:spPr bwMode="auto">
          <a:xfrm flipH="1">
            <a:off x="527050"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62" name="AutoShape 39">
            <a:extLst>
              <a:ext uri="{FF2B5EF4-FFF2-40B4-BE49-F238E27FC236}">
                <a16:creationId xmlns:a16="http://schemas.microsoft.com/office/drawing/2014/main" id="{F3D6A41D-BF3E-42AA-BD35-10A350B887C8}"/>
              </a:ext>
            </a:extLst>
          </p:cNvPr>
          <p:cNvCxnSpPr>
            <a:cxnSpLocks noChangeShapeType="1"/>
            <a:stCxn id="26637" idx="4"/>
            <a:endCxn id="26645" idx="0"/>
          </p:cNvCxnSpPr>
          <p:nvPr/>
        </p:nvCxnSpPr>
        <p:spPr bwMode="auto">
          <a:xfrm>
            <a:off x="796925"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6663" name="Group 113">
            <a:extLst>
              <a:ext uri="{FF2B5EF4-FFF2-40B4-BE49-F238E27FC236}">
                <a16:creationId xmlns:a16="http://schemas.microsoft.com/office/drawing/2014/main" id="{9FC172AD-9B08-404E-A999-5023AE81924E}"/>
              </a:ext>
            </a:extLst>
          </p:cNvPr>
          <p:cNvGrpSpPr>
            <a:grpSpLocks/>
          </p:cNvGrpSpPr>
          <p:nvPr/>
        </p:nvGrpSpPr>
        <p:grpSpPr bwMode="auto">
          <a:xfrm>
            <a:off x="361950" y="5397500"/>
            <a:ext cx="8543925" cy="361950"/>
            <a:chOff x="228" y="3400"/>
            <a:chExt cx="5382" cy="228"/>
          </a:xfrm>
        </p:grpSpPr>
        <p:grpSp>
          <p:nvGrpSpPr>
            <p:cNvPr id="26694" name="Group 72">
              <a:extLst>
                <a:ext uri="{FF2B5EF4-FFF2-40B4-BE49-F238E27FC236}">
                  <a16:creationId xmlns:a16="http://schemas.microsoft.com/office/drawing/2014/main" id="{A0F88722-90CF-4D98-BA60-1D2852F9BDCA}"/>
                </a:ext>
              </a:extLst>
            </p:cNvPr>
            <p:cNvGrpSpPr>
              <a:grpSpLocks/>
            </p:cNvGrpSpPr>
            <p:nvPr/>
          </p:nvGrpSpPr>
          <p:grpSpPr bwMode="auto">
            <a:xfrm>
              <a:off x="228" y="3400"/>
              <a:ext cx="2265" cy="228"/>
              <a:chOff x="228" y="3400"/>
              <a:chExt cx="2265" cy="228"/>
            </a:xfrm>
          </p:grpSpPr>
          <p:sp>
            <p:nvSpPr>
              <p:cNvPr id="26707" name="Rectangle 40">
                <a:extLst>
                  <a:ext uri="{FF2B5EF4-FFF2-40B4-BE49-F238E27FC236}">
                    <a16:creationId xmlns:a16="http://schemas.microsoft.com/office/drawing/2014/main" id="{96060EE1-CEC4-4148-A70D-64B0789251AC}"/>
                  </a:ext>
                </a:extLst>
              </p:cNvPr>
              <p:cNvSpPr>
                <a:spLocks noChangeArrowheads="1"/>
              </p:cNvSpPr>
              <p:nvPr/>
            </p:nvSpPr>
            <p:spPr bwMode="auto">
              <a:xfrm>
                <a:off x="228"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100"/>
                  <a:t>Empty</a:t>
                </a:r>
              </a:p>
            </p:txBody>
          </p:sp>
          <p:sp>
            <p:nvSpPr>
              <p:cNvPr id="26708" name="Rectangle 42">
                <a:extLst>
                  <a:ext uri="{FF2B5EF4-FFF2-40B4-BE49-F238E27FC236}">
                    <a16:creationId xmlns:a16="http://schemas.microsoft.com/office/drawing/2014/main" id="{6719D4B1-3FCB-4E3C-8AC1-6D2E9A470D7C}"/>
                  </a:ext>
                </a:extLst>
              </p:cNvPr>
              <p:cNvSpPr>
                <a:spLocks noChangeArrowheads="1"/>
              </p:cNvSpPr>
              <p:nvPr/>
            </p:nvSpPr>
            <p:spPr bwMode="auto">
              <a:xfrm>
                <a:off x="51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p>
            </p:txBody>
          </p:sp>
          <p:sp>
            <p:nvSpPr>
              <p:cNvPr id="26709" name="Rectangle 45">
                <a:extLst>
                  <a:ext uri="{FF2B5EF4-FFF2-40B4-BE49-F238E27FC236}">
                    <a16:creationId xmlns:a16="http://schemas.microsoft.com/office/drawing/2014/main" id="{4AA4F99D-2E2B-4552-B441-F9890491631A}"/>
                  </a:ext>
                </a:extLst>
              </p:cNvPr>
              <p:cNvSpPr>
                <a:spLocks noChangeArrowheads="1"/>
              </p:cNvSpPr>
              <p:nvPr/>
            </p:nvSpPr>
            <p:spPr bwMode="auto">
              <a:xfrm>
                <a:off x="793"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26710" name="Rectangle 46">
                <a:extLst>
                  <a:ext uri="{FF2B5EF4-FFF2-40B4-BE49-F238E27FC236}">
                    <a16:creationId xmlns:a16="http://schemas.microsoft.com/office/drawing/2014/main" id="{531BA620-6A7A-4390-9D4D-B844F7F9E272}"/>
                  </a:ext>
                </a:extLst>
              </p:cNvPr>
              <p:cNvSpPr>
                <a:spLocks noChangeArrowheads="1"/>
              </p:cNvSpPr>
              <p:nvPr/>
            </p:nvSpPr>
            <p:spPr bwMode="auto">
              <a:xfrm>
                <a:off x="107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26711" name="Rectangle 50">
                <a:extLst>
                  <a:ext uri="{FF2B5EF4-FFF2-40B4-BE49-F238E27FC236}">
                    <a16:creationId xmlns:a16="http://schemas.microsoft.com/office/drawing/2014/main" id="{F2861B8F-C8E9-4706-8952-D41F31F4E350}"/>
                  </a:ext>
                </a:extLst>
              </p:cNvPr>
              <p:cNvSpPr>
                <a:spLocks noChangeArrowheads="1"/>
              </p:cNvSpPr>
              <p:nvPr/>
            </p:nvSpPr>
            <p:spPr bwMode="auto">
              <a:xfrm>
                <a:off x="13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26712" name="Rectangle 51">
                <a:extLst>
                  <a:ext uri="{FF2B5EF4-FFF2-40B4-BE49-F238E27FC236}">
                    <a16:creationId xmlns:a16="http://schemas.microsoft.com/office/drawing/2014/main" id="{4A9DDE15-2FAE-4F36-ACFC-C43163705579}"/>
                  </a:ext>
                </a:extLst>
              </p:cNvPr>
              <p:cNvSpPr>
                <a:spLocks noChangeArrowheads="1"/>
              </p:cNvSpPr>
              <p:nvPr/>
            </p:nvSpPr>
            <p:spPr bwMode="auto">
              <a:xfrm>
                <a:off x="1643"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26713" name="Rectangle 53">
                <a:extLst>
                  <a:ext uri="{FF2B5EF4-FFF2-40B4-BE49-F238E27FC236}">
                    <a16:creationId xmlns:a16="http://schemas.microsoft.com/office/drawing/2014/main" id="{D0018041-4598-4928-824F-1369CB307376}"/>
                  </a:ext>
                </a:extLst>
              </p:cNvPr>
              <p:cNvSpPr>
                <a:spLocks noChangeArrowheads="1"/>
              </p:cNvSpPr>
              <p:nvPr/>
            </p:nvSpPr>
            <p:spPr bwMode="auto">
              <a:xfrm>
                <a:off x="192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27</a:t>
                </a:r>
              </a:p>
            </p:txBody>
          </p:sp>
          <p:sp>
            <p:nvSpPr>
              <p:cNvPr id="26714" name="Rectangle 54">
                <a:extLst>
                  <a:ext uri="{FF2B5EF4-FFF2-40B4-BE49-F238E27FC236}">
                    <a16:creationId xmlns:a16="http://schemas.microsoft.com/office/drawing/2014/main" id="{36A535B1-D282-4B45-AA48-B1424B3BE7AF}"/>
                  </a:ext>
                </a:extLst>
              </p:cNvPr>
              <p:cNvSpPr>
                <a:spLocks noChangeArrowheads="1"/>
              </p:cNvSpPr>
              <p:nvPr/>
            </p:nvSpPr>
            <p:spPr bwMode="auto">
              <a:xfrm>
                <a:off x="2210"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23</a:t>
                </a:r>
              </a:p>
            </p:txBody>
          </p:sp>
        </p:grpSp>
        <p:sp>
          <p:nvSpPr>
            <p:cNvPr id="26695" name="Rectangle 59">
              <a:extLst>
                <a:ext uri="{FF2B5EF4-FFF2-40B4-BE49-F238E27FC236}">
                  <a16:creationId xmlns:a16="http://schemas.microsoft.com/office/drawing/2014/main" id="{01E630F6-8441-48AC-9A34-0B68E735B3E2}"/>
                </a:ext>
              </a:extLst>
            </p:cNvPr>
            <p:cNvSpPr>
              <a:spLocks noChangeArrowheads="1"/>
            </p:cNvSpPr>
            <p:nvPr/>
          </p:nvSpPr>
          <p:spPr bwMode="auto">
            <a:xfrm>
              <a:off x="47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111</a:t>
              </a:r>
            </a:p>
          </p:txBody>
        </p:sp>
        <p:sp>
          <p:nvSpPr>
            <p:cNvPr id="26696" name="Rectangle 60">
              <a:extLst>
                <a:ext uri="{FF2B5EF4-FFF2-40B4-BE49-F238E27FC236}">
                  <a16:creationId xmlns:a16="http://schemas.microsoft.com/office/drawing/2014/main" id="{41E60A0B-A722-4F9C-AB1F-2591834937C0}"/>
                </a:ext>
              </a:extLst>
            </p:cNvPr>
            <p:cNvSpPr>
              <a:spLocks noChangeArrowheads="1"/>
            </p:cNvSpPr>
            <p:nvPr/>
          </p:nvSpPr>
          <p:spPr bwMode="auto">
            <a:xfrm>
              <a:off x="5044"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p>
          </p:txBody>
        </p:sp>
        <p:sp>
          <p:nvSpPr>
            <p:cNvPr id="26697" name="Rectangle 62">
              <a:extLst>
                <a:ext uri="{FF2B5EF4-FFF2-40B4-BE49-F238E27FC236}">
                  <a16:creationId xmlns:a16="http://schemas.microsoft.com/office/drawing/2014/main" id="{A6F4293A-0B0B-4D09-B8B9-960A276374C0}"/>
                </a:ext>
              </a:extLst>
            </p:cNvPr>
            <p:cNvSpPr>
              <a:spLocks noChangeArrowheads="1"/>
            </p:cNvSpPr>
            <p:nvPr/>
          </p:nvSpPr>
          <p:spPr bwMode="auto">
            <a:xfrm>
              <a:off x="5327"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95</a:t>
              </a:r>
            </a:p>
          </p:txBody>
        </p:sp>
        <p:grpSp>
          <p:nvGrpSpPr>
            <p:cNvPr id="26698" name="Group 73">
              <a:extLst>
                <a:ext uri="{FF2B5EF4-FFF2-40B4-BE49-F238E27FC236}">
                  <a16:creationId xmlns:a16="http://schemas.microsoft.com/office/drawing/2014/main" id="{B8CE47B3-5FEB-4A51-824F-F0B6DD884678}"/>
                </a:ext>
              </a:extLst>
            </p:cNvPr>
            <p:cNvGrpSpPr>
              <a:grpSpLocks/>
            </p:cNvGrpSpPr>
            <p:nvPr/>
          </p:nvGrpSpPr>
          <p:grpSpPr bwMode="auto">
            <a:xfrm>
              <a:off x="2493" y="3400"/>
              <a:ext cx="2265" cy="228"/>
              <a:chOff x="228" y="3400"/>
              <a:chExt cx="2265" cy="228"/>
            </a:xfrm>
          </p:grpSpPr>
          <p:sp>
            <p:nvSpPr>
              <p:cNvPr id="26699" name="Rectangle 74">
                <a:extLst>
                  <a:ext uri="{FF2B5EF4-FFF2-40B4-BE49-F238E27FC236}">
                    <a16:creationId xmlns:a16="http://schemas.microsoft.com/office/drawing/2014/main" id="{FD6B818E-4324-4E9C-BAA6-18AF208F8E5F}"/>
                  </a:ext>
                </a:extLst>
              </p:cNvPr>
              <p:cNvSpPr>
                <a:spLocks noChangeArrowheads="1"/>
              </p:cNvSpPr>
              <p:nvPr/>
            </p:nvSpPr>
            <p:spPr bwMode="auto">
              <a:xfrm>
                <a:off x="228"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92</a:t>
                </a:r>
              </a:p>
            </p:txBody>
          </p:sp>
          <p:sp>
            <p:nvSpPr>
              <p:cNvPr id="26700" name="Rectangle 75">
                <a:extLst>
                  <a:ext uri="{FF2B5EF4-FFF2-40B4-BE49-F238E27FC236}">
                    <a16:creationId xmlns:a16="http://schemas.microsoft.com/office/drawing/2014/main" id="{2FFEF948-DBDA-4490-9055-3F92DF7FE5A3}"/>
                  </a:ext>
                </a:extLst>
              </p:cNvPr>
              <p:cNvSpPr>
                <a:spLocks noChangeArrowheads="1"/>
              </p:cNvSpPr>
              <p:nvPr/>
            </p:nvSpPr>
            <p:spPr bwMode="auto">
              <a:xfrm>
                <a:off x="51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93</a:t>
                </a:r>
                <a:endParaRPr lang="tr-TR" altLang="en-US" sz="1400"/>
              </a:p>
            </p:txBody>
          </p:sp>
          <p:sp>
            <p:nvSpPr>
              <p:cNvPr id="26701" name="Rectangle 76">
                <a:extLst>
                  <a:ext uri="{FF2B5EF4-FFF2-40B4-BE49-F238E27FC236}">
                    <a16:creationId xmlns:a16="http://schemas.microsoft.com/office/drawing/2014/main" id="{2225F95B-B335-4439-80BC-1786F34C9FAA}"/>
                  </a:ext>
                </a:extLst>
              </p:cNvPr>
              <p:cNvSpPr>
                <a:spLocks noChangeArrowheads="1"/>
              </p:cNvSpPr>
              <p:nvPr/>
            </p:nvSpPr>
            <p:spPr bwMode="auto">
              <a:xfrm>
                <a:off x="793"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26702" name="Rectangle 77">
                <a:extLst>
                  <a:ext uri="{FF2B5EF4-FFF2-40B4-BE49-F238E27FC236}">
                    <a16:creationId xmlns:a16="http://schemas.microsoft.com/office/drawing/2014/main" id="{4B798287-1E2C-47BC-B42D-A5EDDCCEDD90}"/>
                  </a:ext>
                </a:extLst>
              </p:cNvPr>
              <p:cNvSpPr>
                <a:spLocks noChangeArrowheads="1"/>
              </p:cNvSpPr>
              <p:nvPr/>
            </p:nvSpPr>
            <p:spPr bwMode="auto">
              <a:xfrm>
                <a:off x="107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116</a:t>
                </a:r>
              </a:p>
            </p:txBody>
          </p:sp>
          <p:sp>
            <p:nvSpPr>
              <p:cNvPr id="26703" name="Rectangle 78">
                <a:extLst>
                  <a:ext uri="{FF2B5EF4-FFF2-40B4-BE49-F238E27FC236}">
                    <a16:creationId xmlns:a16="http://schemas.microsoft.com/office/drawing/2014/main" id="{1A6AF4FF-FE2C-4F07-A5DA-F8C156E097C3}"/>
                  </a:ext>
                </a:extLst>
              </p:cNvPr>
              <p:cNvSpPr>
                <a:spLocks noChangeArrowheads="1"/>
              </p:cNvSpPr>
              <p:nvPr/>
            </p:nvSpPr>
            <p:spPr bwMode="auto">
              <a:xfrm>
                <a:off x="13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26704" name="Rectangle 79">
                <a:extLst>
                  <a:ext uri="{FF2B5EF4-FFF2-40B4-BE49-F238E27FC236}">
                    <a16:creationId xmlns:a16="http://schemas.microsoft.com/office/drawing/2014/main" id="{49132095-69D6-49C7-B2A0-72FCA9CE6CC4}"/>
                  </a:ext>
                </a:extLst>
              </p:cNvPr>
              <p:cNvSpPr>
                <a:spLocks noChangeArrowheads="1"/>
              </p:cNvSpPr>
              <p:nvPr/>
            </p:nvSpPr>
            <p:spPr bwMode="auto">
              <a:xfrm>
                <a:off x="1643"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26705" name="Rectangle 80">
                <a:extLst>
                  <a:ext uri="{FF2B5EF4-FFF2-40B4-BE49-F238E27FC236}">
                    <a16:creationId xmlns:a16="http://schemas.microsoft.com/office/drawing/2014/main" id="{796F2F60-FC74-4EF6-A626-BCF2987F45C2}"/>
                  </a:ext>
                </a:extLst>
              </p:cNvPr>
              <p:cNvSpPr>
                <a:spLocks noChangeArrowheads="1"/>
              </p:cNvSpPr>
              <p:nvPr/>
            </p:nvSpPr>
            <p:spPr bwMode="auto">
              <a:xfrm>
                <a:off x="192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34</a:t>
                </a:r>
              </a:p>
            </p:txBody>
          </p:sp>
          <p:sp>
            <p:nvSpPr>
              <p:cNvPr id="26706" name="Rectangle 81">
                <a:extLst>
                  <a:ext uri="{FF2B5EF4-FFF2-40B4-BE49-F238E27FC236}">
                    <a16:creationId xmlns:a16="http://schemas.microsoft.com/office/drawing/2014/main" id="{3656EE2A-D873-43F8-9F69-362CE871BA1F}"/>
                  </a:ext>
                </a:extLst>
              </p:cNvPr>
              <p:cNvSpPr>
                <a:spLocks noChangeArrowheads="1"/>
              </p:cNvSpPr>
              <p:nvPr/>
            </p:nvSpPr>
            <p:spPr bwMode="auto">
              <a:xfrm>
                <a:off x="2210"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66</a:t>
                </a:r>
              </a:p>
            </p:txBody>
          </p:sp>
        </p:grpSp>
      </p:grpSp>
      <p:grpSp>
        <p:nvGrpSpPr>
          <p:cNvPr id="26664" name="Group 112">
            <a:extLst>
              <a:ext uri="{FF2B5EF4-FFF2-40B4-BE49-F238E27FC236}">
                <a16:creationId xmlns:a16="http://schemas.microsoft.com/office/drawing/2014/main" id="{8B56893E-9999-4BCA-9150-4B52E7BF900D}"/>
              </a:ext>
            </a:extLst>
          </p:cNvPr>
          <p:cNvGrpSpPr>
            <a:grpSpLocks/>
          </p:cNvGrpSpPr>
          <p:nvPr/>
        </p:nvGrpSpPr>
        <p:grpSpPr bwMode="auto">
          <a:xfrm>
            <a:off x="361950" y="5037138"/>
            <a:ext cx="8543925" cy="179387"/>
            <a:chOff x="228" y="3173"/>
            <a:chExt cx="5382" cy="113"/>
          </a:xfrm>
        </p:grpSpPr>
        <p:grpSp>
          <p:nvGrpSpPr>
            <p:cNvPr id="26667" name="Group 87">
              <a:extLst>
                <a:ext uri="{FF2B5EF4-FFF2-40B4-BE49-F238E27FC236}">
                  <a16:creationId xmlns:a16="http://schemas.microsoft.com/office/drawing/2014/main" id="{BE91998F-CDD3-4880-86F1-B8CBBEC95F44}"/>
                </a:ext>
              </a:extLst>
            </p:cNvPr>
            <p:cNvGrpSpPr>
              <a:grpSpLocks/>
            </p:cNvGrpSpPr>
            <p:nvPr/>
          </p:nvGrpSpPr>
          <p:grpSpPr bwMode="auto">
            <a:xfrm>
              <a:off x="228" y="3173"/>
              <a:ext cx="1130" cy="113"/>
              <a:chOff x="228" y="3173"/>
              <a:chExt cx="1130" cy="113"/>
            </a:xfrm>
          </p:grpSpPr>
          <p:sp>
            <p:nvSpPr>
              <p:cNvPr id="26689" name="Rectangle 82">
                <a:extLst>
                  <a:ext uri="{FF2B5EF4-FFF2-40B4-BE49-F238E27FC236}">
                    <a16:creationId xmlns:a16="http://schemas.microsoft.com/office/drawing/2014/main" id="{058ECABA-F025-416A-B3AF-E691E5D399F2}"/>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0</a:t>
                </a:r>
              </a:p>
            </p:txBody>
          </p:sp>
          <p:sp>
            <p:nvSpPr>
              <p:cNvPr id="26690" name="Rectangle 83">
                <a:extLst>
                  <a:ext uri="{FF2B5EF4-FFF2-40B4-BE49-F238E27FC236}">
                    <a16:creationId xmlns:a16="http://schemas.microsoft.com/office/drawing/2014/main" id="{C5B34E10-FDC8-4B94-B1D1-9937E5972AC9}"/>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a:t>
                </a:r>
              </a:p>
            </p:txBody>
          </p:sp>
          <p:grpSp>
            <p:nvGrpSpPr>
              <p:cNvPr id="26691" name="Group 86">
                <a:extLst>
                  <a:ext uri="{FF2B5EF4-FFF2-40B4-BE49-F238E27FC236}">
                    <a16:creationId xmlns:a16="http://schemas.microsoft.com/office/drawing/2014/main" id="{D568E897-180B-4DB5-9CD7-EFB889004F23}"/>
                  </a:ext>
                </a:extLst>
              </p:cNvPr>
              <p:cNvGrpSpPr>
                <a:grpSpLocks/>
              </p:cNvGrpSpPr>
              <p:nvPr/>
            </p:nvGrpSpPr>
            <p:grpSpPr bwMode="auto">
              <a:xfrm>
                <a:off x="793" y="3173"/>
                <a:ext cx="565" cy="113"/>
                <a:chOff x="319" y="3264"/>
                <a:chExt cx="565" cy="113"/>
              </a:xfrm>
            </p:grpSpPr>
            <p:sp>
              <p:nvSpPr>
                <p:cNvPr id="26692" name="Rectangle 84">
                  <a:extLst>
                    <a:ext uri="{FF2B5EF4-FFF2-40B4-BE49-F238E27FC236}">
                      <a16:creationId xmlns:a16="http://schemas.microsoft.com/office/drawing/2014/main" id="{20856145-4ED1-4BC3-BBAE-03B60301A2DD}"/>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2</a:t>
                  </a:r>
                </a:p>
              </p:txBody>
            </p:sp>
            <p:sp>
              <p:nvSpPr>
                <p:cNvPr id="26693" name="Rectangle 85">
                  <a:extLst>
                    <a:ext uri="{FF2B5EF4-FFF2-40B4-BE49-F238E27FC236}">
                      <a16:creationId xmlns:a16="http://schemas.microsoft.com/office/drawing/2014/main" id="{EBB8C3A8-FD20-4FB8-8615-3EA8ACB39428}"/>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3</a:t>
                  </a:r>
                </a:p>
              </p:txBody>
            </p:sp>
          </p:grpSp>
        </p:grpSp>
        <p:grpSp>
          <p:nvGrpSpPr>
            <p:cNvPr id="26668" name="Group 88">
              <a:extLst>
                <a:ext uri="{FF2B5EF4-FFF2-40B4-BE49-F238E27FC236}">
                  <a16:creationId xmlns:a16="http://schemas.microsoft.com/office/drawing/2014/main" id="{551DD38C-5AA4-4A4C-8C24-F452E729E1BE}"/>
                </a:ext>
              </a:extLst>
            </p:cNvPr>
            <p:cNvGrpSpPr>
              <a:grpSpLocks/>
            </p:cNvGrpSpPr>
            <p:nvPr/>
          </p:nvGrpSpPr>
          <p:grpSpPr bwMode="auto">
            <a:xfrm>
              <a:off x="1360" y="3173"/>
              <a:ext cx="1130" cy="113"/>
              <a:chOff x="228" y="3173"/>
              <a:chExt cx="1130" cy="113"/>
            </a:xfrm>
          </p:grpSpPr>
          <p:sp>
            <p:nvSpPr>
              <p:cNvPr id="26684" name="Rectangle 89">
                <a:extLst>
                  <a:ext uri="{FF2B5EF4-FFF2-40B4-BE49-F238E27FC236}">
                    <a16:creationId xmlns:a16="http://schemas.microsoft.com/office/drawing/2014/main" id="{0676FC48-D483-4177-B047-4EC48CDCC8BB}"/>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4</a:t>
                </a:r>
              </a:p>
            </p:txBody>
          </p:sp>
          <p:sp>
            <p:nvSpPr>
              <p:cNvPr id="26685" name="Rectangle 90">
                <a:extLst>
                  <a:ext uri="{FF2B5EF4-FFF2-40B4-BE49-F238E27FC236}">
                    <a16:creationId xmlns:a16="http://schemas.microsoft.com/office/drawing/2014/main" id="{CF1F41E3-5949-4D4B-A441-B478D99D5586}"/>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5</a:t>
                </a:r>
              </a:p>
            </p:txBody>
          </p:sp>
          <p:grpSp>
            <p:nvGrpSpPr>
              <p:cNvPr id="26686" name="Group 91">
                <a:extLst>
                  <a:ext uri="{FF2B5EF4-FFF2-40B4-BE49-F238E27FC236}">
                    <a16:creationId xmlns:a16="http://schemas.microsoft.com/office/drawing/2014/main" id="{0BD6F6F0-972D-4070-A093-2FAB4F7DFC86}"/>
                  </a:ext>
                </a:extLst>
              </p:cNvPr>
              <p:cNvGrpSpPr>
                <a:grpSpLocks/>
              </p:cNvGrpSpPr>
              <p:nvPr/>
            </p:nvGrpSpPr>
            <p:grpSpPr bwMode="auto">
              <a:xfrm>
                <a:off x="793" y="3173"/>
                <a:ext cx="565" cy="113"/>
                <a:chOff x="319" y="3264"/>
                <a:chExt cx="565" cy="113"/>
              </a:xfrm>
            </p:grpSpPr>
            <p:sp>
              <p:nvSpPr>
                <p:cNvPr id="26687" name="Rectangle 92">
                  <a:extLst>
                    <a:ext uri="{FF2B5EF4-FFF2-40B4-BE49-F238E27FC236}">
                      <a16:creationId xmlns:a16="http://schemas.microsoft.com/office/drawing/2014/main" id="{5CE82C8E-76B5-42FD-843C-3389F4C7CAEF}"/>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6</a:t>
                  </a:r>
                </a:p>
              </p:txBody>
            </p:sp>
            <p:sp>
              <p:nvSpPr>
                <p:cNvPr id="26688" name="Rectangle 93">
                  <a:extLst>
                    <a:ext uri="{FF2B5EF4-FFF2-40B4-BE49-F238E27FC236}">
                      <a16:creationId xmlns:a16="http://schemas.microsoft.com/office/drawing/2014/main" id="{11675DC7-CD8A-40F6-B7D9-F01D650A9E47}"/>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7</a:t>
                  </a:r>
                </a:p>
              </p:txBody>
            </p:sp>
          </p:grpSp>
        </p:grpSp>
        <p:grpSp>
          <p:nvGrpSpPr>
            <p:cNvPr id="26669" name="Group 96">
              <a:extLst>
                <a:ext uri="{FF2B5EF4-FFF2-40B4-BE49-F238E27FC236}">
                  <a16:creationId xmlns:a16="http://schemas.microsoft.com/office/drawing/2014/main" id="{3E745960-D537-4BF3-9040-4704A4F1AEE3}"/>
                </a:ext>
              </a:extLst>
            </p:cNvPr>
            <p:cNvGrpSpPr>
              <a:grpSpLocks/>
            </p:cNvGrpSpPr>
            <p:nvPr/>
          </p:nvGrpSpPr>
          <p:grpSpPr bwMode="auto">
            <a:xfrm>
              <a:off x="2493" y="3173"/>
              <a:ext cx="1130" cy="113"/>
              <a:chOff x="228" y="3173"/>
              <a:chExt cx="1130" cy="113"/>
            </a:xfrm>
          </p:grpSpPr>
          <p:sp>
            <p:nvSpPr>
              <p:cNvPr id="26679" name="Rectangle 97">
                <a:extLst>
                  <a:ext uri="{FF2B5EF4-FFF2-40B4-BE49-F238E27FC236}">
                    <a16:creationId xmlns:a16="http://schemas.microsoft.com/office/drawing/2014/main" id="{4C441722-5A52-4624-BCFF-337361B9B0F2}"/>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8</a:t>
                </a:r>
              </a:p>
            </p:txBody>
          </p:sp>
          <p:sp>
            <p:nvSpPr>
              <p:cNvPr id="26680" name="Rectangle 98">
                <a:extLst>
                  <a:ext uri="{FF2B5EF4-FFF2-40B4-BE49-F238E27FC236}">
                    <a16:creationId xmlns:a16="http://schemas.microsoft.com/office/drawing/2014/main" id="{CB192B47-D249-44ED-902C-8213C0E98D41}"/>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9</a:t>
                </a:r>
              </a:p>
            </p:txBody>
          </p:sp>
          <p:grpSp>
            <p:nvGrpSpPr>
              <p:cNvPr id="26681" name="Group 99">
                <a:extLst>
                  <a:ext uri="{FF2B5EF4-FFF2-40B4-BE49-F238E27FC236}">
                    <a16:creationId xmlns:a16="http://schemas.microsoft.com/office/drawing/2014/main" id="{69F05AEA-47DE-4964-B7DB-DD20B4964DBA}"/>
                  </a:ext>
                </a:extLst>
              </p:cNvPr>
              <p:cNvGrpSpPr>
                <a:grpSpLocks/>
              </p:cNvGrpSpPr>
              <p:nvPr/>
            </p:nvGrpSpPr>
            <p:grpSpPr bwMode="auto">
              <a:xfrm>
                <a:off x="793" y="3173"/>
                <a:ext cx="565" cy="113"/>
                <a:chOff x="319" y="3264"/>
                <a:chExt cx="565" cy="113"/>
              </a:xfrm>
            </p:grpSpPr>
            <p:sp>
              <p:nvSpPr>
                <p:cNvPr id="26682" name="Rectangle 100">
                  <a:extLst>
                    <a:ext uri="{FF2B5EF4-FFF2-40B4-BE49-F238E27FC236}">
                      <a16:creationId xmlns:a16="http://schemas.microsoft.com/office/drawing/2014/main" id="{8D6E8501-29F8-472A-85FA-73BC0D84EA65}"/>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10</a:t>
                  </a:r>
                </a:p>
              </p:txBody>
            </p:sp>
            <p:sp>
              <p:nvSpPr>
                <p:cNvPr id="26683" name="Rectangle 101">
                  <a:extLst>
                    <a:ext uri="{FF2B5EF4-FFF2-40B4-BE49-F238E27FC236}">
                      <a16:creationId xmlns:a16="http://schemas.microsoft.com/office/drawing/2014/main" id="{DEBA30CD-0CEC-440F-B0A4-F6E485FD7120}"/>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11</a:t>
                  </a:r>
                </a:p>
              </p:txBody>
            </p:sp>
          </p:grpSp>
        </p:grpSp>
        <p:sp>
          <p:nvSpPr>
            <p:cNvPr id="26670" name="Rectangle 103">
              <a:extLst>
                <a:ext uri="{FF2B5EF4-FFF2-40B4-BE49-F238E27FC236}">
                  <a16:creationId xmlns:a16="http://schemas.microsoft.com/office/drawing/2014/main" id="{D0B6EC31-26E7-4E72-930A-0C28D0FC3263}"/>
                </a:ext>
              </a:extLst>
            </p:cNvPr>
            <p:cNvSpPr>
              <a:spLocks noChangeArrowheads="1"/>
            </p:cNvSpPr>
            <p:nvPr/>
          </p:nvSpPr>
          <p:spPr bwMode="auto">
            <a:xfrm>
              <a:off x="3625"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12</a:t>
              </a:r>
            </a:p>
          </p:txBody>
        </p:sp>
        <p:sp>
          <p:nvSpPr>
            <p:cNvPr id="26671" name="Rectangle 104">
              <a:extLst>
                <a:ext uri="{FF2B5EF4-FFF2-40B4-BE49-F238E27FC236}">
                  <a16:creationId xmlns:a16="http://schemas.microsoft.com/office/drawing/2014/main" id="{E436D15A-83D8-42BC-86E9-B310DB0F4AD2}"/>
                </a:ext>
              </a:extLst>
            </p:cNvPr>
            <p:cNvSpPr>
              <a:spLocks noChangeArrowheads="1"/>
            </p:cNvSpPr>
            <p:nvPr/>
          </p:nvSpPr>
          <p:spPr bwMode="auto">
            <a:xfrm>
              <a:off x="3907"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13</a:t>
              </a:r>
            </a:p>
          </p:txBody>
        </p:sp>
        <p:grpSp>
          <p:nvGrpSpPr>
            <p:cNvPr id="26672" name="Group 105">
              <a:extLst>
                <a:ext uri="{FF2B5EF4-FFF2-40B4-BE49-F238E27FC236}">
                  <a16:creationId xmlns:a16="http://schemas.microsoft.com/office/drawing/2014/main" id="{EC8E2D21-A6DA-4B39-AEFF-90FDC78C9645}"/>
                </a:ext>
              </a:extLst>
            </p:cNvPr>
            <p:cNvGrpSpPr>
              <a:grpSpLocks/>
            </p:cNvGrpSpPr>
            <p:nvPr/>
          </p:nvGrpSpPr>
          <p:grpSpPr bwMode="auto">
            <a:xfrm>
              <a:off x="4190" y="3173"/>
              <a:ext cx="565" cy="113"/>
              <a:chOff x="319" y="3264"/>
              <a:chExt cx="565" cy="113"/>
            </a:xfrm>
          </p:grpSpPr>
          <p:sp>
            <p:nvSpPr>
              <p:cNvPr id="26677" name="Rectangle 106">
                <a:extLst>
                  <a:ext uri="{FF2B5EF4-FFF2-40B4-BE49-F238E27FC236}">
                    <a16:creationId xmlns:a16="http://schemas.microsoft.com/office/drawing/2014/main" id="{3EEB940C-F38C-488C-A35E-3E8B6FB44C88}"/>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14</a:t>
                </a:r>
              </a:p>
            </p:txBody>
          </p:sp>
          <p:sp>
            <p:nvSpPr>
              <p:cNvPr id="26678" name="Rectangle 107">
                <a:extLst>
                  <a:ext uri="{FF2B5EF4-FFF2-40B4-BE49-F238E27FC236}">
                    <a16:creationId xmlns:a16="http://schemas.microsoft.com/office/drawing/2014/main" id="{36341F0F-491B-4C2B-8AE0-067068DF23B6}"/>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15</a:t>
                </a:r>
              </a:p>
            </p:txBody>
          </p:sp>
        </p:grpSp>
        <p:grpSp>
          <p:nvGrpSpPr>
            <p:cNvPr id="26673" name="Group 108">
              <a:extLst>
                <a:ext uri="{FF2B5EF4-FFF2-40B4-BE49-F238E27FC236}">
                  <a16:creationId xmlns:a16="http://schemas.microsoft.com/office/drawing/2014/main" id="{FB7DD3B9-DC56-4EAB-AA4A-225D575F193C}"/>
                </a:ext>
              </a:extLst>
            </p:cNvPr>
            <p:cNvGrpSpPr>
              <a:grpSpLocks/>
            </p:cNvGrpSpPr>
            <p:nvPr/>
          </p:nvGrpSpPr>
          <p:grpSpPr bwMode="auto">
            <a:xfrm>
              <a:off x="4760" y="3173"/>
              <a:ext cx="565" cy="113"/>
              <a:chOff x="319" y="3264"/>
              <a:chExt cx="565" cy="113"/>
            </a:xfrm>
          </p:grpSpPr>
          <p:sp>
            <p:nvSpPr>
              <p:cNvPr id="26675" name="Rectangle 109">
                <a:extLst>
                  <a:ext uri="{FF2B5EF4-FFF2-40B4-BE49-F238E27FC236}">
                    <a16:creationId xmlns:a16="http://schemas.microsoft.com/office/drawing/2014/main" id="{EBF6A040-ACDD-4609-8E36-2EDC7E3B94C4}"/>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16</a:t>
                </a:r>
              </a:p>
            </p:txBody>
          </p:sp>
          <p:sp>
            <p:nvSpPr>
              <p:cNvPr id="26676" name="Rectangle 110">
                <a:extLst>
                  <a:ext uri="{FF2B5EF4-FFF2-40B4-BE49-F238E27FC236}">
                    <a16:creationId xmlns:a16="http://schemas.microsoft.com/office/drawing/2014/main" id="{A60929C7-5841-40A2-B548-5EC392BCE394}"/>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17</a:t>
                </a:r>
              </a:p>
            </p:txBody>
          </p:sp>
        </p:grpSp>
        <p:sp>
          <p:nvSpPr>
            <p:cNvPr id="26674" name="Rectangle 111">
              <a:extLst>
                <a:ext uri="{FF2B5EF4-FFF2-40B4-BE49-F238E27FC236}">
                  <a16:creationId xmlns:a16="http://schemas.microsoft.com/office/drawing/2014/main" id="{C14B3BA4-A66F-4D2C-9ADE-9A40ABFA67A4}"/>
                </a:ext>
              </a:extLst>
            </p:cNvPr>
            <p:cNvSpPr>
              <a:spLocks noChangeArrowheads="1"/>
            </p:cNvSpPr>
            <p:nvPr/>
          </p:nvSpPr>
          <p:spPr bwMode="auto">
            <a:xfrm>
              <a:off x="5327"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18</a:t>
              </a:r>
            </a:p>
          </p:txBody>
        </p:sp>
      </p:grpSp>
      <p:sp>
        <p:nvSpPr>
          <p:cNvPr id="26665" name="Oval 114">
            <a:extLst>
              <a:ext uri="{FF2B5EF4-FFF2-40B4-BE49-F238E27FC236}">
                <a16:creationId xmlns:a16="http://schemas.microsoft.com/office/drawing/2014/main" id="{81D632E2-C681-4224-B22F-0320CF13925F}"/>
              </a:ext>
            </a:extLst>
          </p:cNvPr>
          <p:cNvSpPr>
            <a:spLocks noChangeArrowheads="1"/>
          </p:cNvSpPr>
          <p:nvPr/>
        </p:nvSpPr>
        <p:spPr bwMode="auto">
          <a:xfrm>
            <a:off x="134937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95</a:t>
            </a:r>
          </a:p>
        </p:txBody>
      </p:sp>
      <p:cxnSp>
        <p:nvCxnSpPr>
          <p:cNvPr id="26666" name="AutoShape 115">
            <a:extLst>
              <a:ext uri="{FF2B5EF4-FFF2-40B4-BE49-F238E27FC236}">
                <a16:creationId xmlns:a16="http://schemas.microsoft.com/office/drawing/2014/main" id="{6DD77F74-0D9F-43CB-9BC0-7801AAC529B6}"/>
              </a:ext>
            </a:extLst>
          </p:cNvPr>
          <p:cNvCxnSpPr>
            <a:cxnSpLocks noChangeShapeType="1"/>
            <a:stCxn id="26638" idx="4"/>
            <a:endCxn id="26665" idx="0"/>
          </p:cNvCxnSpPr>
          <p:nvPr/>
        </p:nvCxnSpPr>
        <p:spPr bwMode="auto">
          <a:xfrm flipH="1">
            <a:off x="1606550"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Veri Yer Tutucusu 3">
            <a:extLst>
              <a:ext uri="{FF2B5EF4-FFF2-40B4-BE49-F238E27FC236}">
                <a16:creationId xmlns:a16="http://schemas.microsoft.com/office/drawing/2014/main" id="{CB0DE9B6-9071-467F-B35E-3C2E615DECD0}"/>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95FCFC8-0A20-4297-B07E-5D63C5473011}" type="datetime4">
              <a:rPr lang="en-US" altLang="en-US" sz="1400" smtClean="0"/>
              <a:pPr>
                <a:spcBef>
                  <a:spcPct val="0"/>
                </a:spcBef>
                <a:buFontTx/>
                <a:buNone/>
              </a:pPr>
              <a:t>December 14, 2024</a:t>
            </a:fld>
            <a:endParaRPr lang="en-US" altLang="en-US" sz="1400"/>
          </a:p>
        </p:txBody>
      </p:sp>
      <p:sp>
        <p:nvSpPr>
          <p:cNvPr id="27651" name="Alt Bilgi Yer Tutucusu 4">
            <a:extLst>
              <a:ext uri="{FF2B5EF4-FFF2-40B4-BE49-F238E27FC236}">
                <a16:creationId xmlns:a16="http://schemas.microsoft.com/office/drawing/2014/main" id="{B0180A37-87E3-4C32-81AB-095716CE4682}"/>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27652" name="Slayt Numarası Yer Tutucusu 5">
            <a:extLst>
              <a:ext uri="{FF2B5EF4-FFF2-40B4-BE49-F238E27FC236}">
                <a16:creationId xmlns:a16="http://schemas.microsoft.com/office/drawing/2014/main" id="{0290CB13-36A7-48C1-87CD-680622CB17F9}"/>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DFBA558-C82B-497F-91C4-6BB23B2602D3}" type="slidenum">
              <a:rPr lang="en-US" altLang="en-US" sz="1400" smtClean="0"/>
              <a:pPr>
                <a:spcBef>
                  <a:spcPct val="0"/>
                </a:spcBef>
                <a:buFontTx/>
                <a:buNone/>
              </a:pPr>
              <a:t>23</a:t>
            </a:fld>
            <a:endParaRPr lang="en-US" altLang="en-US" sz="1400"/>
          </a:p>
        </p:txBody>
      </p:sp>
      <p:sp>
        <p:nvSpPr>
          <p:cNvPr id="27653" name="Line 97">
            <a:extLst>
              <a:ext uri="{FF2B5EF4-FFF2-40B4-BE49-F238E27FC236}">
                <a16:creationId xmlns:a16="http://schemas.microsoft.com/office/drawing/2014/main" id="{D16B663A-A410-45A6-8ACB-A0ED748382BC}"/>
              </a:ext>
            </a:extLst>
          </p:cNvPr>
          <p:cNvSpPr>
            <a:spLocks noChangeShapeType="1"/>
          </p:cNvSpPr>
          <p:nvPr/>
        </p:nvSpPr>
        <p:spPr bwMode="auto">
          <a:xfrm flipH="1" flipV="1">
            <a:off x="1924050" y="4562475"/>
            <a:ext cx="6410325" cy="1447800"/>
          </a:xfrm>
          <a:prstGeom prst="line">
            <a:avLst/>
          </a:prstGeom>
          <a:noFill/>
          <a:ln w="25400">
            <a:solidFill>
              <a:srgbClr val="CC99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4" name="Rectangle 2">
            <a:extLst>
              <a:ext uri="{FF2B5EF4-FFF2-40B4-BE49-F238E27FC236}">
                <a16:creationId xmlns:a16="http://schemas.microsoft.com/office/drawing/2014/main" id="{28F78AA4-07E4-4F79-B4B3-4D58E6210D71}"/>
              </a:ext>
            </a:extLst>
          </p:cNvPr>
          <p:cNvSpPr>
            <a:spLocks noGrp="1" noChangeArrowheads="1"/>
          </p:cNvSpPr>
          <p:nvPr>
            <p:ph type="title"/>
          </p:nvPr>
        </p:nvSpPr>
        <p:spPr/>
        <p:txBody>
          <a:bodyPr/>
          <a:lstStyle/>
          <a:p>
            <a:pPr eaLnBrk="1" hangingPunct="1"/>
            <a:r>
              <a:rPr lang="tr-TR" altLang="en-US" i="1"/>
              <a:t>Removing 8 ...</a:t>
            </a:r>
            <a:endParaRPr lang="en-US" altLang="en-US" i="1"/>
          </a:p>
        </p:txBody>
      </p:sp>
      <p:sp>
        <p:nvSpPr>
          <p:cNvPr id="27655" name="Oval 3">
            <a:extLst>
              <a:ext uri="{FF2B5EF4-FFF2-40B4-BE49-F238E27FC236}">
                <a16:creationId xmlns:a16="http://schemas.microsoft.com/office/drawing/2014/main" id="{F798CD27-019F-4C33-978F-CA7982FF5ECF}"/>
              </a:ext>
            </a:extLst>
          </p:cNvPr>
          <p:cNvSpPr>
            <a:spLocks noChangeArrowheads="1"/>
          </p:cNvSpPr>
          <p:nvPr/>
        </p:nvSpPr>
        <p:spPr bwMode="auto">
          <a:xfrm>
            <a:off x="4318000" y="1438275"/>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p>
        </p:txBody>
      </p:sp>
      <p:sp>
        <p:nvSpPr>
          <p:cNvPr id="27656" name="Oval 4">
            <a:extLst>
              <a:ext uri="{FF2B5EF4-FFF2-40B4-BE49-F238E27FC236}">
                <a16:creationId xmlns:a16="http://schemas.microsoft.com/office/drawing/2014/main" id="{D7B1D0BB-1248-4D18-A979-00CFD20D80A1}"/>
              </a:ext>
            </a:extLst>
          </p:cNvPr>
          <p:cNvSpPr>
            <a:spLocks noChangeArrowheads="1"/>
          </p:cNvSpPr>
          <p:nvPr/>
        </p:nvSpPr>
        <p:spPr bwMode="auto">
          <a:xfrm>
            <a:off x="2159000" y="2159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27657" name="Oval 5">
            <a:extLst>
              <a:ext uri="{FF2B5EF4-FFF2-40B4-BE49-F238E27FC236}">
                <a16:creationId xmlns:a16="http://schemas.microsoft.com/office/drawing/2014/main" id="{E18E129F-2998-4701-9A2A-8AB5FA58DB4F}"/>
              </a:ext>
            </a:extLst>
          </p:cNvPr>
          <p:cNvSpPr>
            <a:spLocks noChangeArrowheads="1"/>
          </p:cNvSpPr>
          <p:nvPr/>
        </p:nvSpPr>
        <p:spPr bwMode="auto">
          <a:xfrm>
            <a:off x="6477000" y="2159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27658" name="Oval 6">
            <a:extLst>
              <a:ext uri="{FF2B5EF4-FFF2-40B4-BE49-F238E27FC236}">
                <a16:creationId xmlns:a16="http://schemas.microsoft.com/office/drawing/2014/main" id="{C7DA4216-6EB2-4CE3-BEC4-77B559193A91}"/>
              </a:ext>
            </a:extLst>
          </p:cNvPr>
          <p:cNvSpPr>
            <a:spLocks noChangeArrowheads="1"/>
          </p:cNvSpPr>
          <p:nvPr/>
        </p:nvSpPr>
        <p:spPr bwMode="auto">
          <a:xfrm>
            <a:off x="1079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27659" name="Oval 7">
            <a:extLst>
              <a:ext uri="{FF2B5EF4-FFF2-40B4-BE49-F238E27FC236}">
                <a16:creationId xmlns:a16="http://schemas.microsoft.com/office/drawing/2014/main" id="{1F74B56B-3264-4883-BB35-54F7B8E813E2}"/>
              </a:ext>
            </a:extLst>
          </p:cNvPr>
          <p:cNvSpPr>
            <a:spLocks noChangeArrowheads="1"/>
          </p:cNvSpPr>
          <p:nvPr/>
        </p:nvSpPr>
        <p:spPr bwMode="auto">
          <a:xfrm>
            <a:off x="3238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27660" name="Oval 8">
            <a:extLst>
              <a:ext uri="{FF2B5EF4-FFF2-40B4-BE49-F238E27FC236}">
                <a16:creationId xmlns:a16="http://schemas.microsoft.com/office/drawing/2014/main" id="{0355CCE9-4651-4BFA-99B0-625DE61623B8}"/>
              </a:ext>
            </a:extLst>
          </p:cNvPr>
          <p:cNvSpPr>
            <a:spLocks noChangeArrowheads="1"/>
          </p:cNvSpPr>
          <p:nvPr/>
        </p:nvSpPr>
        <p:spPr bwMode="auto">
          <a:xfrm>
            <a:off x="5397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27</a:t>
            </a:r>
          </a:p>
        </p:txBody>
      </p:sp>
      <p:sp>
        <p:nvSpPr>
          <p:cNvPr id="27661" name="Oval 9">
            <a:extLst>
              <a:ext uri="{FF2B5EF4-FFF2-40B4-BE49-F238E27FC236}">
                <a16:creationId xmlns:a16="http://schemas.microsoft.com/office/drawing/2014/main" id="{CC8ECFAA-1F9A-4CCE-8DD7-F7AB5BDD8B25}"/>
              </a:ext>
            </a:extLst>
          </p:cNvPr>
          <p:cNvSpPr>
            <a:spLocks noChangeArrowheads="1"/>
          </p:cNvSpPr>
          <p:nvPr/>
        </p:nvSpPr>
        <p:spPr bwMode="auto">
          <a:xfrm>
            <a:off x="7556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23</a:t>
            </a:r>
          </a:p>
        </p:txBody>
      </p:sp>
      <p:sp>
        <p:nvSpPr>
          <p:cNvPr id="27662" name="Oval 10">
            <a:extLst>
              <a:ext uri="{FF2B5EF4-FFF2-40B4-BE49-F238E27FC236}">
                <a16:creationId xmlns:a16="http://schemas.microsoft.com/office/drawing/2014/main" id="{AECC14EA-9A3C-4DBC-94B3-CF3C4DECC4D4}"/>
              </a:ext>
            </a:extLst>
          </p:cNvPr>
          <p:cNvSpPr>
            <a:spLocks noChangeArrowheads="1"/>
          </p:cNvSpPr>
          <p:nvPr/>
        </p:nvSpPr>
        <p:spPr bwMode="auto">
          <a:xfrm>
            <a:off x="539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92</a:t>
            </a:r>
          </a:p>
        </p:txBody>
      </p:sp>
      <p:sp>
        <p:nvSpPr>
          <p:cNvPr id="27663" name="Oval 11">
            <a:extLst>
              <a:ext uri="{FF2B5EF4-FFF2-40B4-BE49-F238E27FC236}">
                <a16:creationId xmlns:a16="http://schemas.microsoft.com/office/drawing/2014/main" id="{4AE403A1-EB5D-4AD5-B9E8-FC8497BEC3B3}"/>
              </a:ext>
            </a:extLst>
          </p:cNvPr>
          <p:cNvSpPr>
            <a:spLocks noChangeArrowheads="1"/>
          </p:cNvSpPr>
          <p:nvPr/>
        </p:nvSpPr>
        <p:spPr bwMode="auto">
          <a:xfrm>
            <a:off x="1619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93</a:t>
            </a:r>
          </a:p>
        </p:txBody>
      </p:sp>
      <p:sp>
        <p:nvSpPr>
          <p:cNvPr id="27664" name="Oval 12">
            <a:extLst>
              <a:ext uri="{FF2B5EF4-FFF2-40B4-BE49-F238E27FC236}">
                <a16:creationId xmlns:a16="http://schemas.microsoft.com/office/drawing/2014/main" id="{17759387-0BED-4765-90CB-384E3B637338}"/>
              </a:ext>
            </a:extLst>
          </p:cNvPr>
          <p:cNvSpPr>
            <a:spLocks noChangeArrowheads="1"/>
          </p:cNvSpPr>
          <p:nvPr/>
        </p:nvSpPr>
        <p:spPr bwMode="auto">
          <a:xfrm>
            <a:off x="2698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27665" name="Oval 13">
            <a:extLst>
              <a:ext uri="{FF2B5EF4-FFF2-40B4-BE49-F238E27FC236}">
                <a16:creationId xmlns:a16="http://schemas.microsoft.com/office/drawing/2014/main" id="{60FEBF5C-040D-424C-9D92-555D9534D966}"/>
              </a:ext>
            </a:extLst>
          </p:cNvPr>
          <p:cNvSpPr>
            <a:spLocks noChangeArrowheads="1"/>
          </p:cNvSpPr>
          <p:nvPr/>
        </p:nvSpPr>
        <p:spPr bwMode="auto">
          <a:xfrm>
            <a:off x="3778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116</a:t>
            </a:r>
          </a:p>
        </p:txBody>
      </p:sp>
      <p:sp>
        <p:nvSpPr>
          <p:cNvPr id="27666" name="Oval 14">
            <a:extLst>
              <a:ext uri="{FF2B5EF4-FFF2-40B4-BE49-F238E27FC236}">
                <a16:creationId xmlns:a16="http://schemas.microsoft.com/office/drawing/2014/main" id="{D5577DD2-5691-416C-A106-B4C649DB97EE}"/>
              </a:ext>
            </a:extLst>
          </p:cNvPr>
          <p:cNvSpPr>
            <a:spLocks noChangeArrowheads="1"/>
          </p:cNvSpPr>
          <p:nvPr/>
        </p:nvSpPr>
        <p:spPr bwMode="auto">
          <a:xfrm>
            <a:off x="4857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27667" name="Oval 15">
            <a:extLst>
              <a:ext uri="{FF2B5EF4-FFF2-40B4-BE49-F238E27FC236}">
                <a16:creationId xmlns:a16="http://schemas.microsoft.com/office/drawing/2014/main" id="{C5FEE11B-5C1A-4ED7-8C8F-01D388907F79}"/>
              </a:ext>
            </a:extLst>
          </p:cNvPr>
          <p:cNvSpPr>
            <a:spLocks noChangeArrowheads="1"/>
          </p:cNvSpPr>
          <p:nvPr/>
        </p:nvSpPr>
        <p:spPr bwMode="auto">
          <a:xfrm>
            <a:off x="5937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27668" name="Oval 16">
            <a:extLst>
              <a:ext uri="{FF2B5EF4-FFF2-40B4-BE49-F238E27FC236}">
                <a16:creationId xmlns:a16="http://schemas.microsoft.com/office/drawing/2014/main" id="{D80C4D5D-3087-4E4B-86D3-696639B2C9E2}"/>
              </a:ext>
            </a:extLst>
          </p:cNvPr>
          <p:cNvSpPr>
            <a:spLocks noChangeArrowheads="1"/>
          </p:cNvSpPr>
          <p:nvPr/>
        </p:nvSpPr>
        <p:spPr bwMode="auto">
          <a:xfrm>
            <a:off x="7016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34</a:t>
            </a:r>
          </a:p>
        </p:txBody>
      </p:sp>
      <p:sp>
        <p:nvSpPr>
          <p:cNvPr id="27669" name="Oval 17">
            <a:extLst>
              <a:ext uri="{FF2B5EF4-FFF2-40B4-BE49-F238E27FC236}">
                <a16:creationId xmlns:a16="http://schemas.microsoft.com/office/drawing/2014/main" id="{2146E73A-7EF3-4BC2-B57E-D8B4397D0AA4}"/>
              </a:ext>
            </a:extLst>
          </p:cNvPr>
          <p:cNvSpPr>
            <a:spLocks noChangeArrowheads="1"/>
          </p:cNvSpPr>
          <p:nvPr/>
        </p:nvSpPr>
        <p:spPr bwMode="auto">
          <a:xfrm>
            <a:off x="8096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66</a:t>
            </a:r>
          </a:p>
        </p:txBody>
      </p:sp>
      <p:sp>
        <p:nvSpPr>
          <p:cNvPr id="27670" name="Oval 18">
            <a:extLst>
              <a:ext uri="{FF2B5EF4-FFF2-40B4-BE49-F238E27FC236}">
                <a16:creationId xmlns:a16="http://schemas.microsoft.com/office/drawing/2014/main" id="{E4A89162-BC69-42BF-B2CD-39453C64FC78}"/>
              </a:ext>
            </a:extLst>
          </p:cNvPr>
          <p:cNvSpPr>
            <a:spLocks noChangeArrowheads="1"/>
          </p:cNvSpPr>
          <p:nvPr/>
        </p:nvSpPr>
        <p:spPr bwMode="auto">
          <a:xfrm>
            <a:off x="80962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p>
        </p:txBody>
      </p:sp>
      <p:sp>
        <p:nvSpPr>
          <p:cNvPr id="27671" name="Oval 19">
            <a:extLst>
              <a:ext uri="{FF2B5EF4-FFF2-40B4-BE49-F238E27FC236}">
                <a16:creationId xmlns:a16="http://schemas.microsoft.com/office/drawing/2014/main" id="{A1C55B88-7854-480D-9E9B-57B253351F99}"/>
              </a:ext>
            </a:extLst>
          </p:cNvPr>
          <p:cNvSpPr>
            <a:spLocks noChangeArrowheads="1"/>
          </p:cNvSpPr>
          <p:nvPr/>
        </p:nvSpPr>
        <p:spPr bwMode="auto">
          <a:xfrm>
            <a:off x="26987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111</a:t>
            </a:r>
          </a:p>
        </p:txBody>
      </p:sp>
      <p:cxnSp>
        <p:nvCxnSpPr>
          <p:cNvPr id="27672" name="AutoShape 20">
            <a:extLst>
              <a:ext uri="{FF2B5EF4-FFF2-40B4-BE49-F238E27FC236}">
                <a16:creationId xmlns:a16="http://schemas.microsoft.com/office/drawing/2014/main" id="{76A2F69B-A2F4-4731-8EED-6DB74E73E8F8}"/>
              </a:ext>
            </a:extLst>
          </p:cNvPr>
          <p:cNvCxnSpPr>
            <a:cxnSpLocks noChangeShapeType="1"/>
            <a:stCxn id="27655" idx="4"/>
            <a:endCxn id="27656" idx="0"/>
          </p:cNvCxnSpPr>
          <p:nvPr/>
        </p:nvCxnSpPr>
        <p:spPr bwMode="auto">
          <a:xfrm flipH="1">
            <a:off x="2416175" y="1762125"/>
            <a:ext cx="215900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73" name="AutoShape 21">
            <a:extLst>
              <a:ext uri="{FF2B5EF4-FFF2-40B4-BE49-F238E27FC236}">
                <a16:creationId xmlns:a16="http://schemas.microsoft.com/office/drawing/2014/main" id="{441B147E-2544-4A9E-8BB9-7A7555D09BB1}"/>
              </a:ext>
            </a:extLst>
          </p:cNvPr>
          <p:cNvCxnSpPr>
            <a:cxnSpLocks noChangeShapeType="1"/>
            <a:stCxn id="27655" idx="4"/>
            <a:endCxn id="27657" idx="0"/>
          </p:cNvCxnSpPr>
          <p:nvPr/>
        </p:nvCxnSpPr>
        <p:spPr bwMode="auto">
          <a:xfrm>
            <a:off x="4575175" y="1762125"/>
            <a:ext cx="215900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74" name="AutoShape 22">
            <a:extLst>
              <a:ext uri="{FF2B5EF4-FFF2-40B4-BE49-F238E27FC236}">
                <a16:creationId xmlns:a16="http://schemas.microsoft.com/office/drawing/2014/main" id="{8C04C618-ACEE-4ED4-8330-F9E86642E67D}"/>
              </a:ext>
            </a:extLst>
          </p:cNvPr>
          <p:cNvCxnSpPr>
            <a:cxnSpLocks noChangeShapeType="1"/>
            <a:stCxn id="27656" idx="4"/>
            <a:endCxn id="27658" idx="0"/>
          </p:cNvCxnSpPr>
          <p:nvPr/>
        </p:nvCxnSpPr>
        <p:spPr bwMode="auto">
          <a:xfrm flipH="1">
            <a:off x="13366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75" name="AutoShape 23">
            <a:extLst>
              <a:ext uri="{FF2B5EF4-FFF2-40B4-BE49-F238E27FC236}">
                <a16:creationId xmlns:a16="http://schemas.microsoft.com/office/drawing/2014/main" id="{7EFC3480-555C-44E9-9D40-3E9F25D7BEBE}"/>
              </a:ext>
            </a:extLst>
          </p:cNvPr>
          <p:cNvCxnSpPr>
            <a:cxnSpLocks noChangeShapeType="1"/>
            <a:stCxn id="27656" idx="4"/>
            <a:endCxn id="27659" idx="0"/>
          </p:cNvCxnSpPr>
          <p:nvPr/>
        </p:nvCxnSpPr>
        <p:spPr bwMode="auto">
          <a:xfrm>
            <a:off x="24161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76" name="AutoShape 24">
            <a:extLst>
              <a:ext uri="{FF2B5EF4-FFF2-40B4-BE49-F238E27FC236}">
                <a16:creationId xmlns:a16="http://schemas.microsoft.com/office/drawing/2014/main" id="{371A4EAC-DA91-4A43-BEF1-0AE77ED8F608}"/>
              </a:ext>
            </a:extLst>
          </p:cNvPr>
          <p:cNvCxnSpPr>
            <a:cxnSpLocks noChangeShapeType="1"/>
            <a:stCxn id="27657" idx="4"/>
            <a:endCxn id="27660" idx="0"/>
          </p:cNvCxnSpPr>
          <p:nvPr/>
        </p:nvCxnSpPr>
        <p:spPr bwMode="auto">
          <a:xfrm flipH="1">
            <a:off x="56546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77" name="AutoShape 25">
            <a:extLst>
              <a:ext uri="{FF2B5EF4-FFF2-40B4-BE49-F238E27FC236}">
                <a16:creationId xmlns:a16="http://schemas.microsoft.com/office/drawing/2014/main" id="{152E06C3-86F1-4022-BF1E-5AF819B5E80A}"/>
              </a:ext>
            </a:extLst>
          </p:cNvPr>
          <p:cNvCxnSpPr>
            <a:cxnSpLocks noChangeShapeType="1"/>
            <a:stCxn id="27657" idx="4"/>
            <a:endCxn id="27661" idx="0"/>
          </p:cNvCxnSpPr>
          <p:nvPr/>
        </p:nvCxnSpPr>
        <p:spPr bwMode="auto">
          <a:xfrm>
            <a:off x="67341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78" name="AutoShape 26">
            <a:extLst>
              <a:ext uri="{FF2B5EF4-FFF2-40B4-BE49-F238E27FC236}">
                <a16:creationId xmlns:a16="http://schemas.microsoft.com/office/drawing/2014/main" id="{DFE70906-6624-4EAA-A20C-1A5C36C44E8B}"/>
              </a:ext>
            </a:extLst>
          </p:cNvPr>
          <p:cNvCxnSpPr>
            <a:cxnSpLocks noChangeShapeType="1"/>
            <a:stCxn id="27658" idx="4"/>
            <a:endCxn id="27662" idx="0"/>
          </p:cNvCxnSpPr>
          <p:nvPr/>
        </p:nvCxnSpPr>
        <p:spPr bwMode="auto">
          <a:xfrm flipH="1">
            <a:off x="796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79" name="AutoShape 27">
            <a:extLst>
              <a:ext uri="{FF2B5EF4-FFF2-40B4-BE49-F238E27FC236}">
                <a16:creationId xmlns:a16="http://schemas.microsoft.com/office/drawing/2014/main" id="{23823CF7-E4B0-4A3C-8927-4AC5EE3EA3C3}"/>
              </a:ext>
            </a:extLst>
          </p:cNvPr>
          <p:cNvCxnSpPr>
            <a:cxnSpLocks noChangeShapeType="1"/>
            <a:stCxn id="27659" idx="4"/>
            <a:endCxn id="27664" idx="0"/>
          </p:cNvCxnSpPr>
          <p:nvPr/>
        </p:nvCxnSpPr>
        <p:spPr bwMode="auto">
          <a:xfrm flipH="1">
            <a:off x="2955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80" name="AutoShape 28">
            <a:extLst>
              <a:ext uri="{FF2B5EF4-FFF2-40B4-BE49-F238E27FC236}">
                <a16:creationId xmlns:a16="http://schemas.microsoft.com/office/drawing/2014/main" id="{313CC8C8-A724-446F-8073-7879CF8968DA}"/>
              </a:ext>
            </a:extLst>
          </p:cNvPr>
          <p:cNvCxnSpPr>
            <a:cxnSpLocks noChangeShapeType="1"/>
            <a:stCxn id="27660" idx="4"/>
            <a:endCxn id="27666" idx="0"/>
          </p:cNvCxnSpPr>
          <p:nvPr/>
        </p:nvCxnSpPr>
        <p:spPr bwMode="auto">
          <a:xfrm flipH="1">
            <a:off x="5114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81" name="AutoShape 29">
            <a:extLst>
              <a:ext uri="{FF2B5EF4-FFF2-40B4-BE49-F238E27FC236}">
                <a16:creationId xmlns:a16="http://schemas.microsoft.com/office/drawing/2014/main" id="{0586B67A-01AF-41C2-8BEB-A321DDF6891A}"/>
              </a:ext>
            </a:extLst>
          </p:cNvPr>
          <p:cNvCxnSpPr>
            <a:cxnSpLocks noChangeShapeType="1"/>
            <a:stCxn id="27661" idx="4"/>
            <a:endCxn id="27668" idx="0"/>
          </p:cNvCxnSpPr>
          <p:nvPr/>
        </p:nvCxnSpPr>
        <p:spPr bwMode="auto">
          <a:xfrm flipH="1">
            <a:off x="7273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82" name="AutoShape 30">
            <a:extLst>
              <a:ext uri="{FF2B5EF4-FFF2-40B4-BE49-F238E27FC236}">
                <a16:creationId xmlns:a16="http://schemas.microsoft.com/office/drawing/2014/main" id="{8C2A644F-B5E6-406E-9E72-A5BC427DD6D5}"/>
              </a:ext>
            </a:extLst>
          </p:cNvPr>
          <p:cNvCxnSpPr>
            <a:cxnSpLocks noChangeShapeType="1"/>
            <a:stCxn id="27658" idx="4"/>
            <a:endCxn id="27663" idx="0"/>
          </p:cNvCxnSpPr>
          <p:nvPr/>
        </p:nvCxnSpPr>
        <p:spPr bwMode="auto">
          <a:xfrm>
            <a:off x="1336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83" name="AutoShape 31">
            <a:extLst>
              <a:ext uri="{FF2B5EF4-FFF2-40B4-BE49-F238E27FC236}">
                <a16:creationId xmlns:a16="http://schemas.microsoft.com/office/drawing/2014/main" id="{1081DF64-C4F1-4DD8-94FA-1A13B48D3ACF}"/>
              </a:ext>
            </a:extLst>
          </p:cNvPr>
          <p:cNvCxnSpPr>
            <a:cxnSpLocks noChangeShapeType="1"/>
            <a:stCxn id="27661" idx="4"/>
            <a:endCxn id="27669" idx="0"/>
          </p:cNvCxnSpPr>
          <p:nvPr/>
        </p:nvCxnSpPr>
        <p:spPr bwMode="auto">
          <a:xfrm>
            <a:off x="7813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84" name="AutoShape 32">
            <a:extLst>
              <a:ext uri="{FF2B5EF4-FFF2-40B4-BE49-F238E27FC236}">
                <a16:creationId xmlns:a16="http://schemas.microsoft.com/office/drawing/2014/main" id="{F3DC6574-A389-4E37-9F94-CC214F81716B}"/>
              </a:ext>
            </a:extLst>
          </p:cNvPr>
          <p:cNvCxnSpPr>
            <a:cxnSpLocks noChangeShapeType="1"/>
            <a:stCxn id="27660" idx="4"/>
            <a:endCxn id="27667" idx="0"/>
          </p:cNvCxnSpPr>
          <p:nvPr/>
        </p:nvCxnSpPr>
        <p:spPr bwMode="auto">
          <a:xfrm>
            <a:off x="5654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85" name="AutoShape 33">
            <a:extLst>
              <a:ext uri="{FF2B5EF4-FFF2-40B4-BE49-F238E27FC236}">
                <a16:creationId xmlns:a16="http://schemas.microsoft.com/office/drawing/2014/main" id="{1688E9D0-5DBD-4569-B0B3-7FADE0E7EB12}"/>
              </a:ext>
            </a:extLst>
          </p:cNvPr>
          <p:cNvCxnSpPr>
            <a:cxnSpLocks noChangeShapeType="1"/>
            <a:stCxn id="27659" idx="4"/>
            <a:endCxn id="27665" idx="0"/>
          </p:cNvCxnSpPr>
          <p:nvPr/>
        </p:nvCxnSpPr>
        <p:spPr bwMode="auto">
          <a:xfrm>
            <a:off x="3495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86" name="AutoShape 34">
            <a:extLst>
              <a:ext uri="{FF2B5EF4-FFF2-40B4-BE49-F238E27FC236}">
                <a16:creationId xmlns:a16="http://schemas.microsoft.com/office/drawing/2014/main" id="{67F111B9-139B-4751-9739-3986ED5C7756}"/>
              </a:ext>
            </a:extLst>
          </p:cNvPr>
          <p:cNvCxnSpPr>
            <a:cxnSpLocks noChangeShapeType="1"/>
            <a:stCxn id="27662" idx="4"/>
            <a:endCxn id="27671" idx="0"/>
          </p:cNvCxnSpPr>
          <p:nvPr/>
        </p:nvCxnSpPr>
        <p:spPr bwMode="auto">
          <a:xfrm flipH="1">
            <a:off x="527050"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87" name="AutoShape 35">
            <a:extLst>
              <a:ext uri="{FF2B5EF4-FFF2-40B4-BE49-F238E27FC236}">
                <a16:creationId xmlns:a16="http://schemas.microsoft.com/office/drawing/2014/main" id="{CD9BDAE2-9563-4A6D-8682-0217C2C81366}"/>
              </a:ext>
            </a:extLst>
          </p:cNvPr>
          <p:cNvCxnSpPr>
            <a:cxnSpLocks noChangeShapeType="1"/>
            <a:stCxn id="27662" idx="4"/>
            <a:endCxn id="27670" idx="0"/>
          </p:cNvCxnSpPr>
          <p:nvPr/>
        </p:nvCxnSpPr>
        <p:spPr bwMode="auto">
          <a:xfrm>
            <a:off x="796925"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7688" name="Group 36">
            <a:extLst>
              <a:ext uri="{FF2B5EF4-FFF2-40B4-BE49-F238E27FC236}">
                <a16:creationId xmlns:a16="http://schemas.microsoft.com/office/drawing/2014/main" id="{392B5FFF-BC21-4FED-ACBE-5A0DF853701E}"/>
              </a:ext>
            </a:extLst>
          </p:cNvPr>
          <p:cNvGrpSpPr>
            <a:grpSpLocks/>
          </p:cNvGrpSpPr>
          <p:nvPr/>
        </p:nvGrpSpPr>
        <p:grpSpPr bwMode="auto">
          <a:xfrm>
            <a:off x="361950" y="5397500"/>
            <a:ext cx="8543925" cy="361950"/>
            <a:chOff x="228" y="3400"/>
            <a:chExt cx="5382" cy="228"/>
          </a:xfrm>
        </p:grpSpPr>
        <p:grpSp>
          <p:nvGrpSpPr>
            <p:cNvPr id="27739" name="Group 37">
              <a:extLst>
                <a:ext uri="{FF2B5EF4-FFF2-40B4-BE49-F238E27FC236}">
                  <a16:creationId xmlns:a16="http://schemas.microsoft.com/office/drawing/2014/main" id="{6537CEFE-6130-47F1-88E1-42EAC12398EF}"/>
                </a:ext>
              </a:extLst>
            </p:cNvPr>
            <p:cNvGrpSpPr>
              <a:grpSpLocks/>
            </p:cNvGrpSpPr>
            <p:nvPr/>
          </p:nvGrpSpPr>
          <p:grpSpPr bwMode="auto">
            <a:xfrm>
              <a:off x="228" y="3400"/>
              <a:ext cx="2265" cy="228"/>
              <a:chOff x="228" y="3400"/>
              <a:chExt cx="2265" cy="228"/>
            </a:xfrm>
          </p:grpSpPr>
          <p:sp>
            <p:nvSpPr>
              <p:cNvPr id="27752" name="Rectangle 38">
                <a:extLst>
                  <a:ext uri="{FF2B5EF4-FFF2-40B4-BE49-F238E27FC236}">
                    <a16:creationId xmlns:a16="http://schemas.microsoft.com/office/drawing/2014/main" id="{90243DDE-A946-48A1-964D-A31D18ACAAE8}"/>
                  </a:ext>
                </a:extLst>
              </p:cNvPr>
              <p:cNvSpPr>
                <a:spLocks noChangeArrowheads="1"/>
              </p:cNvSpPr>
              <p:nvPr/>
            </p:nvSpPr>
            <p:spPr bwMode="auto">
              <a:xfrm>
                <a:off x="228"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100"/>
                  <a:t>Empty</a:t>
                </a:r>
              </a:p>
            </p:txBody>
          </p:sp>
          <p:sp>
            <p:nvSpPr>
              <p:cNvPr id="27753" name="Rectangle 39">
                <a:extLst>
                  <a:ext uri="{FF2B5EF4-FFF2-40B4-BE49-F238E27FC236}">
                    <a16:creationId xmlns:a16="http://schemas.microsoft.com/office/drawing/2014/main" id="{1BD42CF9-4094-44FB-9D91-812C2661417D}"/>
                  </a:ext>
                </a:extLst>
              </p:cNvPr>
              <p:cNvSpPr>
                <a:spLocks noChangeArrowheads="1"/>
              </p:cNvSpPr>
              <p:nvPr/>
            </p:nvSpPr>
            <p:spPr bwMode="auto">
              <a:xfrm>
                <a:off x="51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p>
            </p:txBody>
          </p:sp>
          <p:sp>
            <p:nvSpPr>
              <p:cNvPr id="27754" name="Rectangle 40">
                <a:extLst>
                  <a:ext uri="{FF2B5EF4-FFF2-40B4-BE49-F238E27FC236}">
                    <a16:creationId xmlns:a16="http://schemas.microsoft.com/office/drawing/2014/main" id="{909C93F9-ADD0-4819-B76B-C6B8946AB556}"/>
                  </a:ext>
                </a:extLst>
              </p:cNvPr>
              <p:cNvSpPr>
                <a:spLocks noChangeArrowheads="1"/>
              </p:cNvSpPr>
              <p:nvPr/>
            </p:nvSpPr>
            <p:spPr bwMode="auto">
              <a:xfrm>
                <a:off x="793"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27755" name="Rectangle 41">
                <a:extLst>
                  <a:ext uri="{FF2B5EF4-FFF2-40B4-BE49-F238E27FC236}">
                    <a16:creationId xmlns:a16="http://schemas.microsoft.com/office/drawing/2014/main" id="{BAEEDB01-4527-4BA9-B583-40F34E93F873}"/>
                  </a:ext>
                </a:extLst>
              </p:cNvPr>
              <p:cNvSpPr>
                <a:spLocks noChangeArrowheads="1"/>
              </p:cNvSpPr>
              <p:nvPr/>
            </p:nvSpPr>
            <p:spPr bwMode="auto">
              <a:xfrm>
                <a:off x="107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27756" name="Rectangle 42">
                <a:extLst>
                  <a:ext uri="{FF2B5EF4-FFF2-40B4-BE49-F238E27FC236}">
                    <a16:creationId xmlns:a16="http://schemas.microsoft.com/office/drawing/2014/main" id="{73AF1C5A-0202-4F62-9234-0662A836AD63}"/>
                  </a:ext>
                </a:extLst>
              </p:cNvPr>
              <p:cNvSpPr>
                <a:spLocks noChangeArrowheads="1"/>
              </p:cNvSpPr>
              <p:nvPr/>
            </p:nvSpPr>
            <p:spPr bwMode="auto">
              <a:xfrm>
                <a:off x="13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27757" name="Rectangle 43">
                <a:extLst>
                  <a:ext uri="{FF2B5EF4-FFF2-40B4-BE49-F238E27FC236}">
                    <a16:creationId xmlns:a16="http://schemas.microsoft.com/office/drawing/2014/main" id="{9EB57FE1-936E-4FF4-ABA8-3A7B4F56BFB8}"/>
                  </a:ext>
                </a:extLst>
              </p:cNvPr>
              <p:cNvSpPr>
                <a:spLocks noChangeArrowheads="1"/>
              </p:cNvSpPr>
              <p:nvPr/>
            </p:nvSpPr>
            <p:spPr bwMode="auto">
              <a:xfrm>
                <a:off x="1643"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27758" name="Rectangle 44">
                <a:extLst>
                  <a:ext uri="{FF2B5EF4-FFF2-40B4-BE49-F238E27FC236}">
                    <a16:creationId xmlns:a16="http://schemas.microsoft.com/office/drawing/2014/main" id="{561092BD-7212-4197-949F-9DF28ADBE5A1}"/>
                  </a:ext>
                </a:extLst>
              </p:cNvPr>
              <p:cNvSpPr>
                <a:spLocks noChangeArrowheads="1"/>
              </p:cNvSpPr>
              <p:nvPr/>
            </p:nvSpPr>
            <p:spPr bwMode="auto">
              <a:xfrm>
                <a:off x="192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27</a:t>
                </a:r>
              </a:p>
            </p:txBody>
          </p:sp>
          <p:sp>
            <p:nvSpPr>
              <p:cNvPr id="27759" name="Rectangle 45">
                <a:extLst>
                  <a:ext uri="{FF2B5EF4-FFF2-40B4-BE49-F238E27FC236}">
                    <a16:creationId xmlns:a16="http://schemas.microsoft.com/office/drawing/2014/main" id="{4A291447-2EF6-4EAE-A8CE-102CA67B4870}"/>
                  </a:ext>
                </a:extLst>
              </p:cNvPr>
              <p:cNvSpPr>
                <a:spLocks noChangeArrowheads="1"/>
              </p:cNvSpPr>
              <p:nvPr/>
            </p:nvSpPr>
            <p:spPr bwMode="auto">
              <a:xfrm>
                <a:off x="2210"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23</a:t>
                </a:r>
              </a:p>
            </p:txBody>
          </p:sp>
        </p:grpSp>
        <p:sp>
          <p:nvSpPr>
            <p:cNvPr id="27740" name="Rectangle 46">
              <a:extLst>
                <a:ext uri="{FF2B5EF4-FFF2-40B4-BE49-F238E27FC236}">
                  <a16:creationId xmlns:a16="http://schemas.microsoft.com/office/drawing/2014/main" id="{481D1A83-DAC9-4FCD-A881-D674019613D5}"/>
                </a:ext>
              </a:extLst>
            </p:cNvPr>
            <p:cNvSpPr>
              <a:spLocks noChangeArrowheads="1"/>
            </p:cNvSpPr>
            <p:nvPr/>
          </p:nvSpPr>
          <p:spPr bwMode="auto">
            <a:xfrm>
              <a:off x="47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111</a:t>
              </a:r>
            </a:p>
          </p:txBody>
        </p:sp>
        <p:sp>
          <p:nvSpPr>
            <p:cNvPr id="27741" name="Rectangle 47">
              <a:extLst>
                <a:ext uri="{FF2B5EF4-FFF2-40B4-BE49-F238E27FC236}">
                  <a16:creationId xmlns:a16="http://schemas.microsoft.com/office/drawing/2014/main" id="{B2ECF0A2-7DA5-4E87-B250-D1DD5B33785F}"/>
                </a:ext>
              </a:extLst>
            </p:cNvPr>
            <p:cNvSpPr>
              <a:spLocks noChangeArrowheads="1"/>
            </p:cNvSpPr>
            <p:nvPr/>
          </p:nvSpPr>
          <p:spPr bwMode="auto">
            <a:xfrm>
              <a:off x="5044"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p>
          </p:txBody>
        </p:sp>
        <p:sp>
          <p:nvSpPr>
            <p:cNvPr id="27742" name="Rectangle 48">
              <a:extLst>
                <a:ext uri="{FF2B5EF4-FFF2-40B4-BE49-F238E27FC236}">
                  <a16:creationId xmlns:a16="http://schemas.microsoft.com/office/drawing/2014/main" id="{26AE8C74-C75C-4BC7-8943-F2398942D3FA}"/>
                </a:ext>
              </a:extLst>
            </p:cNvPr>
            <p:cNvSpPr>
              <a:spLocks noChangeArrowheads="1"/>
            </p:cNvSpPr>
            <p:nvPr/>
          </p:nvSpPr>
          <p:spPr bwMode="auto">
            <a:xfrm>
              <a:off x="5327"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95</a:t>
              </a:r>
            </a:p>
          </p:txBody>
        </p:sp>
        <p:grpSp>
          <p:nvGrpSpPr>
            <p:cNvPr id="27743" name="Group 49">
              <a:extLst>
                <a:ext uri="{FF2B5EF4-FFF2-40B4-BE49-F238E27FC236}">
                  <a16:creationId xmlns:a16="http://schemas.microsoft.com/office/drawing/2014/main" id="{A9417596-FA6D-49FE-BE59-056FB3B83DF4}"/>
                </a:ext>
              </a:extLst>
            </p:cNvPr>
            <p:cNvGrpSpPr>
              <a:grpSpLocks/>
            </p:cNvGrpSpPr>
            <p:nvPr/>
          </p:nvGrpSpPr>
          <p:grpSpPr bwMode="auto">
            <a:xfrm>
              <a:off x="2493" y="3400"/>
              <a:ext cx="2265" cy="228"/>
              <a:chOff x="228" y="3400"/>
              <a:chExt cx="2265" cy="228"/>
            </a:xfrm>
          </p:grpSpPr>
          <p:sp>
            <p:nvSpPr>
              <p:cNvPr id="27744" name="Rectangle 50">
                <a:extLst>
                  <a:ext uri="{FF2B5EF4-FFF2-40B4-BE49-F238E27FC236}">
                    <a16:creationId xmlns:a16="http://schemas.microsoft.com/office/drawing/2014/main" id="{0237AFAE-FF36-47F1-940D-EBEFA2124BD1}"/>
                  </a:ext>
                </a:extLst>
              </p:cNvPr>
              <p:cNvSpPr>
                <a:spLocks noChangeArrowheads="1"/>
              </p:cNvSpPr>
              <p:nvPr/>
            </p:nvSpPr>
            <p:spPr bwMode="auto">
              <a:xfrm>
                <a:off x="228"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92</a:t>
                </a:r>
              </a:p>
            </p:txBody>
          </p:sp>
          <p:sp>
            <p:nvSpPr>
              <p:cNvPr id="27745" name="Rectangle 51">
                <a:extLst>
                  <a:ext uri="{FF2B5EF4-FFF2-40B4-BE49-F238E27FC236}">
                    <a16:creationId xmlns:a16="http://schemas.microsoft.com/office/drawing/2014/main" id="{F6C11070-2227-4620-A9AA-BE3E06076AEE}"/>
                  </a:ext>
                </a:extLst>
              </p:cNvPr>
              <p:cNvSpPr>
                <a:spLocks noChangeArrowheads="1"/>
              </p:cNvSpPr>
              <p:nvPr/>
            </p:nvSpPr>
            <p:spPr bwMode="auto">
              <a:xfrm>
                <a:off x="51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93</a:t>
                </a:r>
              </a:p>
            </p:txBody>
          </p:sp>
          <p:sp>
            <p:nvSpPr>
              <p:cNvPr id="27746" name="Rectangle 52">
                <a:extLst>
                  <a:ext uri="{FF2B5EF4-FFF2-40B4-BE49-F238E27FC236}">
                    <a16:creationId xmlns:a16="http://schemas.microsoft.com/office/drawing/2014/main" id="{2D9F7DC5-27A3-40AE-B84C-B849C0B63D0D}"/>
                  </a:ext>
                </a:extLst>
              </p:cNvPr>
              <p:cNvSpPr>
                <a:spLocks noChangeArrowheads="1"/>
              </p:cNvSpPr>
              <p:nvPr/>
            </p:nvSpPr>
            <p:spPr bwMode="auto">
              <a:xfrm>
                <a:off x="793"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27747" name="Rectangle 53">
                <a:extLst>
                  <a:ext uri="{FF2B5EF4-FFF2-40B4-BE49-F238E27FC236}">
                    <a16:creationId xmlns:a16="http://schemas.microsoft.com/office/drawing/2014/main" id="{6AFC6A57-FA0A-45AD-B11C-A4F5C020792B}"/>
                  </a:ext>
                </a:extLst>
              </p:cNvPr>
              <p:cNvSpPr>
                <a:spLocks noChangeArrowheads="1"/>
              </p:cNvSpPr>
              <p:nvPr/>
            </p:nvSpPr>
            <p:spPr bwMode="auto">
              <a:xfrm>
                <a:off x="107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116</a:t>
                </a:r>
              </a:p>
            </p:txBody>
          </p:sp>
          <p:sp>
            <p:nvSpPr>
              <p:cNvPr id="27748" name="Rectangle 54">
                <a:extLst>
                  <a:ext uri="{FF2B5EF4-FFF2-40B4-BE49-F238E27FC236}">
                    <a16:creationId xmlns:a16="http://schemas.microsoft.com/office/drawing/2014/main" id="{FE07C611-004E-470C-8AFB-26D705C2814F}"/>
                  </a:ext>
                </a:extLst>
              </p:cNvPr>
              <p:cNvSpPr>
                <a:spLocks noChangeArrowheads="1"/>
              </p:cNvSpPr>
              <p:nvPr/>
            </p:nvSpPr>
            <p:spPr bwMode="auto">
              <a:xfrm>
                <a:off x="13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27749" name="Rectangle 55">
                <a:extLst>
                  <a:ext uri="{FF2B5EF4-FFF2-40B4-BE49-F238E27FC236}">
                    <a16:creationId xmlns:a16="http://schemas.microsoft.com/office/drawing/2014/main" id="{7EC3C091-4475-4B55-934D-222E6601787C}"/>
                  </a:ext>
                </a:extLst>
              </p:cNvPr>
              <p:cNvSpPr>
                <a:spLocks noChangeArrowheads="1"/>
              </p:cNvSpPr>
              <p:nvPr/>
            </p:nvSpPr>
            <p:spPr bwMode="auto">
              <a:xfrm>
                <a:off x="1643"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27750" name="Rectangle 56">
                <a:extLst>
                  <a:ext uri="{FF2B5EF4-FFF2-40B4-BE49-F238E27FC236}">
                    <a16:creationId xmlns:a16="http://schemas.microsoft.com/office/drawing/2014/main" id="{093BC7C1-E201-43E6-BC70-427530BD0E7E}"/>
                  </a:ext>
                </a:extLst>
              </p:cNvPr>
              <p:cNvSpPr>
                <a:spLocks noChangeArrowheads="1"/>
              </p:cNvSpPr>
              <p:nvPr/>
            </p:nvSpPr>
            <p:spPr bwMode="auto">
              <a:xfrm>
                <a:off x="192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34</a:t>
                </a:r>
              </a:p>
            </p:txBody>
          </p:sp>
          <p:sp>
            <p:nvSpPr>
              <p:cNvPr id="27751" name="Rectangle 57">
                <a:extLst>
                  <a:ext uri="{FF2B5EF4-FFF2-40B4-BE49-F238E27FC236}">
                    <a16:creationId xmlns:a16="http://schemas.microsoft.com/office/drawing/2014/main" id="{B3EC08A6-D46B-4A85-9AC8-500418440A3A}"/>
                  </a:ext>
                </a:extLst>
              </p:cNvPr>
              <p:cNvSpPr>
                <a:spLocks noChangeArrowheads="1"/>
              </p:cNvSpPr>
              <p:nvPr/>
            </p:nvSpPr>
            <p:spPr bwMode="auto">
              <a:xfrm>
                <a:off x="2210"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66</a:t>
                </a:r>
              </a:p>
            </p:txBody>
          </p:sp>
        </p:grpSp>
      </p:grpSp>
      <p:grpSp>
        <p:nvGrpSpPr>
          <p:cNvPr id="27689" name="Group 58">
            <a:extLst>
              <a:ext uri="{FF2B5EF4-FFF2-40B4-BE49-F238E27FC236}">
                <a16:creationId xmlns:a16="http://schemas.microsoft.com/office/drawing/2014/main" id="{0F1F64CD-51F0-489C-94D1-44976BDCD8DE}"/>
              </a:ext>
            </a:extLst>
          </p:cNvPr>
          <p:cNvGrpSpPr>
            <a:grpSpLocks/>
          </p:cNvGrpSpPr>
          <p:nvPr/>
        </p:nvGrpSpPr>
        <p:grpSpPr bwMode="auto">
          <a:xfrm>
            <a:off x="361950" y="5037138"/>
            <a:ext cx="8543925" cy="179387"/>
            <a:chOff x="228" y="3173"/>
            <a:chExt cx="5382" cy="113"/>
          </a:xfrm>
        </p:grpSpPr>
        <p:grpSp>
          <p:nvGrpSpPr>
            <p:cNvPr id="27712" name="Group 59">
              <a:extLst>
                <a:ext uri="{FF2B5EF4-FFF2-40B4-BE49-F238E27FC236}">
                  <a16:creationId xmlns:a16="http://schemas.microsoft.com/office/drawing/2014/main" id="{C82E6949-2394-4210-BF85-418EEAD18D00}"/>
                </a:ext>
              </a:extLst>
            </p:cNvPr>
            <p:cNvGrpSpPr>
              <a:grpSpLocks/>
            </p:cNvGrpSpPr>
            <p:nvPr/>
          </p:nvGrpSpPr>
          <p:grpSpPr bwMode="auto">
            <a:xfrm>
              <a:off x="228" y="3173"/>
              <a:ext cx="1130" cy="113"/>
              <a:chOff x="228" y="3173"/>
              <a:chExt cx="1130" cy="113"/>
            </a:xfrm>
          </p:grpSpPr>
          <p:sp>
            <p:nvSpPr>
              <p:cNvPr id="27734" name="Rectangle 60">
                <a:extLst>
                  <a:ext uri="{FF2B5EF4-FFF2-40B4-BE49-F238E27FC236}">
                    <a16:creationId xmlns:a16="http://schemas.microsoft.com/office/drawing/2014/main" id="{DFB2D07D-A28A-453E-A1C9-BE40544DE03C}"/>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0</a:t>
                </a:r>
              </a:p>
            </p:txBody>
          </p:sp>
          <p:sp>
            <p:nvSpPr>
              <p:cNvPr id="27735" name="Rectangle 61">
                <a:extLst>
                  <a:ext uri="{FF2B5EF4-FFF2-40B4-BE49-F238E27FC236}">
                    <a16:creationId xmlns:a16="http://schemas.microsoft.com/office/drawing/2014/main" id="{9855EC8B-C336-4FA6-9B12-3AAA0F32ACB2}"/>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a:t>
                </a:r>
              </a:p>
            </p:txBody>
          </p:sp>
          <p:grpSp>
            <p:nvGrpSpPr>
              <p:cNvPr id="27736" name="Group 62">
                <a:extLst>
                  <a:ext uri="{FF2B5EF4-FFF2-40B4-BE49-F238E27FC236}">
                    <a16:creationId xmlns:a16="http://schemas.microsoft.com/office/drawing/2014/main" id="{E7ECF165-75C2-4CED-AFE9-AF9D4CAD2BA3}"/>
                  </a:ext>
                </a:extLst>
              </p:cNvPr>
              <p:cNvGrpSpPr>
                <a:grpSpLocks/>
              </p:cNvGrpSpPr>
              <p:nvPr/>
            </p:nvGrpSpPr>
            <p:grpSpPr bwMode="auto">
              <a:xfrm>
                <a:off x="793" y="3173"/>
                <a:ext cx="565" cy="113"/>
                <a:chOff x="319" y="3264"/>
                <a:chExt cx="565" cy="113"/>
              </a:xfrm>
            </p:grpSpPr>
            <p:sp>
              <p:nvSpPr>
                <p:cNvPr id="27737" name="Rectangle 63">
                  <a:extLst>
                    <a:ext uri="{FF2B5EF4-FFF2-40B4-BE49-F238E27FC236}">
                      <a16:creationId xmlns:a16="http://schemas.microsoft.com/office/drawing/2014/main" id="{3388D3C7-B998-4ACF-A91C-455743EF50E2}"/>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2</a:t>
                  </a:r>
                </a:p>
              </p:txBody>
            </p:sp>
            <p:sp>
              <p:nvSpPr>
                <p:cNvPr id="27738" name="Rectangle 64">
                  <a:extLst>
                    <a:ext uri="{FF2B5EF4-FFF2-40B4-BE49-F238E27FC236}">
                      <a16:creationId xmlns:a16="http://schemas.microsoft.com/office/drawing/2014/main" id="{E13359E2-2E97-4CD7-9BA2-9C7616A323B8}"/>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3</a:t>
                  </a:r>
                </a:p>
              </p:txBody>
            </p:sp>
          </p:grpSp>
        </p:grpSp>
        <p:grpSp>
          <p:nvGrpSpPr>
            <p:cNvPr id="27713" name="Group 65">
              <a:extLst>
                <a:ext uri="{FF2B5EF4-FFF2-40B4-BE49-F238E27FC236}">
                  <a16:creationId xmlns:a16="http://schemas.microsoft.com/office/drawing/2014/main" id="{9354E3DF-F0A4-46D4-9A6B-61082DA6473E}"/>
                </a:ext>
              </a:extLst>
            </p:cNvPr>
            <p:cNvGrpSpPr>
              <a:grpSpLocks/>
            </p:cNvGrpSpPr>
            <p:nvPr/>
          </p:nvGrpSpPr>
          <p:grpSpPr bwMode="auto">
            <a:xfrm>
              <a:off x="1360" y="3173"/>
              <a:ext cx="1130" cy="113"/>
              <a:chOff x="228" y="3173"/>
              <a:chExt cx="1130" cy="113"/>
            </a:xfrm>
          </p:grpSpPr>
          <p:sp>
            <p:nvSpPr>
              <p:cNvPr id="27729" name="Rectangle 66">
                <a:extLst>
                  <a:ext uri="{FF2B5EF4-FFF2-40B4-BE49-F238E27FC236}">
                    <a16:creationId xmlns:a16="http://schemas.microsoft.com/office/drawing/2014/main" id="{8DE1EE8E-9AB4-4B79-A0CF-6D714568DF29}"/>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4</a:t>
                </a:r>
              </a:p>
            </p:txBody>
          </p:sp>
          <p:sp>
            <p:nvSpPr>
              <p:cNvPr id="27730" name="Rectangle 67">
                <a:extLst>
                  <a:ext uri="{FF2B5EF4-FFF2-40B4-BE49-F238E27FC236}">
                    <a16:creationId xmlns:a16="http://schemas.microsoft.com/office/drawing/2014/main" id="{BD359074-E2C4-410F-9F48-AEF2AC09E8F8}"/>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5</a:t>
                </a:r>
              </a:p>
            </p:txBody>
          </p:sp>
          <p:grpSp>
            <p:nvGrpSpPr>
              <p:cNvPr id="27731" name="Group 68">
                <a:extLst>
                  <a:ext uri="{FF2B5EF4-FFF2-40B4-BE49-F238E27FC236}">
                    <a16:creationId xmlns:a16="http://schemas.microsoft.com/office/drawing/2014/main" id="{3D00FCCF-1E18-49EB-A260-EA47776996D4}"/>
                  </a:ext>
                </a:extLst>
              </p:cNvPr>
              <p:cNvGrpSpPr>
                <a:grpSpLocks/>
              </p:cNvGrpSpPr>
              <p:nvPr/>
            </p:nvGrpSpPr>
            <p:grpSpPr bwMode="auto">
              <a:xfrm>
                <a:off x="793" y="3173"/>
                <a:ext cx="565" cy="113"/>
                <a:chOff x="319" y="3264"/>
                <a:chExt cx="565" cy="113"/>
              </a:xfrm>
            </p:grpSpPr>
            <p:sp>
              <p:nvSpPr>
                <p:cNvPr id="27732" name="Rectangle 69">
                  <a:extLst>
                    <a:ext uri="{FF2B5EF4-FFF2-40B4-BE49-F238E27FC236}">
                      <a16:creationId xmlns:a16="http://schemas.microsoft.com/office/drawing/2014/main" id="{B1F68202-2627-4364-964D-69C2198CF9B5}"/>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6</a:t>
                  </a:r>
                </a:p>
              </p:txBody>
            </p:sp>
            <p:sp>
              <p:nvSpPr>
                <p:cNvPr id="27733" name="Rectangle 70">
                  <a:extLst>
                    <a:ext uri="{FF2B5EF4-FFF2-40B4-BE49-F238E27FC236}">
                      <a16:creationId xmlns:a16="http://schemas.microsoft.com/office/drawing/2014/main" id="{D8BF784F-63ED-4A02-8429-43D1AB995D88}"/>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7</a:t>
                  </a:r>
                </a:p>
              </p:txBody>
            </p:sp>
          </p:grpSp>
        </p:grpSp>
        <p:grpSp>
          <p:nvGrpSpPr>
            <p:cNvPr id="27714" name="Group 71">
              <a:extLst>
                <a:ext uri="{FF2B5EF4-FFF2-40B4-BE49-F238E27FC236}">
                  <a16:creationId xmlns:a16="http://schemas.microsoft.com/office/drawing/2014/main" id="{9763CE49-DB94-45A2-BCC1-F6C022CD1A8B}"/>
                </a:ext>
              </a:extLst>
            </p:cNvPr>
            <p:cNvGrpSpPr>
              <a:grpSpLocks/>
            </p:cNvGrpSpPr>
            <p:nvPr/>
          </p:nvGrpSpPr>
          <p:grpSpPr bwMode="auto">
            <a:xfrm>
              <a:off x="2493" y="3173"/>
              <a:ext cx="1130" cy="113"/>
              <a:chOff x="228" y="3173"/>
              <a:chExt cx="1130" cy="113"/>
            </a:xfrm>
          </p:grpSpPr>
          <p:sp>
            <p:nvSpPr>
              <p:cNvPr id="27724" name="Rectangle 72">
                <a:extLst>
                  <a:ext uri="{FF2B5EF4-FFF2-40B4-BE49-F238E27FC236}">
                    <a16:creationId xmlns:a16="http://schemas.microsoft.com/office/drawing/2014/main" id="{E98A19A1-99DD-4927-BCDB-D031B8BB9761}"/>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8</a:t>
                </a:r>
              </a:p>
            </p:txBody>
          </p:sp>
          <p:sp>
            <p:nvSpPr>
              <p:cNvPr id="27725" name="Rectangle 73">
                <a:extLst>
                  <a:ext uri="{FF2B5EF4-FFF2-40B4-BE49-F238E27FC236}">
                    <a16:creationId xmlns:a16="http://schemas.microsoft.com/office/drawing/2014/main" id="{0C532162-572D-402A-80A2-D88C37B88495}"/>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9</a:t>
                </a:r>
              </a:p>
            </p:txBody>
          </p:sp>
          <p:grpSp>
            <p:nvGrpSpPr>
              <p:cNvPr id="27726" name="Group 74">
                <a:extLst>
                  <a:ext uri="{FF2B5EF4-FFF2-40B4-BE49-F238E27FC236}">
                    <a16:creationId xmlns:a16="http://schemas.microsoft.com/office/drawing/2014/main" id="{A1F05CF6-0AE9-4C7E-AEE2-6CF1E56AC62C}"/>
                  </a:ext>
                </a:extLst>
              </p:cNvPr>
              <p:cNvGrpSpPr>
                <a:grpSpLocks/>
              </p:cNvGrpSpPr>
              <p:nvPr/>
            </p:nvGrpSpPr>
            <p:grpSpPr bwMode="auto">
              <a:xfrm>
                <a:off x="793" y="3173"/>
                <a:ext cx="565" cy="113"/>
                <a:chOff x="319" y="3264"/>
                <a:chExt cx="565" cy="113"/>
              </a:xfrm>
            </p:grpSpPr>
            <p:sp>
              <p:nvSpPr>
                <p:cNvPr id="27727" name="Rectangle 75">
                  <a:extLst>
                    <a:ext uri="{FF2B5EF4-FFF2-40B4-BE49-F238E27FC236}">
                      <a16:creationId xmlns:a16="http://schemas.microsoft.com/office/drawing/2014/main" id="{B773D5BC-0DB3-4A82-B5CA-6D2E4D4D663B}"/>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10</a:t>
                  </a:r>
                </a:p>
              </p:txBody>
            </p:sp>
            <p:sp>
              <p:nvSpPr>
                <p:cNvPr id="27728" name="Rectangle 76">
                  <a:extLst>
                    <a:ext uri="{FF2B5EF4-FFF2-40B4-BE49-F238E27FC236}">
                      <a16:creationId xmlns:a16="http://schemas.microsoft.com/office/drawing/2014/main" id="{B66C55B0-1A41-492B-BD28-27F91ED642CC}"/>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11</a:t>
                  </a:r>
                </a:p>
              </p:txBody>
            </p:sp>
          </p:grpSp>
        </p:grpSp>
        <p:sp>
          <p:nvSpPr>
            <p:cNvPr id="27715" name="Rectangle 77">
              <a:extLst>
                <a:ext uri="{FF2B5EF4-FFF2-40B4-BE49-F238E27FC236}">
                  <a16:creationId xmlns:a16="http://schemas.microsoft.com/office/drawing/2014/main" id="{390070E6-C06B-4DDA-84D7-C2E61D4A678D}"/>
                </a:ext>
              </a:extLst>
            </p:cNvPr>
            <p:cNvSpPr>
              <a:spLocks noChangeArrowheads="1"/>
            </p:cNvSpPr>
            <p:nvPr/>
          </p:nvSpPr>
          <p:spPr bwMode="auto">
            <a:xfrm>
              <a:off x="3625"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12</a:t>
              </a:r>
            </a:p>
          </p:txBody>
        </p:sp>
        <p:sp>
          <p:nvSpPr>
            <p:cNvPr id="27716" name="Rectangle 78">
              <a:extLst>
                <a:ext uri="{FF2B5EF4-FFF2-40B4-BE49-F238E27FC236}">
                  <a16:creationId xmlns:a16="http://schemas.microsoft.com/office/drawing/2014/main" id="{41685CC3-ED52-4E57-B8B7-DB58CBC8AF39}"/>
                </a:ext>
              </a:extLst>
            </p:cNvPr>
            <p:cNvSpPr>
              <a:spLocks noChangeArrowheads="1"/>
            </p:cNvSpPr>
            <p:nvPr/>
          </p:nvSpPr>
          <p:spPr bwMode="auto">
            <a:xfrm>
              <a:off x="3907"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13</a:t>
              </a:r>
            </a:p>
          </p:txBody>
        </p:sp>
        <p:grpSp>
          <p:nvGrpSpPr>
            <p:cNvPr id="27717" name="Group 79">
              <a:extLst>
                <a:ext uri="{FF2B5EF4-FFF2-40B4-BE49-F238E27FC236}">
                  <a16:creationId xmlns:a16="http://schemas.microsoft.com/office/drawing/2014/main" id="{8AB6DEC9-9D2D-4C4C-9958-A20798CADB48}"/>
                </a:ext>
              </a:extLst>
            </p:cNvPr>
            <p:cNvGrpSpPr>
              <a:grpSpLocks/>
            </p:cNvGrpSpPr>
            <p:nvPr/>
          </p:nvGrpSpPr>
          <p:grpSpPr bwMode="auto">
            <a:xfrm>
              <a:off x="4190" y="3173"/>
              <a:ext cx="565" cy="113"/>
              <a:chOff x="319" y="3264"/>
              <a:chExt cx="565" cy="113"/>
            </a:xfrm>
          </p:grpSpPr>
          <p:sp>
            <p:nvSpPr>
              <p:cNvPr id="27722" name="Rectangle 80">
                <a:extLst>
                  <a:ext uri="{FF2B5EF4-FFF2-40B4-BE49-F238E27FC236}">
                    <a16:creationId xmlns:a16="http://schemas.microsoft.com/office/drawing/2014/main" id="{BDD83FEC-FFB9-4DFD-AE76-DB0139AF0922}"/>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14</a:t>
                </a:r>
              </a:p>
            </p:txBody>
          </p:sp>
          <p:sp>
            <p:nvSpPr>
              <p:cNvPr id="27723" name="Rectangle 81">
                <a:extLst>
                  <a:ext uri="{FF2B5EF4-FFF2-40B4-BE49-F238E27FC236}">
                    <a16:creationId xmlns:a16="http://schemas.microsoft.com/office/drawing/2014/main" id="{E547CBCA-AED6-43AC-BEDF-0544486DBCA7}"/>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15</a:t>
                </a:r>
              </a:p>
            </p:txBody>
          </p:sp>
        </p:grpSp>
        <p:grpSp>
          <p:nvGrpSpPr>
            <p:cNvPr id="27718" name="Group 82">
              <a:extLst>
                <a:ext uri="{FF2B5EF4-FFF2-40B4-BE49-F238E27FC236}">
                  <a16:creationId xmlns:a16="http://schemas.microsoft.com/office/drawing/2014/main" id="{8DCE4FD4-BAC2-4D24-B2B2-EAD87D6FF81B}"/>
                </a:ext>
              </a:extLst>
            </p:cNvPr>
            <p:cNvGrpSpPr>
              <a:grpSpLocks/>
            </p:cNvGrpSpPr>
            <p:nvPr/>
          </p:nvGrpSpPr>
          <p:grpSpPr bwMode="auto">
            <a:xfrm>
              <a:off x="4760" y="3173"/>
              <a:ext cx="565" cy="113"/>
              <a:chOff x="319" y="3264"/>
              <a:chExt cx="565" cy="113"/>
            </a:xfrm>
          </p:grpSpPr>
          <p:sp>
            <p:nvSpPr>
              <p:cNvPr id="27720" name="Rectangle 83">
                <a:extLst>
                  <a:ext uri="{FF2B5EF4-FFF2-40B4-BE49-F238E27FC236}">
                    <a16:creationId xmlns:a16="http://schemas.microsoft.com/office/drawing/2014/main" id="{6E9602F8-4457-48A7-96DE-B9846733DC7C}"/>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16</a:t>
                </a:r>
              </a:p>
            </p:txBody>
          </p:sp>
          <p:sp>
            <p:nvSpPr>
              <p:cNvPr id="27721" name="Rectangle 84">
                <a:extLst>
                  <a:ext uri="{FF2B5EF4-FFF2-40B4-BE49-F238E27FC236}">
                    <a16:creationId xmlns:a16="http://schemas.microsoft.com/office/drawing/2014/main" id="{EA957D0E-C56E-459B-B27D-89219CCAEEA9}"/>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17</a:t>
                </a:r>
              </a:p>
            </p:txBody>
          </p:sp>
        </p:grpSp>
        <p:sp>
          <p:nvSpPr>
            <p:cNvPr id="27719" name="Rectangle 85">
              <a:extLst>
                <a:ext uri="{FF2B5EF4-FFF2-40B4-BE49-F238E27FC236}">
                  <a16:creationId xmlns:a16="http://schemas.microsoft.com/office/drawing/2014/main" id="{F3EC768A-4D11-46EF-A77B-F84E4B657D4D}"/>
                </a:ext>
              </a:extLst>
            </p:cNvPr>
            <p:cNvSpPr>
              <a:spLocks noChangeArrowheads="1"/>
            </p:cNvSpPr>
            <p:nvPr/>
          </p:nvSpPr>
          <p:spPr bwMode="auto">
            <a:xfrm>
              <a:off x="5327"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18</a:t>
              </a:r>
            </a:p>
          </p:txBody>
        </p:sp>
      </p:grpSp>
      <p:sp>
        <p:nvSpPr>
          <p:cNvPr id="27690" name="Oval 86">
            <a:extLst>
              <a:ext uri="{FF2B5EF4-FFF2-40B4-BE49-F238E27FC236}">
                <a16:creationId xmlns:a16="http://schemas.microsoft.com/office/drawing/2014/main" id="{5CF242AC-EB1F-4FD4-953A-8C2F9DF63C66}"/>
              </a:ext>
            </a:extLst>
          </p:cNvPr>
          <p:cNvSpPr>
            <a:spLocks noChangeArrowheads="1"/>
          </p:cNvSpPr>
          <p:nvPr/>
        </p:nvSpPr>
        <p:spPr bwMode="auto">
          <a:xfrm>
            <a:off x="1349375" y="4318000"/>
            <a:ext cx="514350" cy="32385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rgbClr val="D6F5F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95</a:t>
            </a:r>
          </a:p>
        </p:txBody>
      </p:sp>
      <p:cxnSp>
        <p:nvCxnSpPr>
          <p:cNvPr id="27691" name="AutoShape 87">
            <a:extLst>
              <a:ext uri="{FF2B5EF4-FFF2-40B4-BE49-F238E27FC236}">
                <a16:creationId xmlns:a16="http://schemas.microsoft.com/office/drawing/2014/main" id="{968D6CCB-8544-4340-821B-4AF225502890}"/>
              </a:ext>
            </a:extLst>
          </p:cNvPr>
          <p:cNvCxnSpPr>
            <a:cxnSpLocks noChangeShapeType="1"/>
            <a:stCxn id="27663" idx="4"/>
            <a:endCxn id="27690" idx="0"/>
          </p:cNvCxnSpPr>
          <p:nvPr/>
        </p:nvCxnSpPr>
        <p:spPr bwMode="auto">
          <a:xfrm flipH="1">
            <a:off x="1606550" y="3922713"/>
            <a:ext cx="269875" cy="39528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692" name="Text Box 88">
            <a:extLst>
              <a:ext uri="{FF2B5EF4-FFF2-40B4-BE49-F238E27FC236}">
                <a16:creationId xmlns:a16="http://schemas.microsoft.com/office/drawing/2014/main" id="{0592B51F-EB7B-418D-8616-F06FDDC0D88B}"/>
              </a:ext>
            </a:extLst>
          </p:cNvPr>
          <p:cNvSpPr txBox="1">
            <a:spLocks noChangeArrowheads="1"/>
          </p:cNvSpPr>
          <p:nvPr/>
        </p:nvSpPr>
        <p:spPr bwMode="auto">
          <a:xfrm>
            <a:off x="336550" y="5878513"/>
            <a:ext cx="7556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0000FF"/>
                </a:solidFill>
              </a:rPr>
              <a:t>minelm</a:t>
            </a:r>
          </a:p>
        </p:txBody>
      </p:sp>
      <p:sp>
        <p:nvSpPr>
          <p:cNvPr id="27693" name="Line 89">
            <a:extLst>
              <a:ext uri="{FF2B5EF4-FFF2-40B4-BE49-F238E27FC236}">
                <a16:creationId xmlns:a16="http://schemas.microsoft.com/office/drawing/2014/main" id="{B8371228-6128-4089-8E16-F897F9219621}"/>
              </a:ext>
            </a:extLst>
          </p:cNvPr>
          <p:cNvSpPr>
            <a:spLocks noChangeShapeType="1"/>
          </p:cNvSpPr>
          <p:nvPr/>
        </p:nvSpPr>
        <p:spPr bwMode="auto">
          <a:xfrm flipV="1">
            <a:off x="809625" y="5695950"/>
            <a:ext cx="200025" cy="266700"/>
          </a:xfrm>
          <a:prstGeom prst="line">
            <a:avLst/>
          </a:prstGeom>
          <a:noFill/>
          <a:ln w="19050">
            <a:solidFill>
              <a:srgbClr val="0000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94" name="Text Box 90">
            <a:extLst>
              <a:ext uri="{FF2B5EF4-FFF2-40B4-BE49-F238E27FC236}">
                <a16:creationId xmlns:a16="http://schemas.microsoft.com/office/drawing/2014/main" id="{5B0B5A6C-7272-44EC-AA13-3FBB0C7F9C5C}"/>
              </a:ext>
            </a:extLst>
          </p:cNvPr>
          <p:cNvSpPr txBox="1">
            <a:spLocks noChangeArrowheads="1"/>
          </p:cNvSpPr>
          <p:nvPr/>
        </p:nvSpPr>
        <p:spPr bwMode="auto">
          <a:xfrm>
            <a:off x="8416925" y="5918200"/>
            <a:ext cx="727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lastelm</a:t>
            </a:r>
          </a:p>
        </p:txBody>
      </p:sp>
      <p:sp>
        <p:nvSpPr>
          <p:cNvPr id="27695" name="Line 91">
            <a:extLst>
              <a:ext uri="{FF2B5EF4-FFF2-40B4-BE49-F238E27FC236}">
                <a16:creationId xmlns:a16="http://schemas.microsoft.com/office/drawing/2014/main" id="{D87043D3-8C80-49C7-A1AA-821A670634C2}"/>
              </a:ext>
            </a:extLst>
          </p:cNvPr>
          <p:cNvSpPr>
            <a:spLocks noChangeShapeType="1"/>
          </p:cNvSpPr>
          <p:nvPr/>
        </p:nvSpPr>
        <p:spPr bwMode="auto">
          <a:xfrm flipV="1">
            <a:off x="8677275" y="5715000"/>
            <a:ext cx="0" cy="257175"/>
          </a:xfrm>
          <a:prstGeom prst="line">
            <a:avLst/>
          </a:prstGeom>
          <a:noFill/>
          <a:ln w="19050">
            <a:solidFill>
              <a:srgbClr val="CC99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96" name="Text Box 92">
            <a:extLst>
              <a:ext uri="{FF2B5EF4-FFF2-40B4-BE49-F238E27FC236}">
                <a16:creationId xmlns:a16="http://schemas.microsoft.com/office/drawing/2014/main" id="{D9DBD632-BDEC-4857-B3BF-F92B23952430}"/>
              </a:ext>
            </a:extLst>
          </p:cNvPr>
          <p:cNvSpPr txBox="1">
            <a:spLocks noChangeArrowheads="1"/>
          </p:cNvSpPr>
          <p:nvPr/>
        </p:nvSpPr>
        <p:spPr bwMode="auto">
          <a:xfrm>
            <a:off x="8396288" y="4460875"/>
            <a:ext cx="5603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hsize</a:t>
            </a:r>
          </a:p>
        </p:txBody>
      </p:sp>
      <p:sp>
        <p:nvSpPr>
          <p:cNvPr id="27697" name="Line 93">
            <a:extLst>
              <a:ext uri="{FF2B5EF4-FFF2-40B4-BE49-F238E27FC236}">
                <a16:creationId xmlns:a16="http://schemas.microsoft.com/office/drawing/2014/main" id="{B2FEE515-BAC8-49DC-AA49-71F63E058AFF}"/>
              </a:ext>
            </a:extLst>
          </p:cNvPr>
          <p:cNvSpPr>
            <a:spLocks noChangeShapeType="1"/>
          </p:cNvSpPr>
          <p:nvPr/>
        </p:nvSpPr>
        <p:spPr bwMode="auto">
          <a:xfrm rot="10800000" flipV="1">
            <a:off x="8669338" y="4802188"/>
            <a:ext cx="0" cy="257175"/>
          </a:xfrm>
          <a:prstGeom prst="line">
            <a:avLst/>
          </a:prstGeom>
          <a:noFill/>
          <a:ln w="19050">
            <a:solidFill>
              <a:srgbClr val="FF0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98" name="Line 94">
            <a:extLst>
              <a:ext uri="{FF2B5EF4-FFF2-40B4-BE49-F238E27FC236}">
                <a16:creationId xmlns:a16="http://schemas.microsoft.com/office/drawing/2014/main" id="{7096813E-B257-4A9B-9CF6-431D54C5AE24}"/>
              </a:ext>
            </a:extLst>
          </p:cNvPr>
          <p:cNvSpPr>
            <a:spLocks noChangeShapeType="1"/>
          </p:cNvSpPr>
          <p:nvPr/>
        </p:nvSpPr>
        <p:spPr bwMode="auto">
          <a:xfrm flipH="1">
            <a:off x="8220075" y="4791075"/>
            <a:ext cx="447675" cy="247650"/>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99" name="Text Box 95">
            <a:extLst>
              <a:ext uri="{FF2B5EF4-FFF2-40B4-BE49-F238E27FC236}">
                <a16:creationId xmlns:a16="http://schemas.microsoft.com/office/drawing/2014/main" id="{AA059430-DC36-473F-92B0-2B8126BE7CCF}"/>
              </a:ext>
            </a:extLst>
          </p:cNvPr>
          <p:cNvSpPr txBox="1">
            <a:spLocks noChangeArrowheads="1"/>
          </p:cNvSpPr>
          <p:nvPr/>
        </p:nvSpPr>
        <p:spPr bwMode="auto">
          <a:xfrm>
            <a:off x="644525" y="4510088"/>
            <a:ext cx="2333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i</a:t>
            </a:r>
          </a:p>
        </p:txBody>
      </p:sp>
      <p:sp>
        <p:nvSpPr>
          <p:cNvPr id="27700" name="Line 96">
            <a:extLst>
              <a:ext uri="{FF2B5EF4-FFF2-40B4-BE49-F238E27FC236}">
                <a16:creationId xmlns:a16="http://schemas.microsoft.com/office/drawing/2014/main" id="{071B7EA9-B897-4F7F-8F35-5021F12D39D9}"/>
              </a:ext>
            </a:extLst>
          </p:cNvPr>
          <p:cNvSpPr>
            <a:spLocks noChangeShapeType="1"/>
          </p:cNvSpPr>
          <p:nvPr/>
        </p:nvSpPr>
        <p:spPr bwMode="auto">
          <a:xfrm rot="5400000" flipV="1">
            <a:off x="820737" y="4735513"/>
            <a:ext cx="200025" cy="266700"/>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1" name="Text Box 99">
            <a:extLst>
              <a:ext uri="{FF2B5EF4-FFF2-40B4-BE49-F238E27FC236}">
                <a16:creationId xmlns:a16="http://schemas.microsoft.com/office/drawing/2014/main" id="{4FA1DFB6-1F57-4ABB-9846-BD482F327335}"/>
              </a:ext>
            </a:extLst>
          </p:cNvPr>
          <p:cNvSpPr txBox="1">
            <a:spLocks noChangeArrowheads="1"/>
          </p:cNvSpPr>
          <p:nvPr/>
        </p:nvSpPr>
        <p:spPr bwMode="auto">
          <a:xfrm>
            <a:off x="2282825" y="5929313"/>
            <a:ext cx="3267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Child (</a:t>
            </a:r>
            <a:r>
              <a:rPr lang="tr-TR" altLang="en-US" sz="1200" b="0"/>
              <a:t>index</a:t>
            </a:r>
            <a:r>
              <a:rPr lang="tr-TR" altLang="en-US" sz="1400"/>
              <a:t> </a:t>
            </a:r>
            <a:r>
              <a:rPr lang="tr-TR" altLang="en-US" sz="1200" b="0"/>
              <a:t>pointing to child with smaller key</a:t>
            </a:r>
            <a:r>
              <a:rPr lang="tr-TR" altLang="en-US" sz="1400"/>
              <a:t>) </a:t>
            </a:r>
          </a:p>
        </p:txBody>
      </p:sp>
      <p:sp>
        <p:nvSpPr>
          <p:cNvPr id="27702" name="Line 100">
            <a:extLst>
              <a:ext uri="{FF2B5EF4-FFF2-40B4-BE49-F238E27FC236}">
                <a16:creationId xmlns:a16="http://schemas.microsoft.com/office/drawing/2014/main" id="{E94B9E12-A9D0-445B-83B5-3CA1B4229851}"/>
              </a:ext>
            </a:extLst>
          </p:cNvPr>
          <p:cNvSpPr>
            <a:spLocks noChangeShapeType="1"/>
          </p:cNvSpPr>
          <p:nvPr/>
        </p:nvSpPr>
        <p:spPr bwMode="auto">
          <a:xfrm flipH="1" flipV="1">
            <a:off x="1524000" y="5762625"/>
            <a:ext cx="838200" cy="323850"/>
          </a:xfrm>
          <a:prstGeom prst="line">
            <a:avLst/>
          </a:prstGeom>
          <a:noFill/>
          <a:ln w="25400">
            <a:solidFill>
              <a:srgbClr val="00FF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3" name="Line 101">
            <a:extLst>
              <a:ext uri="{FF2B5EF4-FFF2-40B4-BE49-F238E27FC236}">
                <a16:creationId xmlns:a16="http://schemas.microsoft.com/office/drawing/2014/main" id="{F6DAA664-7A1E-457F-917D-802106F578AE}"/>
              </a:ext>
            </a:extLst>
          </p:cNvPr>
          <p:cNvSpPr>
            <a:spLocks noChangeShapeType="1"/>
          </p:cNvSpPr>
          <p:nvPr/>
        </p:nvSpPr>
        <p:spPr bwMode="auto">
          <a:xfrm flipH="1" flipV="1">
            <a:off x="1971675" y="5772150"/>
            <a:ext cx="400050" cy="314325"/>
          </a:xfrm>
          <a:prstGeom prst="line">
            <a:avLst/>
          </a:prstGeom>
          <a:noFill/>
          <a:ln w="25400">
            <a:solidFill>
              <a:schemeClr val="folHlink"/>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4" name="Text Box 102">
            <a:extLst>
              <a:ext uri="{FF2B5EF4-FFF2-40B4-BE49-F238E27FC236}">
                <a16:creationId xmlns:a16="http://schemas.microsoft.com/office/drawing/2014/main" id="{C831D8EB-AF39-4CC3-800D-952995E5E23F}"/>
              </a:ext>
            </a:extLst>
          </p:cNvPr>
          <p:cNvSpPr txBox="1">
            <a:spLocks noChangeArrowheads="1"/>
          </p:cNvSpPr>
          <p:nvPr/>
        </p:nvSpPr>
        <p:spPr bwMode="auto">
          <a:xfrm>
            <a:off x="1417638" y="1454150"/>
            <a:ext cx="558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child</a:t>
            </a:r>
          </a:p>
        </p:txBody>
      </p:sp>
      <p:sp>
        <p:nvSpPr>
          <p:cNvPr id="27705" name="Line 103">
            <a:extLst>
              <a:ext uri="{FF2B5EF4-FFF2-40B4-BE49-F238E27FC236}">
                <a16:creationId xmlns:a16="http://schemas.microsoft.com/office/drawing/2014/main" id="{7C3B0A0C-F591-45A4-BB66-784A0F596410}"/>
              </a:ext>
            </a:extLst>
          </p:cNvPr>
          <p:cNvSpPr>
            <a:spLocks noChangeShapeType="1"/>
          </p:cNvSpPr>
          <p:nvPr/>
        </p:nvSpPr>
        <p:spPr bwMode="auto">
          <a:xfrm>
            <a:off x="1830388" y="1725613"/>
            <a:ext cx="495300" cy="447675"/>
          </a:xfrm>
          <a:prstGeom prst="line">
            <a:avLst/>
          </a:prstGeom>
          <a:noFill/>
          <a:ln w="25400">
            <a:solidFill>
              <a:srgbClr val="00FF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6" name="Line 104">
            <a:extLst>
              <a:ext uri="{FF2B5EF4-FFF2-40B4-BE49-F238E27FC236}">
                <a16:creationId xmlns:a16="http://schemas.microsoft.com/office/drawing/2014/main" id="{25DE5F19-0297-41A1-B956-4598B97F3FEC}"/>
              </a:ext>
            </a:extLst>
          </p:cNvPr>
          <p:cNvSpPr>
            <a:spLocks noChangeShapeType="1"/>
          </p:cNvSpPr>
          <p:nvPr/>
        </p:nvSpPr>
        <p:spPr bwMode="auto">
          <a:xfrm>
            <a:off x="1839913" y="1725613"/>
            <a:ext cx="4638675" cy="571500"/>
          </a:xfrm>
          <a:prstGeom prst="line">
            <a:avLst/>
          </a:prstGeom>
          <a:noFill/>
          <a:ln w="25400">
            <a:solidFill>
              <a:schemeClr val="folHlink"/>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7" name="Text Box 112">
            <a:extLst>
              <a:ext uri="{FF2B5EF4-FFF2-40B4-BE49-F238E27FC236}">
                <a16:creationId xmlns:a16="http://schemas.microsoft.com/office/drawing/2014/main" id="{C10A07EF-9D36-4898-B255-56BB6A71E048}"/>
              </a:ext>
            </a:extLst>
          </p:cNvPr>
          <p:cNvSpPr txBox="1">
            <a:spLocks noChangeArrowheads="1"/>
          </p:cNvSpPr>
          <p:nvPr/>
        </p:nvSpPr>
        <p:spPr bwMode="auto">
          <a:xfrm>
            <a:off x="5711825" y="1414463"/>
            <a:ext cx="7556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0000FF"/>
                </a:solidFill>
              </a:rPr>
              <a:t>minelm</a:t>
            </a:r>
          </a:p>
        </p:txBody>
      </p:sp>
      <p:sp>
        <p:nvSpPr>
          <p:cNvPr id="27708" name="Line 113">
            <a:extLst>
              <a:ext uri="{FF2B5EF4-FFF2-40B4-BE49-F238E27FC236}">
                <a16:creationId xmlns:a16="http://schemas.microsoft.com/office/drawing/2014/main" id="{19FE9802-31F7-4156-AB8C-3A854EEAAD9E}"/>
              </a:ext>
            </a:extLst>
          </p:cNvPr>
          <p:cNvSpPr>
            <a:spLocks noChangeShapeType="1"/>
          </p:cNvSpPr>
          <p:nvPr/>
        </p:nvSpPr>
        <p:spPr bwMode="auto">
          <a:xfrm flipH="1" flipV="1">
            <a:off x="4879975" y="1593850"/>
            <a:ext cx="847725" cy="0"/>
          </a:xfrm>
          <a:prstGeom prst="line">
            <a:avLst/>
          </a:prstGeom>
          <a:noFill/>
          <a:ln w="19050">
            <a:solidFill>
              <a:srgbClr val="0000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09" name="Text Box 114">
            <a:extLst>
              <a:ext uri="{FF2B5EF4-FFF2-40B4-BE49-F238E27FC236}">
                <a16:creationId xmlns:a16="http://schemas.microsoft.com/office/drawing/2014/main" id="{BC7DA410-6B37-4B2D-AAA1-F1E0E82FBB11}"/>
              </a:ext>
            </a:extLst>
          </p:cNvPr>
          <p:cNvSpPr txBox="1">
            <a:spLocks noChangeArrowheads="1"/>
          </p:cNvSpPr>
          <p:nvPr/>
        </p:nvSpPr>
        <p:spPr bwMode="auto">
          <a:xfrm>
            <a:off x="3817938" y="1130300"/>
            <a:ext cx="233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i</a:t>
            </a:r>
          </a:p>
        </p:txBody>
      </p:sp>
      <p:sp>
        <p:nvSpPr>
          <p:cNvPr id="27710" name="Line 115">
            <a:extLst>
              <a:ext uri="{FF2B5EF4-FFF2-40B4-BE49-F238E27FC236}">
                <a16:creationId xmlns:a16="http://schemas.microsoft.com/office/drawing/2014/main" id="{6FBA8E48-F547-4353-9B3E-813D8A8CACC7}"/>
              </a:ext>
            </a:extLst>
          </p:cNvPr>
          <p:cNvSpPr>
            <a:spLocks noChangeShapeType="1"/>
          </p:cNvSpPr>
          <p:nvPr/>
        </p:nvSpPr>
        <p:spPr bwMode="auto">
          <a:xfrm rot="5400000" flipV="1">
            <a:off x="3994150" y="1355726"/>
            <a:ext cx="200025" cy="266700"/>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11" name="Freeform 116">
            <a:extLst>
              <a:ext uri="{FF2B5EF4-FFF2-40B4-BE49-F238E27FC236}">
                <a16:creationId xmlns:a16="http://schemas.microsoft.com/office/drawing/2014/main" id="{3D39B942-A628-41F7-A52A-B1A35D319692}"/>
              </a:ext>
            </a:extLst>
          </p:cNvPr>
          <p:cNvSpPr>
            <a:spLocks/>
          </p:cNvSpPr>
          <p:nvPr/>
        </p:nvSpPr>
        <p:spPr bwMode="auto">
          <a:xfrm>
            <a:off x="1085850" y="5753100"/>
            <a:ext cx="428625" cy="144463"/>
          </a:xfrm>
          <a:custGeom>
            <a:avLst/>
            <a:gdLst>
              <a:gd name="T0" fmla="*/ 680442188 w 270"/>
              <a:gd name="T1" fmla="*/ 15120990 h 91"/>
              <a:gd name="T2" fmla="*/ 272176875 w 270"/>
              <a:gd name="T3" fmla="*/ 226814848 h 91"/>
              <a:gd name="T4" fmla="*/ 0 w 270"/>
              <a:gd name="T5" fmla="*/ 0 h 91"/>
              <a:gd name="T6" fmla="*/ 0 60000 65536"/>
              <a:gd name="T7" fmla="*/ 0 60000 65536"/>
              <a:gd name="T8" fmla="*/ 0 60000 65536"/>
            </a:gdLst>
            <a:ahLst/>
            <a:cxnLst>
              <a:cxn ang="T6">
                <a:pos x="T0" y="T1"/>
              </a:cxn>
              <a:cxn ang="T7">
                <a:pos x="T2" y="T3"/>
              </a:cxn>
              <a:cxn ang="T8">
                <a:pos x="T4" y="T5"/>
              </a:cxn>
            </a:cxnLst>
            <a:rect l="0" t="0" r="r" b="b"/>
            <a:pathLst>
              <a:path w="270" h="91">
                <a:moveTo>
                  <a:pt x="270" y="6"/>
                </a:moveTo>
                <a:cubicBezTo>
                  <a:pt x="211" y="48"/>
                  <a:pt x="153" y="91"/>
                  <a:pt x="108" y="90"/>
                </a:cubicBezTo>
                <a:cubicBezTo>
                  <a:pt x="63" y="89"/>
                  <a:pt x="31" y="44"/>
                  <a:pt x="0" y="0"/>
                </a:cubicBezTo>
              </a:path>
            </a:pathLst>
          </a:custGeom>
          <a:noFill/>
          <a:ln w="25400" cap="flat">
            <a:solidFill>
              <a:srgbClr val="FF0000"/>
            </a:solidFill>
            <a:prstDash val="dash"/>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Veri Yer Tutucusu 3">
            <a:extLst>
              <a:ext uri="{FF2B5EF4-FFF2-40B4-BE49-F238E27FC236}">
                <a16:creationId xmlns:a16="http://schemas.microsoft.com/office/drawing/2014/main" id="{36AAF55F-28EE-4479-83EA-2BE7A1187EE9}"/>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9132C16-00D8-4E75-8B43-8472CE9588AF}" type="datetime4">
              <a:rPr lang="en-US" altLang="en-US" sz="1400" smtClean="0"/>
              <a:pPr>
                <a:spcBef>
                  <a:spcPct val="0"/>
                </a:spcBef>
                <a:buFontTx/>
                <a:buNone/>
              </a:pPr>
              <a:t>December 14, 2024</a:t>
            </a:fld>
            <a:endParaRPr lang="en-US" altLang="en-US" sz="1400"/>
          </a:p>
        </p:txBody>
      </p:sp>
      <p:sp>
        <p:nvSpPr>
          <p:cNvPr id="28675" name="Alt Bilgi Yer Tutucusu 4">
            <a:extLst>
              <a:ext uri="{FF2B5EF4-FFF2-40B4-BE49-F238E27FC236}">
                <a16:creationId xmlns:a16="http://schemas.microsoft.com/office/drawing/2014/main" id="{BCFF15C4-7072-4C09-8F6D-B82643DF05A4}"/>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28676" name="Slayt Numarası Yer Tutucusu 5">
            <a:extLst>
              <a:ext uri="{FF2B5EF4-FFF2-40B4-BE49-F238E27FC236}">
                <a16:creationId xmlns:a16="http://schemas.microsoft.com/office/drawing/2014/main" id="{2BE86553-FF32-445B-BC08-B0DB06D67D36}"/>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132A56A-F870-4BDD-B0AA-2CDD7A6639B5}" type="slidenum">
              <a:rPr lang="en-US" altLang="en-US" sz="1400" smtClean="0"/>
              <a:pPr>
                <a:spcBef>
                  <a:spcPct val="0"/>
                </a:spcBef>
                <a:buFontTx/>
                <a:buNone/>
              </a:pPr>
              <a:t>24</a:t>
            </a:fld>
            <a:endParaRPr lang="en-US" altLang="en-US" sz="1400"/>
          </a:p>
        </p:txBody>
      </p:sp>
      <p:sp>
        <p:nvSpPr>
          <p:cNvPr id="28677" name="Line 103">
            <a:extLst>
              <a:ext uri="{FF2B5EF4-FFF2-40B4-BE49-F238E27FC236}">
                <a16:creationId xmlns:a16="http://schemas.microsoft.com/office/drawing/2014/main" id="{31747555-9DC9-4FD7-B163-1C729CDF20EB}"/>
              </a:ext>
            </a:extLst>
          </p:cNvPr>
          <p:cNvSpPr>
            <a:spLocks noChangeShapeType="1"/>
          </p:cNvSpPr>
          <p:nvPr/>
        </p:nvSpPr>
        <p:spPr bwMode="auto">
          <a:xfrm>
            <a:off x="1830388" y="1725613"/>
            <a:ext cx="1485900" cy="1200150"/>
          </a:xfrm>
          <a:prstGeom prst="line">
            <a:avLst/>
          </a:prstGeom>
          <a:noFill/>
          <a:ln w="25400">
            <a:solidFill>
              <a:srgbClr val="00FF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8" name="Line 3">
            <a:extLst>
              <a:ext uri="{FF2B5EF4-FFF2-40B4-BE49-F238E27FC236}">
                <a16:creationId xmlns:a16="http://schemas.microsoft.com/office/drawing/2014/main" id="{5A89AFBE-9764-45C8-B4CF-F27E424784CD}"/>
              </a:ext>
            </a:extLst>
          </p:cNvPr>
          <p:cNvSpPr>
            <a:spLocks noChangeShapeType="1"/>
          </p:cNvSpPr>
          <p:nvPr/>
        </p:nvSpPr>
        <p:spPr bwMode="auto">
          <a:xfrm flipH="1" flipV="1">
            <a:off x="1924050" y="4562475"/>
            <a:ext cx="6410325" cy="1447800"/>
          </a:xfrm>
          <a:prstGeom prst="line">
            <a:avLst/>
          </a:prstGeom>
          <a:noFill/>
          <a:ln w="25400">
            <a:solidFill>
              <a:srgbClr val="CC99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9" name="Rectangle 4">
            <a:extLst>
              <a:ext uri="{FF2B5EF4-FFF2-40B4-BE49-F238E27FC236}">
                <a16:creationId xmlns:a16="http://schemas.microsoft.com/office/drawing/2014/main" id="{07EAECD0-FECD-40C9-A2DE-2086A3C1F2C6}"/>
              </a:ext>
            </a:extLst>
          </p:cNvPr>
          <p:cNvSpPr>
            <a:spLocks noGrp="1" noChangeArrowheads="1"/>
          </p:cNvSpPr>
          <p:nvPr>
            <p:ph type="title"/>
          </p:nvPr>
        </p:nvSpPr>
        <p:spPr/>
        <p:txBody>
          <a:bodyPr/>
          <a:lstStyle/>
          <a:p>
            <a:pPr eaLnBrk="1" hangingPunct="1"/>
            <a:r>
              <a:rPr lang="tr-TR" altLang="en-US" i="1"/>
              <a:t>Removing 8 ...</a:t>
            </a:r>
            <a:endParaRPr lang="en-US" altLang="en-US" i="1"/>
          </a:p>
        </p:txBody>
      </p:sp>
      <p:sp>
        <p:nvSpPr>
          <p:cNvPr id="28680" name="Oval 5">
            <a:extLst>
              <a:ext uri="{FF2B5EF4-FFF2-40B4-BE49-F238E27FC236}">
                <a16:creationId xmlns:a16="http://schemas.microsoft.com/office/drawing/2014/main" id="{F006BA4C-143D-4FDB-89E0-33EEBFA0082A}"/>
              </a:ext>
            </a:extLst>
          </p:cNvPr>
          <p:cNvSpPr>
            <a:spLocks noChangeArrowheads="1"/>
          </p:cNvSpPr>
          <p:nvPr/>
        </p:nvSpPr>
        <p:spPr bwMode="auto">
          <a:xfrm>
            <a:off x="4318000" y="1438275"/>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28681" name="Oval 6">
            <a:extLst>
              <a:ext uri="{FF2B5EF4-FFF2-40B4-BE49-F238E27FC236}">
                <a16:creationId xmlns:a16="http://schemas.microsoft.com/office/drawing/2014/main" id="{EFA6442B-BA40-4113-9C10-3C36079C7766}"/>
              </a:ext>
            </a:extLst>
          </p:cNvPr>
          <p:cNvSpPr>
            <a:spLocks noChangeArrowheads="1"/>
          </p:cNvSpPr>
          <p:nvPr/>
        </p:nvSpPr>
        <p:spPr bwMode="auto">
          <a:xfrm>
            <a:off x="2159000" y="2159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28682" name="Oval 7">
            <a:extLst>
              <a:ext uri="{FF2B5EF4-FFF2-40B4-BE49-F238E27FC236}">
                <a16:creationId xmlns:a16="http://schemas.microsoft.com/office/drawing/2014/main" id="{F6AA6E0F-CB44-44FA-84E1-102B4587F254}"/>
              </a:ext>
            </a:extLst>
          </p:cNvPr>
          <p:cNvSpPr>
            <a:spLocks noChangeArrowheads="1"/>
          </p:cNvSpPr>
          <p:nvPr/>
        </p:nvSpPr>
        <p:spPr bwMode="auto">
          <a:xfrm>
            <a:off x="6477000" y="2159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28683" name="Oval 8">
            <a:extLst>
              <a:ext uri="{FF2B5EF4-FFF2-40B4-BE49-F238E27FC236}">
                <a16:creationId xmlns:a16="http://schemas.microsoft.com/office/drawing/2014/main" id="{DE317480-A2AC-4DC1-896F-EE8AA04B630F}"/>
              </a:ext>
            </a:extLst>
          </p:cNvPr>
          <p:cNvSpPr>
            <a:spLocks noChangeArrowheads="1"/>
          </p:cNvSpPr>
          <p:nvPr/>
        </p:nvSpPr>
        <p:spPr bwMode="auto">
          <a:xfrm>
            <a:off x="1079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28684" name="Oval 9">
            <a:extLst>
              <a:ext uri="{FF2B5EF4-FFF2-40B4-BE49-F238E27FC236}">
                <a16:creationId xmlns:a16="http://schemas.microsoft.com/office/drawing/2014/main" id="{3A211369-C0F4-4D70-8E6C-51E311381B17}"/>
              </a:ext>
            </a:extLst>
          </p:cNvPr>
          <p:cNvSpPr>
            <a:spLocks noChangeArrowheads="1"/>
          </p:cNvSpPr>
          <p:nvPr/>
        </p:nvSpPr>
        <p:spPr bwMode="auto">
          <a:xfrm>
            <a:off x="3238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28685" name="Oval 10">
            <a:extLst>
              <a:ext uri="{FF2B5EF4-FFF2-40B4-BE49-F238E27FC236}">
                <a16:creationId xmlns:a16="http://schemas.microsoft.com/office/drawing/2014/main" id="{135F43E2-94D4-40BE-BE07-0D6D6F6FDAA8}"/>
              </a:ext>
            </a:extLst>
          </p:cNvPr>
          <p:cNvSpPr>
            <a:spLocks noChangeArrowheads="1"/>
          </p:cNvSpPr>
          <p:nvPr/>
        </p:nvSpPr>
        <p:spPr bwMode="auto">
          <a:xfrm>
            <a:off x="5397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27</a:t>
            </a:r>
          </a:p>
        </p:txBody>
      </p:sp>
      <p:sp>
        <p:nvSpPr>
          <p:cNvPr id="28686" name="Oval 11">
            <a:extLst>
              <a:ext uri="{FF2B5EF4-FFF2-40B4-BE49-F238E27FC236}">
                <a16:creationId xmlns:a16="http://schemas.microsoft.com/office/drawing/2014/main" id="{78829CC2-F8AC-47B3-B9AF-FAD48D6242E5}"/>
              </a:ext>
            </a:extLst>
          </p:cNvPr>
          <p:cNvSpPr>
            <a:spLocks noChangeArrowheads="1"/>
          </p:cNvSpPr>
          <p:nvPr/>
        </p:nvSpPr>
        <p:spPr bwMode="auto">
          <a:xfrm>
            <a:off x="7556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23</a:t>
            </a:r>
          </a:p>
        </p:txBody>
      </p:sp>
      <p:sp>
        <p:nvSpPr>
          <p:cNvPr id="28687" name="Oval 12">
            <a:extLst>
              <a:ext uri="{FF2B5EF4-FFF2-40B4-BE49-F238E27FC236}">
                <a16:creationId xmlns:a16="http://schemas.microsoft.com/office/drawing/2014/main" id="{7C993129-364F-479C-B530-3B250F011910}"/>
              </a:ext>
            </a:extLst>
          </p:cNvPr>
          <p:cNvSpPr>
            <a:spLocks noChangeArrowheads="1"/>
          </p:cNvSpPr>
          <p:nvPr/>
        </p:nvSpPr>
        <p:spPr bwMode="auto">
          <a:xfrm>
            <a:off x="539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92</a:t>
            </a:r>
          </a:p>
        </p:txBody>
      </p:sp>
      <p:sp>
        <p:nvSpPr>
          <p:cNvPr id="28688" name="Oval 13">
            <a:extLst>
              <a:ext uri="{FF2B5EF4-FFF2-40B4-BE49-F238E27FC236}">
                <a16:creationId xmlns:a16="http://schemas.microsoft.com/office/drawing/2014/main" id="{77750A29-381A-4FD8-ADD4-EF105CF5138D}"/>
              </a:ext>
            </a:extLst>
          </p:cNvPr>
          <p:cNvSpPr>
            <a:spLocks noChangeArrowheads="1"/>
          </p:cNvSpPr>
          <p:nvPr/>
        </p:nvSpPr>
        <p:spPr bwMode="auto">
          <a:xfrm>
            <a:off x="1619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93</a:t>
            </a:r>
          </a:p>
        </p:txBody>
      </p:sp>
      <p:sp>
        <p:nvSpPr>
          <p:cNvPr id="28689" name="Oval 14">
            <a:extLst>
              <a:ext uri="{FF2B5EF4-FFF2-40B4-BE49-F238E27FC236}">
                <a16:creationId xmlns:a16="http://schemas.microsoft.com/office/drawing/2014/main" id="{DAE727AF-D8FF-41C4-A906-7458C68B7AFE}"/>
              </a:ext>
            </a:extLst>
          </p:cNvPr>
          <p:cNvSpPr>
            <a:spLocks noChangeArrowheads="1"/>
          </p:cNvSpPr>
          <p:nvPr/>
        </p:nvSpPr>
        <p:spPr bwMode="auto">
          <a:xfrm>
            <a:off x="2698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28690" name="Oval 15">
            <a:extLst>
              <a:ext uri="{FF2B5EF4-FFF2-40B4-BE49-F238E27FC236}">
                <a16:creationId xmlns:a16="http://schemas.microsoft.com/office/drawing/2014/main" id="{B87C46C7-145F-49AE-AEF6-21A6E0C13848}"/>
              </a:ext>
            </a:extLst>
          </p:cNvPr>
          <p:cNvSpPr>
            <a:spLocks noChangeArrowheads="1"/>
          </p:cNvSpPr>
          <p:nvPr/>
        </p:nvSpPr>
        <p:spPr bwMode="auto">
          <a:xfrm>
            <a:off x="3778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116</a:t>
            </a:r>
          </a:p>
        </p:txBody>
      </p:sp>
      <p:sp>
        <p:nvSpPr>
          <p:cNvPr id="28691" name="Oval 16">
            <a:extLst>
              <a:ext uri="{FF2B5EF4-FFF2-40B4-BE49-F238E27FC236}">
                <a16:creationId xmlns:a16="http://schemas.microsoft.com/office/drawing/2014/main" id="{654E5A2D-1D96-4950-9A1D-6ECD7F3A75D4}"/>
              </a:ext>
            </a:extLst>
          </p:cNvPr>
          <p:cNvSpPr>
            <a:spLocks noChangeArrowheads="1"/>
          </p:cNvSpPr>
          <p:nvPr/>
        </p:nvSpPr>
        <p:spPr bwMode="auto">
          <a:xfrm>
            <a:off x="4857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28692" name="Oval 17">
            <a:extLst>
              <a:ext uri="{FF2B5EF4-FFF2-40B4-BE49-F238E27FC236}">
                <a16:creationId xmlns:a16="http://schemas.microsoft.com/office/drawing/2014/main" id="{61A27C0D-FF37-45A2-8A42-ED816B0B19E7}"/>
              </a:ext>
            </a:extLst>
          </p:cNvPr>
          <p:cNvSpPr>
            <a:spLocks noChangeArrowheads="1"/>
          </p:cNvSpPr>
          <p:nvPr/>
        </p:nvSpPr>
        <p:spPr bwMode="auto">
          <a:xfrm>
            <a:off x="5937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28693" name="Oval 18">
            <a:extLst>
              <a:ext uri="{FF2B5EF4-FFF2-40B4-BE49-F238E27FC236}">
                <a16:creationId xmlns:a16="http://schemas.microsoft.com/office/drawing/2014/main" id="{547DC0D9-35D3-427C-9D3A-BFB5CBF081AD}"/>
              </a:ext>
            </a:extLst>
          </p:cNvPr>
          <p:cNvSpPr>
            <a:spLocks noChangeArrowheads="1"/>
          </p:cNvSpPr>
          <p:nvPr/>
        </p:nvSpPr>
        <p:spPr bwMode="auto">
          <a:xfrm>
            <a:off x="7016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34</a:t>
            </a:r>
          </a:p>
        </p:txBody>
      </p:sp>
      <p:sp>
        <p:nvSpPr>
          <p:cNvPr id="28694" name="Oval 19">
            <a:extLst>
              <a:ext uri="{FF2B5EF4-FFF2-40B4-BE49-F238E27FC236}">
                <a16:creationId xmlns:a16="http://schemas.microsoft.com/office/drawing/2014/main" id="{85FFBCD0-AEBC-4E12-BB55-BB39A571C403}"/>
              </a:ext>
            </a:extLst>
          </p:cNvPr>
          <p:cNvSpPr>
            <a:spLocks noChangeArrowheads="1"/>
          </p:cNvSpPr>
          <p:nvPr/>
        </p:nvSpPr>
        <p:spPr bwMode="auto">
          <a:xfrm>
            <a:off x="8096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66</a:t>
            </a:r>
          </a:p>
        </p:txBody>
      </p:sp>
      <p:sp>
        <p:nvSpPr>
          <p:cNvPr id="28695" name="Oval 20">
            <a:extLst>
              <a:ext uri="{FF2B5EF4-FFF2-40B4-BE49-F238E27FC236}">
                <a16:creationId xmlns:a16="http://schemas.microsoft.com/office/drawing/2014/main" id="{D7649846-9A03-4232-81AB-417D7EDA7347}"/>
              </a:ext>
            </a:extLst>
          </p:cNvPr>
          <p:cNvSpPr>
            <a:spLocks noChangeArrowheads="1"/>
          </p:cNvSpPr>
          <p:nvPr/>
        </p:nvSpPr>
        <p:spPr bwMode="auto">
          <a:xfrm>
            <a:off x="80962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p>
        </p:txBody>
      </p:sp>
      <p:sp>
        <p:nvSpPr>
          <p:cNvPr id="28696" name="Oval 21">
            <a:extLst>
              <a:ext uri="{FF2B5EF4-FFF2-40B4-BE49-F238E27FC236}">
                <a16:creationId xmlns:a16="http://schemas.microsoft.com/office/drawing/2014/main" id="{3EAF2111-9325-44CE-BE0F-430289CDB394}"/>
              </a:ext>
            </a:extLst>
          </p:cNvPr>
          <p:cNvSpPr>
            <a:spLocks noChangeArrowheads="1"/>
          </p:cNvSpPr>
          <p:nvPr/>
        </p:nvSpPr>
        <p:spPr bwMode="auto">
          <a:xfrm>
            <a:off x="26987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111</a:t>
            </a:r>
          </a:p>
        </p:txBody>
      </p:sp>
      <p:cxnSp>
        <p:nvCxnSpPr>
          <p:cNvPr id="28697" name="AutoShape 22">
            <a:extLst>
              <a:ext uri="{FF2B5EF4-FFF2-40B4-BE49-F238E27FC236}">
                <a16:creationId xmlns:a16="http://schemas.microsoft.com/office/drawing/2014/main" id="{AE1348FC-CD00-4A36-80E3-987966DA1F30}"/>
              </a:ext>
            </a:extLst>
          </p:cNvPr>
          <p:cNvCxnSpPr>
            <a:cxnSpLocks noChangeShapeType="1"/>
            <a:stCxn id="28680" idx="4"/>
            <a:endCxn id="28681" idx="0"/>
          </p:cNvCxnSpPr>
          <p:nvPr/>
        </p:nvCxnSpPr>
        <p:spPr bwMode="auto">
          <a:xfrm flipH="1">
            <a:off x="2416175" y="1762125"/>
            <a:ext cx="215900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698" name="AutoShape 23">
            <a:extLst>
              <a:ext uri="{FF2B5EF4-FFF2-40B4-BE49-F238E27FC236}">
                <a16:creationId xmlns:a16="http://schemas.microsoft.com/office/drawing/2014/main" id="{03D84D63-2C49-41CF-88B1-BFB35F2EEFE3}"/>
              </a:ext>
            </a:extLst>
          </p:cNvPr>
          <p:cNvCxnSpPr>
            <a:cxnSpLocks noChangeShapeType="1"/>
            <a:stCxn id="28680" idx="4"/>
            <a:endCxn id="28682" idx="0"/>
          </p:cNvCxnSpPr>
          <p:nvPr/>
        </p:nvCxnSpPr>
        <p:spPr bwMode="auto">
          <a:xfrm>
            <a:off x="4575175" y="1762125"/>
            <a:ext cx="215900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699" name="AutoShape 24">
            <a:extLst>
              <a:ext uri="{FF2B5EF4-FFF2-40B4-BE49-F238E27FC236}">
                <a16:creationId xmlns:a16="http://schemas.microsoft.com/office/drawing/2014/main" id="{504F6489-D9C7-48DC-AF53-8C672A6F17EC}"/>
              </a:ext>
            </a:extLst>
          </p:cNvPr>
          <p:cNvCxnSpPr>
            <a:cxnSpLocks noChangeShapeType="1"/>
            <a:stCxn id="28681" idx="4"/>
            <a:endCxn id="28683" idx="0"/>
          </p:cNvCxnSpPr>
          <p:nvPr/>
        </p:nvCxnSpPr>
        <p:spPr bwMode="auto">
          <a:xfrm flipH="1">
            <a:off x="13366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00" name="AutoShape 25">
            <a:extLst>
              <a:ext uri="{FF2B5EF4-FFF2-40B4-BE49-F238E27FC236}">
                <a16:creationId xmlns:a16="http://schemas.microsoft.com/office/drawing/2014/main" id="{2D9E32FC-BF7A-4E58-956F-7C9F3E38B9DA}"/>
              </a:ext>
            </a:extLst>
          </p:cNvPr>
          <p:cNvCxnSpPr>
            <a:cxnSpLocks noChangeShapeType="1"/>
            <a:stCxn id="28681" idx="4"/>
            <a:endCxn id="28684" idx="0"/>
          </p:cNvCxnSpPr>
          <p:nvPr/>
        </p:nvCxnSpPr>
        <p:spPr bwMode="auto">
          <a:xfrm>
            <a:off x="24161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01" name="AutoShape 26">
            <a:extLst>
              <a:ext uri="{FF2B5EF4-FFF2-40B4-BE49-F238E27FC236}">
                <a16:creationId xmlns:a16="http://schemas.microsoft.com/office/drawing/2014/main" id="{D2DC9B52-A096-4CF4-ABA5-067E1E313EF0}"/>
              </a:ext>
            </a:extLst>
          </p:cNvPr>
          <p:cNvCxnSpPr>
            <a:cxnSpLocks noChangeShapeType="1"/>
            <a:stCxn id="28682" idx="4"/>
            <a:endCxn id="28685" idx="0"/>
          </p:cNvCxnSpPr>
          <p:nvPr/>
        </p:nvCxnSpPr>
        <p:spPr bwMode="auto">
          <a:xfrm flipH="1">
            <a:off x="56546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02" name="AutoShape 27">
            <a:extLst>
              <a:ext uri="{FF2B5EF4-FFF2-40B4-BE49-F238E27FC236}">
                <a16:creationId xmlns:a16="http://schemas.microsoft.com/office/drawing/2014/main" id="{58399836-6492-48A9-ADD0-3313752E86E2}"/>
              </a:ext>
            </a:extLst>
          </p:cNvPr>
          <p:cNvCxnSpPr>
            <a:cxnSpLocks noChangeShapeType="1"/>
            <a:stCxn id="28682" idx="4"/>
            <a:endCxn id="28686" idx="0"/>
          </p:cNvCxnSpPr>
          <p:nvPr/>
        </p:nvCxnSpPr>
        <p:spPr bwMode="auto">
          <a:xfrm>
            <a:off x="67341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03" name="AutoShape 28">
            <a:extLst>
              <a:ext uri="{FF2B5EF4-FFF2-40B4-BE49-F238E27FC236}">
                <a16:creationId xmlns:a16="http://schemas.microsoft.com/office/drawing/2014/main" id="{A0BD6D41-BA68-463B-B64B-B64FAB3A7B21}"/>
              </a:ext>
            </a:extLst>
          </p:cNvPr>
          <p:cNvCxnSpPr>
            <a:cxnSpLocks noChangeShapeType="1"/>
            <a:stCxn id="28683" idx="4"/>
            <a:endCxn id="28687" idx="0"/>
          </p:cNvCxnSpPr>
          <p:nvPr/>
        </p:nvCxnSpPr>
        <p:spPr bwMode="auto">
          <a:xfrm flipH="1">
            <a:off x="796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04" name="AutoShape 29">
            <a:extLst>
              <a:ext uri="{FF2B5EF4-FFF2-40B4-BE49-F238E27FC236}">
                <a16:creationId xmlns:a16="http://schemas.microsoft.com/office/drawing/2014/main" id="{98A753CB-EC6C-411A-9A7E-758D08B45572}"/>
              </a:ext>
            </a:extLst>
          </p:cNvPr>
          <p:cNvCxnSpPr>
            <a:cxnSpLocks noChangeShapeType="1"/>
            <a:stCxn id="28684" idx="4"/>
            <a:endCxn id="28689" idx="0"/>
          </p:cNvCxnSpPr>
          <p:nvPr/>
        </p:nvCxnSpPr>
        <p:spPr bwMode="auto">
          <a:xfrm flipH="1">
            <a:off x="2955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05" name="AutoShape 30">
            <a:extLst>
              <a:ext uri="{FF2B5EF4-FFF2-40B4-BE49-F238E27FC236}">
                <a16:creationId xmlns:a16="http://schemas.microsoft.com/office/drawing/2014/main" id="{209240CB-9012-4345-825A-6822A57355E9}"/>
              </a:ext>
            </a:extLst>
          </p:cNvPr>
          <p:cNvCxnSpPr>
            <a:cxnSpLocks noChangeShapeType="1"/>
            <a:stCxn id="28685" idx="4"/>
            <a:endCxn id="28691" idx="0"/>
          </p:cNvCxnSpPr>
          <p:nvPr/>
        </p:nvCxnSpPr>
        <p:spPr bwMode="auto">
          <a:xfrm flipH="1">
            <a:off x="5114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06" name="AutoShape 31">
            <a:extLst>
              <a:ext uri="{FF2B5EF4-FFF2-40B4-BE49-F238E27FC236}">
                <a16:creationId xmlns:a16="http://schemas.microsoft.com/office/drawing/2014/main" id="{06B1B504-4E3A-4913-B856-304A9E4EB9F7}"/>
              </a:ext>
            </a:extLst>
          </p:cNvPr>
          <p:cNvCxnSpPr>
            <a:cxnSpLocks noChangeShapeType="1"/>
            <a:stCxn id="28686" idx="4"/>
            <a:endCxn id="28693" idx="0"/>
          </p:cNvCxnSpPr>
          <p:nvPr/>
        </p:nvCxnSpPr>
        <p:spPr bwMode="auto">
          <a:xfrm flipH="1">
            <a:off x="7273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07" name="AutoShape 32">
            <a:extLst>
              <a:ext uri="{FF2B5EF4-FFF2-40B4-BE49-F238E27FC236}">
                <a16:creationId xmlns:a16="http://schemas.microsoft.com/office/drawing/2014/main" id="{48199A50-DC83-4036-8D57-FF6463DB969E}"/>
              </a:ext>
            </a:extLst>
          </p:cNvPr>
          <p:cNvCxnSpPr>
            <a:cxnSpLocks noChangeShapeType="1"/>
            <a:stCxn id="28683" idx="4"/>
            <a:endCxn id="28688" idx="0"/>
          </p:cNvCxnSpPr>
          <p:nvPr/>
        </p:nvCxnSpPr>
        <p:spPr bwMode="auto">
          <a:xfrm>
            <a:off x="1336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08" name="AutoShape 33">
            <a:extLst>
              <a:ext uri="{FF2B5EF4-FFF2-40B4-BE49-F238E27FC236}">
                <a16:creationId xmlns:a16="http://schemas.microsoft.com/office/drawing/2014/main" id="{6CFF16AB-181E-4DC2-950A-633A2FEC4483}"/>
              </a:ext>
            </a:extLst>
          </p:cNvPr>
          <p:cNvCxnSpPr>
            <a:cxnSpLocks noChangeShapeType="1"/>
            <a:stCxn id="28686" idx="4"/>
            <a:endCxn id="28694" idx="0"/>
          </p:cNvCxnSpPr>
          <p:nvPr/>
        </p:nvCxnSpPr>
        <p:spPr bwMode="auto">
          <a:xfrm>
            <a:off x="7813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09" name="AutoShape 34">
            <a:extLst>
              <a:ext uri="{FF2B5EF4-FFF2-40B4-BE49-F238E27FC236}">
                <a16:creationId xmlns:a16="http://schemas.microsoft.com/office/drawing/2014/main" id="{84E871D9-7EA8-4142-ADD4-78F6C4F40AD6}"/>
              </a:ext>
            </a:extLst>
          </p:cNvPr>
          <p:cNvCxnSpPr>
            <a:cxnSpLocks noChangeShapeType="1"/>
            <a:stCxn id="28685" idx="4"/>
            <a:endCxn id="28692" idx="0"/>
          </p:cNvCxnSpPr>
          <p:nvPr/>
        </p:nvCxnSpPr>
        <p:spPr bwMode="auto">
          <a:xfrm>
            <a:off x="5654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10" name="AutoShape 35">
            <a:extLst>
              <a:ext uri="{FF2B5EF4-FFF2-40B4-BE49-F238E27FC236}">
                <a16:creationId xmlns:a16="http://schemas.microsoft.com/office/drawing/2014/main" id="{6B14C9E9-048C-43C9-8484-399682B229C5}"/>
              </a:ext>
            </a:extLst>
          </p:cNvPr>
          <p:cNvCxnSpPr>
            <a:cxnSpLocks noChangeShapeType="1"/>
            <a:stCxn id="28684" idx="4"/>
            <a:endCxn id="28690" idx="0"/>
          </p:cNvCxnSpPr>
          <p:nvPr/>
        </p:nvCxnSpPr>
        <p:spPr bwMode="auto">
          <a:xfrm>
            <a:off x="3495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11" name="AutoShape 36">
            <a:extLst>
              <a:ext uri="{FF2B5EF4-FFF2-40B4-BE49-F238E27FC236}">
                <a16:creationId xmlns:a16="http://schemas.microsoft.com/office/drawing/2014/main" id="{CD9C4959-6CAD-4A16-9300-1C606E336EB5}"/>
              </a:ext>
            </a:extLst>
          </p:cNvPr>
          <p:cNvCxnSpPr>
            <a:cxnSpLocks noChangeShapeType="1"/>
            <a:stCxn id="28687" idx="4"/>
            <a:endCxn id="28696" idx="0"/>
          </p:cNvCxnSpPr>
          <p:nvPr/>
        </p:nvCxnSpPr>
        <p:spPr bwMode="auto">
          <a:xfrm flipH="1">
            <a:off x="527050"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712" name="AutoShape 37">
            <a:extLst>
              <a:ext uri="{FF2B5EF4-FFF2-40B4-BE49-F238E27FC236}">
                <a16:creationId xmlns:a16="http://schemas.microsoft.com/office/drawing/2014/main" id="{5BEDCFE1-FB02-4B4A-8F56-EB36495020FE}"/>
              </a:ext>
            </a:extLst>
          </p:cNvPr>
          <p:cNvCxnSpPr>
            <a:cxnSpLocks noChangeShapeType="1"/>
            <a:stCxn id="28687" idx="4"/>
            <a:endCxn id="28695" idx="0"/>
          </p:cNvCxnSpPr>
          <p:nvPr/>
        </p:nvCxnSpPr>
        <p:spPr bwMode="auto">
          <a:xfrm>
            <a:off x="796925"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8713" name="Group 38">
            <a:extLst>
              <a:ext uri="{FF2B5EF4-FFF2-40B4-BE49-F238E27FC236}">
                <a16:creationId xmlns:a16="http://schemas.microsoft.com/office/drawing/2014/main" id="{18AC4A04-7D3C-48CA-A370-7C564B3C8B2C}"/>
              </a:ext>
            </a:extLst>
          </p:cNvPr>
          <p:cNvGrpSpPr>
            <a:grpSpLocks/>
          </p:cNvGrpSpPr>
          <p:nvPr/>
        </p:nvGrpSpPr>
        <p:grpSpPr bwMode="auto">
          <a:xfrm>
            <a:off x="361950" y="5397500"/>
            <a:ext cx="8543925" cy="361950"/>
            <a:chOff x="228" y="3400"/>
            <a:chExt cx="5382" cy="228"/>
          </a:xfrm>
        </p:grpSpPr>
        <p:grpSp>
          <p:nvGrpSpPr>
            <p:cNvPr id="28766" name="Group 39">
              <a:extLst>
                <a:ext uri="{FF2B5EF4-FFF2-40B4-BE49-F238E27FC236}">
                  <a16:creationId xmlns:a16="http://schemas.microsoft.com/office/drawing/2014/main" id="{0A016547-74F6-4F49-BFF9-0FB5BCC1E884}"/>
                </a:ext>
              </a:extLst>
            </p:cNvPr>
            <p:cNvGrpSpPr>
              <a:grpSpLocks/>
            </p:cNvGrpSpPr>
            <p:nvPr/>
          </p:nvGrpSpPr>
          <p:grpSpPr bwMode="auto">
            <a:xfrm>
              <a:off x="228" y="3400"/>
              <a:ext cx="2265" cy="228"/>
              <a:chOff x="228" y="3400"/>
              <a:chExt cx="2265" cy="228"/>
            </a:xfrm>
          </p:grpSpPr>
          <p:sp>
            <p:nvSpPr>
              <p:cNvPr id="28779" name="Rectangle 40">
                <a:extLst>
                  <a:ext uri="{FF2B5EF4-FFF2-40B4-BE49-F238E27FC236}">
                    <a16:creationId xmlns:a16="http://schemas.microsoft.com/office/drawing/2014/main" id="{4DCED4F9-0903-4B9F-BA2E-F875EB98EF06}"/>
                  </a:ext>
                </a:extLst>
              </p:cNvPr>
              <p:cNvSpPr>
                <a:spLocks noChangeArrowheads="1"/>
              </p:cNvSpPr>
              <p:nvPr/>
            </p:nvSpPr>
            <p:spPr bwMode="auto">
              <a:xfrm>
                <a:off x="228"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100"/>
                  <a:t>Empty</a:t>
                </a:r>
              </a:p>
            </p:txBody>
          </p:sp>
          <p:sp>
            <p:nvSpPr>
              <p:cNvPr id="28780" name="Rectangle 41">
                <a:extLst>
                  <a:ext uri="{FF2B5EF4-FFF2-40B4-BE49-F238E27FC236}">
                    <a16:creationId xmlns:a16="http://schemas.microsoft.com/office/drawing/2014/main" id="{568DBDC0-33D6-4CDC-9BFC-095714DEEAD6}"/>
                  </a:ext>
                </a:extLst>
              </p:cNvPr>
              <p:cNvSpPr>
                <a:spLocks noChangeArrowheads="1"/>
              </p:cNvSpPr>
              <p:nvPr/>
            </p:nvSpPr>
            <p:spPr bwMode="auto">
              <a:xfrm>
                <a:off x="51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28781" name="Rectangle 42">
                <a:extLst>
                  <a:ext uri="{FF2B5EF4-FFF2-40B4-BE49-F238E27FC236}">
                    <a16:creationId xmlns:a16="http://schemas.microsoft.com/office/drawing/2014/main" id="{85342F0A-C627-4570-BD26-5A585364F979}"/>
                  </a:ext>
                </a:extLst>
              </p:cNvPr>
              <p:cNvSpPr>
                <a:spLocks noChangeArrowheads="1"/>
              </p:cNvSpPr>
              <p:nvPr/>
            </p:nvSpPr>
            <p:spPr bwMode="auto">
              <a:xfrm>
                <a:off x="793"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28782" name="Rectangle 43">
                <a:extLst>
                  <a:ext uri="{FF2B5EF4-FFF2-40B4-BE49-F238E27FC236}">
                    <a16:creationId xmlns:a16="http://schemas.microsoft.com/office/drawing/2014/main" id="{64CC2D92-EBB5-4E8E-A5DC-EC1810B58D52}"/>
                  </a:ext>
                </a:extLst>
              </p:cNvPr>
              <p:cNvSpPr>
                <a:spLocks noChangeArrowheads="1"/>
              </p:cNvSpPr>
              <p:nvPr/>
            </p:nvSpPr>
            <p:spPr bwMode="auto">
              <a:xfrm>
                <a:off x="107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28783" name="Rectangle 44">
                <a:extLst>
                  <a:ext uri="{FF2B5EF4-FFF2-40B4-BE49-F238E27FC236}">
                    <a16:creationId xmlns:a16="http://schemas.microsoft.com/office/drawing/2014/main" id="{31CEBD17-E097-4475-AA5B-F415A6035566}"/>
                  </a:ext>
                </a:extLst>
              </p:cNvPr>
              <p:cNvSpPr>
                <a:spLocks noChangeArrowheads="1"/>
              </p:cNvSpPr>
              <p:nvPr/>
            </p:nvSpPr>
            <p:spPr bwMode="auto">
              <a:xfrm>
                <a:off x="13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28784" name="Rectangle 45">
                <a:extLst>
                  <a:ext uri="{FF2B5EF4-FFF2-40B4-BE49-F238E27FC236}">
                    <a16:creationId xmlns:a16="http://schemas.microsoft.com/office/drawing/2014/main" id="{9FBB1466-6AA3-4C19-B365-42CDFE28749F}"/>
                  </a:ext>
                </a:extLst>
              </p:cNvPr>
              <p:cNvSpPr>
                <a:spLocks noChangeArrowheads="1"/>
              </p:cNvSpPr>
              <p:nvPr/>
            </p:nvSpPr>
            <p:spPr bwMode="auto">
              <a:xfrm>
                <a:off x="1643"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28785" name="Rectangle 46">
                <a:extLst>
                  <a:ext uri="{FF2B5EF4-FFF2-40B4-BE49-F238E27FC236}">
                    <a16:creationId xmlns:a16="http://schemas.microsoft.com/office/drawing/2014/main" id="{E0A692D9-2F38-4CAE-9B47-2FBF0BA5058E}"/>
                  </a:ext>
                </a:extLst>
              </p:cNvPr>
              <p:cNvSpPr>
                <a:spLocks noChangeArrowheads="1"/>
              </p:cNvSpPr>
              <p:nvPr/>
            </p:nvSpPr>
            <p:spPr bwMode="auto">
              <a:xfrm>
                <a:off x="192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27</a:t>
                </a:r>
              </a:p>
            </p:txBody>
          </p:sp>
          <p:sp>
            <p:nvSpPr>
              <p:cNvPr id="28786" name="Rectangle 47">
                <a:extLst>
                  <a:ext uri="{FF2B5EF4-FFF2-40B4-BE49-F238E27FC236}">
                    <a16:creationId xmlns:a16="http://schemas.microsoft.com/office/drawing/2014/main" id="{5B6318FB-73F1-4D35-BBE6-44FBE9F3A2CB}"/>
                  </a:ext>
                </a:extLst>
              </p:cNvPr>
              <p:cNvSpPr>
                <a:spLocks noChangeArrowheads="1"/>
              </p:cNvSpPr>
              <p:nvPr/>
            </p:nvSpPr>
            <p:spPr bwMode="auto">
              <a:xfrm>
                <a:off x="2210"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23</a:t>
                </a:r>
              </a:p>
            </p:txBody>
          </p:sp>
        </p:grpSp>
        <p:sp>
          <p:nvSpPr>
            <p:cNvPr id="28767" name="Rectangle 48">
              <a:extLst>
                <a:ext uri="{FF2B5EF4-FFF2-40B4-BE49-F238E27FC236}">
                  <a16:creationId xmlns:a16="http://schemas.microsoft.com/office/drawing/2014/main" id="{B228646F-F243-4EB0-8DCF-F7054958581B}"/>
                </a:ext>
              </a:extLst>
            </p:cNvPr>
            <p:cNvSpPr>
              <a:spLocks noChangeArrowheads="1"/>
            </p:cNvSpPr>
            <p:nvPr/>
          </p:nvSpPr>
          <p:spPr bwMode="auto">
            <a:xfrm>
              <a:off x="47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111</a:t>
              </a:r>
            </a:p>
          </p:txBody>
        </p:sp>
        <p:sp>
          <p:nvSpPr>
            <p:cNvPr id="28768" name="Rectangle 49">
              <a:extLst>
                <a:ext uri="{FF2B5EF4-FFF2-40B4-BE49-F238E27FC236}">
                  <a16:creationId xmlns:a16="http://schemas.microsoft.com/office/drawing/2014/main" id="{7E63CAFC-D509-4058-86A3-7586CAB16CCD}"/>
                </a:ext>
              </a:extLst>
            </p:cNvPr>
            <p:cNvSpPr>
              <a:spLocks noChangeArrowheads="1"/>
            </p:cNvSpPr>
            <p:nvPr/>
          </p:nvSpPr>
          <p:spPr bwMode="auto">
            <a:xfrm>
              <a:off x="5044"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p>
          </p:txBody>
        </p:sp>
        <p:sp>
          <p:nvSpPr>
            <p:cNvPr id="28769" name="Rectangle 50">
              <a:extLst>
                <a:ext uri="{FF2B5EF4-FFF2-40B4-BE49-F238E27FC236}">
                  <a16:creationId xmlns:a16="http://schemas.microsoft.com/office/drawing/2014/main" id="{128BB47C-C65A-4A96-86EE-547628B1A30C}"/>
                </a:ext>
              </a:extLst>
            </p:cNvPr>
            <p:cNvSpPr>
              <a:spLocks noChangeArrowheads="1"/>
            </p:cNvSpPr>
            <p:nvPr/>
          </p:nvSpPr>
          <p:spPr bwMode="auto">
            <a:xfrm>
              <a:off x="5327"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95</a:t>
              </a:r>
            </a:p>
          </p:txBody>
        </p:sp>
        <p:grpSp>
          <p:nvGrpSpPr>
            <p:cNvPr id="28770" name="Group 51">
              <a:extLst>
                <a:ext uri="{FF2B5EF4-FFF2-40B4-BE49-F238E27FC236}">
                  <a16:creationId xmlns:a16="http://schemas.microsoft.com/office/drawing/2014/main" id="{D7244B7E-48BF-459B-B133-4EE202F3A4D7}"/>
                </a:ext>
              </a:extLst>
            </p:cNvPr>
            <p:cNvGrpSpPr>
              <a:grpSpLocks/>
            </p:cNvGrpSpPr>
            <p:nvPr/>
          </p:nvGrpSpPr>
          <p:grpSpPr bwMode="auto">
            <a:xfrm>
              <a:off x="2493" y="3400"/>
              <a:ext cx="2265" cy="228"/>
              <a:chOff x="228" y="3400"/>
              <a:chExt cx="2265" cy="228"/>
            </a:xfrm>
          </p:grpSpPr>
          <p:sp>
            <p:nvSpPr>
              <p:cNvPr id="28771" name="Rectangle 52">
                <a:extLst>
                  <a:ext uri="{FF2B5EF4-FFF2-40B4-BE49-F238E27FC236}">
                    <a16:creationId xmlns:a16="http://schemas.microsoft.com/office/drawing/2014/main" id="{364DF3F8-755C-4DBC-84E8-35CD928DE044}"/>
                  </a:ext>
                </a:extLst>
              </p:cNvPr>
              <p:cNvSpPr>
                <a:spLocks noChangeArrowheads="1"/>
              </p:cNvSpPr>
              <p:nvPr/>
            </p:nvSpPr>
            <p:spPr bwMode="auto">
              <a:xfrm>
                <a:off x="228"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92</a:t>
                </a:r>
              </a:p>
            </p:txBody>
          </p:sp>
          <p:sp>
            <p:nvSpPr>
              <p:cNvPr id="28772" name="Rectangle 53">
                <a:extLst>
                  <a:ext uri="{FF2B5EF4-FFF2-40B4-BE49-F238E27FC236}">
                    <a16:creationId xmlns:a16="http://schemas.microsoft.com/office/drawing/2014/main" id="{77B671F0-2A6B-4F0B-B932-C62D4027AC22}"/>
                  </a:ext>
                </a:extLst>
              </p:cNvPr>
              <p:cNvSpPr>
                <a:spLocks noChangeArrowheads="1"/>
              </p:cNvSpPr>
              <p:nvPr/>
            </p:nvSpPr>
            <p:spPr bwMode="auto">
              <a:xfrm>
                <a:off x="51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93</a:t>
                </a:r>
              </a:p>
            </p:txBody>
          </p:sp>
          <p:sp>
            <p:nvSpPr>
              <p:cNvPr id="28773" name="Rectangle 54">
                <a:extLst>
                  <a:ext uri="{FF2B5EF4-FFF2-40B4-BE49-F238E27FC236}">
                    <a16:creationId xmlns:a16="http://schemas.microsoft.com/office/drawing/2014/main" id="{F92A788B-40E4-4E3A-8EB1-BB12672A48C3}"/>
                  </a:ext>
                </a:extLst>
              </p:cNvPr>
              <p:cNvSpPr>
                <a:spLocks noChangeArrowheads="1"/>
              </p:cNvSpPr>
              <p:nvPr/>
            </p:nvSpPr>
            <p:spPr bwMode="auto">
              <a:xfrm>
                <a:off x="793"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28774" name="Rectangle 55">
                <a:extLst>
                  <a:ext uri="{FF2B5EF4-FFF2-40B4-BE49-F238E27FC236}">
                    <a16:creationId xmlns:a16="http://schemas.microsoft.com/office/drawing/2014/main" id="{BFC31D49-403E-4946-B56C-B1C9A7781DE4}"/>
                  </a:ext>
                </a:extLst>
              </p:cNvPr>
              <p:cNvSpPr>
                <a:spLocks noChangeArrowheads="1"/>
              </p:cNvSpPr>
              <p:nvPr/>
            </p:nvSpPr>
            <p:spPr bwMode="auto">
              <a:xfrm>
                <a:off x="107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116</a:t>
                </a:r>
              </a:p>
            </p:txBody>
          </p:sp>
          <p:sp>
            <p:nvSpPr>
              <p:cNvPr id="28775" name="Rectangle 56">
                <a:extLst>
                  <a:ext uri="{FF2B5EF4-FFF2-40B4-BE49-F238E27FC236}">
                    <a16:creationId xmlns:a16="http://schemas.microsoft.com/office/drawing/2014/main" id="{0D7AB8A2-EA5D-45FC-9948-3693E816C107}"/>
                  </a:ext>
                </a:extLst>
              </p:cNvPr>
              <p:cNvSpPr>
                <a:spLocks noChangeArrowheads="1"/>
              </p:cNvSpPr>
              <p:nvPr/>
            </p:nvSpPr>
            <p:spPr bwMode="auto">
              <a:xfrm>
                <a:off x="13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28776" name="Rectangle 57">
                <a:extLst>
                  <a:ext uri="{FF2B5EF4-FFF2-40B4-BE49-F238E27FC236}">
                    <a16:creationId xmlns:a16="http://schemas.microsoft.com/office/drawing/2014/main" id="{5ABB1084-55A5-4FE4-9E27-7568524D7D13}"/>
                  </a:ext>
                </a:extLst>
              </p:cNvPr>
              <p:cNvSpPr>
                <a:spLocks noChangeArrowheads="1"/>
              </p:cNvSpPr>
              <p:nvPr/>
            </p:nvSpPr>
            <p:spPr bwMode="auto">
              <a:xfrm>
                <a:off x="1643"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28777" name="Rectangle 58">
                <a:extLst>
                  <a:ext uri="{FF2B5EF4-FFF2-40B4-BE49-F238E27FC236}">
                    <a16:creationId xmlns:a16="http://schemas.microsoft.com/office/drawing/2014/main" id="{15CED2E0-9A0B-46F9-9C7D-96692B8F7641}"/>
                  </a:ext>
                </a:extLst>
              </p:cNvPr>
              <p:cNvSpPr>
                <a:spLocks noChangeArrowheads="1"/>
              </p:cNvSpPr>
              <p:nvPr/>
            </p:nvSpPr>
            <p:spPr bwMode="auto">
              <a:xfrm>
                <a:off x="192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34</a:t>
                </a:r>
              </a:p>
            </p:txBody>
          </p:sp>
          <p:sp>
            <p:nvSpPr>
              <p:cNvPr id="28778" name="Rectangle 59">
                <a:extLst>
                  <a:ext uri="{FF2B5EF4-FFF2-40B4-BE49-F238E27FC236}">
                    <a16:creationId xmlns:a16="http://schemas.microsoft.com/office/drawing/2014/main" id="{38B3F6D9-3B9C-4419-A869-21B0DB52CFC4}"/>
                  </a:ext>
                </a:extLst>
              </p:cNvPr>
              <p:cNvSpPr>
                <a:spLocks noChangeArrowheads="1"/>
              </p:cNvSpPr>
              <p:nvPr/>
            </p:nvSpPr>
            <p:spPr bwMode="auto">
              <a:xfrm>
                <a:off x="2210"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66</a:t>
                </a:r>
              </a:p>
            </p:txBody>
          </p:sp>
        </p:grpSp>
      </p:grpSp>
      <p:grpSp>
        <p:nvGrpSpPr>
          <p:cNvPr id="28714" name="Group 60">
            <a:extLst>
              <a:ext uri="{FF2B5EF4-FFF2-40B4-BE49-F238E27FC236}">
                <a16:creationId xmlns:a16="http://schemas.microsoft.com/office/drawing/2014/main" id="{45250F57-25F9-4F5A-BB26-FFCF101A4BB5}"/>
              </a:ext>
            </a:extLst>
          </p:cNvPr>
          <p:cNvGrpSpPr>
            <a:grpSpLocks/>
          </p:cNvGrpSpPr>
          <p:nvPr/>
        </p:nvGrpSpPr>
        <p:grpSpPr bwMode="auto">
          <a:xfrm>
            <a:off x="361950" y="5037138"/>
            <a:ext cx="8543925" cy="179387"/>
            <a:chOff x="228" y="3173"/>
            <a:chExt cx="5382" cy="113"/>
          </a:xfrm>
        </p:grpSpPr>
        <p:grpSp>
          <p:nvGrpSpPr>
            <p:cNvPr id="28739" name="Group 61">
              <a:extLst>
                <a:ext uri="{FF2B5EF4-FFF2-40B4-BE49-F238E27FC236}">
                  <a16:creationId xmlns:a16="http://schemas.microsoft.com/office/drawing/2014/main" id="{413CFB1F-E000-4BD4-B64B-E201A6A61C82}"/>
                </a:ext>
              </a:extLst>
            </p:cNvPr>
            <p:cNvGrpSpPr>
              <a:grpSpLocks/>
            </p:cNvGrpSpPr>
            <p:nvPr/>
          </p:nvGrpSpPr>
          <p:grpSpPr bwMode="auto">
            <a:xfrm>
              <a:off x="228" y="3173"/>
              <a:ext cx="1130" cy="113"/>
              <a:chOff x="228" y="3173"/>
              <a:chExt cx="1130" cy="113"/>
            </a:xfrm>
          </p:grpSpPr>
          <p:sp>
            <p:nvSpPr>
              <p:cNvPr id="28761" name="Rectangle 62">
                <a:extLst>
                  <a:ext uri="{FF2B5EF4-FFF2-40B4-BE49-F238E27FC236}">
                    <a16:creationId xmlns:a16="http://schemas.microsoft.com/office/drawing/2014/main" id="{3E806692-EDBC-4A34-89A8-221A15ED8D1F}"/>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0</a:t>
                </a:r>
              </a:p>
            </p:txBody>
          </p:sp>
          <p:sp>
            <p:nvSpPr>
              <p:cNvPr id="28762" name="Rectangle 63">
                <a:extLst>
                  <a:ext uri="{FF2B5EF4-FFF2-40B4-BE49-F238E27FC236}">
                    <a16:creationId xmlns:a16="http://schemas.microsoft.com/office/drawing/2014/main" id="{24F6BDFD-586F-4583-BEB6-E0153403A6CA}"/>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a:t>
                </a:r>
              </a:p>
            </p:txBody>
          </p:sp>
          <p:grpSp>
            <p:nvGrpSpPr>
              <p:cNvPr id="28763" name="Group 64">
                <a:extLst>
                  <a:ext uri="{FF2B5EF4-FFF2-40B4-BE49-F238E27FC236}">
                    <a16:creationId xmlns:a16="http://schemas.microsoft.com/office/drawing/2014/main" id="{DAE8D783-74E5-467C-A0B9-60571B505892}"/>
                  </a:ext>
                </a:extLst>
              </p:cNvPr>
              <p:cNvGrpSpPr>
                <a:grpSpLocks/>
              </p:cNvGrpSpPr>
              <p:nvPr/>
            </p:nvGrpSpPr>
            <p:grpSpPr bwMode="auto">
              <a:xfrm>
                <a:off x="793" y="3173"/>
                <a:ext cx="565" cy="113"/>
                <a:chOff x="319" y="3264"/>
                <a:chExt cx="565" cy="113"/>
              </a:xfrm>
            </p:grpSpPr>
            <p:sp>
              <p:nvSpPr>
                <p:cNvPr id="28764" name="Rectangle 65">
                  <a:extLst>
                    <a:ext uri="{FF2B5EF4-FFF2-40B4-BE49-F238E27FC236}">
                      <a16:creationId xmlns:a16="http://schemas.microsoft.com/office/drawing/2014/main" id="{8752F2ED-29E7-4254-8421-EBD2DB3E2B42}"/>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2</a:t>
                  </a:r>
                </a:p>
              </p:txBody>
            </p:sp>
            <p:sp>
              <p:nvSpPr>
                <p:cNvPr id="28765" name="Rectangle 66">
                  <a:extLst>
                    <a:ext uri="{FF2B5EF4-FFF2-40B4-BE49-F238E27FC236}">
                      <a16:creationId xmlns:a16="http://schemas.microsoft.com/office/drawing/2014/main" id="{5233EECA-4801-495B-B541-684BF1AC8F1A}"/>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3</a:t>
                  </a:r>
                </a:p>
              </p:txBody>
            </p:sp>
          </p:grpSp>
        </p:grpSp>
        <p:grpSp>
          <p:nvGrpSpPr>
            <p:cNvPr id="28740" name="Group 67">
              <a:extLst>
                <a:ext uri="{FF2B5EF4-FFF2-40B4-BE49-F238E27FC236}">
                  <a16:creationId xmlns:a16="http://schemas.microsoft.com/office/drawing/2014/main" id="{EE3A4DEA-1AB2-4181-80B5-BE0BB21E95A8}"/>
                </a:ext>
              </a:extLst>
            </p:cNvPr>
            <p:cNvGrpSpPr>
              <a:grpSpLocks/>
            </p:cNvGrpSpPr>
            <p:nvPr/>
          </p:nvGrpSpPr>
          <p:grpSpPr bwMode="auto">
            <a:xfrm>
              <a:off x="1360" y="3173"/>
              <a:ext cx="1130" cy="113"/>
              <a:chOff x="228" y="3173"/>
              <a:chExt cx="1130" cy="113"/>
            </a:xfrm>
          </p:grpSpPr>
          <p:sp>
            <p:nvSpPr>
              <p:cNvPr id="28756" name="Rectangle 68">
                <a:extLst>
                  <a:ext uri="{FF2B5EF4-FFF2-40B4-BE49-F238E27FC236}">
                    <a16:creationId xmlns:a16="http://schemas.microsoft.com/office/drawing/2014/main" id="{FD5ECC51-9055-44C6-BC9F-A76DEBF6EE1C}"/>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4</a:t>
                </a:r>
              </a:p>
            </p:txBody>
          </p:sp>
          <p:sp>
            <p:nvSpPr>
              <p:cNvPr id="28757" name="Rectangle 69">
                <a:extLst>
                  <a:ext uri="{FF2B5EF4-FFF2-40B4-BE49-F238E27FC236}">
                    <a16:creationId xmlns:a16="http://schemas.microsoft.com/office/drawing/2014/main" id="{3E52E79E-DA91-43F3-8695-DB7C80C23CE7}"/>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5</a:t>
                </a:r>
              </a:p>
            </p:txBody>
          </p:sp>
          <p:grpSp>
            <p:nvGrpSpPr>
              <p:cNvPr id="28758" name="Group 70">
                <a:extLst>
                  <a:ext uri="{FF2B5EF4-FFF2-40B4-BE49-F238E27FC236}">
                    <a16:creationId xmlns:a16="http://schemas.microsoft.com/office/drawing/2014/main" id="{4043317C-D918-4890-A24A-934EC2AF1279}"/>
                  </a:ext>
                </a:extLst>
              </p:cNvPr>
              <p:cNvGrpSpPr>
                <a:grpSpLocks/>
              </p:cNvGrpSpPr>
              <p:nvPr/>
            </p:nvGrpSpPr>
            <p:grpSpPr bwMode="auto">
              <a:xfrm>
                <a:off x="793" y="3173"/>
                <a:ext cx="565" cy="113"/>
                <a:chOff x="319" y="3264"/>
                <a:chExt cx="565" cy="113"/>
              </a:xfrm>
            </p:grpSpPr>
            <p:sp>
              <p:nvSpPr>
                <p:cNvPr id="28759" name="Rectangle 71">
                  <a:extLst>
                    <a:ext uri="{FF2B5EF4-FFF2-40B4-BE49-F238E27FC236}">
                      <a16:creationId xmlns:a16="http://schemas.microsoft.com/office/drawing/2014/main" id="{B710588F-1F3D-4DDB-A66D-6564AAAACD08}"/>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6</a:t>
                  </a:r>
                </a:p>
              </p:txBody>
            </p:sp>
            <p:sp>
              <p:nvSpPr>
                <p:cNvPr id="28760" name="Rectangle 72">
                  <a:extLst>
                    <a:ext uri="{FF2B5EF4-FFF2-40B4-BE49-F238E27FC236}">
                      <a16:creationId xmlns:a16="http://schemas.microsoft.com/office/drawing/2014/main" id="{45C3BBCA-6C10-4B66-B07E-9BB8C61B2925}"/>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7</a:t>
                  </a:r>
                </a:p>
              </p:txBody>
            </p:sp>
          </p:grpSp>
        </p:grpSp>
        <p:grpSp>
          <p:nvGrpSpPr>
            <p:cNvPr id="28741" name="Group 73">
              <a:extLst>
                <a:ext uri="{FF2B5EF4-FFF2-40B4-BE49-F238E27FC236}">
                  <a16:creationId xmlns:a16="http://schemas.microsoft.com/office/drawing/2014/main" id="{EAA4CB5F-E1D3-460F-BABE-C9D328254636}"/>
                </a:ext>
              </a:extLst>
            </p:cNvPr>
            <p:cNvGrpSpPr>
              <a:grpSpLocks/>
            </p:cNvGrpSpPr>
            <p:nvPr/>
          </p:nvGrpSpPr>
          <p:grpSpPr bwMode="auto">
            <a:xfrm>
              <a:off x="2493" y="3173"/>
              <a:ext cx="1130" cy="113"/>
              <a:chOff x="228" y="3173"/>
              <a:chExt cx="1130" cy="113"/>
            </a:xfrm>
          </p:grpSpPr>
          <p:sp>
            <p:nvSpPr>
              <p:cNvPr id="28751" name="Rectangle 74">
                <a:extLst>
                  <a:ext uri="{FF2B5EF4-FFF2-40B4-BE49-F238E27FC236}">
                    <a16:creationId xmlns:a16="http://schemas.microsoft.com/office/drawing/2014/main" id="{287A530B-6DDB-43DD-AA52-40175BDDCE3C}"/>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8</a:t>
                </a:r>
              </a:p>
            </p:txBody>
          </p:sp>
          <p:sp>
            <p:nvSpPr>
              <p:cNvPr id="28752" name="Rectangle 75">
                <a:extLst>
                  <a:ext uri="{FF2B5EF4-FFF2-40B4-BE49-F238E27FC236}">
                    <a16:creationId xmlns:a16="http://schemas.microsoft.com/office/drawing/2014/main" id="{2175DB93-039F-4C21-AF83-E81FD5B7F9B7}"/>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9</a:t>
                </a:r>
              </a:p>
            </p:txBody>
          </p:sp>
          <p:grpSp>
            <p:nvGrpSpPr>
              <p:cNvPr id="28753" name="Group 76">
                <a:extLst>
                  <a:ext uri="{FF2B5EF4-FFF2-40B4-BE49-F238E27FC236}">
                    <a16:creationId xmlns:a16="http://schemas.microsoft.com/office/drawing/2014/main" id="{6605F089-B6FB-4D73-9928-A737F9AD7029}"/>
                  </a:ext>
                </a:extLst>
              </p:cNvPr>
              <p:cNvGrpSpPr>
                <a:grpSpLocks/>
              </p:cNvGrpSpPr>
              <p:nvPr/>
            </p:nvGrpSpPr>
            <p:grpSpPr bwMode="auto">
              <a:xfrm>
                <a:off x="793" y="3173"/>
                <a:ext cx="565" cy="113"/>
                <a:chOff x="319" y="3264"/>
                <a:chExt cx="565" cy="113"/>
              </a:xfrm>
            </p:grpSpPr>
            <p:sp>
              <p:nvSpPr>
                <p:cNvPr id="28754" name="Rectangle 77">
                  <a:extLst>
                    <a:ext uri="{FF2B5EF4-FFF2-40B4-BE49-F238E27FC236}">
                      <a16:creationId xmlns:a16="http://schemas.microsoft.com/office/drawing/2014/main" id="{E48AFA15-DABF-44D6-9006-A647FB66456A}"/>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10</a:t>
                  </a:r>
                </a:p>
              </p:txBody>
            </p:sp>
            <p:sp>
              <p:nvSpPr>
                <p:cNvPr id="28755" name="Rectangle 78">
                  <a:extLst>
                    <a:ext uri="{FF2B5EF4-FFF2-40B4-BE49-F238E27FC236}">
                      <a16:creationId xmlns:a16="http://schemas.microsoft.com/office/drawing/2014/main" id="{2C720BA6-2D23-414B-BB5D-909A6AF13217}"/>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11</a:t>
                  </a:r>
                </a:p>
              </p:txBody>
            </p:sp>
          </p:grpSp>
        </p:grpSp>
        <p:sp>
          <p:nvSpPr>
            <p:cNvPr id="28742" name="Rectangle 79">
              <a:extLst>
                <a:ext uri="{FF2B5EF4-FFF2-40B4-BE49-F238E27FC236}">
                  <a16:creationId xmlns:a16="http://schemas.microsoft.com/office/drawing/2014/main" id="{0A5C8CE5-838C-449C-8152-85750F991763}"/>
                </a:ext>
              </a:extLst>
            </p:cNvPr>
            <p:cNvSpPr>
              <a:spLocks noChangeArrowheads="1"/>
            </p:cNvSpPr>
            <p:nvPr/>
          </p:nvSpPr>
          <p:spPr bwMode="auto">
            <a:xfrm>
              <a:off x="3625"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12</a:t>
              </a:r>
            </a:p>
          </p:txBody>
        </p:sp>
        <p:sp>
          <p:nvSpPr>
            <p:cNvPr id="28743" name="Rectangle 80">
              <a:extLst>
                <a:ext uri="{FF2B5EF4-FFF2-40B4-BE49-F238E27FC236}">
                  <a16:creationId xmlns:a16="http://schemas.microsoft.com/office/drawing/2014/main" id="{1B257447-9DDD-4920-A2CC-BB4A098FE29A}"/>
                </a:ext>
              </a:extLst>
            </p:cNvPr>
            <p:cNvSpPr>
              <a:spLocks noChangeArrowheads="1"/>
            </p:cNvSpPr>
            <p:nvPr/>
          </p:nvSpPr>
          <p:spPr bwMode="auto">
            <a:xfrm>
              <a:off x="3907"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13</a:t>
              </a:r>
            </a:p>
          </p:txBody>
        </p:sp>
        <p:grpSp>
          <p:nvGrpSpPr>
            <p:cNvPr id="28744" name="Group 81">
              <a:extLst>
                <a:ext uri="{FF2B5EF4-FFF2-40B4-BE49-F238E27FC236}">
                  <a16:creationId xmlns:a16="http://schemas.microsoft.com/office/drawing/2014/main" id="{DC920E7E-6F93-4F4D-917E-1D9061F114C0}"/>
                </a:ext>
              </a:extLst>
            </p:cNvPr>
            <p:cNvGrpSpPr>
              <a:grpSpLocks/>
            </p:cNvGrpSpPr>
            <p:nvPr/>
          </p:nvGrpSpPr>
          <p:grpSpPr bwMode="auto">
            <a:xfrm>
              <a:off x="4190" y="3173"/>
              <a:ext cx="565" cy="113"/>
              <a:chOff x="319" y="3264"/>
              <a:chExt cx="565" cy="113"/>
            </a:xfrm>
          </p:grpSpPr>
          <p:sp>
            <p:nvSpPr>
              <p:cNvPr id="28749" name="Rectangle 82">
                <a:extLst>
                  <a:ext uri="{FF2B5EF4-FFF2-40B4-BE49-F238E27FC236}">
                    <a16:creationId xmlns:a16="http://schemas.microsoft.com/office/drawing/2014/main" id="{D0492849-9EDB-4332-8F8D-E0C14C1DCFD8}"/>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14</a:t>
                </a:r>
              </a:p>
            </p:txBody>
          </p:sp>
          <p:sp>
            <p:nvSpPr>
              <p:cNvPr id="28750" name="Rectangle 83">
                <a:extLst>
                  <a:ext uri="{FF2B5EF4-FFF2-40B4-BE49-F238E27FC236}">
                    <a16:creationId xmlns:a16="http://schemas.microsoft.com/office/drawing/2014/main" id="{C555CB16-2C77-47E1-96A4-C2C6D62BD3C1}"/>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15</a:t>
                </a:r>
              </a:p>
            </p:txBody>
          </p:sp>
        </p:grpSp>
        <p:grpSp>
          <p:nvGrpSpPr>
            <p:cNvPr id="28745" name="Group 84">
              <a:extLst>
                <a:ext uri="{FF2B5EF4-FFF2-40B4-BE49-F238E27FC236}">
                  <a16:creationId xmlns:a16="http://schemas.microsoft.com/office/drawing/2014/main" id="{175EBAC2-7ACC-40F5-A9F1-1A80D9DA4A64}"/>
                </a:ext>
              </a:extLst>
            </p:cNvPr>
            <p:cNvGrpSpPr>
              <a:grpSpLocks/>
            </p:cNvGrpSpPr>
            <p:nvPr/>
          </p:nvGrpSpPr>
          <p:grpSpPr bwMode="auto">
            <a:xfrm>
              <a:off x="4760" y="3173"/>
              <a:ext cx="565" cy="113"/>
              <a:chOff x="319" y="3264"/>
              <a:chExt cx="565" cy="113"/>
            </a:xfrm>
          </p:grpSpPr>
          <p:sp>
            <p:nvSpPr>
              <p:cNvPr id="28747" name="Rectangle 85">
                <a:extLst>
                  <a:ext uri="{FF2B5EF4-FFF2-40B4-BE49-F238E27FC236}">
                    <a16:creationId xmlns:a16="http://schemas.microsoft.com/office/drawing/2014/main" id="{6F0DE76B-8E57-4720-BA93-2DB6891867F2}"/>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16</a:t>
                </a:r>
              </a:p>
            </p:txBody>
          </p:sp>
          <p:sp>
            <p:nvSpPr>
              <p:cNvPr id="28748" name="Rectangle 86">
                <a:extLst>
                  <a:ext uri="{FF2B5EF4-FFF2-40B4-BE49-F238E27FC236}">
                    <a16:creationId xmlns:a16="http://schemas.microsoft.com/office/drawing/2014/main" id="{EF5C34A4-FDD1-4972-BB18-FA3910F4B303}"/>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17</a:t>
                </a:r>
              </a:p>
            </p:txBody>
          </p:sp>
        </p:grpSp>
        <p:sp>
          <p:nvSpPr>
            <p:cNvPr id="28746" name="Rectangle 87">
              <a:extLst>
                <a:ext uri="{FF2B5EF4-FFF2-40B4-BE49-F238E27FC236}">
                  <a16:creationId xmlns:a16="http://schemas.microsoft.com/office/drawing/2014/main" id="{A02D8209-3093-4E1E-B103-7DF90FA7FCAE}"/>
                </a:ext>
              </a:extLst>
            </p:cNvPr>
            <p:cNvSpPr>
              <a:spLocks noChangeArrowheads="1"/>
            </p:cNvSpPr>
            <p:nvPr/>
          </p:nvSpPr>
          <p:spPr bwMode="auto">
            <a:xfrm>
              <a:off x="5327"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18</a:t>
              </a:r>
            </a:p>
          </p:txBody>
        </p:sp>
      </p:grpSp>
      <p:sp>
        <p:nvSpPr>
          <p:cNvPr id="28715" name="Oval 88">
            <a:extLst>
              <a:ext uri="{FF2B5EF4-FFF2-40B4-BE49-F238E27FC236}">
                <a16:creationId xmlns:a16="http://schemas.microsoft.com/office/drawing/2014/main" id="{B747F603-4309-4045-B851-CCDB5B670498}"/>
              </a:ext>
            </a:extLst>
          </p:cNvPr>
          <p:cNvSpPr>
            <a:spLocks noChangeArrowheads="1"/>
          </p:cNvSpPr>
          <p:nvPr/>
        </p:nvSpPr>
        <p:spPr bwMode="auto">
          <a:xfrm>
            <a:off x="1349375" y="4318000"/>
            <a:ext cx="514350" cy="32385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rgbClr val="D6F5F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95</a:t>
            </a:r>
          </a:p>
        </p:txBody>
      </p:sp>
      <p:cxnSp>
        <p:nvCxnSpPr>
          <p:cNvPr id="28716" name="AutoShape 89">
            <a:extLst>
              <a:ext uri="{FF2B5EF4-FFF2-40B4-BE49-F238E27FC236}">
                <a16:creationId xmlns:a16="http://schemas.microsoft.com/office/drawing/2014/main" id="{0667ED55-C0BB-42C7-99C2-595E41D6060F}"/>
              </a:ext>
            </a:extLst>
          </p:cNvPr>
          <p:cNvCxnSpPr>
            <a:cxnSpLocks noChangeShapeType="1"/>
            <a:stCxn id="28688" idx="4"/>
            <a:endCxn id="28715" idx="0"/>
          </p:cNvCxnSpPr>
          <p:nvPr/>
        </p:nvCxnSpPr>
        <p:spPr bwMode="auto">
          <a:xfrm flipH="1">
            <a:off x="1606550" y="3922713"/>
            <a:ext cx="269875" cy="39528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717" name="Text Box 90">
            <a:extLst>
              <a:ext uri="{FF2B5EF4-FFF2-40B4-BE49-F238E27FC236}">
                <a16:creationId xmlns:a16="http://schemas.microsoft.com/office/drawing/2014/main" id="{06EAEF1D-86E0-4433-8772-F488FC0D4F53}"/>
              </a:ext>
            </a:extLst>
          </p:cNvPr>
          <p:cNvSpPr txBox="1">
            <a:spLocks noChangeArrowheads="1"/>
          </p:cNvSpPr>
          <p:nvPr/>
        </p:nvSpPr>
        <p:spPr bwMode="auto">
          <a:xfrm>
            <a:off x="336550" y="5878513"/>
            <a:ext cx="7556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0000FF"/>
                </a:solidFill>
              </a:rPr>
              <a:t>minelm</a:t>
            </a:r>
          </a:p>
        </p:txBody>
      </p:sp>
      <p:sp>
        <p:nvSpPr>
          <p:cNvPr id="28718" name="Line 91">
            <a:extLst>
              <a:ext uri="{FF2B5EF4-FFF2-40B4-BE49-F238E27FC236}">
                <a16:creationId xmlns:a16="http://schemas.microsoft.com/office/drawing/2014/main" id="{FB43B69A-4ACE-4EE7-AAD0-93C20C42111A}"/>
              </a:ext>
            </a:extLst>
          </p:cNvPr>
          <p:cNvSpPr>
            <a:spLocks noChangeShapeType="1"/>
          </p:cNvSpPr>
          <p:nvPr/>
        </p:nvSpPr>
        <p:spPr bwMode="auto">
          <a:xfrm flipV="1">
            <a:off x="809625" y="5695950"/>
            <a:ext cx="200025" cy="266700"/>
          </a:xfrm>
          <a:prstGeom prst="line">
            <a:avLst/>
          </a:prstGeom>
          <a:noFill/>
          <a:ln w="19050">
            <a:solidFill>
              <a:srgbClr val="0000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19" name="Text Box 92">
            <a:extLst>
              <a:ext uri="{FF2B5EF4-FFF2-40B4-BE49-F238E27FC236}">
                <a16:creationId xmlns:a16="http://schemas.microsoft.com/office/drawing/2014/main" id="{B79578E0-3C98-4F8D-A90E-1F81764241E7}"/>
              </a:ext>
            </a:extLst>
          </p:cNvPr>
          <p:cNvSpPr txBox="1">
            <a:spLocks noChangeArrowheads="1"/>
          </p:cNvSpPr>
          <p:nvPr/>
        </p:nvSpPr>
        <p:spPr bwMode="auto">
          <a:xfrm>
            <a:off x="8416925" y="5918200"/>
            <a:ext cx="727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lastelm</a:t>
            </a:r>
          </a:p>
        </p:txBody>
      </p:sp>
      <p:sp>
        <p:nvSpPr>
          <p:cNvPr id="28720" name="Line 93">
            <a:extLst>
              <a:ext uri="{FF2B5EF4-FFF2-40B4-BE49-F238E27FC236}">
                <a16:creationId xmlns:a16="http://schemas.microsoft.com/office/drawing/2014/main" id="{CBE5983B-973A-4FFA-8763-478660CE122C}"/>
              </a:ext>
            </a:extLst>
          </p:cNvPr>
          <p:cNvSpPr>
            <a:spLocks noChangeShapeType="1"/>
          </p:cNvSpPr>
          <p:nvPr/>
        </p:nvSpPr>
        <p:spPr bwMode="auto">
          <a:xfrm flipV="1">
            <a:off x="8677275" y="5715000"/>
            <a:ext cx="0" cy="257175"/>
          </a:xfrm>
          <a:prstGeom prst="line">
            <a:avLst/>
          </a:prstGeom>
          <a:noFill/>
          <a:ln w="19050">
            <a:solidFill>
              <a:srgbClr val="CC99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21" name="Text Box 94">
            <a:extLst>
              <a:ext uri="{FF2B5EF4-FFF2-40B4-BE49-F238E27FC236}">
                <a16:creationId xmlns:a16="http://schemas.microsoft.com/office/drawing/2014/main" id="{081ED37B-2A71-4ACE-A681-4D2479CE4DFD}"/>
              </a:ext>
            </a:extLst>
          </p:cNvPr>
          <p:cNvSpPr txBox="1">
            <a:spLocks noChangeArrowheads="1"/>
          </p:cNvSpPr>
          <p:nvPr/>
        </p:nvSpPr>
        <p:spPr bwMode="auto">
          <a:xfrm>
            <a:off x="8396288" y="4460875"/>
            <a:ext cx="5603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hsize</a:t>
            </a:r>
          </a:p>
        </p:txBody>
      </p:sp>
      <p:sp>
        <p:nvSpPr>
          <p:cNvPr id="28722" name="Line 95">
            <a:extLst>
              <a:ext uri="{FF2B5EF4-FFF2-40B4-BE49-F238E27FC236}">
                <a16:creationId xmlns:a16="http://schemas.microsoft.com/office/drawing/2014/main" id="{4E796F80-CF39-4D5B-9886-D2D2614FD703}"/>
              </a:ext>
            </a:extLst>
          </p:cNvPr>
          <p:cNvSpPr>
            <a:spLocks noChangeShapeType="1"/>
          </p:cNvSpPr>
          <p:nvPr/>
        </p:nvSpPr>
        <p:spPr bwMode="auto">
          <a:xfrm rot="10800000" flipV="1">
            <a:off x="8669338" y="4802188"/>
            <a:ext cx="0" cy="257175"/>
          </a:xfrm>
          <a:prstGeom prst="line">
            <a:avLst/>
          </a:prstGeom>
          <a:noFill/>
          <a:ln w="19050">
            <a:solidFill>
              <a:srgbClr val="FF0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23" name="Line 96">
            <a:extLst>
              <a:ext uri="{FF2B5EF4-FFF2-40B4-BE49-F238E27FC236}">
                <a16:creationId xmlns:a16="http://schemas.microsoft.com/office/drawing/2014/main" id="{FDCE5FEE-8DB1-411B-8EDC-1B071A0BCFC4}"/>
              </a:ext>
            </a:extLst>
          </p:cNvPr>
          <p:cNvSpPr>
            <a:spLocks noChangeShapeType="1"/>
          </p:cNvSpPr>
          <p:nvPr/>
        </p:nvSpPr>
        <p:spPr bwMode="auto">
          <a:xfrm flipH="1">
            <a:off x="8220075" y="4791075"/>
            <a:ext cx="447675" cy="247650"/>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24" name="Text Box 97">
            <a:extLst>
              <a:ext uri="{FF2B5EF4-FFF2-40B4-BE49-F238E27FC236}">
                <a16:creationId xmlns:a16="http://schemas.microsoft.com/office/drawing/2014/main" id="{A2BC94CB-E3BE-4EA9-AD58-1826D0E9E4F1}"/>
              </a:ext>
            </a:extLst>
          </p:cNvPr>
          <p:cNvSpPr txBox="1">
            <a:spLocks noChangeArrowheads="1"/>
          </p:cNvSpPr>
          <p:nvPr/>
        </p:nvSpPr>
        <p:spPr bwMode="auto">
          <a:xfrm>
            <a:off x="644525" y="4510088"/>
            <a:ext cx="2333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i</a:t>
            </a:r>
          </a:p>
        </p:txBody>
      </p:sp>
      <p:sp>
        <p:nvSpPr>
          <p:cNvPr id="28725" name="Line 98">
            <a:extLst>
              <a:ext uri="{FF2B5EF4-FFF2-40B4-BE49-F238E27FC236}">
                <a16:creationId xmlns:a16="http://schemas.microsoft.com/office/drawing/2014/main" id="{6E455E97-4FEA-4ADB-9D85-DAA3099C514C}"/>
              </a:ext>
            </a:extLst>
          </p:cNvPr>
          <p:cNvSpPr>
            <a:spLocks noChangeShapeType="1"/>
          </p:cNvSpPr>
          <p:nvPr/>
        </p:nvSpPr>
        <p:spPr bwMode="auto">
          <a:xfrm rot="5400000" flipV="1">
            <a:off x="820737" y="4735513"/>
            <a:ext cx="200025" cy="266700"/>
          </a:xfrm>
          <a:prstGeom prst="line">
            <a:avLst/>
          </a:prstGeom>
          <a:noFill/>
          <a:ln w="19050">
            <a:solidFill>
              <a:srgbClr val="FF0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26" name="Text Box 99">
            <a:extLst>
              <a:ext uri="{FF2B5EF4-FFF2-40B4-BE49-F238E27FC236}">
                <a16:creationId xmlns:a16="http://schemas.microsoft.com/office/drawing/2014/main" id="{2261E5E9-DAF9-4E3D-B6C9-CFE531878C27}"/>
              </a:ext>
            </a:extLst>
          </p:cNvPr>
          <p:cNvSpPr txBox="1">
            <a:spLocks noChangeArrowheads="1"/>
          </p:cNvSpPr>
          <p:nvPr/>
        </p:nvSpPr>
        <p:spPr bwMode="auto">
          <a:xfrm>
            <a:off x="2120900" y="5995988"/>
            <a:ext cx="3267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Child (</a:t>
            </a:r>
            <a:r>
              <a:rPr lang="tr-TR" altLang="en-US" sz="1200" b="0"/>
              <a:t>index</a:t>
            </a:r>
            <a:r>
              <a:rPr lang="tr-TR" altLang="en-US" sz="1400"/>
              <a:t> </a:t>
            </a:r>
            <a:r>
              <a:rPr lang="tr-TR" altLang="en-US" sz="1200" b="0"/>
              <a:t>pointing to child with smaller key</a:t>
            </a:r>
            <a:r>
              <a:rPr lang="tr-TR" altLang="en-US" sz="1400"/>
              <a:t>) </a:t>
            </a:r>
          </a:p>
        </p:txBody>
      </p:sp>
      <p:sp>
        <p:nvSpPr>
          <p:cNvPr id="28727" name="Line 100">
            <a:extLst>
              <a:ext uri="{FF2B5EF4-FFF2-40B4-BE49-F238E27FC236}">
                <a16:creationId xmlns:a16="http://schemas.microsoft.com/office/drawing/2014/main" id="{635A8055-2FFB-41E6-B79E-50855D5E21E6}"/>
              </a:ext>
            </a:extLst>
          </p:cNvPr>
          <p:cNvSpPr>
            <a:spLocks noChangeShapeType="1"/>
          </p:cNvSpPr>
          <p:nvPr/>
        </p:nvSpPr>
        <p:spPr bwMode="auto">
          <a:xfrm flipV="1">
            <a:off x="2362200" y="5762625"/>
            <a:ext cx="447675" cy="323850"/>
          </a:xfrm>
          <a:prstGeom prst="line">
            <a:avLst/>
          </a:prstGeom>
          <a:noFill/>
          <a:ln w="25400">
            <a:solidFill>
              <a:srgbClr val="00FF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28" name="Line 101">
            <a:extLst>
              <a:ext uri="{FF2B5EF4-FFF2-40B4-BE49-F238E27FC236}">
                <a16:creationId xmlns:a16="http://schemas.microsoft.com/office/drawing/2014/main" id="{FCA93935-27EA-40E9-BCB5-6371EC873898}"/>
              </a:ext>
            </a:extLst>
          </p:cNvPr>
          <p:cNvSpPr>
            <a:spLocks noChangeShapeType="1"/>
          </p:cNvSpPr>
          <p:nvPr/>
        </p:nvSpPr>
        <p:spPr bwMode="auto">
          <a:xfrm flipV="1">
            <a:off x="2371725" y="5743575"/>
            <a:ext cx="38100" cy="342900"/>
          </a:xfrm>
          <a:prstGeom prst="line">
            <a:avLst/>
          </a:prstGeom>
          <a:noFill/>
          <a:ln w="25400">
            <a:solidFill>
              <a:schemeClr val="folHlink"/>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29" name="Text Box 102">
            <a:extLst>
              <a:ext uri="{FF2B5EF4-FFF2-40B4-BE49-F238E27FC236}">
                <a16:creationId xmlns:a16="http://schemas.microsoft.com/office/drawing/2014/main" id="{655D692D-325C-4C41-BE63-5454820FA25E}"/>
              </a:ext>
            </a:extLst>
          </p:cNvPr>
          <p:cNvSpPr txBox="1">
            <a:spLocks noChangeArrowheads="1"/>
          </p:cNvSpPr>
          <p:nvPr/>
        </p:nvSpPr>
        <p:spPr bwMode="auto">
          <a:xfrm>
            <a:off x="1417638" y="1454150"/>
            <a:ext cx="558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child</a:t>
            </a:r>
          </a:p>
        </p:txBody>
      </p:sp>
      <p:sp>
        <p:nvSpPr>
          <p:cNvPr id="28730" name="Line 104">
            <a:extLst>
              <a:ext uri="{FF2B5EF4-FFF2-40B4-BE49-F238E27FC236}">
                <a16:creationId xmlns:a16="http://schemas.microsoft.com/office/drawing/2014/main" id="{74C752D9-9D19-428E-A1BA-9FB2CFCC6804}"/>
              </a:ext>
            </a:extLst>
          </p:cNvPr>
          <p:cNvSpPr>
            <a:spLocks noChangeShapeType="1"/>
          </p:cNvSpPr>
          <p:nvPr/>
        </p:nvSpPr>
        <p:spPr bwMode="auto">
          <a:xfrm flipH="1">
            <a:off x="1249363" y="1725613"/>
            <a:ext cx="590550" cy="1143000"/>
          </a:xfrm>
          <a:prstGeom prst="line">
            <a:avLst/>
          </a:prstGeom>
          <a:noFill/>
          <a:ln w="25400">
            <a:solidFill>
              <a:schemeClr val="folHlink"/>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31" name="Freeform 105">
            <a:extLst>
              <a:ext uri="{FF2B5EF4-FFF2-40B4-BE49-F238E27FC236}">
                <a16:creationId xmlns:a16="http://schemas.microsoft.com/office/drawing/2014/main" id="{8835F36E-F6DB-4813-AD19-2C63D16EAC3A}"/>
              </a:ext>
            </a:extLst>
          </p:cNvPr>
          <p:cNvSpPr>
            <a:spLocks/>
          </p:cNvSpPr>
          <p:nvPr/>
        </p:nvSpPr>
        <p:spPr bwMode="auto">
          <a:xfrm>
            <a:off x="2400300" y="1546225"/>
            <a:ext cx="1876425" cy="577850"/>
          </a:xfrm>
          <a:custGeom>
            <a:avLst/>
            <a:gdLst>
              <a:gd name="T0" fmla="*/ 0 w 1182"/>
              <a:gd name="T1" fmla="*/ 917336875 h 364"/>
              <a:gd name="T2" fmla="*/ 1391126250 w 1182"/>
              <a:gd name="T3" fmla="*/ 146169063 h 364"/>
              <a:gd name="T4" fmla="*/ 2147483646 w 1182"/>
              <a:gd name="T5" fmla="*/ 40322500 h 364"/>
              <a:gd name="T6" fmla="*/ 0 60000 65536"/>
              <a:gd name="T7" fmla="*/ 0 60000 65536"/>
              <a:gd name="T8" fmla="*/ 0 60000 65536"/>
            </a:gdLst>
            <a:ahLst/>
            <a:cxnLst>
              <a:cxn ang="T6">
                <a:pos x="T0" y="T1"/>
              </a:cxn>
              <a:cxn ang="T7">
                <a:pos x="T2" y="T3"/>
              </a:cxn>
              <a:cxn ang="T8">
                <a:pos x="T4" y="T5"/>
              </a:cxn>
            </a:cxnLst>
            <a:rect l="0" t="0" r="r" b="b"/>
            <a:pathLst>
              <a:path w="1182" h="364">
                <a:moveTo>
                  <a:pt x="0" y="364"/>
                </a:moveTo>
                <a:cubicBezTo>
                  <a:pt x="177" y="240"/>
                  <a:pt x="355" y="116"/>
                  <a:pt x="552" y="58"/>
                </a:cubicBezTo>
                <a:cubicBezTo>
                  <a:pt x="749" y="0"/>
                  <a:pt x="965" y="8"/>
                  <a:pt x="1182" y="16"/>
                </a:cubicBezTo>
              </a:path>
            </a:pathLst>
          </a:custGeom>
          <a:noFill/>
          <a:ln w="25400">
            <a:solidFill>
              <a:srgbClr val="FF0000"/>
            </a:solidFill>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32" name="Line 106">
            <a:extLst>
              <a:ext uri="{FF2B5EF4-FFF2-40B4-BE49-F238E27FC236}">
                <a16:creationId xmlns:a16="http://schemas.microsoft.com/office/drawing/2014/main" id="{C8887F9B-66E1-4312-88E8-ACB7AC852027}"/>
              </a:ext>
            </a:extLst>
          </p:cNvPr>
          <p:cNvSpPr>
            <a:spLocks noChangeShapeType="1"/>
          </p:cNvSpPr>
          <p:nvPr/>
        </p:nvSpPr>
        <p:spPr bwMode="auto">
          <a:xfrm rot="5400000" flipV="1">
            <a:off x="1022350" y="4556126"/>
            <a:ext cx="276225" cy="704850"/>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33" name="Text Box 107">
            <a:extLst>
              <a:ext uri="{FF2B5EF4-FFF2-40B4-BE49-F238E27FC236}">
                <a16:creationId xmlns:a16="http://schemas.microsoft.com/office/drawing/2014/main" id="{9B24F645-162E-4870-AAE4-6A1FC6C93DD6}"/>
              </a:ext>
            </a:extLst>
          </p:cNvPr>
          <p:cNvSpPr txBox="1">
            <a:spLocks noChangeArrowheads="1"/>
          </p:cNvSpPr>
          <p:nvPr/>
        </p:nvSpPr>
        <p:spPr bwMode="auto">
          <a:xfrm>
            <a:off x="5719763" y="1403350"/>
            <a:ext cx="7556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0000FF"/>
                </a:solidFill>
              </a:rPr>
              <a:t>minelm</a:t>
            </a:r>
          </a:p>
        </p:txBody>
      </p:sp>
      <p:sp>
        <p:nvSpPr>
          <p:cNvPr id="28734" name="Line 108">
            <a:extLst>
              <a:ext uri="{FF2B5EF4-FFF2-40B4-BE49-F238E27FC236}">
                <a16:creationId xmlns:a16="http://schemas.microsoft.com/office/drawing/2014/main" id="{8F870C03-3A42-4989-B433-C296B99D0C94}"/>
              </a:ext>
            </a:extLst>
          </p:cNvPr>
          <p:cNvSpPr>
            <a:spLocks noChangeShapeType="1"/>
          </p:cNvSpPr>
          <p:nvPr/>
        </p:nvSpPr>
        <p:spPr bwMode="auto">
          <a:xfrm flipH="1" flipV="1">
            <a:off x="4887913" y="1601788"/>
            <a:ext cx="847725" cy="0"/>
          </a:xfrm>
          <a:prstGeom prst="line">
            <a:avLst/>
          </a:prstGeom>
          <a:noFill/>
          <a:ln w="19050">
            <a:solidFill>
              <a:srgbClr val="0000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35" name="Text Box 111">
            <a:extLst>
              <a:ext uri="{FF2B5EF4-FFF2-40B4-BE49-F238E27FC236}">
                <a16:creationId xmlns:a16="http://schemas.microsoft.com/office/drawing/2014/main" id="{94E1510A-E098-49B7-BD29-0521A96A6D29}"/>
              </a:ext>
            </a:extLst>
          </p:cNvPr>
          <p:cNvSpPr txBox="1">
            <a:spLocks noChangeArrowheads="1"/>
          </p:cNvSpPr>
          <p:nvPr/>
        </p:nvSpPr>
        <p:spPr bwMode="auto">
          <a:xfrm>
            <a:off x="1751013" y="1863725"/>
            <a:ext cx="233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i</a:t>
            </a:r>
          </a:p>
        </p:txBody>
      </p:sp>
      <p:sp>
        <p:nvSpPr>
          <p:cNvPr id="28736" name="Line 112">
            <a:extLst>
              <a:ext uri="{FF2B5EF4-FFF2-40B4-BE49-F238E27FC236}">
                <a16:creationId xmlns:a16="http://schemas.microsoft.com/office/drawing/2014/main" id="{A7F070AF-BE93-41DF-B0B9-A1DED4787279}"/>
              </a:ext>
            </a:extLst>
          </p:cNvPr>
          <p:cNvSpPr>
            <a:spLocks noChangeShapeType="1"/>
          </p:cNvSpPr>
          <p:nvPr/>
        </p:nvSpPr>
        <p:spPr bwMode="auto">
          <a:xfrm rot="5400000" flipV="1">
            <a:off x="1927225" y="2089151"/>
            <a:ext cx="200025" cy="266700"/>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37" name="Freeform 113">
            <a:extLst>
              <a:ext uri="{FF2B5EF4-FFF2-40B4-BE49-F238E27FC236}">
                <a16:creationId xmlns:a16="http://schemas.microsoft.com/office/drawing/2014/main" id="{693A010C-558E-4AFD-A5F9-D0C00ACFF490}"/>
              </a:ext>
            </a:extLst>
          </p:cNvPr>
          <p:cNvSpPr>
            <a:spLocks/>
          </p:cNvSpPr>
          <p:nvPr/>
        </p:nvSpPr>
        <p:spPr bwMode="auto">
          <a:xfrm>
            <a:off x="1085850" y="5753100"/>
            <a:ext cx="428625" cy="144463"/>
          </a:xfrm>
          <a:custGeom>
            <a:avLst/>
            <a:gdLst>
              <a:gd name="T0" fmla="*/ 680442188 w 270"/>
              <a:gd name="T1" fmla="*/ 15120990 h 91"/>
              <a:gd name="T2" fmla="*/ 272176875 w 270"/>
              <a:gd name="T3" fmla="*/ 226814848 h 91"/>
              <a:gd name="T4" fmla="*/ 0 w 270"/>
              <a:gd name="T5" fmla="*/ 0 h 91"/>
              <a:gd name="T6" fmla="*/ 0 60000 65536"/>
              <a:gd name="T7" fmla="*/ 0 60000 65536"/>
              <a:gd name="T8" fmla="*/ 0 60000 65536"/>
            </a:gdLst>
            <a:ahLst/>
            <a:cxnLst>
              <a:cxn ang="T6">
                <a:pos x="T0" y="T1"/>
              </a:cxn>
              <a:cxn ang="T7">
                <a:pos x="T2" y="T3"/>
              </a:cxn>
              <a:cxn ang="T8">
                <a:pos x="T4" y="T5"/>
              </a:cxn>
            </a:cxnLst>
            <a:rect l="0" t="0" r="r" b="b"/>
            <a:pathLst>
              <a:path w="270" h="91">
                <a:moveTo>
                  <a:pt x="270" y="6"/>
                </a:moveTo>
                <a:cubicBezTo>
                  <a:pt x="211" y="48"/>
                  <a:pt x="153" y="91"/>
                  <a:pt x="108" y="90"/>
                </a:cubicBezTo>
                <a:cubicBezTo>
                  <a:pt x="63" y="89"/>
                  <a:pt x="31" y="44"/>
                  <a:pt x="0" y="0"/>
                </a:cubicBezTo>
              </a:path>
            </a:pathLst>
          </a:custGeom>
          <a:noFill/>
          <a:ln w="25400">
            <a:solidFill>
              <a:srgbClr val="FF0000"/>
            </a:solidFill>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38" name="Freeform 114">
            <a:extLst>
              <a:ext uri="{FF2B5EF4-FFF2-40B4-BE49-F238E27FC236}">
                <a16:creationId xmlns:a16="http://schemas.microsoft.com/office/drawing/2014/main" id="{8E1BEA1D-0C92-481F-BBE4-6CE0E7696A6F}"/>
              </a:ext>
            </a:extLst>
          </p:cNvPr>
          <p:cNvSpPr>
            <a:spLocks/>
          </p:cNvSpPr>
          <p:nvPr/>
        </p:nvSpPr>
        <p:spPr bwMode="auto">
          <a:xfrm>
            <a:off x="1571625" y="5753100"/>
            <a:ext cx="1304925" cy="334963"/>
          </a:xfrm>
          <a:custGeom>
            <a:avLst/>
            <a:gdLst>
              <a:gd name="T0" fmla="*/ 2071568438 w 822"/>
              <a:gd name="T1" fmla="*/ 0 h 211"/>
              <a:gd name="T2" fmla="*/ 952619063 w 822"/>
              <a:gd name="T3" fmla="*/ 529233602 h 211"/>
              <a:gd name="T4" fmla="*/ 0 w 822"/>
              <a:gd name="T5" fmla="*/ 15120960 h 211"/>
              <a:gd name="T6" fmla="*/ 0 60000 65536"/>
              <a:gd name="T7" fmla="*/ 0 60000 65536"/>
              <a:gd name="T8" fmla="*/ 0 60000 65536"/>
            </a:gdLst>
            <a:ahLst/>
            <a:cxnLst>
              <a:cxn ang="T6">
                <a:pos x="T0" y="T1"/>
              </a:cxn>
              <a:cxn ang="T7">
                <a:pos x="T2" y="T3"/>
              </a:cxn>
              <a:cxn ang="T8">
                <a:pos x="T4" y="T5"/>
              </a:cxn>
            </a:cxnLst>
            <a:rect l="0" t="0" r="r" b="b"/>
            <a:pathLst>
              <a:path w="822" h="211">
                <a:moveTo>
                  <a:pt x="822" y="0"/>
                </a:moveTo>
                <a:cubicBezTo>
                  <a:pt x="668" y="104"/>
                  <a:pt x="515" y="209"/>
                  <a:pt x="378" y="210"/>
                </a:cubicBezTo>
                <a:cubicBezTo>
                  <a:pt x="241" y="211"/>
                  <a:pt x="62" y="40"/>
                  <a:pt x="0" y="6"/>
                </a:cubicBezTo>
              </a:path>
            </a:pathLst>
          </a:custGeom>
          <a:noFill/>
          <a:ln w="25400" cap="flat">
            <a:solidFill>
              <a:srgbClr val="FF0000"/>
            </a:solidFill>
            <a:prstDash val="dash"/>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Veri Yer Tutucusu 3">
            <a:extLst>
              <a:ext uri="{FF2B5EF4-FFF2-40B4-BE49-F238E27FC236}">
                <a16:creationId xmlns:a16="http://schemas.microsoft.com/office/drawing/2014/main" id="{FCD6ADBE-6C28-4E71-AC5E-27B590C2593C}"/>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8D71FB9-65C7-48AF-A9F7-CF6A46ADEFDC}" type="datetime4">
              <a:rPr lang="en-US" altLang="en-US" sz="1400" smtClean="0"/>
              <a:pPr>
                <a:spcBef>
                  <a:spcPct val="0"/>
                </a:spcBef>
                <a:buFontTx/>
                <a:buNone/>
              </a:pPr>
              <a:t>December 14, 2024</a:t>
            </a:fld>
            <a:endParaRPr lang="en-US" altLang="en-US" sz="1400"/>
          </a:p>
        </p:txBody>
      </p:sp>
      <p:sp>
        <p:nvSpPr>
          <p:cNvPr id="29699" name="Alt Bilgi Yer Tutucusu 4">
            <a:extLst>
              <a:ext uri="{FF2B5EF4-FFF2-40B4-BE49-F238E27FC236}">
                <a16:creationId xmlns:a16="http://schemas.microsoft.com/office/drawing/2014/main" id="{D81EEDF4-8B37-438B-8ED8-7D11DF222E65}"/>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29700" name="Slayt Numarası Yer Tutucusu 5">
            <a:extLst>
              <a:ext uri="{FF2B5EF4-FFF2-40B4-BE49-F238E27FC236}">
                <a16:creationId xmlns:a16="http://schemas.microsoft.com/office/drawing/2014/main" id="{28183A67-99AE-48C8-BECA-D2264FDD9887}"/>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BB15598-1726-42BF-A577-0747596314D9}" type="slidenum">
              <a:rPr lang="en-US" altLang="en-US" sz="1400" smtClean="0"/>
              <a:pPr>
                <a:spcBef>
                  <a:spcPct val="0"/>
                </a:spcBef>
                <a:buFontTx/>
                <a:buNone/>
              </a:pPr>
              <a:t>25</a:t>
            </a:fld>
            <a:endParaRPr lang="en-US" altLang="en-US" sz="1400"/>
          </a:p>
        </p:txBody>
      </p:sp>
      <p:sp>
        <p:nvSpPr>
          <p:cNvPr id="29701" name="Line 2">
            <a:extLst>
              <a:ext uri="{FF2B5EF4-FFF2-40B4-BE49-F238E27FC236}">
                <a16:creationId xmlns:a16="http://schemas.microsoft.com/office/drawing/2014/main" id="{561D49ED-1098-4973-B1F4-C24A8E0AD43A}"/>
              </a:ext>
            </a:extLst>
          </p:cNvPr>
          <p:cNvSpPr>
            <a:spLocks noChangeShapeType="1"/>
          </p:cNvSpPr>
          <p:nvPr/>
        </p:nvSpPr>
        <p:spPr bwMode="auto">
          <a:xfrm>
            <a:off x="1830388" y="1725613"/>
            <a:ext cx="1000125" cy="1857375"/>
          </a:xfrm>
          <a:prstGeom prst="line">
            <a:avLst/>
          </a:prstGeom>
          <a:noFill/>
          <a:ln w="25400">
            <a:solidFill>
              <a:srgbClr val="00FF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2" name="Line 103">
            <a:extLst>
              <a:ext uri="{FF2B5EF4-FFF2-40B4-BE49-F238E27FC236}">
                <a16:creationId xmlns:a16="http://schemas.microsoft.com/office/drawing/2014/main" id="{B4E6621C-CC07-4FBD-BD33-DE2FD2CB94E2}"/>
              </a:ext>
            </a:extLst>
          </p:cNvPr>
          <p:cNvSpPr>
            <a:spLocks noChangeShapeType="1"/>
          </p:cNvSpPr>
          <p:nvPr/>
        </p:nvSpPr>
        <p:spPr bwMode="auto">
          <a:xfrm>
            <a:off x="1839913" y="1725613"/>
            <a:ext cx="2047875" cy="1885950"/>
          </a:xfrm>
          <a:prstGeom prst="line">
            <a:avLst/>
          </a:prstGeom>
          <a:noFill/>
          <a:ln w="25400">
            <a:solidFill>
              <a:schemeClr val="folHlink"/>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3" name="Line 3">
            <a:extLst>
              <a:ext uri="{FF2B5EF4-FFF2-40B4-BE49-F238E27FC236}">
                <a16:creationId xmlns:a16="http://schemas.microsoft.com/office/drawing/2014/main" id="{64C23935-5927-4CE6-8BE3-422FCA260B42}"/>
              </a:ext>
            </a:extLst>
          </p:cNvPr>
          <p:cNvSpPr>
            <a:spLocks noChangeShapeType="1"/>
          </p:cNvSpPr>
          <p:nvPr/>
        </p:nvSpPr>
        <p:spPr bwMode="auto">
          <a:xfrm flipH="1" flipV="1">
            <a:off x="1924050" y="4562475"/>
            <a:ext cx="6410325" cy="1447800"/>
          </a:xfrm>
          <a:prstGeom prst="line">
            <a:avLst/>
          </a:prstGeom>
          <a:noFill/>
          <a:ln w="25400">
            <a:solidFill>
              <a:srgbClr val="CC99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4" name="Rectangle 4">
            <a:extLst>
              <a:ext uri="{FF2B5EF4-FFF2-40B4-BE49-F238E27FC236}">
                <a16:creationId xmlns:a16="http://schemas.microsoft.com/office/drawing/2014/main" id="{C044818B-9990-4748-8E84-24A8F93BBD9A}"/>
              </a:ext>
            </a:extLst>
          </p:cNvPr>
          <p:cNvSpPr>
            <a:spLocks noGrp="1" noChangeArrowheads="1"/>
          </p:cNvSpPr>
          <p:nvPr>
            <p:ph type="title"/>
          </p:nvPr>
        </p:nvSpPr>
        <p:spPr/>
        <p:txBody>
          <a:bodyPr/>
          <a:lstStyle/>
          <a:p>
            <a:pPr eaLnBrk="1" hangingPunct="1"/>
            <a:r>
              <a:rPr lang="tr-TR" altLang="en-US" i="1"/>
              <a:t>Removing 8 ...</a:t>
            </a:r>
            <a:endParaRPr lang="en-US" altLang="en-US" i="1"/>
          </a:p>
        </p:txBody>
      </p:sp>
      <p:sp>
        <p:nvSpPr>
          <p:cNvPr id="29705" name="Oval 5">
            <a:extLst>
              <a:ext uri="{FF2B5EF4-FFF2-40B4-BE49-F238E27FC236}">
                <a16:creationId xmlns:a16="http://schemas.microsoft.com/office/drawing/2014/main" id="{8AD75E45-AF9D-4E62-8FD6-4E855DAC1F6F}"/>
              </a:ext>
            </a:extLst>
          </p:cNvPr>
          <p:cNvSpPr>
            <a:spLocks noChangeArrowheads="1"/>
          </p:cNvSpPr>
          <p:nvPr/>
        </p:nvSpPr>
        <p:spPr bwMode="auto">
          <a:xfrm>
            <a:off x="4318000" y="1438275"/>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29706" name="Oval 6">
            <a:extLst>
              <a:ext uri="{FF2B5EF4-FFF2-40B4-BE49-F238E27FC236}">
                <a16:creationId xmlns:a16="http://schemas.microsoft.com/office/drawing/2014/main" id="{B9142A64-17FF-45A0-9303-566F9E363C00}"/>
              </a:ext>
            </a:extLst>
          </p:cNvPr>
          <p:cNvSpPr>
            <a:spLocks noChangeArrowheads="1"/>
          </p:cNvSpPr>
          <p:nvPr/>
        </p:nvSpPr>
        <p:spPr bwMode="auto">
          <a:xfrm>
            <a:off x="2159000" y="2159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29707" name="Oval 7">
            <a:extLst>
              <a:ext uri="{FF2B5EF4-FFF2-40B4-BE49-F238E27FC236}">
                <a16:creationId xmlns:a16="http://schemas.microsoft.com/office/drawing/2014/main" id="{44F8F47E-1334-4381-B544-AB36F194E293}"/>
              </a:ext>
            </a:extLst>
          </p:cNvPr>
          <p:cNvSpPr>
            <a:spLocks noChangeArrowheads="1"/>
          </p:cNvSpPr>
          <p:nvPr/>
        </p:nvSpPr>
        <p:spPr bwMode="auto">
          <a:xfrm>
            <a:off x="6477000" y="2159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29708" name="Oval 8">
            <a:extLst>
              <a:ext uri="{FF2B5EF4-FFF2-40B4-BE49-F238E27FC236}">
                <a16:creationId xmlns:a16="http://schemas.microsoft.com/office/drawing/2014/main" id="{40FC3882-2BDA-4BBE-A236-779FE3633A68}"/>
              </a:ext>
            </a:extLst>
          </p:cNvPr>
          <p:cNvSpPr>
            <a:spLocks noChangeArrowheads="1"/>
          </p:cNvSpPr>
          <p:nvPr/>
        </p:nvSpPr>
        <p:spPr bwMode="auto">
          <a:xfrm>
            <a:off x="1079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29709" name="Oval 9">
            <a:extLst>
              <a:ext uri="{FF2B5EF4-FFF2-40B4-BE49-F238E27FC236}">
                <a16:creationId xmlns:a16="http://schemas.microsoft.com/office/drawing/2014/main" id="{0E9B590A-26C6-4455-B91D-AFA17B1BDC87}"/>
              </a:ext>
            </a:extLst>
          </p:cNvPr>
          <p:cNvSpPr>
            <a:spLocks noChangeArrowheads="1"/>
          </p:cNvSpPr>
          <p:nvPr/>
        </p:nvSpPr>
        <p:spPr bwMode="auto">
          <a:xfrm>
            <a:off x="3238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29710" name="Oval 10">
            <a:extLst>
              <a:ext uri="{FF2B5EF4-FFF2-40B4-BE49-F238E27FC236}">
                <a16:creationId xmlns:a16="http://schemas.microsoft.com/office/drawing/2014/main" id="{49BBA966-BE9F-420D-BF31-5283400FA8B7}"/>
              </a:ext>
            </a:extLst>
          </p:cNvPr>
          <p:cNvSpPr>
            <a:spLocks noChangeArrowheads="1"/>
          </p:cNvSpPr>
          <p:nvPr/>
        </p:nvSpPr>
        <p:spPr bwMode="auto">
          <a:xfrm>
            <a:off x="5397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27</a:t>
            </a:r>
          </a:p>
        </p:txBody>
      </p:sp>
      <p:sp>
        <p:nvSpPr>
          <p:cNvPr id="29711" name="Oval 11">
            <a:extLst>
              <a:ext uri="{FF2B5EF4-FFF2-40B4-BE49-F238E27FC236}">
                <a16:creationId xmlns:a16="http://schemas.microsoft.com/office/drawing/2014/main" id="{4DCEFF2B-ED67-4977-A2D6-226553F93651}"/>
              </a:ext>
            </a:extLst>
          </p:cNvPr>
          <p:cNvSpPr>
            <a:spLocks noChangeArrowheads="1"/>
          </p:cNvSpPr>
          <p:nvPr/>
        </p:nvSpPr>
        <p:spPr bwMode="auto">
          <a:xfrm>
            <a:off x="7556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23</a:t>
            </a:r>
          </a:p>
        </p:txBody>
      </p:sp>
      <p:sp>
        <p:nvSpPr>
          <p:cNvPr id="29712" name="Oval 12">
            <a:extLst>
              <a:ext uri="{FF2B5EF4-FFF2-40B4-BE49-F238E27FC236}">
                <a16:creationId xmlns:a16="http://schemas.microsoft.com/office/drawing/2014/main" id="{547A1748-7372-45A1-875E-83E4694E799D}"/>
              </a:ext>
            </a:extLst>
          </p:cNvPr>
          <p:cNvSpPr>
            <a:spLocks noChangeArrowheads="1"/>
          </p:cNvSpPr>
          <p:nvPr/>
        </p:nvSpPr>
        <p:spPr bwMode="auto">
          <a:xfrm>
            <a:off x="539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92</a:t>
            </a:r>
          </a:p>
        </p:txBody>
      </p:sp>
      <p:sp>
        <p:nvSpPr>
          <p:cNvPr id="29713" name="Oval 13">
            <a:extLst>
              <a:ext uri="{FF2B5EF4-FFF2-40B4-BE49-F238E27FC236}">
                <a16:creationId xmlns:a16="http://schemas.microsoft.com/office/drawing/2014/main" id="{C902373C-0315-4073-9B5B-3B843CEC54DE}"/>
              </a:ext>
            </a:extLst>
          </p:cNvPr>
          <p:cNvSpPr>
            <a:spLocks noChangeArrowheads="1"/>
          </p:cNvSpPr>
          <p:nvPr/>
        </p:nvSpPr>
        <p:spPr bwMode="auto">
          <a:xfrm>
            <a:off x="1619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93</a:t>
            </a:r>
          </a:p>
        </p:txBody>
      </p:sp>
      <p:sp>
        <p:nvSpPr>
          <p:cNvPr id="29714" name="Oval 14">
            <a:extLst>
              <a:ext uri="{FF2B5EF4-FFF2-40B4-BE49-F238E27FC236}">
                <a16:creationId xmlns:a16="http://schemas.microsoft.com/office/drawing/2014/main" id="{4E709BCF-3DC5-405C-A7F6-E901A9DD0F93}"/>
              </a:ext>
            </a:extLst>
          </p:cNvPr>
          <p:cNvSpPr>
            <a:spLocks noChangeArrowheads="1"/>
          </p:cNvSpPr>
          <p:nvPr/>
        </p:nvSpPr>
        <p:spPr bwMode="auto">
          <a:xfrm>
            <a:off x="2698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29715" name="Oval 15">
            <a:extLst>
              <a:ext uri="{FF2B5EF4-FFF2-40B4-BE49-F238E27FC236}">
                <a16:creationId xmlns:a16="http://schemas.microsoft.com/office/drawing/2014/main" id="{BAC9A353-412D-49F2-896F-9FFE6D87BDC4}"/>
              </a:ext>
            </a:extLst>
          </p:cNvPr>
          <p:cNvSpPr>
            <a:spLocks noChangeArrowheads="1"/>
          </p:cNvSpPr>
          <p:nvPr/>
        </p:nvSpPr>
        <p:spPr bwMode="auto">
          <a:xfrm>
            <a:off x="3778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116</a:t>
            </a:r>
          </a:p>
        </p:txBody>
      </p:sp>
      <p:sp>
        <p:nvSpPr>
          <p:cNvPr id="29716" name="Oval 16">
            <a:extLst>
              <a:ext uri="{FF2B5EF4-FFF2-40B4-BE49-F238E27FC236}">
                <a16:creationId xmlns:a16="http://schemas.microsoft.com/office/drawing/2014/main" id="{7F313CDA-5A34-4D52-82C8-E6E84C1081B6}"/>
              </a:ext>
            </a:extLst>
          </p:cNvPr>
          <p:cNvSpPr>
            <a:spLocks noChangeArrowheads="1"/>
          </p:cNvSpPr>
          <p:nvPr/>
        </p:nvSpPr>
        <p:spPr bwMode="auto">
          <a:xfrm>
            <a:off x="4857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29717" name="Oval 17">
            <a:extLst>
              <a:ext uri="{FF2B5EF4-FFF2-40B4-BE49-F238E27FC236}">
                <a16:creationId xmlns:a16="http://schemas.microsoft.com/office/drawing/2014/main" id="{A11441F3-BFE3-4797-9A1F-EA42F8036DC2}"/>
              </a:ext>
            </a:extLst>
          </p:cNvPr>
          <p:cNvSpPr>
            <a:spLocks noChangeArrowheads="1"/>
          </p:cNvSpPr>
          <p:nvPr/>
        </p:nvSpPr>
        <p:spPr bwMode="auto">
          <a:xfrm>
            <a:off x="5937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29718" name="Oval 18">
            <a:extLst>
              <a:ext uri="{FF2B5EF4-FFF2-40B4-BE49-F238E27FC236}">
                <a16:creationId xmlns:a16="http://schemas.microsoft.com/office/drawing/2014/main" id="{97FCD37E-9B7A-4004-BEDA-4EA1261D4E7D}"/>
              </a:ext>
            </a:extLst>
          </p:cNvPr>
          <p:cNvSpPr>
            <a:spLocks noChangeArrowheads="1"/>
          </p:cNvSpPr>
          <p:nvPr/>
        </p:nvSpPr>
        <p:spPr bwMode="auto">
          <a:xfrm>
            <a:off x="7016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34</a:t>
            </a:r>
          </a:p>
        </p:txBody>
      </p:sp>
      <p:sp>
        <p:nvSpPr>
          <p:cNvPr id="29719" name="Oval 19">
            <a:extLst>
              <a:ext uri="{FF2B5EF4-FFF2-40B4-BE49-F238E27FC236}">
                <a16:creationId xmlns:a16="http://schemas.microsoft.com/office/drawing/2014/main" id="{51C06FCD-7084-43CA-B650-B0924FF51644}"/>
              </a:ext>
            </a:extLst>
          </p:cNvPr>
          <p:cNvSpPr>
            <a:spLocks noChangeArrowheads="1"/>
          </p:cNvSpPr>
          <p:nvPr/>
        </p:nvSpPr>
        <p:spPr bwMode="auto">
          <a:xfrm>
            <a:off x="8096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66</a:t>
            </a:r>
          </a:p>
        </p:txBody>
      </p:sp>
      <p:sp>
        <p:nvSpPr>
          <p:cNvPr id="29720" name="Oval 20">
            <a:extLst>
              <a:ext uri="{FF2B5EF4-FFF2-40B4-BE49-F238E27FC236}">
                <a16:creationId xmlns:a16="http://schemas.microsoft.com/office/drawing/2014/main" id="{9996DF21-5FEA-49C7-9180-93FDC83F9600}"/>
              </a:ext>
            </a:extLst>
          </p:cNvPr>
          <p:cNvSpPr>
            <a:spLocks noChangeArrowheads="1"/>
          </p:cNvSpPr>
          <p:nvPr/>
        </p:nvSpPr>
        <p:spPr bwMode="auto">
          <a:xfrm>
            <a:off x="80962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p>
        </p:txBody>
      </p:sp>
      <p:sp>
        <p:nvSpPr>
          <p:cNvPr id="29721" name="Oval 21">
            <a:extLst>
              <a:ext uri="{FF2B5EF4-FFF2-40B4-BE49-F238E27FC236}">
                <a16:creationId xmlns:a16="http://schemas.microsoft.com/office/drawing/2014/main" id="{D067CA61-9669-42F3-B7E5-E468FFC2D9DE}"/>
              </a:ext>
            </a:extLst>
          </p:cNvPr>
          <p:cNvSpPr>
            <a:spLocks noChangeArrowheads="1"/>
          </p:cNvSpPr>
          <p:nvPr/>
        </p:nvSpPr>
        <p:spPr bwMode="auto">
          <a:xfrm>
            <a:off x="26987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111</a:t>
            </a:r>
          </a:p>
        </p:txBody>
      </p:sp>
      <p:cxnSp>
        <p:nvCxnSpPr>
          <p:cNvPr id="29722" name="AutoShape 22">
            <a:extLst>
              <a:ext uri="{FF2B5EF4-FFF2-40B4-BE49-F238E27FC236}">
                <a16:creationId xmlns:a16="http://schemas.microsoft.com/office/drawing/2014/main" id="{4EDF0F53-581D-47E1-A991-B86170FC96C1}"/>
              </a:ext>
            </a:extLst>
          </p:cNvPr>
          <p:cNvCxnSpPr>
            <a:cxnSpLocks noChangeShapeType="1"/>
            <a:stCxn id="29705" idx="4"/>
            <a:endCxn id="29706" idx="0"/>
          </p:cNvCxnSpPr>
          <p:nvPr/>
        </p:nvCxnSpPr>
        <p:spPr bwMode="auto">
          <a:xfrm flipH="1">
            <a:off x="2416175" y="1762125"/>
            <a:ext cx="215900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23" name="AutoShape 23">
            <a:extLst>
              <a:ext uri="{FF2B5EF4-FFF2-40B4-BE49-F238E27FC236}">
                <a16:creationId xmlns:a16="http://schemas.microsoft.com/office/drawing/2014/main" id="{D865B3D0-9507-477C-BCDA-25960CC55BC2}"/>
              </a:ext>
            </a:extLst>
          </p:cNvPr>
          <p:cNvCxnSpPr>
            <a:cxnSpLocks noChangeShapeType="1"/>
            <a:stCxn id="29705" idx="4"/>
            <a:endCxn id="29707" idx="0"/>
          </p:cNvCxnSpPr>
          <p:nvPr/>
        </p:nvCxnSpPr>
        <p:spPr bwMode="auto">
          <a:xfrm>
            <a:off x="4575175" y="1762125"/>
            <a:ext cx="215900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24" name="AutoShape 24">
            <a:extLst>
              <a:ext uri="{FF2B5EF4-FFF2-40B4-BE49-F238E27FC236}">
                <a16:creationId xmlns:a16="http://schemas.microsoft.com/office/drawing/2014/main" id="{8A6433ED-A2E8-4D50-A193-291FA813C508}"/>
              </a:ext>
            </a:extLst>
          </p:cNvPr>
          <p:cNvCxnSpPr>
            <a:cxnSpLocks noChangeShapeType="1"/>
            <a:stCxn id="29706" idx="4"/>
            <a:endCxn id="29708" idx="0"/>
          </p:cNvCxnSpPr>
          <p:nvPr/>
        </p:nvCxnSpPr>
        <p:spPr bwMode="auto">
          <a:xfrm flipH="1">
            <a:off x="13366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25" name="AutoShape 25">
            <a:extLst>
              <a:ext uri="{FF2B5EF4-FFF2-40B4-BE49-F238E27FC236}">
                <a16:creationId xmlns:a16="http://schemas.microsoft.com/office/drawing/2014/main" id="{8D437FCF-D355-486C-96CC-03162A5DC418}"/>
              </a:ext>
            </a:extLst>
          </p:cNvPr>
          <p:cNvCxnSpPr>
            <a:cxnSpLocks noChangeShapeType="1"/>
            <a:stCxn id="29706" idx="4"/>
            <a:endCxn id="29709" idx="0"/>
          </p:cNvCxnSpPr>
          <p:nvPr/>
        </p:nvCxnSpPr>
        <p:spPr bwMode="auto">
          <a:xfrm>
            <a:off x="24161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26" name="AutoShape 26">
            <a:extLst>
              <a:ext uri="{FF2B5EF4-FFF2-40B4-BE49-F238E27FC236}">
                <a16:creationId xmlns:a16="http://schemas.microsoft.com/office/drawing/2014/main" id="{042E4FB8-454A-4C0C-999F-F82B87E61050}"/>
              </a:ext>
            </a:extLst>
          </p:cNvPr>
          <p:cNvCxnSpPr>
            <a:cxnSpLocks noChangeShapeType="1"/>
            <a:stCxn id="29707" idx="4"/>
            <a:endCxn id="29710" idx="0"/>
          </p:cNvCxnSpPr>
          <p:nvPr/>
        </p:nvCxnSpPr>
        <p:spPr bwMode="auto">
          <a:xfrm flipH="1">
            <a:off x="56546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27" name="AutoShape 27">
            <a:extLst>
              <a:ext uri="{FF2B5EF4-FFF2-40B4-BE49-F238E27FC236}">
                <a16:creationId xmlns:a16="http://schemas.microsoft.com/office/drawing/2014/main" id="{767E505E-DD2E-4AC7-9A72-89D7CD807406}"/>
              </a:ext>
            </a:extLst>
          </p:cNvPr>
          <p:cNvCxnSpPr>
            <a:cxnSpLocks noChangeShapeType="1"/>
            <a:stCxn id="29707" idx="4"/>
            <a:endCxn id="29711" idx="0"/>
          </p:cNvCxnSpPr>
          <p:nvPr/>
        </p:nvCxnSpPr>
        <p:spPr bwMode="auto">
          <a:xfrm>
            <a:off x="67341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28" name="AutoShape 28">
            <a:extLst>
              <a:ext uri="{FF2B5EF4-FFF2-40B4-BE49-F238E27FC236}">
                <a16:creationId xmlns:a16="http://schemas.microsoft.com/office/drawing/2014/main" id="{EEEA70B2-73B2-43F0-9F50-AED6483E5257}"/>
              </a:ext>
            </a:extLst>
          </p:cNvPr>
          <p:cNvCxnSpPr>
            <a:cxnSpLocks noChangeShapeType="1"/>
            <a:stCxn id="29708" idx="4"/>
            <a:endCxn id="29712" idx="0"/>
          </p:cNvCxnSpPr>
          <p:nvPr/>
        </p:nvCxnSpPr>
        <p:spPr bwMode="auto">
          <a:xfrm flipH="1">
            <a:off x="796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29" name="AutoShape 29">
            <a:extLst>
              <a:ext uri="{FF2B5EF4-FFF2-40B4-BE49-F238E27FC236}">
                <a16:creationId xmlns:a16="http://schemas.microsoft.com/office/drawing/2014/main" id="{36118757-7E34-458A-AB75-96D66AF466D4}"/>
              </a:ext>
            </a:extLst>
          </p:cNvPr>
          <p:cNvCxnSpPr>
            <a:cxnSpLocks noChangeShapeType="1"/>
            <a:stCxn id="29709" idx="4"/>
            <a:endCxn id="29714" idx="0"/>
          </p:cNvCxnSpPr>
          <p:nvPr/>
        </p:nvCxnSpPr>
        <p:spPr bwMode="auto">
          <a:xfrm flipH="1">
            <a:off x="2955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30" name="AutoShape 30">
            <a:extLst>
              <a:ext uri="{FF2B5EF4-FFF2-40B4-BE49-F238E27FC236}">
                <a16:creationId xmlns:a16="http://schemas.microsoft.com/office/drawing/2014/main" id="{5BC4D194-863D-4456-8621-90A224C3FBE0}"/>
              </a:ext>
            </a:extLst>
          </p:cNvPr>
          <p:cNvCxnSpPr>
            <a:cxnSpLocks noChangeShapeType="1"/>
            <a:stCxn id="29710" idx="4"/>
            <a:endCxn id="29716" idx="0"/>
          </p:cNvCxnSpPr>
          <p:nvPr/>
        </p:nvCxnSpPr>
        <p:spPr bwMode="auto">
          <a:xfrm flipH="1">
            <a:off x="5114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31" name="AutoShape 31">
            <a:extLst>
              <a:ext uri="{FF2B5EF4-FFF2-40B4-BE49-F238E27FC236}">
                <a16:creationId xmlns:a16="http://schemas.microsoft.com/office/drawing/2014/main" id="{00328C91-FC82-4FEB-8587-90ACEBAFB010}"/>
              </a:ext>
            </a:extLst>
          </p:cNvPr>
          <p:cNvCxnSpPr>
            <a:cxnSpLocks noChangeShapeType="1"/>
            <a:stCxn id="29711" idx="4"/>
            <a:endCxn id="29718" idx="0"/>
          </p:cNvCxnSpPr>
          <p:nvPr/>
        </p:nvCxnSpPr>
        <p:spPr bwMode="auto">
          <a:xfrm flipH="1">
            <a:off x="7273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32" name="AutoShape 32">
            <a:extLst>
              <a:ext uri="{FF2B5EF4-FFF2-40B4-BE49-F238E27FC236}">
                <a16:creationId xmlns:a16="http://schemas.microsoft.com/office/drawing/2014/main" id="{0A45287D-5043-4328-A418-263E583C3CB8}"/>
              </a:ext>
            </a:extLst>
          </p:cNvPr>
          <p:cNvCxnSpPr>
            <a:cxnSpLocks noChangeShapeType="1"/>
            <a:stCxn id="29708" idx="4"/>
            <a:endCxn id="29713" idx="0"/>
          </p:cNvCxnSpPr>
          <p:nvPr/>
        </p:nvCxnSpPr>
        <p:spPr bwMode="auto">
          <a:xfrm>
            <a:off x="1336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33" name="AutoShape 33">
            <a:extLst>
              <a:ext uri="{FF2B5EF4-FFF2-40B4-BE49-F238E27FC236}">
                <a16:creationId xmlns:a16="http://schemas.microsoft.com/office/drawing/2014/main" id="{EF284FB5-B42D-47D4-B74B-6A41778A7DBB}"/>
              </a:ext>
            </a:extLst>
          </p:cNvPr>
          <p:cNvCxnSpPr>
            <a:cxnSpLocks noChangeShapeType="1"/>
            <a:stCxn id="29711" idx="4"/>
            <a:endCxn id="29719" idx="0"/>
          </p:cNvCxnSpPr>
          <p:nvPr/>
        </p:nvCxnSpPr>
        <p:spPr bwMode="auto">
          <a:xfrm>
            <a:off x="7813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34" name="AutoShape 34">
            <a:extLst>
              <a:ext uri="{FF2B5EF4-FFF2-40B4-BE49-F238E27FC236}">
                <a16:creationId xmlns:a16="http://schemas.microsoft.com/office/drawing/2014/main" id="{C4266ADF-1DB5-4F42-A2CE-DD0925886713}"/>
              </a:ext>
            </a:extLst>
          </p:cNvPr>
          <p:cNvCxnSpPr>
            <a:cxnSpLocks noChangeShapeType="1"/>
            <a:stCxn id="29710" idx="4"/>
            <a:endCxn id="29717" idx="0"/>
          </p:cNvCxnSpPr>
          <p:nvPr/>
        </p:nvCxnSpPr>
        <p:spPr bwMode="auto">
          <a:xfrm>
            <a:off x="5654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35" name="AutoShape 35">
            <a:extLst>
              <a:ext uri="{FF2B5EF4-FFF2-40B4-BE49-F238E27FC236}">
                <a16:creationId xmlns:a16="http://schemas.microsoft.com/office/drawing/2014/main" id="{2EF5C798-DD87-478A-B71C-5DCC15BE212A}"/>
              </a:ext>
            </a:extLst>
          </p:cNvPr>
          <p:cNvCxnSpPr>
            <a:cxnSpLocks noChangeShapeType="1"/>
            <a:stCxn id="29709" idx="4"/>
            <a:endCxn id="29715" idx="0"/>
          </p:cNvCxnSpPr>
          <p:nvPr/>
        </p:nvCxnSpPr>
        <p:spPr bwMode="auto">
          <a:xfrm>
            <a:off x="3495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36" name="AutoShape 36">
            <a:extLst>
              <a:ext uri="{FF2B5EF4-FFF2-40B4-BE49-F238E27FC236}">
                <a16:creationId xmlns:a16="http://schemas.microsoft.com/office/drawing/2014/main" id="{99E8D938-5998-4668-9FE8-995B2D08A014}"/>
              </a:ext>
            </a:extLst>
          </p:cNvPr>
          <p:cNvCxnSpPr>
            <a:cxnSpLocks noChangeShapeType="1"/>
            <a:stCxn id="29712" idx="4"/>
            <a:endCxn id="29721" idx="0"/>
          </p:cNvCxnSpPr>
          <p:nvPr/>
        </p:nvCxnSpPr>
        <p:spPr bwMode="auto">
          <a:xfrm flipH="1">
            <a:off x="527050"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737" name="AutoShape 37">
            <a:extLst>
              <a:ext uri="{FF2B5EF4-FFF2-40B4-BE49-F238E27FC236}">
                <a16:creationId xmlns:a16="http://schemas.microsoft.com/office/drawing/2014/main" id="{2C8D624F-6FE0-46B0-80EE-33FEE08A6577}"/>
              </a:ext>
            </a:extLst>
          </p:cNvPr>
          <p:cNvCxnSpPr>
            <a:cxnSpLocks noChangeShapeType="1"/>
            <a:stCxn id="29712" idx="4"/>
            <a:endCxn id="29720" idx="0"/>
          </p:cNvCxnSpPr>
          <p:nvPr/>
        </p:nvCxnSpPr>
        <p:spPr bwMode="auto">
          <a:xfrm>
            <a:off x="796925"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738" name="Group 38">
            <a:extLst>
              <a:ext uri="{FF2B5EF4-FFF2-40B4-BE49-F238E27FC236}">
                <a16:creationId xmlns:a16="http://schemas.microsoft.com/office/drawing/2014/main" id="{1CD7D654-C45A-4FB3-BF30-493269E7AAC1}"/>
              </a:ext>
            </a:extLst>
          </p:cNvPr>
          <p:cNvGrpSpPr>
            <a:grpSpLocks/>
          </p:cNvGrpSpPr>
          <p:nvPr/>
        </p:nvGrpSpPr>
        <p:grpSpPr bwMode="auto">
          <a:xfrm>
            <a:off x="361950" y="5397500"/>
            <a:ext cx="8543925" cy="361950"/>
            <a:chOff x="228" y="3400"/>
            <a:chExt cx="5382" cy="228"/>
          </a:xfrm>
        </p:grpSpPr>
        <p:grpSp>
          <p:nvGrpSpPr>
            <p:cNvPr id="29791" name="Group 39">
              <a:extLst>
                <a:ext uri="{FF2B5EF4-FFF2-40B4-BE49-F238E27FC236}">
                  <a16:creationId xmlns:a16="http://schemas.microsoft.com/office/drawing/2014/main" id="{243AECEA-B1AA-4BA1-8BDB-B2AC8CF3998B}"/>
                </a:ext>
              </a:extLst>
            </p:cNvPr>
            <p:cNvGrpSpPr>
              <a:grpSpLocks/>
            </p:cNvGrpSpPr>
            <p:nvPr/>
          </p:nvGrpSpPr>
          <p:grpSpPr bwMode="auto">
            <a:xfrm>
              <a:off x="228" y="3400"/>
              <a:ext cx="2265" cy="228"/>
              <a:chOff x="228" y="3400"/>
              <a:chExt cx="2265" cy="228"/>
            </a:xfrm>
          </p:grpSpPr>
          <p:sp>
            <p:nvSpPr>
              <p:cNvPr id="29804" name="Rectangle 40">
                <a:extLst>
                  <a:ext uri="{FF2B5EF4-FFF2-40B4-BE49-F238E27FC236}">
                    <a16:creationId xmlns:a16="http://schemas.microsoft.com/office/drawing/2014/main" id="{E43FC181-DCBC-46F5-A2C2-187C68944E17}"/>
                  </a:ext>
                </a:extLst>
              </p:cNvPr>
              <p:cNvSpPr>
                <a:spLocks noChangeArrowheads="1"/>
              </p:cNvSpPr>
              <p:nvPr/>
            </p:nvSpPr>
            <p:spPr bwMode="auto">
              <a:xfrm>
                <a:off x="228"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100"/>
                  <a:t>Empty</a:t>
                </a:r>
              </a:p>
            </p:txBody>
          </p:sp>
          <p:sp>
            <p:nvSpPr>
              <p:cNvPr id="29805" name="Rectangle 41">
                <a:extLst>
                  <a:ext uri="{FF2B5EF4-FFF2-40B4-BE49-F238E27FC236}">
                    <a16:creationId xmlns:a16="http://schemas.microsoft.com/office/drawing/2014/main" id="{578B0CB5-194A-428A-ABB2-BF93F729339D}"/>
                  </a:ext>
                </a:extLst>
              </p:cNvPr>
              <p:cNvSpPr>
                <a:spLocks noChangeArrowheads="1"/>
              </p:cNvSpPr>
              <p:nvPr/>
            </p:nvSpPr>
            <p:spPr bwMode="auto">
              <a:xfrm>
                <a:off x="51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29806" name="Rectangle 42">
                <a:extLst>
                  <a:ext uri="{FF2B5EF4-FFF2-40B4-BE49-F238E27FC236}">
                    <a16:creationId xmlns:a16="http://schemas.microsoft.com/office/drawing/2014/main" id="{ED163D49-6D02-44A7-8392-09CF5A6269BA}"/>
                  </a:ext>
                </a:extLst>
              </p:cNvPr>
              <p:cNvSpPr>
                <a:spLocks noChangeArrowheads="1"/>
              </p:cNvSpPr>
              <p:nvPr/>
            </p:nvSpPr>
            <p:spPr bwMode="auto">
              <a:xfrm>
                <a:off x="793"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29807" name="Rectangle 43">
                <a:extLst>
                  <a:ext uri="{FF2B5EF4-FFF2-40B4-BE49-F238E27FC236}">
                    <a16:creationId xmlns:a16="http://schemas.microsoft.com/office/drawing/2014/main" id="{133191B3-0AC4-4D9C-AC0F-967509C10154}"/>
                  </a:ext>
                </a:extLst>
              </p:cNvPr>
              <p:cNvSpPr>
                <a:spLocks noChangeArrowheads="1"/>
              </p:cNvSpPr>
              <p:nvPr/>
            </p:nvSpPr>
            <p:spPr bwMode="auto">
              <a:xfrm>
                <a:off x="107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29808" name="Rectangle 44">
                <a:extLst>
                  <a:ext uri="{FF2B5EF4-FFF2-40B4-BE49-F238E27FC236}">
                    <a16:creationId xmlns:a16="http://schemas.microsoft.com/office/drawing/2014/main" id="{F5E70701-E872-434A-80E7-9859C50748B0}"/>
                  </a:ext>
                </a:extLst>
              </p:cNvPr>
              <p:cNvSpPr>
                <a:spLocks noChangeArrowheads="1"/>
              </p:cNvSpPr>
              <p:nvPr/>
            </p:nvSpPr>
            <p:spPr bwMode="auto">
              <a:xfrm>
                <a:off x="13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29809" name="Rectangle 45">
                <a:extLst>
                  <a:ext uri="{FF2B5EF4-FFF2-40B4-BE49-F238E27FC236}">
                    <a16:creationId xmlns:a16="http://schemas.microsoft.com/office/drawing/2014/main" id="{69A2C4B1-E0A6-4B4C-AFF6-B85D5E616C6E}"/>
                  </a:ext>
                </a:extLst>
              </p:cNvPr>
              <p:cNvSpPr>
                <a:spLocks noChangeArrowheads="1"/>
              </p:cNvSpPr>
              <p:nvPr/>
            </p:nvSpPr>
            <p:spPr bwMode="auto">
              <a:xfrm>
                <a:off x="1643"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29810" name="Rectangle 46">
                <a:extLst>
                  <a:ext uri="{FF2B5EF4-FFF2-40B4-BE49-F238E27FC236}">
                    <a16:creationId xmlns:a16="http://schemas.microsoft.com/office/drawing/2014/main" id="{51A32022-B2A5-4F17-BCC2-A06A309F1020}"/>
                  </a:ext>
                </a:extLst>
              </p:cNvPr>
              <p:cNvSpPr>
                <a:spLocks noChangeArrowheads="1"/>
              </p:cNvSpPr>
              <p:nvPr/>
            </p:nvSpPr>
            <p:spPr bwMode="auto">
              <a:xfrm>
                <a:off x="192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27</a:t>
                </a:r>
              </a:p>
            </p:txBody>
          </p:sp>
          <p:sp>
            <p:nvSpPr>
              <p:cNvPr id="29811" name="Rectangle 47">
                <a:extLst>
                  <a:ext uri="{FF2B5EF4-FFF2-40B4-BE49-F238E27FC236}">
                    <a16:creationId xmlns:a16="http://schemas.microsoft.com/office/drawing/2014/main" id="{AD134812-A538-4950-AE11-78D1F717B9C9}"/>
                  </a:ext>
                </a:extLst>
              </p:cNvPr>
              <p:cNvSpPr>
                <a:spLocks noChangeArrowheads="1"/>
              </p:cNvSpPr>
              <p:nvPr/>
            </p:nvSpPr>
            <p:spPr bwMode="auto">
              <a:xfrm>
                <a:off x="2210"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23</a:t>
                </a:r>
              </a:p>
            </p:txBody>
          </p:sp>
        </p:grpSp>
        <p:sp>
          <p:nvSpPr>
            <p:cNvPr id="29792" name="Rectangle 48">
              <a:extLst>
                <a:ext uri="{FF2B5EF4-FFF2-40B4-BE49-F238E27FC236}">
                  <a16:creationId xmlns:a16="http://schemas.microsoft.com/office/drawing/2014/main" id="{EDDC6FBF-ED0E-4075-B5A7-9DE1984F6927}"/>
                </a:ext>
              </a:extLst>
            </p:cNvPr>
            <p:cNvSpPr>
              <a:spLocks noChangeArrowheads="1"/>
            </p:cNvSpPr>
            <p:nvPr/>
          </p:nvSpPr>
          <p:spPr bwMode="auto">
            <a:xfrm>
              <a:off x="47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111</a:t>
              </a:r>
            </a:p>
          </p:txBody>
        </p:sp>
        <p:sp>
          <p:nvSpPr>
            <p:cNvPr id="29793" name="Rectangle 49">
              <a:extLst>
                <a:ext uri="{FF2B5EF4-FFF2-40B4-BE49-F238E27FC236}">
                  <a16:creationId xmlns:a16="http://schemas.microsoft.com/office/drawing/2014/main" id="{3F82B274-DD3A-472E-BF93-65CAB876F42B}"/>
                </a:ext>
              </a:extLst>
            </p:cNvPr>
            <p:cNvSpPr>
              <a:spLocks noChangeArrowheads="1"/>
            </p:cNvSpPr>
            <p:nvPr/>
          </p:nvSpPr>
          <p:spPr bwMode="auto">
            <a:xfrm>
              <a:off x="5044"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p>
          </p:txBody>
        </p:sp>
        <p:sp>
          <p:nvSpPr>
            <p:cNvPr id="29794" name="Rectangle 50">
              <a:extLst>
                <a:ext uri="{FF2B5EF4-FFF2-40B4-BE49-F238E27FC236}">
                  <a16:creationId xmlns:a16="http://schemas.microsoft.com/office/drawing/2014/main" id="{39F4DE18-D14E-42B3-8782-0F85E3280993}"/>
                </a:ext>
              </a:extLst>
            </p:cNvPr>
            <p:cNvSpPr>
              <a:spLocks noChangeArrowheads="1"/>
            </p:cNvSpPr>
            <p:nvPr/>
          </p:nvSpPr>
          <p:spPr bwMode="auto">
            <a:xfrm>
              <a:off x="5327"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95</a:t>
              </a:r>
            </a:p>
          </p:txBody>
        </p:sp>
        <p:grpSp>
          <p:nvGrpSpPr>
            <p:cNvPr id="29795" name="Group 51">
              <a:extLst>
                <a:ext uri="{FF2B5EF4-FFF2-40B4-BE49-F238E27FC236}">
                  <a16:creationId xmlns:a16="http://schemas.microsoft.com/office/drawing/2014/main" id="{4CDF9994-AE76-4133-9D7B-32988E5119FB}"/>
                </a:ext>
              </a:extLst>
            </p:cNvPr>
            <p:cNvGrpSpPr>
              <a:grpSpLocks/>
            </p:cNvGrpSpPr>
            <p:nvPr/>
          </p:nvGrpSpPr>
          <p:grpSpPr bwMode="auto">
            <a:xfrm>
              <a:off x="2493" y="3400"/>
              <a:ext cx="2265" cy="228"/>
              <a:chOff x="228" y="3400"/>
              <a:chExt cx="2265" cy="228"/>
            </a:xfrm>
          </p:grpSpPr>
          <p:sp>
            <p:nvSpPr>
              <p:cNvPr id="29796" name="Rectangle 52">
                <a:extLst>
                  <a:ext uri="{FF2B5EF4-FFF2-40B4-BE49-F238E27FC236}">
                    <a16:creationId xmlns:a16="http://schemas.microsoft.com/office/drawing/2014/main" id="{288EAABD-2F50-4E6B-9840-4248BCE35BEA}"/>
                  </a:ext>
                </a:extLst>
              </p:cNvPr>
              <p:cNvSpPr>
                <a:spLocks noChangeArrowheads="1"/>
              </p:cNvSpPr>
              <p:nvPr/>
            </p:nvSpPr>
            <p:spPr bwMode="auto">
              <a:xfrm>
                <a:off x="228"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92</a:t>
                </a:r>
              </a:p>
            </p:txBody>
          </p:sp>
          <p:sp>
            <p:nvSpPr>
              <p:cNvPr id="29797" name="Rectangle 53">
                <a:extLst>
                  <a:ext uri="{FF2B5EF4-FFF2-40B4-BE49-F238E27FC236}">
                    <a16:creationId xmlns:a16="http://schemas.microsoft.com/office/drawing/2014/main" id="{C7170358-01D9-4B61-B692-08085F562E35}"/>
                  </a:ext>
                </a:extLst>
              </p:cNvPr>
              <p:cNvSpPr>
                <a:spLocks noChangeArrowheads="1"/>
              </p:cNvSpPr>
              <p:nvPr/>
            </p:nvSpPr>
            <p:spPr bwMode="auto">
              <a:xfrm>
                <a:off x="51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93</a:t>
                </a:r>
              </a:p>
            </p:txBody>
          </p:sp>
          <p:sp>
            <p:nvSpPr>
              <p:cNvPr id="29798" name="Rectangle 54">
                <a:extLst>
                  <a:ext uri="{FF2B5EF4-FFF2-40B4-BE49-F238E27FC236}">
                    <a16:creationId xmlns:a16="http://schemas.microsoft.com/office/drawing/2014/main" id="{93AFE679-1B25-40D4-A298-143CC01CDBE2}"/>
                  </a:ext>
                </a:extLst>
              </p:cNvPr>
              <p:cNvSpPr>
                <a:spLocks noChangeArrowheads="1"/>
              </p:cNvSpPr>
              <p:nvPr/>
            </p:nvSpPr>
            <p:spPr bwMode="auto">
              <a:xfrm>
                <a:off x="793"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29799" name="Rectangle 55">
                <a:extLst>
                  <a:ext uri="{FF2B5EF4-FFF2-40B4-BE49-F238E27FC236}">
                    <a16:creationId xmlns:a16="http://schemas.microsoft.com/office/drawing/2014/main" id="{9EAAFB9B-3E39-4965-A9D4-04D87544C813}"/>
                  </a:ext>
                </a:extLst>
              </p:cNvPr>
              <p:cNvSpPr>
                <a:spLocks noChangeArrowheads="1"/>
              </p:cNvSpPr>
              <p:nvPr/>
            </p:nvSpPr>
            <p:spPr bwMode="auto">
              <a:xfrm>
                <a:off x="107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116</a:t>
                </a:r>
              </a:p>
            </p:txBody>
          </p:sp>
          <p:sp>
            <p:nvSpPr>
              <p:cNvPr id="29800" name="Rectangle 56">
                <a:extLst>
                  <a:ext uri="{FF2B5EF4-FFF2-40B4-BE49-F238E27FC236}">
                    <a16:creationId xmlns:a16="http://schemas.microsoft.com/office/drawing/2014/main" id="{73FCEF08-7692-49AD-B6BD-762687824445}"/>
                  </a:ext>
                </a:extLst>
              </p:cNvPr>
              <p:cNvSpPr>
                <a:spLocks noChangeArrowheads="1"/>
              </p:cNvSpPr>
              <p:nvPr/>
            </p:nvSpPr>
            <p:spPr bwMode="auto">
              <a:xfrm>
                <a:off x="13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29801" name="Rectangle 57">
                <a:extLst>
                  <a:ext uri="{FF2B5EF4-FFF2-40B4-BE49-F238E27FC236}">
                    <a16:creationId xmlns:a16="http://schemas.microsoft.com/office/drawing/2014/main" id="{E5F8846A-9D1E-4D9D-A935-5FEFB14B46F9}"/>
                  </a:ext>
                </a:extLst>
              </p:cNvPr>
              <p:cNvSpPr>
                <a:spLocks noChangeArrowheads="1"/>
              </p:cNvSpPr>
              <p:nvPr/>
            </p:nvSpPr>
            <p:spPr bwMode="auto">
              <a:xfrm>
                <a:off x="1643"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29802" name="Rectangle 58">
                <a:extLst>
                  <a:ext uri="{FF2B5EF4-FFF2-40B4-BE49-F238E27FC236}">
                    <a16:creationId xmlns:a16="http://schemas.microsoft.com/office/drawing/2014/main" id="{C7066DFB-A122-40F3-9B5E-76BF52E516E8}"/>
                  </a:ext>
                </a:extLst>
              </p:cNvPr>
              <p:cNvSpPr>
                <a:spLocks noChangeArrowheads="1"/>
              </p:cNvSpPr>
              <p:nvPr/>
            </p:nvSpPr>
            <p:spPr bwMode="auto">
              <a:xfrm>
                <a:off x="192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34</a:t>
                </a:r>
              </a:p>
            </p:txBody>
          </p:sp>
          <p:sp>
            <p:nvSpPr>
              <p:cNvPr id="29803" name="Rectangle 59">
                <a:extLst>
                  <a:ext uri="{FF2B5EF4-FFF2-40B4-BE49-F238E27FC236}">
                    <a16:creationId xmlns:a16="http://schemas.microsoft.com/office/drawing/2014/main" id="{0F084DB3-3D0F-4C72-AFA8-5850A29AE340}"/>
                  </a:ext>
                </a:extLst>
              </p:cNvPr>
              <p:cNvSpPr>
                <a:spLocks noChangeArrowheads="1"/>
              </p:cNvSpPr>
              <p:nvPr/>
            </p:nvSpPr>
            <p:spPr bwMode="auto">
              <a:xfrm>
                <a:off x="2210"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66</a:t>
                </a:r>
              </a:p>
            </p:txBody>
          </p:sp>
        </p:grpSp>
      </p:grpSp>
      <p:grpSp>
        <p:nvGrpSpPr>
          <p:cNvPr id="29739" name="Group 60">
            <a:extLst>
              <a:ext uri="{FF2B5EF4-FFF2-40B4-BE49-F238E27FC236}">
                <a16:creationId xmlns:a16="http://schemas.microsoft.com/office/drawing/2014/main" id="{DC4B1C0D-D18E-4457-ACB8-B0590A29172A}"/>
              </a:ext>
            </a:extLst>
          </p:cNvPr>
          <p:cNvGrpSpPr>
            <a:grpSpLocks/>
          </p:cNvGrpSpPr>
          <p:nvPr/>
        </p:nvGrpSpPr>
        <p:grpSpPr bwMode="auto">
          <a:xfrm>
            <a:off x="361950" y="5037138"/>
            <a:ext cx="8543925" cy="179387"/>
            <a:chOff x="228" y="3173"/>
            <a:chExt cx="5382" cy="113"/>
          </a:xfrm>
        </p:grpSpPr>
        <p:grpSp>
          <p:nvGrpSpPr>
            <p:cNvPr id="29764" name="Group 61">
              <a:extLst>
                <a:ext uri="{FF2B5EF4-FFF2-40B4-BE49-F238E27FC236}">
                  <a16:creationId xmlns:a16="http://schemas.microsoft.com/office/drawing/2014/main" id="{8AF3929D-DB4A-4B85-A0E3-69D6CF21FBA3}"/>
                </a:ext>
              </a:extLst>
            </p:cNvPr>
            <p:cNvGrpSpPr>
              <a:grpSpLocks/>
            </p:cNvGrpSpPr>
            <p:nvPr/>
          </p:nvGrpSpPr>
          <p:grpSpPr bwMode="auto">
            <a:xfrm>
              <a:off x="228" y="3173"/>
              <a:ext cx="1130" cy="113"/>
              <a:chOff x="228" y="3173"/>
              <a:chExt cx="1130" cy="113"/>
            </a:xfrm>
          </p:grpSpPr>
          <p:sp>
            <p:nvSpPr>
              <p:cNvPr id="29786" name="Rectangle 62">
                <a:extLst>
                  <a:ext uri="{FF2B5EF4-FFF2-40B4-BE49-F238E27FC236}">
                    <a16:creationId xmlns:a16="http://schemas.microsoft.com/office/drawing/2014/main" id="{AD5837F2-AC96-4104-AD19-498050CE5B45}"/>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0</a:t>
                </a:r>
              </a:p>
            </p:txBody>
          </p:sp>
          <p:sp>
            <p:nvSpPr>
              <p:cNvPr id="29787" name="Rectangle 63">
                <a:extLst>
                  <a:ext uri="{FF2B5EF4-FFF2-40B4-BE49-F238E27FC236}">
                    <a16:creationId xmlns:a16="http://schemas.microsoft.com/office/drawing/2014/main" id="{BEB7350F-0BDE-4EA7-87E3-E952533FF75B}"/>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a:t>
                </a:r>
              </a:p>
            </p:txBody>
          </p:sp>
          <p:grpSp>
            <p:nvGrpSpPr>
              <p:cNvPr id="29788" name="Group 64">
                <a:extLst>
                  <a:ext uri="{FF2B5EF4-FFF2-40B4-BE49-F238E27FC236}">
                    <a16:creationId xmlns:a16="http://schemas.microsoft.com/office/drawing/2014/main" id="{5948FD4C-93DA-46FC-AC93-BD7C5AA2F304}"/>
                  </a:ext>
                </a:extLst>
              </p:cNvPr>
              <p:cNvGrpSpPr>
                <a:grpSpLocks/>
              </p:cNvGrpSpPr>
              <p:nvPr/>
            </p:nvGrpSpPr>
            <p:grpSpPr bwMode="auto">
              <a:xfrm>
                <a:off x="793" y="3173"/>
                <a:ext cx="565" cy="113"/>
                <a:chOff x="319" y="3264"/>
                <a:chExt cx="565" cy="113"/>
              </a:xfrm>
            </p:grpSpPr>
            <p:sp>
              <p:nvSpPr>
                <p:cNvPr id="29789" name="Rectangle 65">
                  <a:extLst>
                    <a:ext uri="{FF2B5EF4-FFF2-40B4-BE49-F238E27FC236}">
                      <a16:creationId xmlns:a16="http://schemas.microsoft.com/office/drawing/2014/main" id="{75FA9702-B34C-441B-B97F-6BC008611404}"/>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2</a:t>
                  </a:r>
                </a:p>
              </p:txBody>
            </p:sp>
            <p:sp>
              <p:nvSpPr>
                <p:cNvPr id="29790" name="Rectangle 66">
                  <a:extLst>
                    <a:ext uri="{FF2B5EF4-FFF2-40B4-BE49-F238E27FC236}">
                      <a16:creationId xmlns:a16="http://schemas.microsoft.com/office/drawing/2014/main" id="{48529405-3199-4EEB-9219-95B37012B325}"/>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3</a:t>
                  </a:r>
                </a:p>
              </p:txBody>
            </p:sp>
          </p:grpSp>
        </p:grpSp>
        <p:grpSp>
          <p:nvGrpSpPr>
            <p:cNvPr id="29765" name="Group 67">
              <a:extLst>
                <a:ext uri="{FF2B5EF4-FFF2-40B4-BE49-F238E27FC236}">
                  <a16:creationId xmlns:a16="http://schemas.microsoft.com/office/drawing/2014/main" id="{4F939051-3F37-448E-A3EE-F4CED9555D83}"/>
                </a:ext>
              </a:extLst>
            </p:cNvPr>
            <p:cNvGrpSpPr>
              <a:grpSpLocks/>
            </p:cNvGrpSpPr>
            <p:nvPr/>
          </p:nvGrpSpPr>
          <p:grpSpPr bwMode="auto">
            <a:xfrm>
              <a:off x="1360" y="3173"/>
              <a:ext cx="1130" cy="113"/>
              <a:chOff x="228" y="3173"/>
              <a:chExt cx="1130" cy="113"/>
            </a:xfrm>
          </p:grpSpPr>
          <p:sp>
            <p:nvSpPr>
              <p:cNvPr id="29781" name="Rectangle 68">
                <a:extLst>
                  <a:ext uri="{FF2B5EF4-FFF2-40B4-BE49-F238E27FC236}">
                    <a16:creationId xmlns:a16="http://schemas.microsoft.com/office/drawing/2014/main" id="{6D960999-CFFB-4451-9E51-7CCE3ABCD835}"/>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4</a:t>
                </a:r>
              </a:p>
            </p:txBody>
          </p:sp>
          <p:sp>
            <p:nvSpPr>
              <p:cNvPr id="29782" name="Rectangle 69">
                <a:extLst>
                  <a:ext uri="{FF2B5EF4-FFF2-40B4-BE49-F238E27FC236}">
                    <a16:creationId xmlns:a16="http://schemas.microsoft.com/office/drawing/2014/main" id="{2FFCD47E-9801-461B-B645-C0CF7CD86D28}"/>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5</a:t>
                </a:r>
              </a:p>
            </p:txBody>
          </p:sp>
          <p:grpSp>
            <p:nvGrpSpPr>
              <p:cNvPr id="29783" name="Group 70">
                <a:extLst>
                  <a:ext uri="{FF2B5EF4-FFF2-40B4-BE49-F238E27FC236}">
                    <a16:creationId xmlns:a16="http://schemas.microsoft.com/office/drawing/2014/main" id="{C5D18DF3-03B3-46E0-A57D-DC35177237F3}"/>
                  </a:ext>
                </a:extLst>
              </p:cNvPr>
              <p:cNvGrpSpPr>
                <a:grpSpLocks/>
              </p:cNvGrpSpPr>
              <p:nvPr/>
            </p:nvGrpSpPr>
            <p:grpSpPr bwMode="auto">
              <a:xfrm>
                <a:off x="793" y="3173"/>
                <a:ext cx="565" cy="113"/>
                <a:chOff x="319" y="3264"/>
                <a:chExt cx="565" cy="113"/>
              </a:xfrm>
            </p:grpSpPr>
            <p:sp>
              <p:nvSpPr>
                <p:cNvPr id="29784" name="Rectangle 71">
                  <a:extLst>
                    <a:ext uri="{FF2B5EF4-FFF2-40B4-BE49-F238E27FC236}">
                      <a16:creationId xmlns:a16="http://schemas.microsoft.com/office/drawing/2014/main" id="{EAF3738D-9E75-480F-AA17-6567F0975CB5}"/>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6</a:t>
                  </a:r>
                </a:p>
              </p:txBody>
            </p:sp>
            <p:sp>
              <p:nvSpPr>
                <p:cNvPr id="29785" name="Rectangle 72">
                  <a:extLst>
                    <a:ext uri="{FF2B5EF4-FFF2-40B4-BE49-F238E27FC236}">
                      <a16:creationId xmlns:a16="http://schemas.microsoft.com/office/drawing/2014/main" id="{3C33B845-FA50-4F47-8D3C-80553FC1FEE9}"/>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7</a:t>
                  </a:r>
                </a:p>
              </p:txBody>
            </p:sp>
          </p:grpSp>
        </p:grpSp>
        <p:grpSp>
          <p:nvGrpSpPr>
            <p:cNvPr id="29766" name="Group 73">
              <a:extLst>
                <a:ext uri="{FF2B5EF4-FFF2-40B4-BE49-F238E27FC236}">
                  <a16:creationId xmlns:a16="http://schemas.microsoft.com/office/drawing/2014/main" id="{70762F33-3EFF-4344-9165-7957E8807867}"/>
                </a:ext>
              </a:extLst>
            </p:cNvPr>
            <p:cNvGrpSpPr>
              <a:grpSpLocks/>
            </p:cNvGrpSpPr>
            <p:nvPr/>
          </p:nvGrpSpPr>
          <p:grpSpPr bwMode="auto">
            <a:xfrm>
              <a:off x="2493" y="3173"/>
              <a:ext cx="1130" cy="113"/>
              <a:chOff x="228" y="3173"/>
              <a:chExt cx="1130" cy="113"/>
            </a:xfrm>
          </p:grpSpPr>
          <p:sp>
            <p:nvSpPr>
              <p:cNvPr id="29776" name="Rectangle 74">
                <a:extLst>
                  <a:ext uri="{FF2B5EF4-FFF2-40B4-BE49-F238E27FC236}">
                    <a16:creationId xmlns:a16="http://schemas.microsoft.com/office/drawing/2014/main" id="{C153ABD4-BB3D-4297-9A74-0E3CE710EB6B}"/>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8</a:t>
                </a:r>
              </a:p>
            </p:txBody>
          </p:sp>
          <p:sp>
            <p:nvSpPr>
              <p:cNvPr id="29777" name="Rectangle 75">
                <a:extLst>
                  <a:ext uri="{FF2B5EF4-FFF2-40B4-BE49-F238E27FC236}">
                    <a16:creationId xmlns:a16="http://schemas.microsoft.com/office/drawing/2014/main" id="{BD5022B5-AA7A-41ED-A0D1-8BEBD72B18FF}"/>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9</a:t>
                </a:r>
              </a:p>
            </p:txBody>
          </p:sp>
          <p:grpSp>
            <p:nvGrpSpPr>
              <p:cNvPr id="29778" name="Group 76">
                <a:extLst>
                  <a:ext uri="{FF2B5EF4-FFF2-40B4-BE49-F238E27FC236}">
                    <a16:creationId xmlns:a16="http://schemas.microsoft.com/office/drawing/2014/main" id="{BBD388B2-804B-4A40-9C4E-69A4C49E0D08}"/>
                  </a:ext>
                </a:extLst>
              </p:cNvPr>
              <p:cNvGrpSpPr>
                <a:grpSpLocks/>
              </p:cNvGrpSpPr>
              <p:nvPr/>
            </p:nvGrpSpPr>
            <p:grpSpPr bwMode="auto">
              <a:xfrm>
                <a:off x="793" y="3173"/>
                <a:ext cx="565" cy="113"/>
                <a:chOff x="319" y="3264"/>
                <a:chExt cx="565" cy="113"/>
              </a:xfrm>
            </p:grpSpPr>
            <p:sp>
              <p:nvSpPr>
                <p:cNvPr id="29779" name="Rectangle 77">
                  <a:extLst>
                    <a:ext uri="{FF2B5EF4-FFF2-40B4-BE49-F238E27FC236}">
                      <a16:creationId xmlns:a16="http://schemas.microsoft.com/office/drawing/2014/main" id="{CF92BE49-D5C4-4946-8085-158BBC1BD851}"/>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10</a:t>
                  </a:r>
                </a:p>
              </p:txBody>
            </p:sp>
            <p:sp>
              <p:nvSpPr>
                <p:cNvPr id="29780" name="Rectangle 78">
                  <a:extLst>
                    <a:ext uri="{FF2B5EF4-FFF2-40B4-BE49-F238E27FC236}">
                      <a16:creationId xmlns:a16="http://schemas.microsoft.com/office/drawing/2014/main" id="{1C41F656-B348-4D42-946D-2E85C18482F3}"/>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11</a:t>
                  </a:r>
                </a:p>
              </p:txBody>
            </p:sp>
          </p:grpSp>
        </p:grpSp>
        <p:sp>
          <p:nvSpPr>
            <p:cNvPr id="29767" name="Rectangle 79">
              <a:extLst>
                <a:ext uri="{FF2B5EF4-FFF2-40B4-BE49-F238E27FC236}">
                  <a16:creationId xmlns:a16="http://schemas.microsoft.com/office/drawing/2014/main" id="{97540B64-B4A0-497B-A98E-70F7C1DA4A0B}"/>
                </a:ext>
              </a:extLst>
            </p:cNvPr>
            <p:cNvSpPr>
              <a:spLocks noChangeArrowheads="1"/>
            </p:cNvSpPr>
            <p:nvPr/>
          </p:nvSpPr>
          <p:spPr bwMode="auto">
            <a:xfrm>
              <a:off x="3625"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12</a:t>
              </a:r>
            </a:p>
          </p:txBody>
        </p:sp>
        <p:sp>
          <p:nvSpPr>
            <p:cNvPr id="29768" name="Rectangle 80">
              <a:extLst>
                <a:ext uri="{FF2B5EF4-FFF2-40B4-BE49-F238E27FC236}">
                  <a16:creationId xmlns:a16="http://schemas.microsoft.com/office/drawing/2014/main" id="{68002A7E-BC7D-48C2-9828-30A6C97F388D}"/>
                </a:ext>
              </a:extLst>
            </p:cNvPr>
            <p:cNvSpPr>
              <a:spLocks noChangeArrowheads="1"/>
            </p:cNvSpPr>
            <p:nvPr/>
          </p:nvSpPr>
          <p:spPr bwMode="auto">
            <a:xfrm>
              <a:off x="3907"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13</a:t>
              </a:r>
            </a:p>
          </p:txBody>
        </p:sp>
        <p:grpSp>
          <p:nvGrpSpPr>
            <p:cNvPr id="29769" name="Group 81">
              <a:extLst>
                <a:ext uri="{FF2B5EF4-FFF2-40B4-BE49-F238E27FC236}">
                  <a16:creationId xmlns:a16="http://schemas.microsoft.com/office/drawing/2014/main" id="{36421C4B-2EA5-410D-A2C2-11ADA10930CA}"/>
                </a:ext>
              </a:extLst>
            </p:cNvPr>
            <p:cNvGrpSpPr>
              <a:grpSpLocks/>
            </p:cNvGrpSpPr>
            <p:nvPr/>
          </p:nvGrpSpPr>
          <p:grpSpPr bwMode="auto">
            <a:xfrm>
              <a:off x="4190" y="3173"/>
              <a:ext cx="565" cy="113"/>
              <a:chOff x="319" y="3264"/>
              <a:chExt cx="565" cy="113"/>
            </a:xfrm>
          </p:grpSpPr>
          <p:sp>
            <p:nvSpPr>
              <p:cNvPr id="29774" name="Rectangle 82">
                <a:extLst>
                  <a:ext uri="{FF2B5EF4-FFF2-40B4-BE49-F238E27FC236}">
                    <a16:creationId xmlns:a16="http://schemas.microsoft.com/office/drawing/2014/main" id="{DBCE01B7-4774-4C76-9C66-2952D735D93B}"/>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14</a:t>
                </a:r>
              </a:p>
            </p:txBody>
          </p:sp>
          <p:sp>
            <p:nvSpPr>
              <p:cNvPr id="29775" name="Rectangle 83">
                <a:extLst>
                  <a:ext uri="{FF2B5EF4-FFF2-40B4-BE49-F238E27FC236}">
                    <a16:creationId xmlns:a16="http://schemas.microsoft.com/office/drawing/2014/main" id="{68AE25ED-5EA2-4516-9FC5-7C6D07FC9C0C}"/>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15</a:t>
                </a:r>
              </a:p>
            </p:txBody>
          </p:sp>
        </p:grpSp>
        <p:grpSp>
          <p:nvGrpSpPr>
            <p:cNvPr id="29770" name="Group 84">
              <a:extLst>
                <a:ext uri="{FF2B5EF4-FFF2-40B4-BE49-F238E27FC236}">
                  <a16:creationId xmlns:a16="http://schemas.microsoft.com/office/drawing/2014/main" id="{E5A5D9CE-A232-4A55-A26D-B1C941E40C13}"/>
                </a:ext>
              </a:extLst>
            </p:cNvPr>
            <p:cNvGrpSpPr>
              <a:grpSpLocks/>
            </p:cNvGrpSpPr>
            <p:nvPr/>
          </p:nvGrpSpPr>
          <p:grpSpPr bwMode="auto">
            <a:xfrm>
              <a:off x="4760" y="3173"/>
              <a:ext cx="565" cy="113"/>
              <a:chOff x="319" y="3264"/>
              <a:chExt cx="565" cy="113"/>
            </a:xfrm>
          </p:grpSpPr>
          <p:sp>
            <p:nvSpPr>
              <p:cNvPr id="29772" name="Rectangle 85">
                <a:extLst>
                  <a:ext uri="{FF2B5EF4-FFF2-40B4-BE49-F238E27FC236}">
                    <a16:creationId xmlns:a16="http://schemas.microsoft.com/office/drawing/2014/main" id="{95A1F587-02B5-4EB6-974F-4C1B517D5701}"/>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16</a:t>
                </a:r>
              </a:p>
            </p:txBody>
          </p:sp>
          <p:sp>
            <p:nvSpPr>
              <p:cNvPr id="29773" name="Rectangle 86">
                <a:extLst>
                  <a:ext uri="{FF2B5EF4-FFF2-40B4-BE49-F238E27FC236}">
                    <a16:creationId xmlns:a16="http://schemas.microsoft.com/office/drawing/2014/main" id="{5C8D1592-6211-4254-9676-63D00C4BD998}"/>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17</a:t>
                </a:r>
              </a:p>
            </p:txBody>
          </p:sp>
        </p:grpSp>
        <p:sp>
          <p:nvSpPr>
            <p:cNvPr id="29771" name="Rectangle 87">
              <a:extLst>
                <a:ext uri="{FF2B5EF4-FFF2-40B4-BE49-F238E27FC236}">
                  <a16:creationId xmlns:a16="http://schemas.microsoft.com/office/drawing/2014/main" id="{EF0DE35E-532A-4089-8DAC-06D1AEED492A}"/>
                </a:ext>
              </a:extLst>
            </p:cNvPr>
            <p:cNvSpPr>
              <a:spLocks noChangeArrowheads="1"/>
            </p:cNvSpPr>
            <p:nvPr/>
          </p:nvSpPr>
          <p:spPr bwMode="auto">
            <a:xfrm>
              <a:off x="5327"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18</a:t>
              </a:r>
            </a:p>
          </p:txBody>
        </p:sp>
      </p:grpSp>
      <p:sp>
        <p:nvSpPr>
          <p:cNvPr id="29740" name="Oval 88">
            <a:extLst>
              <a:ext uri="{FF2B5EF4-FFF2-40B4-BE49-F238E27FC236}">
                <a16:creationId xmlns:a16="http://schemas.microsoft.com/office/drawing/2014/main" id="{3C005AB6-7C48-42FA-B8A2-C6CB977BF27C}"/>
              </a:ext>
            </a:extLst>
          </p:cNvPr>
          <p:cNvSpPr>
            <a:spLocks noChangeArrowheads="1"/>
          </p:cNvSpPr>
          <p:nvPr/>
        </p:nvSpPr>
        <p:spPr bwMode="auto">
          <a:xfrm>
            <a:off x="1349375" y="4318000"/>
            <a:ext cx="514350" cy="32385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rgbClr val="D6F5F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95</a:t>
            </a:r>
          </a:p>
        </p:txBody>
      </p:sp>
      <p:cxnSp>
        <p:nvCxnSpPr>
          <p:cNvPr id="29741" name="AutoShape 89">
            <a:extLst>
              <a:ext uri="{FF2B5EF4-FFF2-40B4-BE49-F238E27FC236}">
                <a16:creationId xmlns:a16="http://schemas.microsoft.com/office/drawing/2014/main" id="{97A30F16-8D61-4342-8937-7B59BD82A600}"/>
              </a:ext>
            </a:extLst>
          </p:cNvPr>
          <p:cNvCxnSpPr>
            <a:cxnSpLocks noChangeShapeType="1"/>
            <a:stCxn id="29713" idx="4"/>
            <a:endCxn id="29740" idx="0"/>
          </p:cNvCxnSpPr>
          <p:nvPr/>
        </p:nvCxnSpPr>
        <p:spPr bwMode="auto">
          <a:xfrm flipH="1">
            <a:off x="1606550" y="3922713"/>
            <a:ext cx="269875" cy="39528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742" name="Text Box 90">
            <a:extLst>
              <a:ext uri="{FF2B5EF4-FFF2-40B4-BE49-F238E27FC236}">
                <a16:creationId xmlns:a16="http://schemas.microsoft.com/office/drawing/2014/main" id="{BDBF33B9-9173-4E4A-8D98-27D11306928A}"/>
              </a:ext>
            </a:extLst>
          </p:cNvPr>
          <p:cNvSpPr txBox="1">
            <a:spLocks noChangeArrowheads="1"/>
          </p:cNvSpPr>
          <p:nvPr/>
        </p:nvSpPr>
        <p:spPr bwMode="auto">
          <a:xfrm>
            <a:off x="336550" y="5878513"/>
            <a:ext cx="7556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0000FF"/>
                </a:solidFill>
              </a:rPr>
              <a:t>minelm</a:t>
            </a:r>
          </a:p>
        </p:txBody>
      </p:sp>
      <p:sp>
        <p:nvSpPr>
          <p:cNvPr id="29743" name="Line 91">
            <a:extLst>
              <a:ext uri="{FF2B5EF4-FFF2-40B4-BE49-F238E27FC236}">
                <a16:creationId xmlns:a16="http://schemas.microsoft.com/office/drawing/2014/main" id="{85354BEB-9372-4942-AFB9-054791BA720E}"/>
              </a:ext>
            </a:extLst>
          </p:cNvPr>
          <p:cNvSpPr>
            <a:spLocks noChangeShapeType="1"/>
          </p:cNvSpPr>
          <p:nvPr/>
        </p:nvSpPr>
        <p:spPr bwMode="auto">
          <a:xfrm flipV="1">
            <a:off x="809625" y="5695950"/>
            <a:ext cx="200025" cy="266700"/>
          </a:xfrm>
          <a:prstGeom prst="line">
            <a:avLst/>
          </a:prstGeom>
          <a:noFill/>
          <a:ln w="19050">
            <a:solidFill>
              <a:srgbClr val="0000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44" name="Text Box 92">
            <a:extLst>
              <a:ext uri="{FF2B5EF4-FFF2-40B4-BE49-F238E27FC236}">
                <a16:creationId xmlns:a16="http://schemas.microsoft.com/office/drawing/2014/main" id="{E1CEE198-78D8-432B-8F8A-9D0880FD7DC7}"/>
              </a:ext>
            </a:extLst>
          </p:cNvPr>
          <p:cNvSpPr txBox="1">
            <a:spLocks noChangeArrowheads="1"/>
          </p:cNvSpPr>
          <p:nvPr/>
        </p:nvSpPr>
        <p:spPr bwMode="auto">
          <a:xfrm>
            <a:off x="8416925" y="5918200"/>
            <a:ext cx="727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lastelm</a:t>
            </a:r>
          </a:p>
        </p:txBody>
      </p:sp>
      <p:sp>
        <p:nvSpPr>
          <p:cNvPr id="29745" name="Line 93">
            <a:extLst>
              <a:ext uri="{FF2B5EF4-FFF2-40B4-BE49-F238E27FC236}">
                <a16:creationId xmlns:a16="http://schemas.microsoft.com/office/drawing/2014/main" id="{DE3656BC-0369-4446-BAB7-3EDCEBA3C4B4}"/>
              </a:ext>
            </a:extLst>
          </p:cNvPr>
          <p:cNvSpPr>
            <a:spLocks noChangeShapeType="1"/>
          </p:cNvSpPr>
          <p:nvPr/>
        </p:nvSpPr>
        <p:spPr bwMode="auto">
          <a:xfrm flipV="1">
            <a:off x="8677275" y="5715000"/>
            <a:ext cx="0" cy="257175"/>
          </a:xfrm>
          <a:prstGeom prst="line">
            <a:avLst/>
          </a:prstGeom>
          <a:noFill/>
          <a:ln w="19050">
            <a:solidFill>
              <a:srgbClr val="CC99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46" name="Text Box 94">
            <a:extLst>
              <a:ext uri="{FF2B5EF4-FFF2-40B4-BE49-F238E27FC236}">
                <a16:creationId xmlns:a16="http://schemas.microsoft.com/office/drawing/2014/main" id="{650C9B3A-0337-4A3F-B01E-1C3BE55A044D}"/>
              </a:ext>
            </a:extLst>
          </p:cNvPr>
          <p:cNvSpPr txBox="1">
            <a:spLocks noChangeArrowheads="1"/>
          </p:cNvSpPr>
          <p:nvPr/>
        </p:nvSpPr>
        <p:spPr bwMode="auto">
          <a:xfrm>
            <a:off x="8396288" y="4460875"/>
            <a:ext cx="5603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hsize</a:t>
            </a:r>
          </a:p>
        </p:txBody>
      </p:sp>
      <p:sp>
        <p:nvSpPr>
          <p:cNvPr id="29747" name="Line 95">
            <a:extLst>
              <a:ext uri="{FF2B5EF4-FFF2-40B4-BE49-F238E27FC236}">
                <a16:creationId xmlns:a16="http://schemas.microsoft.com/office/drawing/2014/main" id="{C3633A2F-0939-4520-8CB7-00A2BE36764B}"/>
              </a:ext>
            </a:extLst>
          </p:cNvPr>
          <p:cNvSpPr>
            <a:spLocks noChangeShapeType="1"/>
          </p:cNvSpPr>
          <p:nvPr/>
        </p:nvSpPr>
        <p:spPr bwMode="auto">
          <a:xfrm rot="10800000" flipV="1">
            <a:off x="8669338" y="4802188"/>
            <a:ext cx="0" cy="257175"/>
          </a:xfrm>
          <a:prstGeom prst="line">
            <a:avLst/>
          </a:prstGeom>
          <a:noFill/>
          <a:ln w="19050">
            <a:solidFill>
              <a:srgbClr val="FF0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48" name="Line 96">
            <a:extLst>
              <a:ext uri="{FF2B5EF4-FFF2-40B4-BE49-F238E27FC236}">
                <a16:creationId xmlns:a16="http://schemas.microsoft.com/office/drawing/2014/main" id="{6E5E11A4-682D-4BD8-AFAD-4AEA74354445}"/>
              </a:ext>
            </a:extLst>
          </p:cNvPr>
          <p:cNvSpPr>
            <a:spLocks noChangeShapeType="1"/>
          </p:cNvSpPr>
          <p:nvPr/>
        </p:nvSpPr>
        <p:spPr bwMode="auto">
          <a:xfrm flipH="1">
            <a:off x="8220075" y="4791075"/>
            <a:ext cx="447675" cy="247650"/>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49" name="Text Box 97">
            <a:extLst>
              <a:ext uri="{FF2B5EF4-FFF2-40B4-BE49-F238E27FC236}">
                <a16:creationId xmlns:a16="http://schemas.microsoft.com/office/drawing/2014/main" id="{C92C9940-E6A0-4D93-B2A9-675CC6D18E59}"/>
              </a:ext>
            </a:extLst>
          </p:cNvPr>
          <p:cNvSpPr txBox="1">
            <a:spLocks noChangeArrowheads="1"/>
          </p:cNvSpPr>
          <p:nvPr/>
        </p:nvSpPr>
        <p:spPr bwMode="auto">
          <a:xfrm>
            <a:off x="644525" y="4510088"/>
            <a:ext cx="2333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i</a:t>
            </a:r>
          </a:p>
        </p:txBody>
      </p:sp>
      <p:sp>
        <p:nvSpPr>
          <p:cNvPr id="29750" name="Line 98">
            <a:extLst>
              <a:ext uri="{FF2B5EF4-FFF2-40B4-BE49-F238E27FC236}">
                <a16:creationId xmlns:a16="http://schemas.microsoft.com/office/drawing/2014/main" id="{9E585997-38F9-4E2D-9530-ACBD3F9FFEA1}"/>
              </a:ext>
            </a:extLst>
          </p:cNvPr>
          <p:cNvSpPr>
            <a:spLocks noChangeShapeType="1"/>
          </p:cNvSpPr>
          <p:nvPr/>
        </p:nvSpPr>
        <p:spPr bwMode="auto">
          <a:xfrm rot="5400000" flipV="1">
            <a:off x="820737" y="4735513"/>
            <a:ext cx="200025" cy="266700"/>
          </a:xfrm>
          <a:prstGeom prst="line">
            <a:avLst/>
          </a:prstGeom>
          <a:noFill/>
          <a:ln w="19050">
            <a:solidFill>
              <a:srgbClr val="FF0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51" name="Text Box 99">
            <a:extLst>
              <a:ext uri="{FF2B5EF4-FFF2-40B4-BE49-F238E27FC236}">
                <a16:creationId xmlns:a16="http://schemas.microsoft.com/office/drawing/2014/main" id="{F2BFCBDA-5668-4C9F-9379-1723E0D726ED}"/>
              </a:ext>
            </a:extLst>
          </p:cNvPr>
          <p:cNvSpPr txBox="1">
            <a:spLocks noChangeArrowheads="1"/>
          </p:cNvSpPr>
          <p:nvPr/>
        </p:nvSpPr>
        <p:spPr bwMode="auto">
          <a:xfrm>
            <a:off x="4721225" y="5938838"/>
            <a:ext cx="3267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Child (</a:t>
            </a:r>
            <a:r>
              <a:rPr lang="tr-TR" altLang="en-US" sz="1200" b="0"/>
              <a:t>index</a:t>
            </a:r>
            <a:r>
              <a:rPr lang="tr-TR" altLang="en-US" sz="1400"/>
              <a:t> </a:t>
            </a:r>
            <a:r>
              <a:rPr lang="tr-TR" altLang="en-US" sz="1200" b="0"/>
              <a:t>pointing to child with smaller key</a:t>
            </a:r>
            <a:r>
              <a:rPr lang="tr-TR" altLang="en-US" sz="1400"/>
              <a:t>) </a:t>
            </a:r>
          </a:p>
        </p:txBody>
      </p:sp>
      <p:sp>
        <p:nvSpPr>
          <p:cNvPr id="29752" name="Line 100">
            <a:extLst>
              <a:ext uri="{FF2B5EF4-FFF2-40B4-BE49-F238E27FC236}">
                <a16:creationId xmlns:a16="http://schemas.microsoft.com/office/drawing/2014/main" id="{BE153DC3-3855-4E4C-A5E4-242DEBF44688}"/>
              </a:ext>
            </a:extLst>
          </p:cNvPr>
          <p:cNvSpPr>
            <a:spLocks noChangeShapeType="1"/>
          </p:cNvSpPr>
          <p:nvPr/>
        </p:nvSpPr>
        <p:spPr bwMode="auto">
          <a:xfrm flipH="1" flipV="1">
            <a:off x="4981575" y="5753100"/>
            <a:ext cx="276225" cy="266700"/>
          </a:xfrm>
          <a:prstGeom prst="line">
            <a:avLst/>
          </a:prstGeom>
          <a:noFill/>
          <a:ln w="25400">
            <a:solidFill>
              <a:srgbClr val="00FF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53" name="Line 101">
            <a:extLst>
              <a:ext uri="{FF2B5EF4-FFF2-40B4-BE49-F238E27FC236}">
                <a16:creationId xmlns:a16="http://schemas.microsoft.com/office/drawing/2014/main" id="{F573BCD6-A8C3-48C1-ABCC-4D64C404C634}"/>
              </a:ext>
            </a:extLst>
          </p:cNvPr>
          <p:cNvSpPr>
            <a:spLocks noChangeShapeType="1"/>
          </p:cNvSpPr>
          <p:nvPr/>
        </p:nvSpPr>
        <p:spPr bwMode="auto">
          <a:xfrm flipV="1">
            <a:off x="5276850" y="5762625"/>
            <a:ext cx="314325" cy="247650"/>
          </a:xfrm>
          <a:prstGeom prst="line">
            <a:avLst/>
          </a:prstGeom>
          <a:noFill/>
          <a:ln w="25400">
            <a:solidFill>
              <a:schemeClr val="folHlink"/>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54" name="Text Box 102">
            <a:extLst>
              <a:ext uri="{FF2B5EF4-FFF2-40B4-BE49-F238E27FC236}">
                <a16:creationId xmlns:a16="http://schemas.microsoft.com/office/drawing/2014/main" id="{853056A1-4F52-4561-A0A2-99724EECC79C}"/>
              </a:ext>
            </a:extLst>
          </p:cNvPr>
          <p:cNvSpPr txBox="1">
            <a:spLocks noChangeArrowheads="1"/>
          </p:cNvSpPr>
          <p:nvPr/>
        </p:nvSpPr>
        <p:spPr bwMode="auto">
          <a:xfrm>
            <a:off x="1417638" y="1454150"/>
            <a:ext cx="558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child</a:t>
            </a:r>
          </a:p>
        </p:txBody>
      </p:sp>
      <p:sp>
        <p:nvSpPr>
          <p:cNvPr id="29755" name="Line 105">
            <a:extLst>
              <a:ext uri="{FF2B5EF4-FFF2-40B4-BE49-F238E27FC236}">
                <a16:creationId xmlns:a16="http://schemas.microsoft.com/office/drawing/2014/main" id="{11FF5914-EEF4-452A-BF6C-A046EABFBC79}"/>
              </a:ext>
            </a:extLst>
          </p:cNvPr>
          <p:cNvSpPr>
            <a:spLocks noChangeShapeType="1"/>
          </p:cNvSpPr>
          <p:nvPr/>
        </p:nvSpPr>
        <p:spPr bwMode="auto">
          <a:xfrm rot="5400000" flipV="1">
            <a:off x="1022350" y="4556126"/>
            <a:ext cx="276225" cy="704850"/>
          </a:xfrm>
          <a:prstGeom prst="line">
            <a:avLst/>
          </a:prstGeom>
          <a:noFill/>
          <a:ln w="19050">
            <a:solidFill>
              <a:srgbClr val="FF0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56" name="Text Box 106">
            <a:extLst>
              <a:ext uri="{FF2B5EF4-FFF2-40B4-BE49-F238E27FC236}">
                <a16:creationId xmlns:a16="http://schemas.microsoft.com/office/drawing/2014/main" id="{7BE78BD4-C95B-478D-8B3B-A2B21C2289E3}"/>
              </a:ext>
            </a:extLst>
          </p:cNvPr>
          <p:cNvSpPr txBox="1">
            <a:spLocks noChangeArrowheads="1"/>
          </p:cNvSpPr>
          <p:nvPr/>
        </p:nvSpPr>
        <p:spPr bwMode="auto">
          <a:xfrm>
            <a:off x="5719763" y="1403350"/>
            <a:ext cx="7556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0000FF"/>
                </a:solidFill>
              </a:rPr>
              <a:t>minelm</a:t>
            </a:r>
          </a:p>
        </p:txBody>
      </p:sp>
      <p:sp>
        <p:nvSpPr>
          <p:cNvPr id="29757" name="Line 107">
            <a:extLst>
              <a:ext uri="{FF2B5EF4-FFF2-40B4-BE49-F238E27FC236}">
                <a16:creationId xmlns:a16="http://schemas.microsoft.com/office/drawing/2014/main" id="{95E2B33B-E1DC-4A88-8F19-F59714757E74}"/>
              </a:ext>
            </a:extLst>
          </p:cNvPr>
          <p:cNvSpPr>
            <a:spLocks noChangeShapeType="1"/>
          </p:cNvSpPr>
          <p:nvPr/>
        </p:nvSpPr>
        <p:spPr bwMode="auto">
          <a:xfrm flipH="1" flipV="1">
            <a:off x="4887913" y="1601788"/>
            <a:ext cx="847725" cy="0"/>
          </a:xfrm>
          <a:prstGeom prst="line">
            <a:avLst/>
          </a:prstGeom>
          <a:noFill/>
          <a:ln w="19050">
            <a:solidFill>
              <a:srgbClr val="0000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58" name="Freeform 110">
            <a:extLst>
              <a:ext uri="{FF2B5EF4-FFF2-40B4-BE49-F238E27FC236}">
                <a16:creationId xmlns:a16="http://schemas.microsoft.com/office/drawing/2014/main" id="{C13F5259-E02A-4A0E-AA6F-872F1F15E144}"/>
              </a:ext>
            </a:extLst>
          </p:cNvPr>
          <p:cNvSpPr>
            <a:spLocks/>
          </p:cNvSpPr>
          <p:nvPr/>
        </p:nvSpPr>
        <p:spPr bwMode="auto">
          <a:xfrm>
            <a:off x="2419350" y="2533650"/>
            <a:ext cx="809625" cy="571500"/>
          </a:xfrm>
          <a:custGeom>
            <a:avLst/>
            <a:gdLst>
              <a:gd name="T0" fmla="*/ 1285279688 w 510"/>
              <a:gd name="T1" fmla="*/ 907256250 h 360"/>
              <a:gd name="T2" fmla="*/ 468749063 w 510"/>
              <a:gd name="T3" fmla="*/ 544353750 h 360"/>
              <a:gd name="T4" fmla="*/ 0 w 510"/>
              <a:gd name="T5" fmla="*/ 0 h 360"/>
              <a:gd name="T6" fmla="*/ 0 60000 65536"/>
              <a:gd name="T7" fmla="*/ 0 60000 65536"/>
              <a:gd name="T8" fmla="*/ 0 60000 65536"/>
            </a:gdLst>
            <a:ahLst/>
            <a:cxnLst>
              <a:cxn ang="T6">
                <a:pos x="T0" y="T1"/>
              </a:cxn>
              <a:cxn ang="T7">
                <a:pos x="T2" y="T3"/>
              </a:cxn>
              <a:cxn ang="T8">
                <a:pos x="T4" y="T5"/>
              </a:cxn>
            </a:cxnLst>
            <a:rect l="0" t="0" r="r" b="b"/>
            <a:pathLst>
              <a:path w="510" h="360">
                <a:moveTo>
                  <a:pt x="510" y="360"/>
                </a:moveTo>
                <a:cubicBezTo>
                  <a:pt x="390" y="318"/>
                  <a:pt x="271" y="276"/>
                  <a:pt x="186" y="216"/>
                </a:cubicBezTo>
                <a:cubicBezTo>
                  <a:pt x="101" y="156"/>
                  <a:pt x="50" y="78"/>
                  <a:pt x="0" y="0"/>
                </a:cubicBezTo>
              </a:path>
            </a:pathLst>
          </a:custGeom>
          <a:noFill/>
          <a:ln w="25400">
            <a:solidFill>
              <a:srgbClr val="FF0000"/>
            </a:solidFill>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59" name="Line 111">
            <a:extLst>
              <a:ext uri="{FF2B5EF4-FFF2-40B4-BE49-F238E27FC236}">
                <a16:creationId xmlns:a16="http://schemas.microsoft.com/office/drawing/2014/main" id="{6AC8DCE5-8421-4289-8598-D64A5C96C30C}"/>
              </a:ext>
            </a:extLst>
          </p:cNvPr>
          <p:cNvSpPr>
            <a:spLocks noChangeShapeType="1"/>
          </p:cNvSpPr>
          <p:nvPr/>
        </p:nvSpPr>
        <p:spPr bwMode="auto">
          <a:xfrm>
            <a:off x="809625" y="4781550"/>
            <a:ext cx="2000250" cy="247650"/>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60" name="Text Box 112">
            <a:extLst>
              <a:ext uri="{FF2B5EF4-FFF2-40B4-BE49-F238E27FC236}">
                <a16:creationId xmlns:a16="http://schemas.microsoft.com/office/drawing/2014/main" id="{50DE879C-BB6B-484A-A412-BB2F632285FD}"/>
              </a:ext>
            </a:extLst>
          </p:cNvPr>
          <p:cNvSpPr txBox="1">
            <a:spLocks noChangeArrowheads="1"/>
          </p:cNvSpPr>
          <p:nvPr/>
        </p:nvSpPr>
        <p:spPr bwMode="auto">
          <a:xfrm>
            <a:off x="4103688" y="2520950"/>
            <a:ext cx="233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i</a:t>
            </a:r>
          </a:p>
        </p:txBody>
      </p:sp>
      <p:sp>
        <p:nvSpPr>
          <p:cNvPr id="29761" name="Line 113">
            <a:extLst>
              <a:ext uri="{FF2B5EF4-FFF2-40B4-BE49-F238E27FC236}">
                <a16:creationId xmlns:a16="http://schemas.microsoft.com/office/drawing/2014/main" id="{93DEC388-1156-484C-B85B-6B47E6EDB95E}"/>
              </a:ext>
            </a:extLst>
          </p:cNvPr>
          <p:cNvSpPr>
            <a:spLocks noChangeShapeType="1"/>
          </p:cNvSpPr>
          <p:nvPr/>
        </p:nvSpPr>
        <p:spPr bwMode="auto">
          <a:xfrm rot="-5400000" flipH="1" flipV="1">
            <a:off x="3836988" y="2674938"/>
            <a:ext cx="171450" cy="381000"/>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62" name="Freeform 114">
            <a:extLst>
              <a:ext uri="{FF2B5EF4-FFF2-40B4-BE49-F238E27FC236}">
                <a16:creationId xmlns:a16="http://schemas.microsoft.com/office/drawing/2014/main" id="{0CA4E436-F0C8-44FE-84CE-A13C19CED66F}"/>
              </a:ext>
            </a:extLst>
          </p:cNvPr>
          <p:cNvSpPr>
            <a:spLocks/>
          </p:cNvSpPr>
          <p:nvPr/>
        </p:nvSpPr>
        <p:spPr bwMode="auto">
          <a:xfrm>
            <a:off x="1571625" y="5753100"/>
            <a:ext cx="1304925" cy="334963"/>
          </a:xfrm>
          <a:custGeom>
            <a:avLst/>
            <a:gdLst>
              <a:gd name="T0" fmla="*/ 2071568438 w 822"/>
              <a:gd name="T1" fmla="*/ 0 h 211"/>
              <a:gd name="T2" fmla="*/ 952619063 w 822"/>
              <a:gd name="T3" fmla="*/ 529233602 h 211"/>
              <a:gd name="T4" fmla="*/ 0 w 822"/>
              <a:gd name="T5" fmla="*/ 15120960 h 211"/>
              <a:gd name="T6" fmla="*/ 0 60000 65536"/>
              <a:gd name="T7" fmla="*/ 0 60000 65536"/>
              <a:gd name="T8" fmla="*/ 0 60000 65536"/>
            </a:gdLst>
            <a:ahLst/>
            <a:cxnLst>
              <a:cxn ang="T6">
                <a:pos x="T0" y="T1"/>
              </a:cxn>
              <a:cxn ang="T7">
                <a:pos x="T2" y="T3"/>
              </a:cxn>
              <a:cxn ang="T8">
                <a:pos x="T4" y="T5"/>
              </a:cxn>
            </a:cxnLst>
            <a:rect l="0" t="0" r="r" b="b"/>
            <a:pathLst>
              <a:path w="822" h="211">
                <a:moveTo>
                  <a:pt x="822" y="0"/>
                </a:moveTo>
                <a:cubicBezTo>
                  <a:pt x="668" y="104"/>
                  <a:pt x="515" y="209"/>
                  <a:pt x="378" y="210"/>
                </a:cubicBezTo>
                <a:cubicBezTo>
                  <a:pt x="241" y="211"/>
                  <a:pt x="62" y="40"/>
                  <a:pt x="0" y="6"/>
                </a:cubicBezTo>
              </a:path>
            </a:pathLst>
          </a:custGeom>
          <a:noFill/>
          <a:ln w="25400" cap="flat">
            <a:solidFill>
              <a:srgbClr val="FF0000"/>
            </a:solidFill>
            <a:prstDash val="solid"/>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63" name="Freeform 115">
            <a:extLst>
              <a:ext uri="{FF2B5EF4-FFF2-40B4-BE49-F238E27FC236}">
                <a16:creationId xmlns:a16="http://schemas.microsoft.com/office/drawing/2014/main" id="{9C8E1858-9707-41F7-9EC3-261522FCBA11}"/>
              </a:ext>
            </a:extLst>
          </p:cNvPr>
          <p:cNvSpPr>
            <a:spLocks/>
          </p:cNvSpPr>
          <p:nvPr/>
        </p:nvSpPr>
        <p:spPr bwMode="auto">
          <a:xfrm>
            <a:off x="2886075" y="5743575"/>
            <a:ext cx="2181225" cy="430213"/>
          </a:xfrm>
          <a:custGeom>
            <a:avLst/>
            <a:gdLst>
              <a:gd name="T0" fmla="*/ 2147483646 w 1374"/>
              <a:gd name="T1" fmla="*/ 15120955 h 271"/>
              <a:gd name="T2" fmla="*/ 1648182188 w 1374"/>
              <a:gd name="T3" fmla="*/ 680442978 h 271"/>
              <a:gd name="T4" fmla="*/ 0 w 1374"/>
              <a:gd name="T5" fmla="*/ 0 h 271"/>
              <a:gd name="T6" fmla="*/ 0 60000 65536"/>
              <a:gd name="T7" fmla="*/ 0 60000 65536"/>
              <a:gd name="T8" fmla="*/ 0 60000 65536"/>
            </a:gdLst>
            <a:ahLst/>
            <a:cxnLst>
              <a:cxn ang="T6">
                <a:pos x="T0" y="T1"/>
              </a:cxn>
              <a:cxn ang="T7">
                <a:pos x="T2" y="T3"/>
              </a:cxn>
              <a:cxn ang="T8">
                <a:pos x="T4" y="T5"/>
              </a:cxn>
            </a:cxnLst>
            <a:rect l="0" t="0" r="r" b="b"/>
            <a:pathLst>
              <a:path w="1374" h="271">
                <a:moveTo>
                  <a:pt x="1374" y="6"/>
                </a:moveTo>
                <a:cubicBezTo>
                  <a:pt x="1128" y="138"/>
                  <a:pt x="883" y="271"/>
                  <a:pt x="654" y="270"/>
                </a:cubicBezTo>
                <a:cubicBezTo>
                  <a:pt x="425" y="269"/>
                  <a:pt x="212" y="134"/>
                  <a:pt x="0" y="0"/>
                </a:cubicBezTo>
              </a:path>
            </a:pathLst>
          </a:custGeom>
          <a:noFill/>
          <a:ln w="25400" cap="flat">
            <a:solidFill>
              <a:srgbClr val="FF0000"/>
            </a:solidFill>
            <a:prstDash val="dash"/>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Veri Yer Tutucusu 3">
            <a:extLst>
              <a:ext uri="{FF2B5EF4-FFF2-40B4-BE49-F238E27FC236}">
                <a16:creationId xmlns:a16="http://schemas.microsoft.com/office/drawing/2014/main" id="{3EBBFD53-9767-4D75-B488-644D16BCE666}"/>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0834CA7-53F6-478C-927B-933F192A4310}" type="datetime4">
              <a:rPr lang="en-US" altLang="en-US" sz="1400" smtClean="0"/>
              <a:pPr>
                <a:spcBef>
                  <a:spcPct val="0"/>
                </a:spcBef>
                <a:buFontTx/>
                <a:buNone/>
              </a:pPr>
              <a:t>December 14, 2024</a:t>
            </a:fld>
            <a:endParaRPr lang="en-US" altLang="en-US" sz="1400"/>
          </a:p>
        </p:txBody>
      </p:sp>
      <p:sp>
        <p:nvSpPr>
          <p:cNvPr id="30723" name="Alt Bilgi Yer Tutucusu 4">
            <a:extLst>
              <a:ext uri="{FF2B5EF4-FFF2-40B4-BE49-F238E27FC236}">
                <a16:creationId xmlns:a16="http://schemas.microsoft.com/office/drawing/2014/main" id="{C9318611-88E4-4898-8414-EA5A56645E6D}"/>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30724" name="Slayt Numarası Yer Tutucusu 5">
            <a:extLst>
              <a:ext uri="{FF2B5EF4-FFF2-40B4-BE49-F238E27FC236}">
                <a16:creationId xmlns:a16="http://schemas.microsoft.com/office/drawing/2014/main" id="{9BE6A51C-71CF-4627-9B50-3270243F621A}"/>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007E250-9704-4377-884A-7E838CB189F9}" type="slidenum">
              <a:rPr lang="en-US" altLang="en-US" sz="1400" smtClean="0"/>
              <a:pPr>
                <a:spcBef>
                  <a:spcPct val="0"/>
                </a:spcBef>
                <a:buFontTx/>
                <a:buNone/>
              </a:pPr>
              <a:t>26</a:t>
            </a:fld>
            <a:endParaRPr lang="en-US" altLang="en-US" sz="1400"/>
          </a:p>
        </p:txBody>
      </p:sp>
      <p:sp>
        <p:nvSpPr>
          <p:cNvPr id="30725" name="Line 2">
            <a:extLst>
              <a:ext uri="{FF2B5EF4-FFF2-40B4-BE49-F238E27FC236}">
                <a16:creationId xmlns:a16="http://schemas.microsoft.com/office/drawing/2014/main" id="{D3B9436D-55E0-46F9-BE8D-ACE5B530F855}"/>
              </a:ext>
            </a:extLst>
          </p:cNvPr>
          <p:cNvSpPr>
            <a:spLocks noChangeShapeType="1"/>
          </p:cNvSpPr>
          <p:nvPr/>
        </p:nvSpPr>
        <p:spPr bwMode="auto">
          <a:xfrm>
            <a:off x="1830388" y="1725613"/>
            <a:ext cx="838200" cy="2552700"/>
          </a:xfrm>
          <a:prstGeom prst="line">
            <a:avLst/>
          </a:prstGeom>
          <a:noFill/>
          <a:ln w="25400">
            <a:solidFill>
              <a:srgbClr val="00FF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6" name="Line 3">
            <a:extLst>
              <a:ext uri="{FF2B5EF4-FFF2-40B4-BE49-F238E27FC236}">
                <a16:creationId xmlns:a16="http://schemas.microsoft.com/office/drawing/2014/main" id="{7304817A-A26E-478B-8D5A-CF5724DD4D8F}"/>
              </a:ext>
            </a:extLst>
          </p:cNvPr>
          <p:cNvSpPr>
            <a:spLocks noChangeShapeType="1"/>
          </p:cNvSpPr>
          <p:nvPr/>
        </p:nvSpPr>
        <p:spPr bwMode="auto">
          <a:xfrm>
            <a:off x="1839913" y="1725613"/>
            <a:ext cx="1724025" cy="2514600"/>
          </a:xfrm>
          <a:prstGeom prst="line">
            <a:avLst/>
          </a:prstGeom>
          <a:noFill/>
          <a:ln w="25400">
            <a:solidFill>
              <a:schemeClr val="folHlink"/>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7" name="Line 4">
            <a:extLst>
              <a:ext uri="{FF2B5EF4-FFF2-40B4-BE49-F238E27FC236}">
                <a16:creationId xmlns:a16="http://schemas.microsoft.com/office/drawing/2014/main" id="{C8F3B3AD-EE4F-4BA0-B476-A52FDCBFD176}"/>
              </a:ext>
            </a:extLst>
          </p:cNvPr>
          <p:cNvSpPr>
            <a:spLocks noChangeShapeType="1"/>
          </p:cNvSpPr>
          <p:nvPr/>
        </p:nvSpPr>
        <p:spPr bwMode="auto">
          <a:xfrm flipH="1" flipV="1">
            <a:off x="1924050" y="4562475"/>
            <a:ext cx="6410325" cy="1447800"/>
          </a:xfrm>
          <a:prstGeom prst="line">
            <a:avLst/>
          </a:prstGeom>
          <a:noFill/>
          <a:ln w="25400">
            <a:solidFill>
              <a:srgbClr val="CC99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8" name="Rectangle 5">
            <a:extLst>
              <a:ext uri="{FF2B5EF4-FFF2-40B4-BE49-F238E27FC236}">
                <a16:creationId xmlns:a16="http://schemas.microsoft.com/office/drawing/2014/main" id="{D38C219C-9EFF-41FB-BCB7-DEEAA59FF65F}"/>
              </a:ext>
            </a:extLst>
          </p:cNvPr>
          <p:cNvSpPr>
            <a:spLocks noGrp="1" noChangeArrowheads="1"/>
          </p:cNvSpPr>
          <p:nvPr>
            <p:ph type="title"/>
          </p:nvPr>
        </p:nvSpPr>
        <p:spPr/>
        <p:txBody>
          <a:bodyPr/>
          <a:lstStyle/>
          <a:p>
            <a:pPr eaLnBrk="1" hangingPunct="1"/>
            <a:r>
              <a:rPr lang="tr-TR" altLang="en-US" i="1"/>
              <a:t>Removing 8 ...</a:t>
            </a:r>
            <a:endParaRPr lang="en-US" altLang="en-US" i="1"/>
          </a:p>
        </p:txBody>
      </p:sp>
      <p:sp>
        <p:nvSpPr>
          <p:cNvPr id="30729" name="Oval 6">
            <a:extLst>
              <a:ext uri="{FF2B5EF4-FFF2-40B4-BE49-F238E27FC236}">
                <a16:creationId xmlns:a16="http://schemas.microsoft.com/office/drawing/2014/main" id="{BAC5D95F-C31D-4749-9E08-624F6385E0DC}"/>
              </a:ext>
            </a:extLst>
          </p:cNvPr>
          <p:cNvSpPr>
            <a:spLocks noChangeArrowheads="1"/>
          </p:cNvSpPr>
          <p:nvPr/>
        </p:nvSpPr>
        <p:spPr bwMode="auto">
          <a:xfrm>
            <a:off x="4318000" y="1438275"/>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30730" name="Oval 7">
            <a:extLst>
              <a:ext uri="{FF2B5EF4-FFF2-40B4-BE49-F238E27FC236}">
                <a16:creationId xmlns:a16="http://schemas.microsoft.com/office/drawing/2014/main" id="{AC03E1F0-16FC-4949-B834-DF777F0940EB}"/>
              </a:ext>
            </a:extLst>
          </p:cNvPr>
          <p:cNvSpPr>
            <a:spLocks noChangeArrowheads="1"/>
          </p:cNvSpPr>
          <p:nvPr/>
        </p:nvSpPr>
        <p:spPr bwMode="auto">
          <a:xfrm>
            <a:off x="2159000" y="2159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30731" name="Oval 8">
            <a:extLst>
              <a:ext uri="{FF2B5EF4-FFF2-40B4-BE49-F238E27FC236}">
                <a16:creationId xmlns:a16="http://schemas.microsoft.com/office/drawing/2014/main" id="{BAD5107A-1307-4CD9-B889-859BA564AAA6}"/>
              </a:ext>
            </a:extLst>
          </p:cNvPr>
          <p:cNvSpPr>
            <a:spLocks noChangeArrowheads="1"/>
          </p:cNvSpPr>
          <p:nvPr/>
        </p:nvSpPr>
        <p:spPr bwMode="auto">
          <a:xfrm>
            <a:off x="6477000" y="2159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30732" name="Oval 9">
            <a:extLst>
              <a:ext uri="{FF2B5EF4-FFF2-40B4-BE49-F238E27FC236}">
                <a16:creationId xmlns:a16="http://schemas.microsoft.com/office/drawing/2014/main" id="{EFB229F1-DA04-481F-8430-C5D5F5D53015}"/>
              </a:ext>
            </a:extLst>
          </p:cNvPr>
          <p:cNvSpPr>
            <a:spLocks noChangeArrowheads="1"/>
          </p:cNvSpPr>
          <p:nvPr/>
        </p:nvSpPr>
        <p:spPr bwMode="auto">
          <a:xfrm>
            <a:off x="1079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30733" name="Oval 10">
            <a:extLst>
              <a:ext uri="{FF2B5EF4-FFF2-40B4-BE49-F238E27FC236}">
                <a16:creationId xmlns:a16="http://schemas.microsoft.com/office/drawing/2014/main" id="{CB58FEC5-B607-43E6-95F2-0C94460DFA50}"/>
              </a:ext>
            </a:extLst>
          </p:cNvPr>
          <p:cNvSpPr>
            <a:spLocks noChangeArrowheads="1"/>
          </p:cNvSpPr>
          <p:nvPr/>
        </p:nvSpPr>
        <p:spPr bwMode="auto">
          <a:xfrm>
            <a:off x="3238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30734" name="Oval 11">
            <a:extLst>
              <a:ext uri="{FF2B5EF4-FFF2-40B4-BE49-F238E27FC236}">
                <a16:creationId xmlns:a16="http://schemas.microsoft.com/office/drawing/2014/main" id="{553F22CD-539F-45C9-84A0-6FF9EEBAFFA9}"/>
              </a:ext>
            </a:extLst>
          </p:cNvPr>
          <p:cNvSpPr>
            <a:spLocks noChangeArrowheads="1"/>
          </p:cNvSpPr>
          <p:nvPr/>
        </p:nvSpPr>
        <p:spPr bwMode="auto">
          <a:xfrm>
            <a:off x="5397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27</a:t>
            </a:r>
          </a:p>
        </p:txBody>
      </p:sp>
      <p:sp>
        <p:nvSpPr>
          <p:cNvPr id="30735" name="Oval 12">
            <a:extLst>
              <a:ext uri="{FF2B5EF4-FFF2-40B4-BE49-F238E27FC236}">
                <a16:creationId xmlns:a16="http://schemas.microsoft.com/office/drawing/2014/main" id="{0FB2A2D5-36E1-4877-8D33-DA43A3C2752E}"/>
              </a:ext>
            </a:extLst>
          </p:cNvPr>
          <p:cNvSpPr>
            <a:spLocks noChangeArrowheads="1"/>
          </p:cNvSpPr>
          <p:nvPr/>
        </p:nvSpPr>
        <p:spPr bwMode="auto">
          <a:xfrm>
            <a:off x="7556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23</a:t>
            </a:r>
          </a:p>
        </p:txBody>
      </p:sp>
      <p:sp>
        <p:nvSpPr>
          <p:cNvPr id="30736" name="Oval 13">
            <a:extLst>
              <a:ext uri="{FF2B5EF4-FFF2-40B4-BE49-F238E27FC236}">
                <a16:creationId xmlns:a16="http://schemas.microsoft.com/office/drawing/2014/main" id="{D52875DE-4CAA-4632-8355-AC47D6E9E8CA}"/>
              </a:ext>
            </a:extLst>
          </p:cNvPr>
          <p:cNvSpPr>
            <a:spLocks noChangeArrowheads="1"/>
          </p:cNvSpPr>
          <p:nvPr/>
        </p:nvSpPr>
        <p:spPr bwMode="auto">
          <a:xfrm>
            <a:off x="539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92</a:t>
            </a:r>
          </a:p>
        </p:txBody>
      </p:sp>
      <p:sp>
        <p:nvSpPr>
          <p:cNvPr id="30737" name="Oval 14">
            <a:extLst>
              <a:ext uri="{FF2B5EF4-FFF2-40B4-BE49-F238E27FC236}">
                <a16:creationId xmlns:a16="http://schemas.microsoft.com/office/drawing/2014/main" id="{F9A92B6D-215F-4E4E-85B3-8158464A1A53}"/>
              </a:ext>
            </a:extLst>
          </p:cNvPr>
          <p:cNvSpPr>
            <a:spLocks noChangeArrowheads="1"/>
          </p:cNvSpPr>
          <p:nvPr/>
        </p:nvSpPr>
        <p:spPr bwMode="auto">
          <a:xfrm>
            <a:off x="1619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93</a:t>
            </a:r>
          </a:p>
        </p:txBody>
      </p:sp>
      <p:sp>
        <p:nvSpPr>
          <p:cNvPr id="30738" name="Oval 15">
            <a:extLst>
              <a:ext uri="{FF2B5EF4-FFF2-40B4-BE49-F238E27FC236}">
                <a16:creationId xmlns:a16="http://schemas.microsoft.com/office/drawing/2014/main" id="{51BACAEF-98A8-4DAD-BE83-C6AF63BD8C10}"/>
              </a:ext>
            </a:extLst>
          </p:cNvPr>
          <p:cNvSpPr>
            <a:spLocks noChangeArrowheads="1"/>
          </p:cNvSpPr>
          <p:nvPr/>
        </p:nvSpPr>
        <p:spPr bwMode="auto">
          <a:xfrm>
            <a:off x="2698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30739" name="Oval 16">
            <a:extLst>
              <a:ext uri="{FF2B5EF4-FFF2-40B4-BE49-F238E27FC236}">
                <a16:creationId xmlns:a16="http://schemas.microsoft.com/office/drawing/2014/main" id="{A8A963DE-5088-4EBA-973A-CF73D6460C83}"/>
              </a:ext>
            </a:extLst>
          </p:cNvPr>
          <p:cNvSpPr>
            <a:spLocks noChangeArrowheads="1"/>
          </p:cNvSpPr>
          <p:nvPr/>
        </p:nvSpPr>
        <p:spPr bwMode="auto">
          <a:xfrm>
            <a:off x="3778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116</a:t>
            </a:r>
          </a:p>
        </p:txBody>
      </p:sp>
      <p:sp>
        <p:nvSpPr>
          <p:cNvPr id="30740" name="Oval 17">
            <a:extLst>
              <a:ext uri="{FF2B5EF4-FFF2-40B4-BE49-F238E27FC236}">
                <a16:creationId xmlns:a16="http://schemas.microsoft.com/office/drawing/2014/main" id="{D39E6773-C425-445A-AE43-FFDEDEDF9CDB}"/>
              </a:ext>
            </a:extLst>
          </p:cNvPr>
          <p:cNvSpPr>
            <a:spLocks noChangeArrowheads="1"/>
          </p:cNvSpPr>
          <p:nvPr/>
        </p:nvSpPr>
        <p:spPr bwMode="auto">
          <a:xfrm>
            <a:off x="4857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30741" name="Oval 18">
            <a:extLst>
              <a:ext uri="{FF2B5EF4-FFF2-40B4-BE49-F238E27FC236}">
                <a16:creationId xmlns:a16="http://schemas.microsoft.com/office/drawing/2014/main" id="{F3DC53E9-047E-4EE5-9FFD-84D64CD59264}"/>
              </a:ext>
            </a:extLst>
          </p:cNvPr>
          <p:cNvSpPr>
            <a:spLocks noChangeArrowheads="1"/>
          </p:cNvSpPr>
          <p:nvPr/>
        </p:nvSpPr>
        <p:spPr bwMode="auto">
          <a:xfrm>
            <a:off x="5937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30742" name="Oval 19">
            <a:extLst>
              <a:ext uri="{FF2B5EF4-FFF2-40B4-BE49-F238E27FC236}">
                <a16:creationId xmlns:a16="http://schemas.microsoft.com/office/drawing/2014/main" id="{462DDB77-F2BE-4075-A078-5ACA74831923}"/>
              </a:ext>
            </a:extLst>
          </p:cNvPr>
          <p:cNvSpPr>
            <a:spLocks noChangeArrowheads="1"/>
          </p:cNvSpPr>
          <p:nvPr/>
        </p:nvSpPr>
        <p:spPr bwMode="auto">
          <a:xfrm>
            <a:off x="7016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34</a:t>
            </a:r>
          </a:p>
        </p:txBody>
      </p:sp>
      <p:sp>
        <p:nvSpPr>
          <p:cNvPr id="30743" name="Oval 20">
            <a:extLst>
              <a:ext uri="{FF2B5EF4-FFF2-40B4-BE49-F238E27FC236}">
                <a16:creationId xmlns:a16="http://schemas.microsoft.com/office/drawing/2014/main" id="{029952ED-82BF-4AE3-A40A-5E50AB4C14CC}"/>
              </a:ext>
            </a:extLst>
          </p:cNvPr>
          <p:cNvSpPr>
            <a:spLocks noChangeArrowheads="1"/>
          </p:cNvSpPr>
          <p:nvPr/>
        </p:nvSpPr>
        <p:spPr bwMode="auto">
          <a:xfrm>
            <a:off x="8096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66</a:t>
            </a:r>
          </a:p>
        </p:txBody>
      </p:sp>
      <p:sp>
        <p:nvSpPr>
          <p:cNvPr id="30744" name="Oval 21">
            <a:extLst>
              <a:ext uri="{FF2B5EF4-FFF2-40B4-BE49-F238E27FC236}">
                <a16:creationId xmlns:a16="http://schemas.microsoft.com/office/drawing/2014/main" id="{43D16991-DD34-4292-B03A-A0B91A055979}"/>
              </a:ext>
            </a:extLst>
          </p:cNvPr>
          <p:cNvSpPr>
            <a:spLocks noChangeArrowheads="1"/>
          </p:cNvSpPr>
          <p:nvPr/>
        </p:nvSpPr>
        <p:spPr bwMode="auto">
          <a:xfrm>
            <a:off x="80962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p>
        </p:txBody>
      </p:sp>
      <p:sp>
        <p:nvSpPr>
          <p:cNvPr id="30745" name="Oval 22">
            <a:extLst>
              <a:ext uri="{FF2B5EF4-FFF2-40B4-BE49-F238E27FC236}">
                <a16:creationId xmlns:a16="http://schemas.microsoft.com/office/drawing/2014/main" id="{08D28D6A-E4C2-47C1-B3CE-08E8AEAF494B}"/>
              </a:ext>
            </a:extLst>
          </p:cNvPr>
          <p:cNvSpPr>
            <a:spLocks noChangeArrowheads="1"/>
          </p:cNvSpPr>
          <p:nvPr/>
        </p:nvSpPr>
        <p:spPr bwMode="auto">
          <a:xfrm>
            <a:off x="26987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111</a:t>
            </a:r>
          </a:p>
        </p:txBody>
      </p:sp>
      <p:cxnSp>
        <p:nvCxnSpPr>
          <p:cNvPr id="30746" name="AutoShape 23">
            <a:extLst>
              <a:ext uri="{FF2B5EF4-FFF2-40B4-BE49-F238E27FC236}">
                <a16:creationId xmlns:a16="http://schemas.microsoft.com/office/drawing/2014/main" id="{5237E3D0-EBF6-4CE6-8A20-79BE2EDF8798}"/>
              </a:ext>
            </a:extLst>
          </p:cNvPr>
          <p:cNvCxnSpPr>
            <a:cxnSpLocks noChangeShapeType="1"/>
            <a:stCxn id="30729" idx="4"/>
            <a:endCxn id="30730" idx="0"/>
          </p:cNvCxnSpPr>
          <p:nvPr/>
        </p:nvCxnSpPr>
        <p:spPr bwMode="auto">
          <a:xfrm flipH="1">
            <a:off x="2416175" y="1762125"/>
            <a:ext cx="215900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47" name="AutoShape 24">
            <a:extLst>
              <a:ext uri="{FF2B5EF4-FFF2-40B4-BE49-F238E27FC236}">
                <a16:creationId xmlns:a16="http://schemas.microsoft.com/office/drawing/2014/main" id="{E5807D12-F0F3-42B4-9723-FA76BB9F200A}"/>
              </a:ext>
            </a:extLst>
          </p:cNvPr>
          <p:cNvCxnSpPr>
            <a:cxnSpLocks noChangeShapeType="1"/>
            <a:stCxn id="30729" idx="4"/>
            <a:endCxn id="30731" idx="0"/>
          </p:cNvCxnSpPr>
          <p:nvPr/>
        </p:nvCxnSpPr>
        <p:spPr bwMode="auto">
          <a:xfrm>
            <a:off x="4575175" y="1762125"/>
            <a:ext cx="215900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48" name="AutoShape 25">
            <a:extLst>
              <a:ext uri="{FF2B5EF4-FFF2-40B4-BE49-F238E27FC236}">
                <a16:creationId xmlns:a16="http://schemas.microsoft.com/office/drawing/2014/main" id="{7ABB3BA5-D7FA-412F-8AAE-FA1E37468B64}"/>
              </a:ext>
            </a:extLst>
          </p:cNvPr>
          <p:cNvCxnSpPr>
            <a:cxnSpLocks noChangeShapeType="1"/>
            <a:stCxn id="30730" idx="4"/>
            <a:endCxn id="30732" idx="0"/>
          </p:cNvCxnSpPr>
          <p:nvPr/>
        </p:nvCxnSpPr>
        <p:spPr bwMode="auto">
          <a:xfrm flipH="1">
            <a:off x="13366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49" name="AutoShape 26">
            <a:extLst>
              <a:ext uri="{FF2B5EF4-FFF2-40B4-BE49-F238E27FC236}">
                <a16:creationId xmlns:a16="http://schemas.microsoft.com/office/drawing/2014/main" id="{08506F04-B34F-4ACE-9E4A-F3B088EAA253}"/>
              </a:ext>
            </a:extLst>
          </p:cNvPr>
          <p:cNvCxnSpPr>
            <a:cxnSpLocks noChangeShapeType="1"/>
            <a:stCxn id="30730" idx="4"/>
            <a:endCxn id="30733" idx="0"/>
          </p:cNvCxnSpPr>
          <p:nvPr/>
        </p:nvCxnSpPr>
        <p:spPr bwMode="auto">
          <a:xfrm>
            <a:off x="24161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50" name="AutoShape 27">
            <a:extLst>
              <a:ext uri="{FF2B5EF4-FFF2-40B4-BE49-F238E27FC236}">
                <a16:creationId xmlns:a16="http://schemas.microsoft.com/office/drawing/2014/main" id="{53527CFB-921A-4A23-9A64-17B5E276842C}"/>
              </a:ext>
            </a:extLst>
          </p:cNvPr>
          <p:cNvCxnSpPr>
            <a:cxnSpLocks noChangeShapeType="1"/>
            <a:stCxn id="30731" idx="4"/>
            <a:endCxn id="30734" idx="0"/>
          </p:cNvCxnSpPr>
          <p:nvPr/>
        </p:nvCxnSpPr>
        <p:spPr bwMode="auto">
          <a:xfrm flipH="1">
            <a:off x="56546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51" name="AutoShape 28">
            <a:extLst>
              <a:ext uri="{FF2B5EF4-FFF2-40B4-BE49-F238E27FC236}">
                <a16:creationId xmlns:a16="http://schemas.microsoft.com/office/drawing/2014/main" id="{BDE4DB86-F843-4CC3-8057-CE1DFC9DFE0C}"/>
              </a:ext>
            </a:extLst>
          </p:cNvPr>
          <p:cNvCxnSpPr>
            <a:cxnSpLocks noChangeShapeType="1"/>
            <a:stCxn id="30731" idx="4"/>
            <a:endCxn id="30735" idx="0"/>
          </p:cNvCxnSpPr>
          <p:nvPr/>
        </p:nvCxnSpPr>
        <p:spPr bwMode="auto">
          <a:xfrm>
            <a:off x="67341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52" name="AutoShape 29">
            <a:extLst>
              <a:ext uri="{FF2B5EF4-FFF2-40B4-BE49-F238E27FC236}">
                <a16:creationId xmlns:a16="http://schemas.microsoft.com/office/drawing/2014/main" id="{6D4BA703-4212-4155-974C-D3922F8822D3}"/>
              </a:ext>
            </a:extLst>
          </p:cNvPr>
          <p:cNvCxnSpPr>
            <a:cxnSpLocks noChangeShapeType="1"/>
            <a:stCxn id="30732" idx="4"/>
            <a:endCxn id="30736" idx="0"/>
          </p:cNvCxnSpPr>
          <p:nvPr/>
        </p:nvCxnSpPr>
        <p:spPr bwMode="auto">
          <a:xfrm flipH="1">
            <a:off x="796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53" name="AutoShape 30">
            <a:extLst>
              <a:ext uri="{FF2B5EF4-FFF2-40B4-BE49-F238E27FC236}">
                <a16:creationId xmlns:a16="http://schemas.microsoft.com/office/drawing/2014/main" id="{95545665-E965-4A16-B984-B5350B041352}"/>
              </a:ext>
            </a:extLst>
          </p:cNvPr>
          <p:cNvCxnSpPr>
            <a:cxnSpLocks noChangeShapeType="1"/>
            <a:stCxn id="30733" idx="4"/>
            <a:endCxn id="30738" idx="0"/>
          </p:cNvCxnSpPr>
          <p:nvPr/>
        </p:nvCxnSpPr>
        <p:spPr bwMode="auto">
          <a:xfrm flipH="1">
            <a:off x="2955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54" name="AutoShape 31">
            <a:extLst>
              <a:ext uri="{FF2B5EF4-FFF2-40B4-BE49-F238E27FC236}">
                <a16:creationId xmlns:a16="http://schemas.microsoft.com/office/drawing/2014/main" id="{D96126D7-A22B-42EA-9B9F-EABAAA7DEF6C}"/>
              </a:ext>
            </a:extLst>
          </p:cNvPr>
          <p:cNvCxnSpPr>
            <a:cxnSpLocks noChangeShapeType="1"/>
            <a:stCxn id="30734" idx="4"/>
            <a:endCxn id="30740" idx="0"/>
          </p:cNvCxnSpPr>
          <p:nvPr/>
        </p:nvCxnSpPr>
        <p:spPr bwMode="auto">
          <a:xfrm flipH="1">
            <a:off x="5114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55" name="AutoShape 32">
            <a:extLst>
              <a:ext uri="{FF2B5EF4-FFF2-40B4-BE49-F238E27FC236}">
                <a16:creationId xmlns:a16="http://schemas.microsoft.com/office/drawing/2014/main" id="{1B4EDD11-2C85-4114-B93D-0560C009B629}"/>
              </a:ext>
            </a:extLst>
          </p:cNvPr>
          <p:cNvCxnSpPr>
            <a:cxnSpLocks noChangeShapeType="1"/>
            <a:stCxn id="30735" idx="4"/>
            <a:endCxn id="30742" idx="0"/>
          </p:cNvCxnSpPr>
          <p:nvPr/>
        </p:nvCxnSpPr>
        <p:spPr bwMode="auto">
          <a:xfrm flipH="1">
            <a:off x="7273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56" name="AutoShape 33">
            <a:extLst>
              <a:ext uri="{FF2B5EF4-FFF2-40B4-BE49-F238E27FC236}">
                <a16:creationId xmlns:a16="http://schemas.microsoft.com/office/drawing/2014/main" id="{15ED3C22-867D-4144-9AF2-AE93986A9B72}"/>
              </a:ext>
            </a:extLst>
          </p:cNvPr>
          <p:cNvCxnSpPr>
            <a:cxnSpLocks noChangeShapeType="1"/>
            <a:stCxn id="30732" idx="4"/>
            <a:endCxn id="30737" idx="0"/>
          </p:cNvCxnSpPr>
          <p:nvPr/>
        </p:nvCxnSpPr>
        <p:spPr bwMode="auto">
          <a:xfrm>
            <a:off x="1336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57" name="AutoShape 34">
            <a:extLst>
              <a:ext uri="{FF2B5EF4-FFF2-40B4-BE49-F238E27FC236}">
                <a16:creationId xmlns:a16="http://schemas.microsoft.com/office/drawing/2014/main" id="{442EA7EF-EC68-4046-96C2-96AE2ABB178A}"/>
              </a:ext>
            </a:extLst>
          </p:cNvPr>
          <p:cNvCxnSpPr>
            <a:cxnSpLocks noChangeShapeType="1"/>
            <a:stCxn id="30735" idx="4"/>
            <a:endCxn id="30743" idx="0"/>
          </p:cNvCxnSpPr>
          <p:nvPr/>
        </p:nvCxnSpPr>
        <p:spPr bwMode="auto">
          <a:xfrm>
            <a:off x="7813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58" name="AutoShape 35">
            <a:extLst>
              <a:ext uri="{FF2B5EF4-FFF2-40B4-BE49-F238E27FC236}">
                <a16:creationId xmlns:a16="http://schemas.microsoft.com/office/drawing/2014/main" id="{19D0379C-06CA-4AC1-8819-B87B9CD0820C}"/>
              </a:ext>
            </a:extLst>
          </p:cNvPr>
          <p:cNvCxnSpPr>
            <a:cxnSpLocks noChangeShapeType="1"/>
            <a:stCxn id="30734" idx="4"/>
            <a:endCxn id="30741" idx="0"/>
          </p:cNvCxnSpPr>
          <p:nvPr/>
        </p:nvCxnSpPr>
        <p:spPr bwMode="auto">
          <a:xfrm>
            <a:off x="5654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59" name="AutoShape 36">
            <a:extLst>
              <a:ext uri="{FF2B5EF4-FFF2-40B4-BE49-F238E27FC236}">
                <a16:creationId xmlns:a16="http://schemas.microsoft.com/office/drawing/2014/main" id="{AE38352F-55B9-4FA9-81EC-34CE782B0976}"/>
              </a:ext>
            </a:extLst>
          </p:cNvPr>
          <p:cNvCxnSpPr>
            <a:cxnSpLocks noChangeShapeType="1"/>
            <a:stCxn id="30733" idx="4"/>
            <a:endCxn id="30739" idx="0"/>
          </p:cNvCxnSpPr>
          <p:nvPr/>
        </p:nvCxnSpPr>
        <p:spPr bwMode="auto">
          <a:xfrm>
            <a:off x="3495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60" name="AutoShape 37">
            <a:extLst>
              <a:ext uri="{FF2B5EF4-FFF2-40B4-BE49-F238E27FC236}">
                <a16:creationId xmlns:a16="http://schemas.microsoft.com/office/drawing/2014/main" id="{3D2D7EEE-D964-430E-91BA-E735101C162A}"/>
              </a:ext>
            </a:extLst>
          </p:cNvPr>
          <p:cNvCxnSpPr>
            <a:cxnSpLocks noChangeShapeType="1"/>
            <a:stCxn id="30736" idx="4"/>
            <a:endCxn id="30745" idx="0"/>
          </p:cNvCxnSpPr>
          <p:nvPr/>
        </p:nvCxnSpPr>
        <p:spPr bwMode="auto">
          <a:xfrm flipH="1">
            <a:off x="527050"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61" name="AutoShape 38">
            <a:extLst>
              <a:ext uri="{FF2B5EF4-FFF2-40B4-BE49-F238E27FC236}">
                <a16:creationId xmlns:a16="http://schemas.microsoft.com/office/drawing/2014/main" id="{D73904C2-05E0-4224-BC92-614195D4042F}"/>
              </a:ext>
            </a:extLst>
          </p:cNvPr>
          <p:cNvCxnSpPr>
            <a:cxnSpLocks noChangeShapeType="1"/>
            <a:stCxn id="30736" idx="4"/>
            <a:endCxn id="30744" idx="0"/>
          </p:cNvCxnSpPr>
          <p:nvPr/>
        </p:nvCxnSpPr>
        <p:spPr bwMode="auto">
          <a:xfrm>
            <a:off x="796925"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0762" name="Group 39">
            <a:extLst>
              <a:ext uri="{FF2B5EF4-FFF2-40B4-BE49-F238E27FC236}">
                <a16:creationId xmlns:a16="http://schemas.microsoft.com/office/drawing/2014/main" id="{505899BB-FF3B-4943-933A-01D8BDBB717E}"/>
              </a:ext>
            </a:extLst>
          </p:cNvPr>
          <p:cNvGrpSpPr>
            <a:grpSpLocks/>
          </p:cNvGrpSpPr>
          <p:nvPr/>
        </p:nvGrpSpPr>
        <p:grpSpPr bwMode="auto">
          <a:xfrm>
            <a:off x="361950" y="5397500"/>
            <a:ext cx="8543925" cy="361950"/>
            <a:chOff x="228" y="3400"/>
            <a:chExt cx="5382" cy="228"/>
          </a:xfrm>
        </p:grpSpPr>
        <p:grpSp>
          <p:nvGrpSpPr>
            <p:cNvPr id="30817" name="Group 40">
              <a:extLst>
                <a:ext uri="{FF2B5EF4-FFF2-40B4-BE49-F238E27FC236}">
                  <a16:creationId xmlns:a16="http://schemas.microsoft.com/office/drawing/2014/main" id="{DAF0EAA4-F560-46B7-B18D-DBF9F0034AC7}"/>
                </a:ext>
              </a:extLst>
            </p:cNvPr>
            <p:cNvGrpSpPr>
              <a:grpSpLocks/>
            </p:cNvGrpSpPr>
            <p:nvPr/>
          </p:nvGrpSpPr>
          <p:grpSpPr bwMode="auto">
            <a:xfrm>
              <a:off x="228" y="3400"/>
              <a:ext cx="2265" cy="228"/>
              <a:chOff x="228" y="3400"/>
              <a:chExt cx="2265" cy="228"/>
            </a:xfrm>
          </p:grpSpPr>
          <p:sp>
            <p:nvSpPr>
              <p:cNvPr id="30830" name="Rectangle 41">
                <a:extLst>
                  <a:ext uri="{FF2B5EF4-FFF2-40B4-BE49-F238E27FC236}">
                    <a16:creationId xmlns:a16="http://schemas.microsoft.com/office/drawing/2014/main" id="{EABD792E-7880-4B33-9B0A-A87A39D7968C}"/>
                  </a:ext>
                </a:extLst>
              </p:cNvPr>
              <p:cNvSpPr>
                <a:spLocks noChangeArrowheads="1"/>
              </p:cNvSpPr>
              <p:nvPr/>
            </p:nvSpPr>
            <p:spPr bwMode="auto">
              <a:xfrm>
                <a:off x="228"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100"/>
                  <a:t>Empty</a:t>
                </a:r>
              </a:p>
            </p:txBody>
          </p:sp>
          <p:sp>
            <p:nvSpPr>
              <p:cNvPr id="30831" name="Rectangle 42">
                <a:extLst>
                  <a:ext uri="{FF2B5EF4-FFF2-40B4-BE49-F238E27FC236}">
                    <a16:creationId xmlns:a16="http://schemas.microsoft.com/office/drawing/2014/main" id="{362E3F11-E187-45BE-93A0-92DFB969CBF8}"/>
                  </a:ext>
                </a:extLst>
              </p:cNvPr>
              <p:cNvSpPr>
                <a:spLocks noChangeArrowheads="1"/>
              </p:cNvSpPr>
              <p:nvPr/>
            </p:nvSpPr>
            <p:spPr bwMode="auto">
              <a:xfrm>
                <a:off x="51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30832" name="Rectangle 43">
                <a:extLst>
                  <a:ext uri="{FF2B5EF4-FFF2-40B4-BE49-F238E27FC236}">
                    <a16:creationId xmlns:a16="http://schemas.microsoft.com/office/drawing/2014/main" id="{D4F4C596-1D8C-46D5-B5A3-559C3EB82F60}"/>
                  </a:ext>
                </a:extLst>
              </p:cNvPr>
              <p:cNvSpPr>
                <a:spLocks noChangeArrowheads="1"/>
              </p:cNvSpPr>
              <p:nvPr/>
            </p:nvSpPr>
            <p:spPr bwMode="auto">
              <a:xfrm>
                <a:off x="793"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30833" name="Rectangle 44">
                <a:extLst>
                  <a:ext uri="{FF2B5EF4-FFF2-40B4-BE49-F238E27FC236}">
                    <a16:creationId xmlns:a16="http://schemas.microsoft.com/office/drawing/2014/main" id="{61D975B2-B600-4FBB-9160-082B18A9E5D2}"/>
                  </a:ext>
                </a:extLst>
              </p:cNvPr>
              <p:cNvSpPr>
                <a:spLocks noChangeArrowheads="1"/>
              </p:cNvSpPr>
              <p:nvPr/>
            </p:nvSpPr>
            <p:spPr bwMode="auto">
              <a:xfrm>
                <a:off x="107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30834" name="Rectangle 45">
                <a:extLst>
                  <a:ext uri="{FF2B5EF4-FFF2-40B4-BE49-F238E27FC236}">
                    <a16:creationId xmlns:a16="http://schemas.microsoft.com/office/drawing/2014/main" id="{86313406-02C7-4098-BF8D-2A6D755AC008}"/>
                  </a:ext>
                </a:extLst>
              </p:cNvPr>
              <p:cNvSpPr>
                <a:spLocks noChangeArrowheads="1"/>
              </p:cNvSpPr>
              <p:nvPr/>
            </p:nvSpPr>
            <p:spPr bwMode="auto">
              <a:xfrm>
                <a:off x="13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30835" name="Rectangle 46">
                <a:extLst>
                  <a:ext uri="{FF2B5EF4-FFF2-40B4-BE49-F238E27FC236}">
                    <a16:creationId xmlns:a16="http://schemas.microsoft.com/office/drawing/2014/main" id="{772D83D5-7430-4703-B8D4-7A21D3BDC40F}"/>
                  </a:ext>
                </a:extLst>
              </p:cNvPr>
              <p:cNvSpPr>
                <a:spLocks noChangeArrowheads="1"/>
              </p:cNvSpPr>
              <p:nvPr/>
            </p:nvSpPr>
            <p:spPr bwMode="auto">
              <a:xfrm>
                <a:off x="1643"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30836" name="Rectangle 47">
                <a:extLst>
                  <a:ext uri="{FF2B5EF4-FFF2-40B4-BE49-F238E27FC236}">
                    <a16:creationId xmlns:a16="http://schemas.microsoft.com/office/drawing/2014/main" id="{9C39F381-9449-4487-9314-AEFC617A86D5}"/>
                  </a:ext>
                </a:extLst>
              </p:cNvPr>
              <p:cNvSpPr>
                <a:spLocks noChangeArrowheads="1"/>
              </p:cNvSpPr>
              <p:nvPr/>
            </p:nvSpPr>
            <p:spPr bwMode="auto">
              <a:xfrm>
                <a:off x="192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27</a:t>
                </a:r>
              </a:p>
            </p:txBody>
          </p:sp>
          <p:sp>
            <p:nvSpPr>
              <p:cNvPr id="30837" name="Rectangle 48">
                <a:extLst>
                  <a:ext uri="{FF2B5EF4-FFF2-40B4-BE49-F238E27FC236}">
                    <a16:creationId xmlns:a16="http://schemas.microsoft.com/office/drawing/2014/main" id="{DFE5CDCC-1F4A-49D9-9911-6B01F43B3B0A}"/>
                  </a:ext>
                </a:extLst>
              </p:cNvPr>
              <p:cNvSpPr>
                <a:spLocks noChangeArrowheads="1"/>
              </p:cNvSpPr>
              <p:nvPr/>
            </p:nvSpPr>
            <p:spPr bwMode="auto">
              <a:xfrm>
                <a:off x="2210"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23</a:t>
                </a:r>
              </a:p>
            </p:txBody>
          </p:sp>
        </p:grpSp>
        <p:sp>
          <p:nvSpPr>
            <p:cNvPr id="30818" name="Rectangle 49">
              <a:extLst>
                <a:ext uri="{FF2B5EF4-FFF2-40B4-BE49-F238E27FC236}">
                  <a16:creationId xmlns:a16="http://schemas.microsoft.com/office/drawing/2014/main" id="{A1F42353-DECF-4F95-B9FF-73456B9007EE}"/>
                </a:ext>
              </a:extLst>
            </p:cNvPr>
            <p:cNvSpPr>
              <a:spLocks noChangeArrowheads="1"/>
            </p:cNvSpPr>
            <p:nvPr/>
          </p:nvSpPr>
          <p:spPr bwMode="auto">
            <a:xfrm>
              <a:off x="47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111</a:t>
              </a:r>
            </a:p>
          </p:txBody>
        </p:sp>
        <p:sp>
          <p:nvSpPr>
            <p:cNvPr id="30819" name="Rectangle 50">
              <a:extLst>
                <a:ext uri="{FF2B5EF4-FFF2-40B4-BE49-F238E27FC236}">
                  <a16:creationId xmlns:a16="http://schemas.microsoft.com/office/drawing/2014/main" id="{F7839059-7884-4AA6-81A1-E95F9054B278}"/>
                </a:ext>
              </a:extLst>
            </p:cNvPr>
            <p:cNvSpPr>
              <a:spLocks noChangeArrowheads="1"/>
            </p:cNvSpPr>
            <p:nvPr/>
          </p:nvSpPr>
          <p:spPr bwMode="auto">
            <a:xfrm>
              <a:off x="5044"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p>
          </p:txBody>
        </p:sp>
        <p:sp>
          <p:nvSpPr>
            <p:cNvPr id="30820" name="Rectangle 51">
              <a:extLst>
                <a:ext uri="{FF2B5EF4-FFF2-40B4-BE49-F238E27FC236}">
                  <a16:creationId xmlns:a16="http://schemas.microsoft.com/office/drawing/2014/main" id="{5C0DF452-DE43-4D7E-9E1D-B1116398AC7D}"/>
                </a:ext>
              </a:extLst>
            </p:cNvPr>
            <p:cNvSpPr>
              <a:spLocks noChangeArrowheads="1"/>
            </p:cNvSpPr>
            <p:nvPr/>
          </p:nvSpPr>
          <p:spPr bwMode="auto">
            <a:xfrm>
              <a:off x="5327"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95</a:t>
              </a:r>
            </a:p>
          </p:txBody>
        </p:sp>
        <p:grpSp>
          <p:nvGrpSpPr>
            <p:cNvPr id="30821" name="Group 52">
              <a:extLst>
                <a:ext uri="{FF2B5EF4-FFF2-40B4-BE49-F238E27FC236}">
                  <a16:creationId xmlns:a16="http://schemas.microsoft.com/office/drawing/2014/main" id="{BB34067E-9F8B-433E-9F5B-FF4784C95BA5}"/>
                </a:ext>
              </a:extLst>
            </p:cNvPr>
            <p:cNvGrpSpPr>
              <a:grpSpLocks/>
            </p:cNvGrpSpPr>
            <p:nvPr/>
          </p:nvGrpSpPr>
          <p:grpSpPr bwMode="auto">
            <a:xfrm>
              <a:off x="2493" y="3400"/>
              <a:ext cx="2265" cy="228"/>
              <a:chOff x="228" y="3400"/>
              <a:chExt cx="2265" cy="228"/>
            </a:xfrm>
          </p:grpSpPr>
          <p:sp>
            <p:nvSpPr>
              <p:cNvPr id="30822" name="Rectangle 53">
                <a:extLst>
                  <a:ext uri="{FF2B5EF4-FFF2-40B4-BE49-F238E27FC236}">
                    <a16:creationId xmlns:a16="http://schemas.microsoft.com/office/drawing/2014/main" id="{CF690D32-3112-402A-8AAE-212C3E4C09B3}"/>
                  </a:ext>
                </a:extLst>
              </p:cNvPr>
              <p:cNvSpPr>
                <a:spLocks noChangeArrowheads="1"/>
              </p:cNvSpPr>
              <p:nvPr/>
            </p:nvSpPr>
            <p:spPr bwMode="auto">
              <a:xfrm>
                <a:off x="228"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92</a:t>
                </a:r>
              </a:p>
            </p:txBody>
          </p:sp>
          <p:sp>
            <p:nvSpPr>
              <p:cNvPr id="30823" name="Rectangle 54">
                <a:extLst>
                  <a:ext uri="{FF2B5EF4-FFF2-40B4-BE49-F238E27FC236}">
                    <a16:creationId xmlns:a16="http://schemas.microsoft.com/office/drawing/2014/main" id="{1747037F-C5AC-4F29-B7CF-C8343C549F6C}"/>
                  </a:ext>
                </a:extLst>
              </p:cNvPr>
              <p:cNvSpPr>
                <a:spLocks noChangeArrowheads="1"/>
              </p:cNvSpPr>
              <p:nvPr/>
            </p:nvSpPr>
            <p:spPr bwMode="auto">
              <a:xfrm>
                <a:off x="51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93</a:t>
                </a:r>
              </a:p>
            </p:txBody>
          </p:sp>
          <p:sp>
            <p:nvSpPr>
              <p:cNvPr id="30824" name="Rectangle 55">
                <a:extLst>
                  <a:ext uri="{FF2B5EF4-FFF2-40B4-BE49-F238E27FC236}">
                    <a16:creationId xmlns:a16="http://schemas.microsoft.com/office/drawing/2014/main" id="{0BB5051A-1E3F-4526-B4FF-80206557ADBD}"/>
                  </a:ext>
                </a:extLst>
              </p:cNvPr>
              <p:cNvSpPr>
                <a:spLocks noChangeArrowheads="1"/>
              </p:cNvSpPr>
              <p:nvPr/>
            </p:nvSpPr>
            <p:spPr bwMode="auto">
              <a:xfrm>
                <a:off x="793"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30825" name="Rectangle 56">
                <a:extLst>
                  <a:ext uri="{FF2B5EF4-FFF2-40B4-BE49-F238E27FC236}">
                    <a16:creationId xmlns:a16="http://schemas.microsoft.com/office/drawing/2014/main" id="{542F866A-C7D9-4183-AA1A-021688351716}"/>
                  </a:ext>
                </a:extLst>
              </p:cNvPr>
              <p:cNvSpPr>
                <a:spLocks noChangeArrowheads="1"/>
              </p:cNvSpPr>
              <p:nvPr/>
            </p:nvSpPr>
            <p:spPr bwMode="auto">
              <a:xfrm>
                <a:off x="107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116</a:t>
                </a:r>
              </a:p>
            </p:txBody>
          </p:sp>
          <p:sp>
            <p:nvSpPr>
              <p:cNvPr id="30826" name="Rectangle 57">
                <a:extLst>
                  <a:ext uri="{FF2B5EF4-FFF2-40B4-BE49-F238E27FC236}">
                    <a16:creationId xmlns:a16="http://schemas.microsoft.com/office/drawing/2014/main" id="{92EA0C4A-9A3B-4F58-AEA9-BD583107DDD2}"/>
                  </a:ext>
                </a:extLst>
              </p:cNvPr>
              <p:cNvSpPr>
                <a:spLocks noChangeArrowheads="1"/>
              </p:cNvSpPr>
              <p:nvPr/>
            </p:nvSpPr>
            <p:spPr bwMode="auto">
              <a:xfrm>
                <a:off x="13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30827" name="Rectangle 58">
                <a:extLst>
                  <a:ext uri="{FF2B5EF4-FFF2-40B4-BE49-F238E27FC236}">
                    <a16:creationId xmlns:a16="http://schemas.microsoft.com/office/drawing/2014/main" id="{C8BF242F-0546-4AC2-90B7-3847B18C66C0}"/>
                  </a:ext>
                </a:extLst>
              </p:cNvPr>
              <p:cNvSpPr>
                <a:spLocks noChangeArrowheads="1"/>
              </p:cNvSpPr>
              <p:nvPr/>
            </p:nvSpPr>
            <p:spPr bwMode="auto">
              <a:xfrm>
                <a:off x="1643"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30828" name="Rectangle 59">
                <a:extLst>
                  <a:ext uri="{FF2B5EF4-FFF2-40B4-BE49-F238E27FC236}">
                    <a16:creationId xmlns:a16="http://schemas.microsoft.com/office/drawing/2014/main" id="{A208D5CD-9D4D-4EBE-AADD-0E0714ACE796}"/>
                  </a:ext>
                </a:extLst>
              </p:cNvPr>
              <p:cNvSpPr>
                <a:spLocks noChangeArrowheads="1"/>
              </p:cNvSpPr>
              <p:nvPr/>
            </p:nvSpPr>
            <p:spPr bwMode="auto">
              <a:xfrm>
                <a:off x="192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34</a:t>
                </a:r>
              </a:p>
            </p:txBody>
          </p:sp>
          <p:sp>
            <p:nvSpPr>
              <p:cNvPr id="30829" name="Rectangle 60">
                <a:extLst>
                  <a:ext uri="{FF2B5EF4-FFF2-40B4-BE49-F238E27FC236}">
                    <a16:creationId xmlns:a16="http://schemas.microsoft.com/office/drawing/2014/main" id="{06096773-F9D4-48F2-B8E2-C8EC65A8BBE4}"/>
                  </a:ext>
                </a:extLst>
              </p:cNvPr>
              <p:cNvSpPr>
                <a:spLocks noChangeArrowheads="1"/>
              </p:cNvSpPr>
              <p:nvPr/>
            </p:nvSpPr>
            <p:spPr bwMode="auto">
              <a:xfrm>
                <a:off x="2210"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66</a:t>
                </a:r>
              </a:p>
            </p:txBody>
          </p:sp>
        </p:grpSp>
      </p:grpSp>
      <p:grpSp>
        <p:nvGrpSpPr>
          <p:cNvPr id="30763" name="Group 61">
            <a:extLst>
              <a:ext uri="{FF2B5EF4-FFF2-40B4-BE49-F238E27FC236}">
                <a16:creationId xmlns:a16="http://schemas.microsoft.com/office/drawing/2014/main" id="{27477D34-B19B-418B-A151-1C056B10627A}"/>
              </a:ext>
            </a:extLst>
          </p:cNvPr>
          <p:cNvGrpSpPr>
            <a:grpSpLocks/>
          </p:cNvGrpSpPr>
          <p:nvPr/>
        </p:nvGrpSpPr>
        <p:grpSpPr bwMode="auto">
          <a:xfrm>
            <a:off x="361950" y="5037138"/>
            <a:ext cx="8543925" cy="179387"/>
            <a:chOff x="228" y="3173"/>
            <a:chExt cx="5382" cy="113"/>
          </a:xfrm>
        </p:grpSpPr>
        <p:grpSp>
          <p:nvGrpSpPr>
            <p:cNvPr id="30790" name="Group 62">
              <a:extLst>
                <a:ext uri="{FF2B5EF4-FFF2-40B4-BE49-F238E27FC236}">
                  <a16:creationId xmlns:a16="http://schemas.microsoft.com/office/drawing/2014/main" id="{5929FC45-1113-4B85-89F1-115DD40490E1}"/>
                </a:ext>
              </a:extLst>
            </p:cNvPr>
            <p:cNvGrpSpPr>
              <a:grpSpLocks/>
            </p:cNvGrpSpPr>
            <p:nvPr/>
          </p:nvGrpSpPr>
          <p:grpSpPr bwMode="auto">
            <a:xfrm>
              <a:off x="228" y="3173"/>
              <a:ext cx="1130" cy="113"/>
              <a:chOff x="228" y="3173"/>
              <a:chExt cx="1130" cy="113"/>
            </a:xfrm>
          </p:grpSpPr>
          <p:sp>
            <p:nvSpPr>
              <p:cNvPr id="30812" name="Rectangle 63">
                <a:extLst>
                  <a:ext uri="{FF2B5EF4-FFF2-40B4-BE49-F238E27FC236}">
                    <a16:creationId xmlns:a16="http://schemas.microsoft.com/office/drawing/2014/main" id="{11F92051-77DE-4114-9E03-55787D210E9D}"/>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0</a:t>
                </a:r>
              </a:p>
            </p:txBody>
          </p:sp>
          <p:sp>
            <p:nvSpPr>
              <p:cNvPr id="30813" name="Rectangle 64">
                <a:extLst>
                  <a:ext uri="{FF2B5EF4-FFF2-40B4-BE49-F238E27FC236}">
                    <a16:creationId xmlns:a16="http://schemas.microsoft.com/office/drawing/2014/main" id="{38827526-F08A-4CE2-93AD-AF5CE32BB7E3}"/>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a:t>
                </a:r>
              </a:p>
            </p:txBody>
          </p:sp>
          <p:grpSp>
            <p:nvGrpSpPr>
              <p:cNvPr id="30814" name="Group 65">
                <a:extLst>
                  <a:ext uri="{FF2B5EF4-FFF2-40B4-BE49-F238E27FC236}">
                    <a16:creationId xmlns:a16="http://schemas.microsoft.com/office/drawing/2014/main" id="{FA724679-10DE-4FEA-9277-7EF3AC55846A}"/>
                  </a:ext>
                </a:extLst>
              </p:cNvPr>
              <p:cNvGrpSpPr>
                <a:grpSpLocks/>
              </p:cNvGrpSpPr>
              <p:nvPr/>
            </p:nvGrpSpPr>
            <p:grpSpPr bwMode="auto">
              <a:xfrm>
                <a:off x="793" y="3173"/>
                <a:ext cx="565" cy="113"/>
                <a:chOff x="319" y="3264"/>
                <a:chExt cx="565" cy="113"/>
              </a:xfrm>
            </p:grpSpPr>
            <p:sp>
              <p:nvSpPr>
                <p:cNvPr id="30815" name="Rectangle 66">
                  <a:extLst>
                    <a:ext uri="{FF2B5EF4-FFF2-40B4-BE49-F238E27FC236}">
                      <a16:creationId xmlns:a16="http://schemas.microsoft.com/office/drawing/2014/main" id="{7FF7CF5B-DFD3-4E64-9BD8-E12BBDF58766}"/>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2</a:t>
                  </a:r>
                </a:p>
              </p:txBody>
            </p:sp>
            <p:sp>
              <p:nvSpPr>
                <p:cNvPr id="30816" name="Rectangle 67">
                  <a:extLst>
                    <a:ext uri="{FF2B5EF4-FFF2-40B4-BE49-F238E27FC236}">
                      <a16:creationId xmlns:a16="http://schemas.microsoft.com/office/drawing/2014/main" id="{5E703261-CFD4-4D45-9C89-44B193BFBEAA}"/>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3</a:t>
                  </a:r>
                </a:p>
              </p:txBody>
            </p:sp>
          </p:grpSp>
        </p:grpSp>
        <p:grpSp>
          <p:nvGrpSpPr>
            <p:cNvPr id="30791" name="Group 68">
              <a:extLst>
                <a:ext uri="{FF2B5EF4-FFF2-40B4-BE49-F238E27FC236}">
                  <a16:creationId xmlns:a16="http://schemas.microsoft.com/office/drawing/2014/main" id="{01D41B1D-D3A7-400F-8FF6-7ED71D4EFDA7}"/>
                </a:ext>
              </a:extLst>
            </p:cNvPr>
            <p:cNvGrpSpPr>
              <a:grpSpLocks/>
            </p:cNvGrpSpPr>
            <p:nvPr/>
          </p:nvGrpSpPr>
          <p:grpSpPr bwMode="auto">
            <a:xfrm>
              <a:off x="1360" y="3173"/>
              <a:ext cx="1130" cy="113"/>
              <a:chOff x="228" y="3173"/>
              <a:chExt cx="1130" cy="113"/>
            </a:xfrm>
          </p:grpSpPr>
          <p:sp>
            <p:nvSpPr>
              <p:cNvPr id="30807" name="Rectangle 69">
                <a:extLst>
                  <a:ext uri="{FF2B5EF4-FFF2-40B4-BE49-F238E27FC236}">
                    <a16:creationId xmlns:a16="http://schemas.microsoft.com/office/drawing/2014/main" id="{5B0214FA-0553-4773-BE03-0C5DC0F44453}"/>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4</a:t>
                </a:r>
              </a:p>
            </p:txBody>
          </p:sp>
          <p:sp>
            <p:nvSpPr>
              <p:cNvPr id="30808" name="Rectangle 70">
                <a:extLst>
                  <a:ext uri="{FF2B5EF4-FFF2-40B4-BE49-F238E27FC236}">
                    <a16:creationId xmlns:a16="http://schemas.microsoft.com/office/drawing/2014/main" id="{6D44CE69-7FA8-4F70-A492-1BCB609D3AB8}"/>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5</a:t>
                </a:r>
              </a:p>
            </p:txBody>
          </p:sp>
          <p:grpSp>
            <p:nvGrpSpPr>
              <p:cNvPr id="30809" name="Group 71">
                <a:extLst>
                  <a:ext uri="{FF2B5EF4-FFF2-40B4-BE49-F238E27FC236}">
                    <a16:creationId xmlns:a16="http://schemas.microsoft.com/office/drawing/2014/main" id="{949A706A-48D9-4395-AEEF-8B5945EA9DCE}"/>
                  </a:ext>
                </a:extLst>
              </p:cNvPr>
              <p:cNvGrpSpPr>
                <a:grpSpLocks/>
              </p:cNvGrpSpPr>
              <p:nvPr/>
            </p:nvGrpSpPr>
            <p:grpSpPr bwMode="auto">
              <a:xfrm>
                <a:off x="793" y="3173"/>
                <a:ext cx="565" cy="113"/>
                <a:chOff x="319" y="3264"/>
                <a:chExt cx="565" cy="113"/>
              </a:xfrm>
            </p:grpSpPr>
            <p:sp>
              <p:nvSpPr>
                <p:cNvPr id="30810" name="Rectangle 72">
                  <a:extLst>
                    <a:ext uri="{FF2B5EF4-FFF2-40B4-BE49-F238E27FC236}">
                      <a16:creationId xmlns:a16="http://schemas.microsoft.com/office/drawing/2014/main" id="{AB93365A-5163-4E4E-BEE8-02F37BCAB36D}"/>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6</a:t>
                  </a:r>
                </a:p>
              </p:txBody>
            </p:sp>
            <p:sp>
              <p:nvSpPr>
                <p:cNvPr id="30811" name="Rectangle 73">
                  <a:extLst>
                    <a:ext uri="{FF2B5EF4-FFF2-40B4-BE49-F238E27FC236}">
                      <a16:creationId xmlns:a16="http://schemas.microsoft.com/office/drawing/2014/main" id="{429C710B-B230-4F47-954A-7B89E695667B}"/>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7</a:t>
                  </a:r>
                </a:p>
              </p:txBody>
            </p:sp>
          </p:grpSp>
        </p:grpSp>
        <p:grpSp>
          <p:nvGrpSpPr>
            <p:cNvPr id="30792" name="Group 74">
              <a:extLst>
                <a:ext uri="{FF2B5EF4-FFF2-40B4-BE49-F238E27FC236}">
                  <a16:creationId xmlns:a16="http://schemas.microsoft.com/office/drawing/2014/main" id="{750C9293-8613-4C1B-97DF-F30ABCBF20FB}"/>
                </a:ext>
              </a:extLst>
            </p:cNvPr>
            <p:cNvGrpSpPr>
              <a:grpSpLocks/>
            </p:cNvGrpSpPr>
            <p:nvPr/>
          </p:nvGrpSpPr>
          <p:grpSpPr bwMode="auto">
            <a:xfrm>
              <a:off x="2493" y="3173"/>
              <a:ext cx="1130" cy="113"/>
              <a:chOff x="228" y="3173"/>
              <a:chExt cx="1130" cy="113"/>
            </a:xfrm>
          </p:grpSpPr>
          <p:sp>
            <p:nvSpPr>
              <p:cNvPr id="30802" name="Rectangle 75">
                <a:extLst>
                  <a:ext uri="{FF2B5EF4-FFF2-40B4-BE49-F238E27FC236}">
                    <a16:creationId xmlns:a16="http://schemas.microsoft.com/office/drawing/2014/main" id="{11B2AB19-B233-4034-9074-49E6BD1AD0B5}"/>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8</a:t>
                </a:r>
              </a:p>
            </p:txBody>
          </p:sp>
          <p:sp>
            <p:nvSpPr>
              <p:cNvPr id="30803" name="Rectangle 76">
                <a:extLst>
                  <a:ext uri="{FF2B5EF4-FFF2-40B4-BE49-F238E27FC236}">
                    <a16:creationId xmlns:a16="http://schemas.microsoft.com/office/drawing/2014/main" id="{CE7C78C6-825C-402B-A873-FEA7CEF57548}"/>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9</a:t>
                </a:r>
              </a:p>
            </p:txBody>
          </p:sp>
          <p:grpSp>
            <p:nvGrpSpPr>
              <p:cNvPr id="30804" name="Group 77">
                <a:extLst>
                  <a:ext uri="{FF2B5EF4-FFF2-40B4-BE49-F238E27FC236}">
                    <a16:creationId xmlns:a16="http://schemas.microsoft.com/office/drawing/2014/main" id="{04268559-0B0C-43EB-A0AD-0C297D3132C8}"/>
                  </a:ext>
                </a:extLst>
              </p:cNvPr>
              <p:cNvGrpSpPr>
                <a:grpSpLocks/>
              </p:cNvGrpSpPr>
              <p:nvPr/>
            </p:nvGrpSpPr>
            <p:grpSpPr bwMode="auto">
              <a:xfrm>
                <a:off x="793" y="3173"/>
                <a:ext cx="565" cy="113"/>
                <a:chOff x="319" y="3264"/>
                <a:chExt cx="565" cy="113"/>
              </a:xfrm>
            </p:grpSpPr>
            <p:sp>
              <p:nvSpPr>
                <p:cNvPr id="30805" name="Rectangle 78">
                  <a:extLst>
                    <a:ext uri="{FF2B5EF4-FFF2-40B4-BE49-F238E27FC236}">
                      <a16:creationId xmlns:a16="http://schemas.microsoft.com/office/drawing/2014/main" id="{FB8E3739-C3BF-4FAE-A3E6-9AFB841A8617}"/>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10</a:t>
                  </a:r>
                </a:p>
              </p:txBody>
            </p:sp>
            <p:sp>
              <p:nvSpPr>
                <p:cNvPr id="30806" name="Rectangle 79">
                  <a:extLst>
                    <a:ext uri="{FF2B5EF4-FFF2-40B4-BE49-F238E27FC236}">
                      <a16:creationId xmlns:a16="http://schemas.microsoft.com/office/drawing/2014/main" id="{E5C5DFBE-AA2F-4275-9407-6619E3327009}"/>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11</a:t>
                  </a:r>
                </a:p>
              </p:txBody>
            </p:sp>
          </p:grpSp>
        </p:grpSp>
        <p:sp>
          <p:nvSpPr>
            <p:cNvPr id="30793" name="Rectangle 80">
              <a:extLst>
                <a:ext uri="{FF2B5EF4-FFF2-40B4-BE49-F238E27FC236}">
                  <a16:creationId xmlns:a16="http://schemas.microsoft.com/office/drawing/2014/main" id="{DC369C36-3D49-4A1B-BCDF-BB3E7BA6C542}"/>
                </a:ext>
              </a:extLst>
            </p:cNvPr>
            <p:cNvSpPr>
              <a:spLocks noChangeArrowheads="1"/>
            </p:cNvSpPr>
            <p:nvPr/>
          </p:nvSpPr>
          <p:spPr bwMode="auto">
            <a:xfrm>
              <a:off x="3625"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12</a:t>
              </a:r>
            </a:p>
          </p:txBody>
        </p:sp>
        <p:sp>
          <p:nvSpPr>
            <p:cNvPr id="30794" name="Rectangle 81">
              <a:extLst>
                <a:ext uri="{FF2B5EF4-FFF2-40B4-BE49-F238E27FC236}">
                  <a16:creationId xmlns:a16="http://schemas.microsoft.com/office/drawing/2014/main" id="{B23510F2-9553-4970-ADC4-B72C0667FE07}"/>
                </a:ext>
              </a:extLst>
            </p:cNvPr>
            <p:cNvSpPr>
              <a:spLocks noChangeArrowheads="1"/>
            </p:cNvSpPr>
            <p:nvPr/>
          </p:nvSpPr>
          <p:spPr bwMode="auto">
            <a:xfrm>
              <a:off x="3907"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13</a:t>
              </a:r>
            </a:p>
          </p:txBody>
        </p:sp>
        <p:grpSp>
          <p:nvGrpSpPr>
            <p:cNvPr id="30795" name="Group 82">
              <a:extLst>
                <a:ext uri="{FF2B5EF4-FFF2-40B4-BE49-F238E27FC236}">
                  <a16:creationId xmlns:a16="http://schemas.microsoft.com/office/drawing/2014/main" id="{DEEC273F-C531-427F-A800-BC3A851D8C8C}"/>
                </a:ext>
              </a:extLst>
            </p:cNvPr>
            <p:cNvGrpSpPr>
              <a:grpSpLocks/>
            </p:cNvGrpSpPr>
            <p:nvPr/>
          </p:nvGrpSpPr>
          <p:grpSpPr bwMode="auto">
            <a:xfrm>
              <a:off x="4190" y="3173"/>
              <a:ext cx="565" cy="113"/>
              <a:chOff x="319" y="3264"/>
              <a:chExt cx="565" cy="113"/>
            </a:xfrm>
          </p:grpSpPr>
          <p:sp>
            <p:nvSpPr>
              <p:cNvPr id="30800" name="Rectangle 83">
                <a:extLst>
                  <a:ext uri="{FF2B5EF4-FFF2-40B4-BE49-F238E27FC236}">
                    <a16:creationId xmlns:a16="http://schemas.microsoft.com/office/drawing/2014/main" id="{039B70F8-54D1-43AF-82C9-A17D05402FE4}"/>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14</a:t>
                </a:r>
              </a:p>
            </p:txBody>
          </p:sp>
          <p:sp>
            <p:nvSpPr>
              <p:cNvPr id="30801" name="Rectangle 84">
                <a:extLst>
                  <a:ext uri="{FF2B5EF4-FFF2-40B4-BE49-F238E27FC236}">
                    <a16:creationId xmlns:a16="http://schemas.microsoft.com/office/drawing/2014/main" id="{C663EC62-FB4C-4B72-93C6-A0B33999AD20}"/>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15</a:t>
                </a:r>
              </a:p>
            </p:txBody>
          </p:sp>
        </p:grpSp>
        <p:grpSp>
          <p:nvGrpSpPr>
            <p:cNvPr id="30796" name="Group 85">
              <a:extLst>
                <a:ext uri="{FF2B5EF4-FFF2-40B4-BE49-F238E27FC236}">
                  <a16:creationId xmlns:a16="http://schemas.microsoft.com/office/drawing/2014/main" id="{209F407B-517C-4EB2-B061-26DCFB35F961}"/>
                </a:ext>
              </a:extLst>
            </p:cNvPr>
            <p:cNvGrpSpPr>
              <a:grpSpLocks/>
            </p:cNvGrpSpPr>
            <p:nvPr/>
          </p:nvGrpSpPr>
          <p:grpSpPr bwMode="auto">
            <a:xfrm>
              <a:off x="4760" y="3173"/>
              <a:ext cx="565" cy="113"/>
              <a:chOff x="319" y="3264"/>
              <a:chExt cx="565" cy="113"/>
            </a:xfrm>
          </p:grpSpPr>
          <p:sp>
            <p:nvSpPr>
              <p:cNvPr id="30798" name="Rectangle 86">
                <a:extLst>
                  <a:ext uri="{FF2B5EF4-FFF2-40B4-BE49-F238E27FC236}">
                    <a16:creationId xmlns:a16="http://schemas.microsoft.com/office/drawing/2014/main" id="{7F9605C3-C9BB-4069-B387-5B838CC0AB33}"/>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16</a:t>
                </a:r>
              </a:p>
            </p:txBody>
          </p:sp>
          <p:sp>
            <p:nvSpPr>
              <p:cNvPr id="30799" name="Rectangle 87">
                <a:extLst>
                  <a:ext uri="{FF2B5EF4-FFF2-40B4-BE49-F238E27FC236}">
                    <a16:creationId xmlns:a16="http://schemas.microsoft.com/office/drawing/2014/main" id="{07F37D97-28B4-44AB-83A7-50D5BEC1BCC7}"/>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17</a:t>
                </a:r>
              </a:p>
            </p:txBody>
          </p:sp>
        </p:grpSp>
        <p:sp>
          <p:nvSpPr>
            <p:cNvPr id="30797" name="Rectangle 88">
              <a:extLst>
                <a:ext uri="{FF2B5EF4-FFF2-40B4-BE49-F238E27FC236}">
                  <a16:creationId xmlns:a16="http://schemas.microsoft.com/office/drawing/2014/main" id="{D4D324F5-6927-4999-85A0-4A1320093FE5}"/>
                </a:ext>
              </a:extLst>
            </p:cNvPr>
            <p:cNvSpPr>
              <a:spLocks noChangeArrowheads="1"/>
            </p:cNvSpPr>
            <p:nvPr/>
          </p:nvSpPr>
          <p:spPr bwMode="auto">
            <a:xfrm>
              <a:off x="5327"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18</a:t>
              </a:r>
            </a:p>
          </p:txBody>
        </p:sp>
      </p:grpSp>
      <p:sp>
        <p:nvSpPr>
          <p:cNvPr id="30764" name="Oval 89">
            <a:extLst>
              <a:ext uri="{FF2B5EF4-FFF2-40B4-BE49-F238E27FC236}">
                <a16:creationId xmlns:a16="http://schemas.microsoft.com/office/drawing/2014/main" id="{0FBC0C77-9CA6-4F0B-B9F8-648A1CF028AF}"/>
              </a:ext>
            </a:extLst>
          </p:cNvPr>
          <p:cNvSpPr>
            <a:spLocks noChangeArrowheads="1"/>
          </p:cNvSpPr>
          <p:nvPr/>
        </p:nvSpPr>
        <p:spPr bwMode="auto">
          <a:xfrm>
            <a:off x="1349375" y="4318000"/>
            <a:ext cx="514350" cy="32385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rgbClr val="D6F5F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95</a:t>
            </a:r>
          </a:p>
        </p:txBody>
      </p:sp>
      <p:cxnSp>
        <p:nvCxnSpPr>
          <p:cNvPr id="30765" name="AutoShape 90">
            <a:extLst>
              <a:ext uri="{FF2B5EF4-FFF2-40B4-BE49-F238E27FC236}">
                <a16:creationId xmlns:a16="http://schemas.microsoft.com/office/drawing/2014/main" id="{C7A66323-3E3C-4B75-8ED4-DC98CC48B348}"/>
              </a:ext>
            </a:extLst>
          </p:cNvPr>
          <p:cNvCxnSpPr>
            <a:cxnSpLocks noChangeShapeType="1"/>
            <a:stCxn id="30737" idx="4"/>
            <a:endCxn id="30764" idx="0"/>
          </p:cNvCxnSpPr>
          <p:nvPr/>
        </p:nvCxnSpPr>
        <p:spPr bwMode="auto">
          <a:xfrm flipH="1">
            <a:off x="1606550" y="3922713"/>
            <a:ext cx="269875" cy="39528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66" name="Text Box 91">
            <a:extLst>
              <a:ext uri="{FF2B5EF4-FFF2-40B4-BE49-F238E27FC236}">
                <a16:creationId xmlns:a16="http://schemas.microsoft.com/office/drawing/2014/main" id="{752C742C-B69F-45CE-BED4-590D831FF031}"/>
              </a:ext>
            </a:extLst>
          </p:cNvPr>
          <p:cNvSpPr txBox="1">
            <a:spLocks noChangeArrowheads="1"/>
          </p:cNvSpPr>
          <p:nvPr/>
        </p:nvSpPr>
        <p:spPr bwMode="auto">
          <a:xfrm>
            <a:off x="336550" y="5878513"/>
            <a:ext cx="7556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0000FF"/>
                </a:solidFill>
              </a:rPr>
              <a:t>minelm</a:t>
            </a:r>
          </a:p>
        </p:txBody>
      </p:sp>
      <p:sp>
        <p:nvSpPr>
          <p:cNvPr id="30767" name="Line 92">
            <a:extLst>
              <a:ext uri="{FF2B5EF4-FFF2-40B4-BE49-F238E27FC236}">
                <a16:creationId xmlns:a16="http://schemas.microsoft.com/office/drawing/2014/main" id="{5F377B73-4319-46AD-A6E6-612E621EF1B1}"/>
              </a:ext>
            </a:extLst>
          </p:cNvPr>
          <p:cNvSpPr>
            <a:spLocks noChangeShapeType="1"/>
          </p:cNvSpPr>
          <p:nvPr/>
        </p:nvSpPr>
        <p:spPr bwMode="auto">
          <a:xfrm flipV="1">
            <a:off x="809625" y="5695950"/>
            <a:ext cx="200025" cy="266700"/>
          </a:xfrm>
          <a:prstGeom prst="line">
            <a:avLst/>
          </a:prstGeom>
          <a:noFill/>
          <a:ln w="19050">
            <a:solidFill>
              <a:srgbClr val="0000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68" name="Text Box 93">
            <a:extLst>
              <a:ext uri="{FF2B5EF4-FFF2-40B4-BE49-F238E27FC236}">
                <a16:creationId xmlns:a16="http://schemas.microsoft.com/office/drawing/2014/main" id="{9662CADB-2C69-40B8-8B6A-130B5DD34F18}"/>
              </a:ext>
            </a:extLst>
          </p:cNvPr>
          <p:cNvSpPr txBox="1">
            <a:spLocks noChangeArrowheads="1"/>
          </p:cNvSpPr>
          <p:nvPr/>
        </p:nvSpPr>
        <p:spPr bwMode="auto">
          <a:xfrm>
            <a:off x="8416925" y="5918200"/>
            <a:ext cx="727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lastelm</a:t>
            </a:r>
          </a:p>
        </p:txBody>
      </p:sp>
      <p:sp>
        <p:nvSpPr>
          <p:cNvPr id="30769" name="Line 94">
            <a:extLst>
              <a:ext uri="{FF2B5EF4-FFF2-40B4-BE49-F238E27FC236}">
                <a16:creationId xmlns:a16="http://schemas.microsoft.com/office/drawing/2014/main" id="{6906ED21-DF51-42DF-AFC3-B9EB423B8B6E}"/>
              </a:ext>
            </a:extLst>
          </p:cNvPr>
          <p:cNvSpPr>
            <a:spLocks noChangeShapeType="1"/>
          </p:cNvSpPr>
          <p:nvPr/>
        </p:nvSpPr>
        <p:spPr bwMode="auto">
          <a:xfrm flipV="1">
            <a:off x="8677275" y="5715000"/>
            <a:ext cx="0" cy="257175"/>
          </a:xfrm>
          <a:prstGeom prst="line">
            <a:avLst/>
          </a:prstGeom>
          <a:noFill/>
          <a:ln w="19050">
            <a:solidFill>
              <a:srgbClr val="CC99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70" name="Text Box 95">
            <a:extLst>
              <a:ext uri="{FF2B5EF4-FFF2-40B4-BE49-F238E27FC236}">
                <a16:creationId xmlns:a16="http://schemas.microsoft.com/office/drawing/2014/main" id="{2F7B8E5E-2AAA-4E01-B3BB-8A2F53099D45}"/>
              </a:ext>
            </a:extLst>
          </p:cNvPr>
          <p:cNvSpPr txBox="1">
            <a:spLocks noChangeArrowheads="1"/>
          </p:cNvSpPr>
          <p:nvPr/>
        </p:nvSpPr>
        <p:spPr bwMode="auto">
          <a:xfrm>
            <a:off x="8396288" y="4460875"/>
            <a:ext cx="5603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hsize</a:t>
            </a:r>
          </a:p>
        </p:txBody>
      </p:sp>
      <p:sp>
        <p:nvSpPr>
          <p:cNvPr id="30771" name="Line 96">
            <a:extLst>
              <a:ext uri="{FF2B5EF4-FFF2-40B4-BE49-F238E27FC236}">
                <a16:creationId xmlns:a16="http://schemas.microsoft.com/office/drawing/2014/main" id="{8801AF00-3F80-4E77-AA23-5A9CAE058ABF}"/>
              </a:ext>
            </a:extLst>
          </p:cNvPr>
          <p:cNvSpPr>
            <a:spLocks noChangeShapeType="1"/>
          </p:cNvSpPr>
          <p:nvPr/>
        </p:nvSpPr>
        <p:spPr bwMode="auto">
          <a:xfrm rot="10800000" flipV="1">
            <a:off x="8669338" y="4802188"/>
            <a:ext cx="0" cy="257175"/>
          </a:xfrm>
          <a:prstGeom prst="line">
            <a:avLst/>
          </a:prstGeom>
          <a:noFill/>
          <a:ln w="19050">
            <a:solidFill>
              <a:srgbClr val="FF0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72" name="Line 97">
            <a:extLst>
              <a:ext uri="{FF2B5EF4-FFF2-40B4-BE49-F238E27FC236}">
                <a16:creationId xmlns:a16="http://schemas.microsoft.com/office/drawing/2014/main" id="{52FF67AB-E998-4B04-A25B-DEF83F78B9F5}"/>
              </a:ext>
            </a:extLst>
          </p:cNvPr>
          <p:cNvSpPr>
            <a:spLocks noChangeShapeType="1"/>
          </p:cNvSpPr>
          <p:nvPr/>
        </p:nvSpPr>
        <p:spPr bwMode="auto">
          <a:xfrm flipH="1">
            <a:off x="8220075" y="4791075"/>
            <a:ext cx="447675" cy="247650"/>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73" name="Text Box 98">
            <a:extLst>
              <a:ext uri="{FF2B5EF4-FFF2-40B4-BE49-F238E27FC236}">
                <a16:creationId xmlns:a16="http://schemas.microsoft.com/office/drawing/2014/main" id="{3E129FE5-DAE5-413C-B9ED-8502D0AEB166}"/>
              </a:ext>
            </a:extLst>
          </p:cNvPr>
          <p:cNvSpPr txBox="1">
            <a:spLocks noChangeArrowheads="1"/>
          </p:cNvSpPr>
          <p:nvPr/>
        </p:nvSpPr>
        <p:spPr bwMode="auto">
          <a:xfrm>
            <a:off x="644525" y="4510088"/>
            <a:ext cx="2333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i</a:t>
            </a:r>
          </a:p>
        </p:txBody>
      </p:sp>
      <p:sp>
        <p:nvSpPr>
          <p:cNvPr id="30774" name="Line 99">
            <a:extLst>
              <a:ext uri="{FF2B5EF4-FFF2-40B4-BE49-F238E27FC236}">
                <a16:creationId xmlns:a16="http://schemas.microsoft.com/office/drawing/2014/main" id="{38CAC615-4079-465D-AFFA-2C7F72D078CA}"/>
              </a:ext>
            </a:extLst>
          </p:cNvPr>
          <p:cNvSpPr>
            <a:spLocks noChangeShapeType="1"/>
          </p:cNvSpPr>
          <p:nvPr/>
        </p:nvSpPr>
        <p:spPr bwMode="auto">
          <a:xfrm rot="5400000" flipV="1">
            <a:off x="820737" y="4735513"/>
            <a:ext cx="200025" cy="266700"/>
          </a:xfrm>
          <a:prstGeom prst="line">
            <a:avLst/>
          </a:prstGeom>
          <a:noFill/>
          <a:ln w="19050">
            <a:solidFill>
              <a:srgbClr val="FF0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75" name="Text Box 100">
            <a:extLst>
              <a:ext uri="{FF2B5EF4-FFF2-40B4-BE49-F238E27FC236}">
                <a16:creationId xmlns:a16="http://schemas.microsoft.com/office/drawing/2014/main" id="{42647FD1-2B09-4662-92B0-2E2C3FE13348}"/>
              </a:ext>
            </a:extLst>
          </p:cNvPr>
          <p:cNvSpPr txBox="1">
            <a:spLocks noChangeArrowheads="1"/>
          </p:cNvSpPr>
          <p:nvPr/>
        </p:nvSpPr>
        <p:spPr bwMode="auto">
          <a:xfrm>
            <a:off x="4587875" y="5957888"/>
            <a:ext cx="3267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Child (</a:t>
            </a:r>
            <a:r>
              <a:rPr lang="tr-TR" altLang="en-US" sz="1200" b="0"/>
              <a:t>index</a:t>
            </a:r>
            <a:r>
              <a:rPr lang="tr-TR" altLang="en-US" sz="1400"/>
              <a:t> </a:t>
            </a:r>
            <a:r>
              <a:rPr lang="tr-TR" altLang="en-US" sz="1200" b="0"/>
              <a:t>pointing to child with smaller key</a:t>
            </a:r>
            <a:r>
              <a:rPr lang="tr-TR" altLang="en-US" sz="1400"/>
              <a:t>) </a:t>
            </a:r>
          </a:p>
        </p:txBody>
      </p:sp>
      <p:sp>
        <p:nvSpPr>
          <p:cNvPr id="30776" name="Text Box 103">
            <a:extLst>
              <a:ext uri="{FF2B5EF4-FFF2-40B4-BE49-F238E27FC236}">
                <a16:creationId xmlns:a16="http://schemas.microsoft.com/office/drawing/2014/main" id="{B88D12AD-36B4-42CD-86D2-775FCBA5356D}"/>
              </a:ext>
            </a:extLst>
          </p:cNvPr>
          <p:cNvSpPr txBox="1">
            <a:spLocks noChangeArrowheads="1"/>
          </p:cNvSpPr>
          <p:nvPr/>
        </p:nvSpPr>
        <p:spPr bwMode="auto">
          <a:xfrm>
            <a:off x="1417638" y="1454150"/>
            <a:ext cx="558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child</a:t>
            </a:r>
          </a:p>
        </p:txBody>
      </p:sp>
      <p:sp>
        <p:nvSpPr>
          <p:cNvPr id="30777" name="Line 104">
            <a:extLst>
              <a:ext uri="{FF2B5EF4-FFF2-40B4-BE49-F238E27FC236}">
                <a16:creationId xmlns:a16="http://schemas.microsoft.com/office/drawing/2014/main" id="{8DFAE95E-B9FF-4147-97D5-8EC84A28ACD9}"/>
              </a:ext>
            </a:extLst>
          </p:cNvPr>
          <p:cNvSpPr>
            <a:spLocks noChangeShapeType="1"/>
          </p:cNvSpPr>
          <p:nvPr/>
        </p:nvSpPr>
        <p:spPr bwMode="auto">
          <a:xfrm rot="5400000" flipV="1">
            <a:off x="1022350" y="4556126"/>
            <a:ext cx="276225" cy="704850"/>
          </a:xfrm>
          <a:prstGeom prst="line">
            <a:avLst/>
          </a:prstGeom>
          <a:noFill/>
          <a:ln w="19050">
            <a:solidFill>
              <a:srgbClr val="FF0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78" name="Text Box 105">
            <a:extLst>
              <a:ext uri="{FF2B5EF4-FFF2-40B4-BE49-F238E27FC236}">
                <a16:creationId xmlns:a16="http://schemas.microsoft.com/office/drawing/2014/main" id="{56491107-9949-4758-9DC3-191877C7B0CE}"/>
              </a:ext>
            </a:extLst>
          </p:cNvPr>
          <p:cNvSpPr txBox="1">
            <a:spLocks noChangeArrowheads="1"/>
          </p:cNvSpPr>
          <p:nvPr/>
        </p:nvSpPr>
        <p:spPr bwMode="auto">
          <a:xfrm>
            <a:off x="5719763" y="1403350"/>
            <a:ext cx="7556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0000FF"/>
                </a:solidFill>
              </a:rPr>
              <a:t>minelm</a:t>
            </a:r>
          </a:p>
        </p:txBody>
      </p:sp>
      <p:sp>
        <p:nvSpPr>
          <p:cNvPr id="30779" name="Line 106">
            <a:extLst>
              <a:ext uri="{FF2B5EF4-FFF2-40B4-BE49-F238E27FC236}">
                <a16:creationId xmlns:a16="http://schemas.microsoft.com/office/drawing/2014/main" id="{5CEDDC0F-0B10-4FCF-9399-BFF6D8966045}"/>
              </a:ext>
            </a:extLst>
          </p:cNvPr>
          <p:cNvSpPr>
            <a:spLocks noChangeShapeType="1"/>
          </p:cNvSpPr>
          <p:nvPr/>
        </p:nvSpPr>
        <p:spPr bwMode="auto">
          <a:xfrm flipH="1" flipV="1">
            <a:off x="4887913" y="1601788"/>
            <a:ext cx="847725" cy="0"/>
          </a:xfrm>
          <a:prstGeom prst="line">
            <a:avLst/>
          </a:prstGeom>
          <a:noFill/>
          <a:ln w="19050">
            <a:solidFill>
              <a:srgbClr val="0000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0" name="Line 108">
            <a:extLst>
              <a:ext uri="{FF2B5EF4-FFF2-40B4-BE49-F238E27FC236}">
                <a16:creationId xmlns:a16="http://schemas.microsoft.com/office/drawing/2014/main" id="{CF4AFAF1-AF23-49BC-8DA3-2A93690CC9F3}"/>
              </a:ext>
            </a:extLst>
          </p:cNvPr>
          <p:cNvSpPr>
            <a:spLocks noChangeShapeType="1"/>
          </p:cNvSpPr>
          <p:nvPr/>
        </p:nvSpPr>
        <p:spPr bwMode="auto">
          <a:xfrm>
            <a:off x="809625" y="4781550"/>
            <a:ext cx="2000250" cy="247650"/>
          </a:xfrm>
          <a:prstGeom prst="line">
            <a:avLst/>
          </a:prstGeom>
          <a:noFill/>
          <a:ln w="19050">
            <a:solidFill>
              <a:srgbClr val="FF0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1" name="Freeform 111">
            <a:extLst>
              <a:ext uri="{FF2B5EF4-FFF2-40B4-BE49-F238E27FC236}">
                <a16:creationId xmlns:a16="http://schemas.microsoft.com/office/drawing/2014/main" id="{0B434B16-96EA-4CEC-ACC7-662672463F42}"/>
              </a:ext>
            </a:extLst>
          </p:cNvPr>
          <p:cNvSpPr>
            <a:spLocks/>
          </p:cNvSpPr>
          <p:nvPr/>
        </p:nvSpPr>
        <p:spPr bwMode="auto">
          <a:xfrm>
            <a:off x="2914650" y="3114675"/>
            <a:ext cx="361950" cy="466725"/>
          </a:xfrm>
          <a:custGeom>
            <a:avLst/>
            <a:gdLst>
              <a:gd name="T0" fmla="*/ 0 w 228"/>
              <a:gd name="T1" fmla="*/ 740925938 h 294"/>
              <a:gd name="T2" fmla="*/ 196572188 w 228"/>
              <a:gd name="T3" fmla="*/ 211693125 h 294"/>
              <a:gd name="T4" fmla="*/ 574595625 w 228"/>
              <a:gd name="T5" fmla="*/ 0 h 294"/>
              <a:gd name="T6" fmla="*/ 0 60000 65536"/>
              <a:gd name="T7" fmla="*/ 0 60000 65536"/>
              <a:gd name="T8" fmla="*/ 0 60000 65536"/>
            </a:gdLst>
            <a:ahLst/>
            <a:cxnLst>
              <a:cxn ang="T6">
                <a:pos x="T0" y="T1"/>
              </a:cxn>
              <a:cxn ang="T7">
                <a:pos x="T2" y="T3"/>
              </a:cxn>
              <a:cxn ang="T8">
                <a:pos x="T4" y="T5"/>
              </a:cxn>
            </a:cxnLst>
            <a:rect l="0" t="0" r="r" b="b"/>
            <a:pathLst>
              <a:path w="228" h="294">
                <a:moveTo>
                  <a:pt x="0" y="294"/>
                </a:moveTo>
                <a:cubicBezTo>
                  <a:pt x="20" y="213"/>
                  <a:pt x="40" y="133"/>
                  <a:pt x="78" y="84"/>
                </a:cubicBezTo>
                <a:cubicBezTo>
                  <a:pt x="116" y="35"/>
                  <a:pt x="203" y="14"/>
                  <a:pt x="228" y="0"/>
                </a:cubicBezTo>
              </a:path>
            </a:pathLst>
          </a:custGeom>
          <a:noFill/>
          <a:ln w="25400">
            <a:solidFill>
              <a:srgbClr val="FF0000"/>
            </a:solidFill>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2" name="Text Box 112">
            <a:extLst>
              <a:ext uri="{FF2B5EF4-FFF2-40B4-BE49-F238E27FC236}">
                <a16:creationId xmlns:a16="http://schemas.microsoft.com/office/drawing/2014/main" id="{41386408-FD8E-494A-A87B-D518EE5DD0B5}"/>
              </a:ext>
            </a:extLst>
          </p:cNvPr>
          <p:cNvSpPr txBox="1">
            <a:spLocks noChangeArrowheads="1"/>
          </p:cNvSpPr>
          <p:nvPr/>
        </p:nvSpPr>
        <p:spPr bwMode="auto">
          <a:xfrm>
            <a:off x="3313113" y="4225925"/>
            <a:ext cx="233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i</a:t>
            </a:r>
          </a:p>
        </p:txBody>
      </p:sp>
      <p:sp>
        <p:nvSpPr>
          <p:cNvPr id="30783" name="Line 113">
            <a:extLst>
              <a:ext uri="{FF2B5EF4-FFF2-40B4-BE49-F238E27FC236}">
                <a16:creationId xmlns:a16="http://schemas.microsoft.com/office/drawing/2014/main" id="{E5F2C110-23D3-44D1-9D72-04FF1CD1FFE1}"/>
              </a:ext>
            </a:extLst>
          </p:cNvPr>
          <p:cNvSpPr>
            <a:spLocks noChangeShapeType="1"/>
          </p:cNvSpPr>
          <p:nvPr/>
        </p:nvSpPr>
        <p:spPr bwMode="auto">
          <a:xfrm rot="5400000" flipH="1">
            <a:off x="3019426" y="3962400"/>
            <a:ext cx="361950" cy="339725"/>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4" name="Line 114">
            <a:extLst>
              <a:ext uri="{FF2B5EF4-FFF2-40B4-BE49-F238E27FC236}">
                <a16:creationId xmlns:a16="http://schemas.microsoft.com/office/drawing/2014/main" id="{020A1C68-3C7C-4AB4-A291-FB7E848F62A9}"/>
              </a:ext>
            </a:extLst>
          </p:cNvPr>
          <p:cNvSpPr>
            <a:spLocks noChangeShapeType="1"/>
          </p:cNvSpPr>
          <p:nvPr/>
        </p:nvSpPr>
        <p:spPr bwMode="auto">
          <a:xfrm>
            <a:off x="809625" y="4781550"/>
            <a:ext cx="4257675" cy="24765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5" name="Text Box 116">
            <a:extLst>
              <a:ext uri="{FF2B5EF4-FFF2-40B4-BE49-F238E27FC236}">
                <a16:creationId xmlns:a16="http://schemas.microsoft.com/office/drawing/2014/main" id="{3435AC7E-B2D4-4444-BF55-FA65CCD7CFB3}"/>
              </a:ext>
            </a:extLst>
          </p:cNvPr>
          <p:cNvSpPr txBox="1">
            <a:spLocks noChangeArrowheads="1"/>
          </p:cNvSpPr>
          <p:nvPr/>
        </p:nvSpPr>
        <p:spPr bwMode="auto">
          <a:xfrm>
            <a:off x="2543175" y="4398963"/>
            <a:ext cx="19875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b="0" i="1"/>
              <a:t>No children for node i </a:t>
            </a:r>
            <a:r>
              <a:rPr lang="tr-TR" altLang="en-US" sz="1400"/>
              <a:t>!!!</a:t>
            </a:r>
          </a:p>
        </p:txBody>
      </p:sp>
      <p:sp>
        <p:nvSpPr>
          <p:cNvPr id="30786" name="Freeform 117">
            <a:extLst>
              <a:ext uri="{FF2B5EF4-FFF2-40B4-BE49-F238E27FC236}">
                <a16:creationId xmlns:a16="http://schemas.microsoft.com/office/drawing/2014/main" id="{27B08E3D-A88B-4488-B13F-5AFF4274F89E}"/>
              </a:ext>
            </a:extLst>
          </p:cNvPr>
          <p:cNvSpPr>
            <a:spLocks/>
          </p:cNvSpPr>
          <p:nvPr/>
        </p:nvSpPr>
        <p:spPr bwMode="auto">
          <a:xfrm>
            <a:off x="2886075" y="5743575"/>
            <a:ext cx="2181225" cy="430213"/>
          </a:xfrm>
          <a:custGeom>
            <a:avLst/>
            <a:gdLst>
              <a:gd name="T0" fmla="*/ 2147483646 w 1374"/>
              <a:gd name="T1" fmla="*/ 15120955 h 271"/>
              <a:gd name="T2" fmla="*/ 1648182188 w 1374"/>
              <a:gd name="T3" fmla="*/ 680442978 h 271"/>
              <a:gd name="T4" fmla="*/ 0 w 1374"/>
              <a:gd name="T5" fmla="*/ 0 h 271"/>
              <a:gd name="T6" fmla="*/ 0 60000 65536"/>
              <a:gd name="T7" fmla="*/ 0 60000 65536"/>
              <a:gd name="T8" fmla="*/ 0 60000 65536"/>
            </a:gdLst>
            <a:ahLst/>
            <a:cxnLst>
              <a:cxn ang="T6">
                <a:pos x="T0" y="T1"/>
              </a:cxn>
              <a:cxn ang="T7">
                <a:pos x="T2" y="T3"/>
              </a:cxn>
              <a:cxn ang="T8">
                <a:pos x="T4" y="T5"/>
              </a:cxn>
            </a:cxnLst>
            <a:rect l="0" t="0" r="r" b="b"/>
            <a:pathLst>
              <a:path w="1374" h="271">
                <a:moveTo>
                  <a:pt x="1374" y="6"/>
                </a:moveTo>
                <a:cubicBezTo>
                  <a:pt x="1128" y="138"/>
                  <a:pt x="883" y="271"/>
                  <a:pt x="654" y="270"/>
                </a:cubicBezTo>
                <a:cubicBezTo>
                  <a:pt x="425" y="269"/>
                  <a:pt x="212" y="134"/>
                  <a:pt x="0" y="0"/>
                </a:cubicBezTo>
              </a:path>
            </a:pathLst>
          </a:custGeom>
          <a:noFill/>
          <a:ln w="25400" cap="flat">
            <a:solidFill>
              <a:srgbClr val="FF0000"/>
            </a:solidFill>
            <a:prstDash val="solid"/>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7" name="Line 118">
            <a:extLst>
              <a:ext uri="{FF2B5EF4-FFF2-40B4-BE49-F238E27FC236}">
                <a16:creationId xmlns:a16="http://schemas.microsoft.com/office/drawing/2014/main" id="{F1C84607-2493-459B-9F60-A06F3420E297}"/>
              </a:ext>
            </a:extLst>
          </p:cNvPr>
          <p:cNvSpPr>
            <a:spLocks noChangeShapeType="1"/>
          </p:cNvSpPr>
          <p:nvPr/>
        </p:nvSpPr>
        <p:spPr bwMode="auto">
          <a:xfrm>
            <a:off x="6467475" y="6238875"/>
            <a:ext cx="1181100" cy="552450"/>
          </a:xfrm>
          <a:prstGeom prst="line">
            <a:avLst/>
          </a:prstGeom>
          <a:noFill/>
          <a:ln w="25400">
            <a:solidFill>
              <a:schemeClr val="folHlink"/>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8" name="Line 119">
            <a:extLst>
              <a:ext uri="{FF2B5EF4-FFF2-40B4-BE49-F238E27FC236}">
                <a16:creationId xmlns:a16="http://schemas.microsoft.com/office/drawing/2014/main" id="{FE493523-448A-47B8-81FE-CE96323C507C}"/>
              </a:ext>
            </a:extLst>
          </p:cNvPr>
          <p:cNvSpPr>
            <a:spLocks noChangeShapeType="1"/>
          </p:cNvSpPr>
          <p:nvPr/>
        </p:nvSpPr>
        <p:spPr bwMode="auto">
          <a:xfrm>
            <a:off x="6467475" y="6238875"/>
            <a:ext cx="1285875" cy="390525"/>
          </a:xfrm>
          <a:prstGeom prst="line">
            <a:avLst/>
          </a:prstGeom>
          <a:noFill/>
          <a:ln w="25400">
            <a:solidFill>
              <a:schemeClr val="folHlink"/>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9" name="Freeform 121">
            <a:extLst>
              <a:ext uri="{FF2B5EF4-FFF2-40B4-BE49-F238E27FC236}">
                <a16:creationId xmlns:a16="http://schemas.microsoft.com/office/drawing/2014/main" id="{CA447466-6D9D-46C1-A3E8-C15D36EB713C}"/>
              </a:ext>
            </a:extLst>
          </p:cNvPr>
          <p:cNvSpPr>
            <a:spLocks/>
          </p:cNvSpPr>
          <p:nvPr/>
        </p:nvSpPr>
        <p:spPr bwMode="auto">
          <a:xfrm>
            <a:off x="5191125" y="5743575"/>
            <a:ext cx="3419475" cy="287338"/>
          </a:xfrm>
          <a:custGeom>
            <a:avLst/>
            <a:gdLst>
              <a:gd name="T0" fmla="*/ 2147483646 w 2154"/>
              <a:gd name="T1" fmla="*/ 0 h 181"/>
              <a:gd name="T2" fmla="*/ 2147483646 w 2154"/>
              <a:gd name="T3" fmla="*/ 453628914 h 181"/>
              <a:gd name="T4" fmla="*/ 0 w 2154"/>
              <a:gd name="T5" fmla="*/ 15120964 h 181"/>
              <a:gd name="T6" fmla="*/ 0 60000 65536"/>
              <a:gd name="T7" fmla="*/ 0 60000 65536"/>
              <a:gd name="T8" fmla="*/ 0 60000 65536"/>
            </a:gdLst>
            <a:ahLst/>
            <a:cxnLst>
              <a:cxn ang="T6">
                <a:pos x="T0" y="T1"/>
              </a:cxn>
              <a:cxn ang="T7">
                <a:pos x="T2" y="T3"/>
              </a:cxn>
              <a:cxn ang="T8">
                <a:pos x="T4" y="T5"/>
              </a:cxn>
            </a:cxnLst>
            <a:rect l="0" t="0" r="r" b="b"/>
            <a:pathLst>
              <a:path w="2154" h="181">
                <a:moveTo>
                  <a:pt x="2154" y="0"/>
                </a:moveTo>
                <a:cubicBezTo>
                  <a:pt x="1694" y="89"/>
                  <a:pt x="1235" y="179"/>
                  <a:pt x="876" y="180"/>
                </a:cubicBezTo>
                <a:cubicBezTo>
                  <a:pt x="517" y="181"/>
                  <a:pt x="258" y="93"/>
                  <a:pt x="0" y="6"/>
                </a:cubicBezTo>
              </a:path>
            </a:pathLst>
          </a:custGeom>
          <a:noFill/>
          <a:ln w="25400" cap="flat">
            <a:solidFill>
              <a:srgbClr val="FF0000"/>
            </a:solidFill>
            <a:prstDash val="dash"/>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Veri Yer Tutucusu 3">
            <a:extLst>
              <a:ext uri="{FF2B5EF4-FFF2-40B4-BE49-F238E27FC236}">
                <a16:creationId xmlns:a16="http://schemas.microsoft.com/office/drawing/2014/main" id="{A835C059-857D-45A5-8D93-BB487550B572}"/>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54EAFEE-BEFD-4BD2-AB23-94446D66F01B}" type="datetime4">
              <a:rPr lang="en-US" altLang="en-US" sz="1400" smtClean="0"/>
              <a:pPr>
                <a:spcBef>
                  <a:spcPct val="0"/>
                </a:spcBef>
                <a:buFontTx/>
                <a:buNone/>
              </a:pPr>
              <a:t>December 14, 2024</a:t>
            </a:fld>
            <a:endParaRPr lang="en-US" altLang="en-US" sz="1400"/>
          </a:p>
        </p:txBody>
      </p:sp>
      <p:sp>
        <p:nvSpPr>
          <p:cNvPr id="31747" name="Alt Bilgi Yer Tutucusu 4">
            <a:extLst>
              <a:ext uri="{FF2B5EF4-FFF2-40B4-BE49-F238E27FC236}">
                <a16:creationId xmlns:a16="http://schemas.microsoft.com/office/drawing/2014/main" id="{7A61456B-FA30-4110-B59F-4590981954C7}"/>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31748" name="Slayt Numarası Yer Tutucusu 5">
            <a:extLst>
              <a:ext uri="{FF2B5EF4-FFF2-40B4-BE49-F238E27FC236}">
                <a16:creationId xmlns:a16="http://schemas.microsoft.com/office/drawing/2014/main" id="{2B20B1AD-00CE-4707-9C6B-7E32AC5FA3E5}"/>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D1C37CA-8013-4F99-9BAA-E34C4DEDF776}" type="slidenum">
              <a:rPr lang="en-US" altLang="en-US" sz="1400" smtClean="0"/>
              <a:pPr>
                <a:spcBef>
                  <a:spcPct val="0"/>
                </a:spcBef>
                <a:buFontTx/>
                <a:buNone/>
              </a:pPr>
              <a:t>27</a:t>
            </a:fld>
            <a:endParaRPr lang="en-US" altLang="en-US" sz="1400"/>
          </a:p>
        </p:txBody>
      </p:sp>
      <p:sp>
        <p:nvSpPr>
          <p:cNvPr id="31749" name="Line 2">
            <a:extLst>
              <a:ext uri="{FF2B5EF4-FFF2-40B4-BE49-F238E27FC236}">
                <a16:creationId xmlns:a16="http://schemas.microsoft.com/office/drawing/2014/main" id="{3A8C678F-6168-417D-A13C-114030A0AC8C}"/>
              </a:ext>
            </a:extLst>
          </p:cNvPr>
          <p:cNvSpPr>
            <a:spLocks noChangeShapeType="1"/>
          </p:cNvSpPr>
          <p:nvPr/>
        </p:nvSpPr>
        <p:spPr bwMode="auto">
          <a:xfrm>
            <a:off x="1830388" y="1725613"/>
            <a:ext cx="838200" cy="2552700"/>
          </a:xfrm>
          <a:prstGeom prst="line">
            <a:avLst/>
          </a:prstGeom>
          <a:noFill/>
          <a:ln w="25400">
            <a:solidFill>
              <a:srgbClr val="99CC00"/>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0" name="Line 3">
            <a:extLst>
              <a:ext uri="{FF2B5EF4-FFF2-40B4-BE49-F238E27FC236}">
                <a16:creationId xmlns:a16="http://schemas.microsoft.com/office/drawing/2014/main" id="{9F2D555B-689A-4260-8AB6-655227D668AD}"/>
              </a:ext>
            </a:extLst>
          </p:cNvPr>
          <p:cNvSpPr>
            <a:spLocks noChangeShapeType="1"/>
          </p:cNvSpPr>
          <p:nvPr/>
        </p:nvSpPr>
        <p:spPr bwMode="auto">
          <a:xfrm>
            <a:off x="1839913" y="1725613"/>
            <a:ext cx="1724025" cy="2514600"/>
          </a:xfrm>
          <a:prstGeom prst="line">
            <a:avLst/>
          </a:prstGeom>
          <a:noFill/>
          <a:ln w="25400">
            <a:solidFill>
              <a:schemeClr val="folHlink"/>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1" name="Line 4">
            <a:extLst>
              <a:ext uri="{FF2B5EF4-FFF2-40B4-BE49-F238E27FC236}">
                <a16:creationId xmlns:a16="http://schemas.microsoft.com/office/drawing/2014/main" id="{28465C51-6B18-42B0-9263-4EF06ADA8623}"/>
              </a:ext>
            </a:extLst>
          </p:cNvPr>
          <p:cNvSpPr>
            <a:spLocks noChangeShapeType="1"/>
          </p:cNvSpPr>
          <p:nvPr/>
        </p:nvSpPr>
        <p:spPr bwMode="auto">
          <a:xfrm flipH="1" flipV="1">
            <a:off x="1924050" y="4562475"/>
            <a:ext cx="6410325" cy="1447800"/>
          </a:xfrm>
          <a:prstGeom prst="line">
            <a:avLst/>
          </a:prstGeom>
          <a:noFill/>
          <a:ln w="25400">
            <a:solidFill>
              <a:srgbClr val="CC99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2" name="Rectangle 5">
            <a:extLst>
              <a:ext uri="{FF2B5EF4-FFF2-40B4-BE49-F238E27FC236}">
                <a16:creationId xmlns:a16="http://schemas.microsoft.com/office/drawing/2014/main" id="{F77C983F-4D55-4A45-A444-A07F26AC5BA6}"/>
              </a:ext>
            </a:extLst>
          </p:cNvPr>
          <p:cNvSpPr>
            <a:spLocks noGrp="1" noChangeArrowheads="1"/>
          </p:cNvSpPr>
          <p:nvPr>
            <p:ph type="title"/>
          </p:nvPr>
        </p:nvSpPr>
        <p:spPr/>
        <p:txBody>
          <a:bodyPr/>
          <a:lstStyle/>
          <a:p>
            <a:pPr eaLnBrk="1" hangingPunct="1"/>
            <a:r>
              <a:rPr lang="tr-TR" altLang="en-US" i="1"/>
              <a:t>Removing 8 ...</a:t>
            </a:r>
            <a:endParaRPr lang="en-US" altLang="en-US" i="1"/>
          </a:p>
        </p:txBody>
      </p:sp>
      <p:sp>
        <p:nvSpPr>
          <p:cNvPr id="31753" name="Oval 6">
            <a:extLst>
              <a:ext uri="{FF2B5EF4-FFF2-40B4-BE49-F238E27FC236}">
                <a16:creationId xmlns:a16="http://schemas.microsoft.com/office/drawing/2014/main" id="{0601A477-9B92-46AF-B13F-58601CD1EDAA}"/>
              </a:ext>
            </a:extLst>
          </p:cNvPr>
          <p:cNvSpPr>
            <a:spLocks noChangeArrowheads="1"/>
          </p:cNvSpPr>
          <p:nvPr/>
        </p:nvSpPr>
        <p:spPr bwMode="auto">
          <a:xfrm>
            <a:off x="4318000" y="1438275"/>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31754" name="Oval 7">
            <a:extLst>
              <a:ext uri="{FF2B5EF4-FFF2-40B4-BE49-F238E27FC236}">
                <a16:creationId xmlns:a16="http://schemas.microsoft.com/office/drawing/2014/main" id="{D1BF0583-837F-4299-B15C-84F50DFC86D4}"/>
              </a:ext>
            </a:extLst>
          </p:cNvPr>
          <p:cNvSpPr>
            <a:spLocks noChangeArrowheads="1"/>
          </p:cNvSpPr>
          <p:nvPr/>
        </p:nvSpPr>
        <p:spPr bwMode="auto">
          <a:xfrm>
            <a:off x="2159000" y="2159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31755" name="Oval 8">
            <a:extLst>
              <a:ext uri="{FF2B5EF4-FFF2-40B4-BE49-F238E27FC236}">
                <a16:creationId xmlns:a16="http://schemas.microsoft.com/office/drawing/2014/main" id="{3F401950-3B14-4915-8010-3AC11FB263B0}"/>
              </a:ext>
            </a:extLst>
          </p:cNvPr>
          <p:cNvSpPr>
            <a:spLocks noChangeArrowheads="1"/>
          </p:cNvSpPr>
          <p:nvPr/>
        </p:nvSpPr>
        <p:spPr bwMode="auto">
          <a:xfrm>
            <a:off x="6477000" y="2159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31756" name="Oval 9">
            <a:extLst>
              <a:ext uri="{FF2B5EF4-FFF2-40B4-BE49-F238E27FC236}">
                <a16:creationId xmlns:a16="http://schemas.microsoft.com/office/drawing/2014/main" id="{11F2B710-52A0-41EA-A4B7-BA5A44DAA0CA}"/>
              </a:ext>
            </a:extLst>
          </p:cNvPr>
          <p:cNvSpPr>
            <a:spLocks noChangeArrowheads="1"/>
          </p:cNvSpPr>
          <p:nvPr/>
        </p:nvSpPr>
        <p:spPr bwMode="auto">
          <a:xfrm>
            <a:off x="1079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31757" name="Oval 10">
            <a:extLst>
              <a:ext uri="{FF2B5EF4-FFF2-40B4-BE49-F238E27FC236}">
                <a16:creationId xmlns:a16="http://schemas.microsoft.com/office/drawing/2014/main" id="{CBD92AC2-CB9E-4606-95C3-F736390D2D8E}"/>
              </a:ext>
            </a:extLst>
          </p:cNvPr>
          <p:cNvSpPr>
            <a:spLocks noChangeArrowheads="1"/>
          </p:cNvSpPr>
          <p:nvPr/>
        </p:nvSpPr>
        <p:spPr bwMode="auto">
          <a:xfrm>
            <a:off x="3238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31758" name="Oval 11">
            <a:extLst>
              <a:ext uri="{FF2B5EF4-FFF2-40B4-BE49-F238E27FC236}">
                <a16:creationId xmlns:a16="http://schemas.microsoft.com/office/drawing/2014/main" id="{8D914E29-0AA8-47C8-9C0F-F9D4AEC2DDEE}"/>
              </a:ext>
            </a:extLst>
          </p:cNvPr>
          <p:cNvSpPr>
            <a:spLocks noChangeArrowheads="1"/>
          </p:cNvSpPr>
          <p:nvPr/>
        </p:nvSpPr>
        <p:spPr bwMode="auto">
          <a:xfrm>
            <a:off x="5397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27</a:t>
            </a:r>
          </a:p>
        </p:txBody>
      </p:sp>
      <p:sp>
        <p:nvSpPr>
          <p:cNvPr id="31759" name="Oval 12">
            <a:extLst>
              <a:ext uri="{FF2B5EF4-FFF2-40B4-BE49-F238E27FC236}">
                <a16:creationId xmlns:a16="http://schemas.microsoft.com/office/drawing/2014/main" id="{956CE120-F4A1-48E2-9E5D-E301C2944C5F}"/>
              </a:ext>
            </a:extLst>
          </p:cNvPr>
          <p:cNvSpPr>
            <a:spLocks noChangeArrowheads="1"/>
          </p:cNvSpPr>
          <p:nvPr/>
        </p:nvSpPr>
        <p:spPr bwMode="auto">
          <a:xfrm>
            <a:off x="7556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23</a:t>
            </a:r>
          </a:p>
        </p:txBody>
      </p:sp>
      <p:sp>
        <p:nvSpPr>
          <p:cNvPr id="31760" name="Oval 13">
            <a:extLst>
              <a:ext uri="{FF2B5EF4-FFF2-40B4-BE49-F238E27FC236}">
                <a16:creationId xmlns:a16="http://schemas.microsoft.com/office/drawing/2014/main" id="{16DD39D6-EEA8-495D-A0D5-0AF540C4AD08}"/>
              </a:ext>
            </a:extLst>
          </p:cNvPr>
          <p:cNvSpPr>
            <a:spLocks noChangeArrowheads="1"/>
          </p:cNvSpPr>
          <p:nvPr/>
        </p:nvSpPr>
        <p:spPr bwMode="auto">
          <a:xfrm>
            <a:off x="539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92</a:t>
            </a:r>
          </a:p>
        </p:txBody>
      </p:sp>
      <p:sp>
        <p:nvSpPr>
          <p:cNvPr id="31761" name="Oval 14">
            <a:extLst>
              <a:ext uri="{FF2B5EF4-FFF2-40B4-BE49-F238E27FC236}">
                <a16:creationId xmlns:a16="http://schemas.microsoft.com/office/drawing/2014/main" id="{9BDEC063-735F-4B07-A127-3051B69A28CA}"/>
              </a:ext>
            </a:extLst>
          </p:cNvPr>
          <p:cNvSpPr>
            <a:spLocks noChangeArrowheads="1"/>
          </p:cNvSpPr>
          <p:nvPr/>
        </p:nvSpPr>
        <p:spPr bwMode="auto">
          <a:xfrm>
            <a:off x="1619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93</a:t>
            </a:r>
          </a:p>
        </p:txBody>
      </p:sp>
      <p:sp>
        <p:nvSpPr>
          <p:cNvPr id="31762" name="Oval 15">
            <a:extLst>
              <a:ext uri="{FF2B5EF4-FFF2-40B4-BE49-F238E27FC236}">
                <a16:creationId xmlns:a16="http://schemas.microsoft.com/office/drawing/2014/main" id="{55088DF6-48BD-4109-9404-3576EEA8A2C9}"/>
              </a:ext>
            </a:extLst>
          </p:cNvPr>
          <p:cNvSpPr>
            <a:spLocks noChangeArrowheads="1"/>
          </p:cNvSpPr>
          <p:nvPr/>
        </p:nvSpPr>
        <p:spPr bwMode="auto">
          <a:xfrm>
            <a:off x="2698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95</a:t>
            </a:r>
          </a:p>
        </p:txBody>
      </p:sp>
      <p:sp>
        <p:nvSpPr>
          <p:cNvPr id="31763" name="Oval 16">
            <a:extLst>
              <a:ext uri="{FF2B5EF4-FFF2-40B4-BE49-F238E27FC236}">
                <a16:creationId xmlns:a16="http://schemas.microsoft.com/office/drawing/2014/main" id="{6F6FD073-03CC-413A-A0A7-083252E58A65}"/>
              </a:ext>
            </a:extLst>
          </p:cNvPr>
          <p:cNvSpPr>
            <a:spLocks noChangeArrowheads="1"/>
          </p:cNvSpPr>
          <p:nvPr/>
        </p:nvSpPr>
        <p:spPr bwMode="auto">
          <a:xfrm>
            <a:off x="3778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116</a:t>
            </a:r>
          </a:p>
        </p:txBody>
      </p:sp>
      <p:sp>
        <p:nvSpPr>
          <p:cNvPr id="31764" name="Oval 17">
            <a:extLst>
              <a:ext uri="{FF2B5EF4-FFF2-40B4-BE49-F238E27FC236}">
                <a16:creationId xmlns:a16="http://schemas.microsoft.com/office/drawing/2014/main" id="{537512FD-2F42-4078-873D-547857A5BBE6}"/>
              </a:ext>
            </a:extLst>
          </p:cNvPr>
          <p:cNvSpPr>
            <a:spLocks noChangeArrowheads="1"/>
          </p:cNvSpPr>
          <p:nvPr/>
        </p:nvSpPr>
        <p:spPr bwMode="auto">
          <a:xfrm>
            <a:off x="4857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31765" name="Oval 18">
            <a:extLst>
              <a:ext uri="{FF2B5EF4-FFF2-40B4-BE49-F238E27FC236}">
                <a16:creationId xmlns:a16="http://schemas.microsoft.com/office/drawing/2014/main" id="{3B5C05ED-393C-4FFA-B90A-5D1BF0C1D07E}"/>
              </a:ext>
            </a:extLst>
          </p:cNvPr>
          <p:cNvSpPr>
            <a:spLocks noChangeArrowheads="1"/>
          </p:cNvSpPr>
          <p:nvPr/>
        </p:nvSpPr>
        <p:spPr bwMode="auto">
          <a:xfrm>
            <a:off x="5937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31766" name="Oval 19">
            <a:extLst>
              <a:ext uri="{FF2B5EF4-FFF2-40B4-BE49-F238E27FC236}">
                <a16:creationId xmlns:a16="http://schemas.microsoft.com/office/drawing/2014/main" id="{2ED9092F-4C5D-4BD2-8A97-8CC2FADF2955}"/>
              </a:ext>
            </a:extLst>
          </p:cNvPr>
          <p:cNvSpPr>
            <a:spLocks noChangeArrowheads="1"/>
          </p:cNvSpPr>
          <p:nvPr/>
        </p:nvSpPr>
        <p:spPr bwMode="auto">
          <a:xfrm>
            <a:off x="7016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34</a:t>
            </a:r>
          </a:p>
        </p:txBody>
      </p:sp>
      <p:sp>
        <p:nvSpPr>
          <p:cNvPr id="31767" name="Oval 20">
            <a:extLst>
              <a:ext uri="{FF2B5EF4-FFF2-40B4-BE49-F238E27FC236}">
                <a16:creationId xmlns:a16="http://schemas.microsoft.com/office/drawing/2014/main" id="{826F86D6-609D-43D3-B13E-F16FBABA80A8}"/>
              </a:ext>
            </a:extLst>
          </p:cNvPr>
          <p:cNvSpPr>
            <a:spLocks noChangeArrowheads="1"/>
          </p:cNvSpPr>
          <p:nvPr/>
        </p:nvSpPr>
        <p:spPr bwMode="auto">
          <a:xfrm>
            <a:off x="8096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66</a:t>
            </a:r>
          </a:p>
        </p:txBody>
      </p:sp>
      <p:sp>
        <p:nvSpPr>
          <p:cNvPr id="31768" name="Oval 21">
            <a:extLst>
              <a:ext uri="{FF2B5EF4-FFF2-40B4-BE49-F238E27FC236}">
                <a16:creationId xmlns:a16="http://schemas.microsoft.com/office/drawing/2014/main" id="{E5B80F47-B11C-4DCB-8CAB-0282C3728441}"/>
              </a:ext>
            </a:extLst>
          </p:cNvPr>
          <p:cNvSpPr>
            <a:spLocks noChangeArrowheads="1"/>
          </p:cNvSpPr>
          <p:nvPr/>
        </p:nvSpPr>
        <p:spPr bwMode="auto">
          <a:xfrm>
            <a:off x="80962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p>
        </p:txBody>
      </p:sp>
      <p:sp>
        <p:nvSpPr>
          <p:cNvPr id="31769" name="Oval 22">
            <a:extLst>
              <a:ext uri="{FF2B5EF4-FFF2-40B4-BE49-F238E27FC236}">
                <a16:creationId xmlns:a16="http://schemas.microsoft.com/office/drawing/2014/main" id="{B4068F74-D804-4D8A-9AA2-FC3367CD53C5}"/>
              </a:ext>
            </a:extLst>
          </p:cNvPr>
          <p:cNvSpPr>
            <a:spLocks noChangeArrowheads="1"/>
          </p:cNvSpPr>
          <p:nvPr/>
        </p:nvSpPr>
        <p:spPr bwMode="auto">
          <a:xfrm>
            <a:off x="26987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111</a:t>
            </a:r>
          </a:p>
        </p:txBody>
      </p:sp>
      <p:cxnSp>
        <p:nvCxnSpPr>
          <p:cNvPr id="31770" name="AutoShape 23">
            <a:extLst>
              <a:ext uri="{FF2B5EF4-FFF2-40B4-BE49-F238E27FC236}">
                <a16:creationId xmlns:a16="http://schemas.microsoft.com/office/drawing/2014/main" id="{BB2AA318-2FE9-48EC-9478-29033E410573}"/>
              </a:ext>
            </a:extLst>
          </p:cNvPr>
          <p:cNvCxnSpPr>
            <a:cxnSpLocks noChangeShapeType="1"/>
            <a:stCxn id="31753" idx="4"/>
            <a:endCxn id="31754" idx="0"/>
          </p:cNvCxnSpPr>
          <p:nvPr/>
        </p:nvCxnSpPr>
        <p:spPr bwMode="auto">
          <a:xfrm flipH="1">
            <a:off x="2416175" y="1762125"/>
            <a:ext cx="215900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71" name="AutoShape 24">
            <a:extLst>
              <a:ext uri="{FF2B5EF4-FFF2-40B4-BE49-F238E27FC236}">
                <a16:creationId xmlns:a16="http://schemas.microsoft.com/office/drawing/2014/main" id="{9E88BA6E-88E3-4D67-995A-A2AB48AF54CA}"/>
              </a:ext>
            </a:extLst>
          </p:cNvPr>
          <p:cNvCxnSpPr>
            <a:cxnSpLocks noChangeShapeType="1"/>
            <a:stCxn id="31753" idx="4"/>
            <a:endCxn id="31755" idx="0"/>
          </p:cNvCxnSpPr>
          <p:nvPr/>
        </p:nvCxnSpPr>
        <p:spPr bwMode="auto">
          <a:xfrm>
            <a:off x="4575175" y="1762125"/>
            <a:ext cx="215900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72" name="AutoShape 25">
            <a:extLst>
              <a:ext uri="{FF2B5EF4-FFF2-40B4-BE49-F238E27FC236}">
                <a16:creationId xmlns:a16="http://schemas.microsoft.com/office/drawing/2014/main" id="{2CD92C27-3495-4CEE-9E0C-0704342B92ED}"/>
              </a:ext>
            </a:extLst>
          </p:cNvPr>
          <p:cNvCxnSpPr>
            <a:cxnSpLocks noChangeShapeType="1"/>
            <a:stCxn id="31754" idx="4"/>
            <a:endCxn id="31756" idx="0"/>
          </p:cNvCxnSpPr>
          <p:nvPr/>
        </p:nvCxnSpPr>
        <p:spPr bwMode="auto">
          <a:xfrm flipH="1">
            <a:off x="13366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73" name="AutoShape 26">
            <a:extLst>
              <a:ext uri="{FF2B5EF4-FFF2-40B4-BE49-F238E27FC236}">
                <a16:creationId xmlns:a16="http://schemas.microsoft.com/office/drawing/2014/main" id="{1CC7238A-79B5-4D27-8FF7-8BC2D418DF79}"/>
              </a:ext>
            </a:extLst>
          </p:cNvPr>
          <p:cNvCxnSpPr>
            <a:cxnSpLocks noChangeShapeType="1"/>
            <a:stCxn id="31754" idx="4"/>
            <a:endCxn id="31757" idx="0"/>
          </p:cNvCxnSpPr>
          <p:nvPr/>
        </p:nvCxnSpPr>
        <p:spPr bwMode="auto">
          <a:xfrm>
            <a:off x="24161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74" name="AutoShape 27">
            <a:extLst>
              <a:ext uri="{FF2B5EF4-FFF2-40B4-BE49-F238E27FC236}">
                <a16:creationId xmlns:a16="http://schemas.microsoft.com/office/drawing/2014/main" id="{00C5F8DC-5536-4155-921B-6E92DA040614}"/>
              </a:ext>
            </a:extLst>
          </p:cNvPr>
          <p:cNvCxnSpPr>
            <a:cxnSpLocks noChangeShapeType="1"/>
            <a:stCxn id="31755" idx="4"/>
            <a:endCxn id="31758" idx="0"/>
          </p:cNvCxnSpPr>
          <p:nvPr/>
        </p:nvCxnSpPr>
        <p:spPr bwMode="auto">
          <a:xfrm flipH="1">
            <a:off x="56546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75" name="AutoShape 28">
            <a:extLst>
              <a:ext uri="{FF2B5EF4-FFF2-40B4-BE49-F238E27FC236}">
                <a16:creationId xmlns:a16="http://schemas.microsoft.com/office/drawing/2014/main" id="{88031735-A39F-4014-B485-B36007C8C108}"/>
              </a:ext>
            </a:extLst>
          </p:cNvPr>
          <p:cNvCxnSpPr>
            <a:cxnSpLocks noChangeShapeType="1"/>
            <a:stCxn id="31755" idx="4"/>
            <a:endCxn id="31759" idx="0"/>
          </p:cNvCxnSpPr>
          <p:nvPr/>
        </p:nvCxnSpPr>
        <p:spPr bwMode="auto">
          <a:xfrm>
            <a:off x="67341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76" name="AutoShape 29">
            <a:extLst>
              <a:ext uri="{FF2B5EF4-FFF2-40B4-BE49-F238E27FC236}">
                <a16:creationId xmlns:a16="http://schemas.microsoft.com/office/drawing/2014/main" id="{7708A979-C7D6-4113-9B45-B2490B887C03}"/>
              </a:ext>
            </a:extLst>
          </p:cNvPr>
          <p:cNvCxnSpPr>
            <a:cxnSpLocks noChangeShapeType="1"/>
            <a:stCxn id="31756" idx="4"/>
            <a:endCxn id="31760" idx="0"/>
          </p:cNvCxnSpPr>
          <p:nvPr/>
        </p:nvCxnSpPr>
        <p:spPr bwMode="auto">
          <a:xfrm flipH="1">
            <a:off x="796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77" name="AutoShape 30">
            <a:extLst>
              <a:ext uri="{FF2B5EF4-FFF2-40B4-BE49-F238E27FC236}">
                <a16:creationId xmlns:a16="http://schemas.microsoft.com/office/drawing/2014/main" id="{49F36714-1119-462B-A1BA-10BA4D85F6EE}"/>
              </a:ext>
            </a:extLst>
          </p:cNvPr>
          <p:cNvCxnSpPr>
            <a:cxnSpLocks noChangeShapeType="1"/>
            <a:stCxn id="31757" idx="4"/>
            <a:endCxn id="31762" idx="0"/>
          </p:cNvCxnSpPr>
          <p:nvPr/>
        </p:nvCxnSpPr>
        <p:spPr bwMode="auto">
          <a:xfrm flipH="1">
            <a:off x="2955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78" name="AutoShape 31">
            <a:extLst>
              <a:ext uri="{FF2B5EF4-FFF2-40B4-BE49-F238E27FC236}">
                <a16:creationId xmlns:a16="http://schemas.microsoft.com/office/drawing/2014/main" id="{4864FC8E-B169-49EC-BC8F-74A728EFA6E2}"/>
              </a:ext>
            </a:extLst>
          </p:cNvPr>
          <p:cNvCxnSpPr>
            <a:cxnSpLocks noChangeShapeType="1"/>
            <a:stCxn id="31758" idx="4"/>
            <a:endCxn id="31764" idx="0"/>
          </p:cNvCxnSpPr>
          <p:nvPr/>
        </p:nvCxnSpPr>
        <p:spPr bwMode="auto">
          <a:xfrm flipH="1">
            <a:off x="5114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79" name="AutoShape 32">
            <a:extLst>
              <a:ext uri="{FF2B5EF4-FFF2-40B4-BE49-F238E27FC236}">
                <a16:creationId xmlns:a16="http://schemas.microsoft.com/office/drawing/2014/main" id="{FCB0E260-3C6D-4769-B852-4FCA08258DE8}"/>
              </a:ext>
            </a:extLst>
          </p:cNvPr>
          <p:cNvCxnSpPr>
            <a:cxnSpLocks noChangeShapeType="1"/>
            <a:stCxn id="31759" idx="4"/>
            <a:endCxn id="31766" idx="0"/>
          </p:cNvCxnSpPr>
          <p:nvPr/>
        </p:nvCxnSpPr>
        <p:spPr bwMode="auto">
          <a:xfrm flipH="1">
            <a:off x="7273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80" name="AutoShape 33">
            <a:extLst>
              <a:ext uri="{FF2B5EF4-FFF2-40B4-BE49-F238E27FC236}">
                <a16:creationId xmlns:a16="http://schemas.microsoft.com/office/drawing/2014/main" id="{0A952BFB-8B41-4A2B-8652-FD48BFEF6AC3}"/>
              </a:ext>
            </a:extLst>
          </p:cNvPr>
          <p:cNvCxnSpPr>
            <a:cxnSpLocks noChangeShapeType="1"/>
            <a:stCxn id="31756" idx="4"/>
            <a:endCxn id="31761" idx="0"/>
          </p:cNvCxnSpPr>
          <p:nvPr/>
        </p:nvCxnSpPr>
        <p:spPr bwMode="auto">
          <a:xfrm>
            <a:off x="1336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81" name="AutoShape 34">
            <a:extLst>
              <a:ext uri="{FF2B5EF4-FFF2-40B4-BE49-F238E27FC236}">
                <a16:creationId xmlns:a16="http://schemas.microsoft.com/office/drawing/2014/main" id="{006915EF-7549-4A0D-8874-374DC6413A45}"/>
              </a:ext>
            </a:extLst>
          </p:cNvPr>
          <p:cNvCxnSpPr>
            <a:cxnSpLocks noChangeShapeType="1"/>
            <a:stCxn id="31759" idx="4"/>
            <a:endCxn id="31767" idx="0"/>
          </p:cNvCxnSpPr>
          <p:nvPr/>
        </p:nvCxnSpPr>
        <p:spPr bwMode="auto">
          <a:xfrm>
            <a:off x="7813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82" name="AutoShape 35">
            <a:extLst>
              <a:ext uri="{FF2B5EF4-FFF2-40B4-BE49-F238E27FC236}">
                <a16:creationId xmlns:a16="http://schemas.microsoft.com/office/drawing/2014/main" id="{3AD72820-6A27-4F3F-92EE-1C59695D60A5}"/>
              </a:ext>
            </a:extLst>
          </p:cNvPr>
          <p:cNvCxnSpPr>
            <a:cxnSpLocks noChangeShapeType="1"/>
            <a:stCxn id="31758" idx="4"/>
            <a:endCxn id="31765" idx="0"/>
          </p:cNvCxnSpPr>
          <p:nvPr/>
        </p:nvCxnSpPr>
        <p:spPr bwMode="auto">
          <a:xfrm>
            <a:off x="5654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83" name="AutoShape 36">
            <a:extLst>
              <a:ext uri="{FF2B5EF4-FFF2-40B4-BE49-F238E27FC236}">
                <a16:creationId xmlns:a16="http://schemas.microsoft.com/office/drawing/2014/main" id="{512C3125-77B5-4C2F-83BF-E7D68D0D28B3}"/>
              </a:ext>
            </a:extLst>
          </p:cNvPr>
          <p:cNvCxnSpPr>
            <a:cxnSpLocks noChangeShapeType="1"/>
            <a:stCxn id="31757" idx="4"/>
            <a:endCxn id="31763" idx="0"/>
          </p:cNvCxnSpPr>
          <p:nvPr/>
        </p:nvCxnSpPr>
        <p:spPr bwMode="auto">
          <a:xfrm>
            <a:off x="3495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84" name="AutoShape 37">
            <a:extLst>
              <a:ext uri="{FF2B5EF4-FFF2-40B4-BE49-F238E27FC236}">
                <a16:creationId xmlns:a16="http://schemas.microsoft.com/office/drawing/2014/main" id="{33C2B3D3-3636-4A52-BDB8-DCF2F45B2A76}"/>
              </a:ext>
            </a:extLst>
          </p:cNvPr>
          <p:cNvCxnSpPr>
            <a:cxnSpLocks noChangeShapeType="1"/>
            <a:stCxn id="31760" idx="4"/>
            <a:endCxn id="31769" idx="0"/>
          </p:cNvCxnSpPr>
          <p:nvPr/>
        </p:nvCxnSpPr>
        <p:spPr bwMode="auto">
          <a:xfrm flipH="1">
            <a:off x="527050"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785" name="AutoShape 38">
            <a:extLst>
              <a:ext uri="{FF2B5EF4-FFF2-40B4-BE49-F238E27FC236}">
                <a16:creationId xmlns:a16="http://schemas.microsoft.com/office/drawing/2014/main" id="{F196C61E-89D2-4352-B5EE-C58062DB0B91}"/>
              </a:ext>
            </a:extLst>
          </p:cNvPr>
          <p:cNvCxnSpPr>
            <a:cxnSpLocks noChangeShapeType="1"/>
            <a:stCxn id="31760" idx="4"/>
            <a:endCxn id="31768" idx="0"/>
          </p:cNvCxnSpPr>
          <p:nvPr/>
        </p:nvCxnSpPr>
        <p:spPr bwMode="auto">
          <a:xfrm>
            <a:off x="796925"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1786" name="Group 39">
            <a:extLst>
              <a:ext uri="{FF2B5EF4-FFF2-40B4-BE49-F238E27FC236}">
                <a16:creationId xmlns:a16="http://schemas.microsoft.com/office/drawing/2014/main" id="{74E2131E-4EC7-4781-BB2C-F2DEB401A679}"/>
              </a:ext>
            </a:extLst>
          </p:cNvPr>
          <p:cNvGrpSpPr>
            <a:grpSpLocks/>
          </p:cNvGrpSpPr>
          <p:nvPr/>
        </p:nvGrpSpPr>
        <p:grpSpPr bwMode="auto">
          <a:xfrm>
            <a:off x="361950" y="5397500"/>
            <a:ext cx="8543925" cy="361950"/>
            <a:chOff x="228" y="3400"/>
            <a:chExt cx="5382" cy="228"/>
          </a:xfrm>
        </p:grpSpPr>
        <p:grpSp>
          <p:nvGrpSpPr>
            <p:cNvPr id="31836" name="Group 40">
              <a:extLst>
                <a:ext uri="{FF2B5EF4-FFF2-40B4-BE49-F238E27FC236}">
                  <a16:creationId xmlns:a16="http://schemas.microsoft.com/office/drawing/2014/main" id="{82DE7D62-155D-4DF2-9182-42F37FE6CB36}"/>
                </a:ext>
              </a:extLst>
            </p:cNvPr>
            <p:cNvGrpSpPr>
              <a:grpSpLocks/>
            </p:cNvGrpSpPr>
            <p:nvPr/>
          </p:nvGrpSpPr>
          <p:grpSpPr bwMode="auto">
            <a:xfrm>
              <a:off x="228" y="3400"/>
              <a:ext cx="2265" cy="228"/>
              <a:chOff x="228" y="3400"/>
              <a:chExt cx="2265" cy="228"/>
            </a:xfrm>
          </p:grpSpPr>
          <p:sp>
            <p:nvSpPr>
              <p:cNvPr id="31849" name="Rectangle 41">
                <a:extLst>
                  <a:ext uri="{FF2B5EF4-FFF2-40B4-BE49-F238E27FC236}">
                    <a16:creationId xmlns:a16="http://schemas.microsoft.com/office/drawing/2014/main" id="{4E72162D-B918-4E25-83D2-9434409CFD0F}"/>
                  </a:ext>
                </a:extLst>
              </p:cNvPr>
              <p:cNvSpPr>
                <a:spLocks noChangeArrowheads="1"/>
              </p:cNvSpPr>
              <p:nvPr/>
            </p:nvSpPr>
            <p:spPr bwMode="auto">
              <a:xfrm>
                <a:off x="228"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100"/>
                  <a:t>Empty</a:t>
                </a:r>
              </a:p>
            </p:txBody>
          </p:sp>
          <p:sp>
            <p:nvSpPr>
              <p:cNvPr id="31850" name="Rectangle 42">
                <a:extLst>
                  <a:ext uri="{FF2B5EF4-FFF2-40B4-BE49-F238E27FC236}">
                    <a16:creationId xmlns:a16="http://schemas.microsoft.com/office/drawing/2014/main" id="{B5E3C5D2-1079-4464-A1C8-ED574D819926}"/>
                  </a:ext>
                </a:extLst>
              </p:cNvPr>
              <p:cNvSpPr>
                <a:spLocks noChangeArrowheads="1"/>
              </p:cNvSpPr>
              <p:nvPr/>
            </p:nvSpPr>
            <p:spPr bwMode="auto">
              <a:xfrm>
                <a:off x="51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31851" name="Rectangle 43">
                <a:extLst>
                  <a:ext uri="{FF2B5EF4-FFF2-40B4-BE49-F238E27FC236}">
                    <a16:creationId xmlns:a16="http://schemas.microsoft.com/office/drawing/2014/main" id="{BD8695FF-1A54-4139-A2AC-2DA5C6DE41D4}"/>
                  </a:ext>
                </a:extLst>
              </p:cNvPr>
              <p:cNvSpPr>
                <a:spLocks noChangeArrowheads="1"/>
              </p:cNvSpPr>
              <p:nvPr/>
            </p:nvSpPr>
            <p:spPr bwMode="auto">
              <a:xfrm>
                <a:off x="793"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31852" name="Rectangle 44">
                <a:extLst>
                  <a:ext uri="{FF2B5EF4-FFF2-40B4-BE49-F238E27FC236}">
                    <a16:creationId xmlns:a16="http://schemas.microsoft.com/office/drawing/2014/main" id="{A898435B-CDED-4899-B790-9E72C3215EFA}"/>
                  </a:ext>
                </a:extLst>
              </p:cNvPr>
              <p:cNvSpPr>
                <a:spLocks noChangeArrowheads="1"/>
              </p:cNvSpPr>
              <p:nvPr/>
            </p:nvSpPr>
            <p:spPr bwMode="auto">
              <a:xfrm>
                <a:off x="107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31853" name="Rectangle 45">
                <a:extLst>
                  <a:ext uri="{FF2B5EF4-FFF2-40B4-BE49-F238E27FC236}">
                    <a16:creationId xmlns:a16="http://schemas.microsoft.com/office/drawing/2014/main" id="{34D09209-379C-490E-B91E-CC0C9A532319}"/>
                  </a:ext>
                </a:extLst>
              </p:cNvPr>
              <p:cNvSpPr>
                <a:spLocks noChangeArrowheads="1"/>
              </p:cNvSpPr>
              <p:nvPr/>
            </p:nvSpPr>
            <p:spPr bwMode="auto">
              <a:xfrm>
                <a:off x="13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31854" name="Rectangle 46">
                <a:extLst>
                  <a:ext uri="{FF2B5EF4-FFF2-40B4-BE49-F238E27FC236}">
                    <a16:creationId xmlns:a16="http://schemas.microsoft.com/office/drawing/2014/main" id="{E4DB401E-EA1A-4904-BD42-87711B00A3C7}"/>
                  </a:ext>
                </a:extLst>
              </p:cNvPr>
              <p:cNvSpPr>
                <a:spLocks noChangeArrowheads="1"/>
              </p:cNvSpPr>
              <p:nvPr/>
            </p:nvSpPr>
            <p:spPr bwMode="auto">
              <a:xfrm>
                <a:off x="1643"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31855" name="Rectangle 47">
                <a:extLst>
                  <a:ext uri="{FF2B5EF4-FFF2-40B4-BE49-F238E27FC236}">
                    <a16:creationId xmlns:a16="http://schemas.microsoft.com/office/drawing/2014/main" id="{ED53F70D-4392-45B8-A47B-AD5140C5636E}"/>
                  </a:ext>
                </a:extLst>
              </p:cNvPr>
              <p:cNvSpPr>
                <a:spLocks noChangeArrowheads="1"/>
              </p:cNvSpPr>
              <p:nvPr/>
            </p:nvSpPr>
            <p:spPr bwMode="auto">
              <a:xfrm>
                <a:off x="192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27</a:t>
                </a:r>
              </a:p>
            </p:txBody>
          </p:sp>
          <p:sp>
            <p:nvSpPr>
              <p:cNvPr id="31856" name="Rectangle 48">
                <a:extLst>
                  <a:ext uri="{FF2B5EF4-FFF2-40B4-BE49-F238E27FC236}">
                    <a16:creationId xmlns:a16="http://schemas.microsoft.com/office/drawing/2014/main" id="{766DB44C-7133-4D13-A88D-5E4C7F825ABA}"/>
                  </a:ext>
                </a:extLst>
              </p:cNvPr>
              <p:cNvSpPr>
                <a:spLocks noChangeArrowheads="1"/>
              </p:cNvSpPr>
              <p:nvPr/>
            </p:nvSpPr>
            <p:spPr bwMode="auto">
              <a:xfrm>
                <a:off x="2210"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23</a:t>
                </a:r>
              </a:p>
            </p:txBody>
          </p:sp>
        </p:grpSp>
        <p:sp>
          <p:nvSpPr>
            <p:cNvPr id="31837" name="Rectangle 49">
              <a:extLst>
                <a:ext uri="{FF2B5EF4-FFF2-40B4-BE49-F238E27FC236}">
                  <a16:creationId xmlns:a16="http://schemas.microsoft.com/office/drawing/2014/main" id="{0177196C-1BCF-4E60-BB4A-8CDE4FEC3CB1}"/>
                </a:ext>
              </a:extLst>
            </p:cNvPr>
            <p:cNvSpPr>
              <a:spLocks noChangeArrowheads="1"/>
            </p:cNvSpPr>
            <p:nvPr/>
          </p:nvSpPr>
          <p:spPr bwMode="auto">
            <a:xfrm>
              <a:off x="47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111</a:t>
              </a:r>
            </a:p>
          </p:txBody>
        </p:sp>
        <p:sp>
          <p:nvSpPr>
            <p:cNvPr id="31838" name="Rectangle 50">
              <a:extLst>
                <a:ext uri="{FF2B5EF4-FFF2-40B4-BE49-F238E27FC236}">
                  <a16:creationId xmlns:a16="http://schemas.microsoft.com/office/drawing/2014/main" id="{B9C9DC00-A3F6-4275-BE91-5D163C13B4D5}"/>
                </a:ext>
              </a:extLst>
            </p:cNvPr>
            <p:cNvSpPr>
              <a:spLocks noChangeArrowheads="1"/>
            </p:cNvSpPr>
            <p:nvPr/>
          </p:nvSpPr>
          <p:spPr bwMode="auto">
            <a:xfrm>
              <a:off x="5044"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p>
          </p:txBody>
        </p:sp>
        <p:sp>
          <p:nvSpPr>
            <p:cNvPr id="31839" name="Rectangle 51">
              <a:extLst>
                <a:ext uri="{FF2B5EF4-FFF2-40B4-BE49-F238E27FC236}">
                  <a16:creationId xmlns:a16="http://schemas.microsoft.com/office/drawing/2014/main" id="{07F67FD4-E580-4E0E-95AB-DEF0D490F562}"/>
                </a:ext>
              </a:extLst>
            </p:cNvPr>
            <p:cNvSpPr>
              <a:spLocks noChangeArrowheads="1"/>
            </p:cNvSpPr>
            <p:nvPr/>
          </p:nvSpPr>
          <p:spPr bwMode="auto">
            <a:xfrm>
              <a:off x="5327"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grpSp>
          <p:nvGrpSpPr>
            <p:cNvPr id="31840" name="Group 52">
              <a:extLst>
                <a:ext uri="{FF2B5EF4-FFF2-40B4-BE49-F238E27FC236}">
                  <a16:creationId xmlns:a16="http://schemas.microsoft.com/office/drawing/2014/main" id="{252C1B18-ED62-4D49-9E9E-77491A8AA6A5}"/>
                </a:ext>
              </a:extLst>
            </p:cNvPr>
            <p:cNvGrpSpPr>
              <a:grpSpLocks/>
            </p:cNvGrpSpPr>
            <p:nvPr/>
          </p:nvGrpSpPr>
          <p:grpSpPr bwMode="auto">
            <a:xfrm>
              <a:off x="2493" y="3400"/>
              <a:ext cx="2265" cy="228"/>
              <a:chOff x="228" y="3400"/>
              <a:chExt cx="2265" cy="228"/>
            </a:xfrm>
          </p:grpSpPr>
          <p:sp>
            <p:nvSpPr>
              <p:cNvPr id="31841" name="Rectangle 53">
                <a:extLst>
                  <a:ext uri="{FF2B5EF4-FFF2-40B4-BE49-F238E27FC236}">
                    <a16:creationId xmlns:a16="http://schemas.microsoft.com/office/drawing/2014/main" id="{70A6AC70-9686-437B-B8C8-9ACFBF6ADFFF}"/>
                  </a:ext>
                </a:extLst>
              </p:cNvPr>
              <p:cNvSpPr>
                <a:spLocks noChangeArrowheads="1"/>
              </p:cNvSpPr>
              <p:nvPr/>
            </p:nvSpPr>
            <p:spPr bwMode="auto">
              <a:xfrm>
                <a:off x="228"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92</a:t>
                </a:r>
              </a:p>
            </p:txBody>
          </p:sp>
          <p:sp>
            <p:nvSpPr>
              <p:cNvPr id="31842" name="Rectangle 54">
                <a:extLst>
                  <a:ext uri="{FF2B5EF4-FFF2-40B4-BE49-F238E27FC236}">
                    <a16:creationId xmlns:a16="http://schemas.microsoft.com/office/drawing/2014/main" id="{BB4396C5-BD48-437B-AC67-CDF54E20C7B4}"/>
                  </a:ext>
                </a:extLst>
              </p:cNvPr>
              <p:cNvSpPr>
                <a:spLocks noChangeArrowheads="1"/>
              </p:cNvSpPr>
              <p:nvPr/>
            </p:nvSpPr>
            <p:spPr bwMode="auto">
              <a:xfrm>
                <a:off x="51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93</a:t>
                </a:r>
              </a:p>
            </p:txBody>
          </p:sp>
          <p:sp>
            <p:nvSpPr>
              <p:cNvPr id="31843" name="Rectangle 55">
                <a:extLst>
                  <a:ext uri="{FF2B5EF4-FFF2-40B4-BE49-F238E27FC236}">
                    <a16:creationId xmlns:a16="http://schemas.microsoft.com/office/drawing/2014/main" id="{1341EC8C-2132-4645-882A-7F482CC8075A}"/>
                  </a:ext>
                </a:extLst>
              </p:cNvPr>
              <p:cNvSpPr>
                <a:spLocks noChangeArrowheads="1"/>
              </p:cNvSpPr>
              <p:nvPr/>
            </p:nvSpPr>
            <p:spPr bwMode="auto">
              <a:xfrm>
                <a:off x="793"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95</a:t>
                </a:r>
              </a:p>
            </p:txBody>
          </p:sp>
          <p:sp>
            <p:nvSpPr>
              <p:cNvPr id="31844" name="Rectangle 56">
                <a:extLst>
                  <a:ext uri="{FF2B5EF4-FFF2-40B4-BE49-F238E27FC236}">
                    <a16:creationId xmlns:a16="http://schemas.microsoft.com/office/drawing/2014/main" id="{A04EC136-E452-45EE-83D0-6856A73648D1}"/>
                  </a:ext>
                </a:extLst>
              </p:cNvPr>
              <p:cNvSpPr>
                <a:spLocks noChangeArrowheads="1"/>
              </p:cNvSpPr>
              <p:nvPr/>
            </p:nvSpPr>
            <p:spPr bwMode="auto">
              <a:xfrm>
                <a:off x="107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116</a:t>
                </a:r>
              </a:p>
            </p:txBody>
          </p:sp>
          <p:sp>
            <p:nvSpPr>
              <p:cNvPr id="31845" name="Rectangle 57">
                <a:extLst>
                  <a:ext uri="{FF2B5EF4-FFF2-40B4-BE49-F238E27FC236}">
                    <a16:creationId xmlns:a16="http://schemas.microsoft.com/office/drawing/2014/main" id="{2BD98DCD-3344-441E-BF32-E985066B7CCC}"/>
                  </a:ext>
                </a:extLst>
              </p:cNvPr>
              <p:cNvSpPr>
                <a:spLocks noChangeArrowheads="1"/>
              </p:cNvSpPr>
              <p:nvPr/>
            </p:nvSpPr>
            <p:spPr bwMode="auto">
              <a:xfrm>
                <a:off x="13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31846" name="Rectangle 58">
                <a:extLst>
                  <a:ext uri="{FF2B5EF4-FFF2-40B4-BE49-F238E27FC236}">
                    <a16:creationId xmlns:a16="http://schemas.microsoft.com/office/drawing/2014/main" id="{C9C729B4-BF15-4DA0-B2D8-BEBF09CE8940}"/>
                  </a:ext>
                </a:extLst>
              </p:cNvPr>
              <p:cNvSpPr>
                <a:spLocks noChangeArrowheads="1"/>
              </p:cNvSpPr>
              <p:nvPr/>
            </p:nvSpPr>
            <p:spPr bwMode="auto">
              <a:xfrm>
                <a:off x="1643"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31847" name="Rectangle 59">
                <a:extLst>
                  <a:ext uri="{FF2B5EF4-FFF2-40B4-BE49-F238E27FC236}">
                    <a16:creationId xmlns:a16="http://schemas.microsoft.com/office/drawing/2014/main" id="{9186F169-5914-48D1-9290-55D5AE8BC96F}"/>
                  </a:ext>
                </a:extLst>
              </p:cNvPr>
              <p:cNvSpPr>
                <a:spLocks noChangeArrowheads="1"/>
              </p:cNvSpPr>
              <p:nvPr/>
            </p:nvSpPr>
            <p:spPr bwMode="auto">
              <a:xfrm>
                <a:off x="192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34</a:t>
                </a:r>
              </a:p>
            </p:txBody>
          </p:sp>
          <p:sp>
            <p:nvSpPr>
              <p:cNvPr id="31848" name="Rectangle 60">
                <a:extLst>
                  <a:ext uri="{FF2B5EF4-FFF2-40B4-BE49-F238E27FC236}">
                    <a16:creationId xmlns:a16="http://schemas.microsoft.com/office/drawing/2014/main" id="{B3A07E41-F23A-41FC-964B-337D8F669389}"/>
                  </a:ext>
                </a:extLst>
              </p:cNvPr>
              <p:cNvSpPr>
                <a:spLocks noChangeArrowheads="1"/>
              </p:cNvSpPr>
              <p:nvPr/>
            </p:nvSpPr>
            <p:spPr bwMode="auto">
              <a:xfrm>
                <a:off x="2210"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66</a:t>
                </a:r>
              </a:p>
            </p:txBody>
          </p:sp>
        </p:grpSp>
      </p:grpSp>
      <p:grpSp>
        <p:nvGrpSpPr>
          <p:cNvPr id="31787" name="Group 61">
            <a:extLst>
              <a:ext uri="{FF2B5EF4-FFF2-40B4-BE49-F238E27FC236}">
                <a16:creationId xmlns:a16="http://schemas.microsoft.com/office/drawing/2014/main" id="{21477861-3BFA-4885-A135-9BAF22D5E7C8}"/>
              </a:ext>
            </a:extLst>
          </p:cNvPr>
          <p:cNvGrpSpPr>
            <a:grpSpLocks/>
          </p:cNvGrpSpPr>
          <p:nvPr/>
        </p:nvGrpSpPr>
        <p:grpSpPr bwMode="auto">
          <a:xfrm>
            <a:off x="361950" y="5037138"/>
            <a:ext cx="8543925" cy="179387"/>
            <a:chOff x="228" y="3173"/>
            <a:chExt cx="5382" cy="113"/>
          </a:xfrm>
        </p:grpSpPr>
        <p:grpSp>
          <p:nvGrpSpPr>
            <p:cNvPr id="31809" name="Group 62">
              <a:extLst>
                <a:ext uri="{FF2B5EF4-FFF2-40B4-BE49-F238E27FC236}">
                  <a16:creationId xmlns:a16="http://schemas.microsoft.com/office/drawing/2014/main" id="{35121701-32A3-4CCF-B31E-DB3A0826C9B4}"/>
                </a:ext>
              </a:extLst>
            </p:cNvPr>
            <p:cNvGrpSpPr>
              <a:grpSpLocks/>
            </p:cNvGrpSpPr>
            <p:nvPr/>
          </p:nvGrpSpPr>
          <p:grpSpPr bwMode="auto">
            <a:xfrm>
              <a:off x="228" y="3173"/>
              <a:ext cx="1130" cy="113"/>
              <a:chOff x="228" y="3173"/>
              <a:chExt cx="1130" cy="113"/>
            </a:xfrm>
          </p:grpSpPr>
          <p:sp>
            <p:nvSpPr>
              <p:cNvPr id="31831" name="Rectangle 63">
                <a:extLst>
                  <a:ext uri="{FF2B5EF4-FFF2-40B4-BE49-F238E27FC236}">
                    <a16:creationId xmlns:a16="http://schemas.microsoft.com/office/drawing/2014/main" id="{7034F3A8-B8C0-4E60-8B8A-67F1BCA743F7}"/>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0</a:t>
                </a:r>
              </a:p>
            </p:txBody>
          </p:sp>
          <p:sp>
            <p:nvSpPr>
              <p:cNvPr id="31832" name="Rectangle 64">
                <a:extLst>
                  <a:ext uri="{FF2B5EF4-FFF2-40B4-BE49-F238E27FC236}">
                    <a16:creationId xmlns:a16="http://schemas.microsoft.com/office/drawing/2014/main" id="{8372E4AA-A08B-4EBD-8A43-4D30F3B771EE}"/>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a:t>
                </a:r>
              </a:p>
            </p:txBody>
          </p:sp>
          <p:grpSp>
            <p:nvGrpSpPr>
              <p:cNvPr id="31833" name="Group 65">
                <a:extLst>
                  <a:ext uri="{FF2B5EF4-FFF2-40B4-BE49-F238E27FC236}">
                    <a16:creationId xmlns:a16="http://schemas.microsoft.com/office/drawing/2014/main" id="{DD09813C-6750-4601-A0D4-81BECC70B2D5}"/>
                  </a:ext>
                </a:extLst>
              </p:cNvPr>
              <p:cNvGrpSpPr>
                <a:grpSpLocks/>
              </p:cNvGrpSpPr>
              <p:nvPr/>
            </p:nvGrpSpPr>
            <p:grpSpPr bwMode="auto">
              <a:xfrm>
                <a:off x="793" y="3173"/>
                <a:ext cx="565" cy="113"/>
                <a:chOff x="319" y="3264"/>
                <a:chExt cx="565" cy="113"/>
              </a:xfrm>
            </p:grpSpPr>
            <p:sp>
              <p:nvSpPr>
                <p:cNvPr id="31834" name="Rectangle 66">
                  <a:extLst>
                    <a:ext uri="{FF2B5EF4-FFF2-40B4-BE49-F238E27FC236}">
                      <a16:creationId xmlns:a16="http://schemas.microsoft.com/office/drawing/2014/main" id="{C44DCAFF-1100-439D-A955-0CF5EC0D5AC7}"/>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2</a:t>
                  </a:r>
                </a:p>
              </p:txBody>
            </p:sp>
            <p:sp>
              <p:nvSpPr>
                <p:cNvPr id="31835" name="Rectangle 67">
                  <a:extLst>
                    <a:ext uri="{FF2B5EF4-FFF2-40B4-BE49-F238E27FC236}">
                      <a16:creationId xmlns:a16="http://schemas.microsoft.com/office/drawing/2014/main" id="{5FCA6B67-A116-41D5-A8A8-842528516929}"/>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3</a:t>
                  </a:r>
                </a:p>
              </p:txBody>
            </p:sp>
          </p:grpSp>
        </p:grpSp>
        <p:grpSp>
          <p:nvGrpSpPr>
            <p:cNvPr id="31810" name="Group 68">
              <a:extLst>
                <a:ext uri="{FF2B5EF4-FFF2-40B4-BE49-F238E27FC236}">
                  <a16:creationId xmlns:a16="http://schemas.microsoft.com/office/drawing/2014/main" id="{E5CA1293-C2C4-4BB0-BFC2-639855622FA5}"/>
                </a:ext>
              </a:extLst>
            </p:cNvPr>
            <p:cNvGrpSpPr>
              <a:grpSpLocks/>
            </p:cNvGrpSpPr>
            <p:nvPr/>
          </p:nvGrpSpPr>
          <p:grpSpPr bwMode="auto">
            <a:xfrm>
              <a:off x="1360" y="3173"/>
              <a:ext cx="1130" cy="113"/>
              <a:chOff x="228" y="3173"/>
              <a:chExt cx="1130" cy="113"/>
            </a:xfrm>
          </p:grpSpPr>
          <p:sp>
            <p:nvSpPr>
              <p:cNvPr id="31826" name="Rectangle 69">
                <a:extLst>
                  <a:ext uri="{FF2B5EF4-FFF2-40B4-BE49-F238E27FC236}">
                    <a16:creationId xmlns:a16="http://schemas.microsoft.com/office/drawing/2014/main" id="{945255EE-8650-4EE3-A678-728A0B088FB9}"/>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4</a:t>
                </a:r>
              </a:p>
            </p:txBody>
          </p:sp>
          <p:sp>
            <p:nvSpPr>
              <p:cNvPr id="31827" name="Rectangle 70">
                <a:extLst>
                  <a:ext uri="{FF2B5EF4-FFF2-40B4-BE49-F238E27FC236}">
                    <a16:creationId xmlns:a16="http://schemas.microsoft.com/office/drawing/2014/main" id="{E6F59052-577B-4633-9851-65180F2319F0}"/>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5</a:t>
                </a:r>
              </a:p>
            </p:txBody>
          </p:sp>
          <p:grpSp>
            <p:nvGrpSpPr>
              <p:cNvPr id="31828" name="Group 71">
                <a:extLst>
                  <a:ext uri="{FF2B5EF4-FFF2-40B4-BE49-F238E27FC236}">
                    <a16:creationId xmlns:a16="http://schemas.microsoft.com/office/drawing/2014/main" id="{7E3A668B-40D3-4B50-B8DB-24687719ECE3}"/>
                  </a:ext>
                </a:extLst>
              </p:cNvPr>
              <p:cNvGrpSpPr>
                <a:grpSpLocks/>
              </p:cNvGrpSpPr>
              <p:nvPr/>
            </p:nvGrpSpPr>
            <p:grpSpPr bwMode="auto">
              <a:xfrm>
                <a:off x="793" y="3173"/>
                <a:ext cx="565" cy="113"/>
                <a:chOff x="319" y="3264"/>
                <a:chExt cx="565" cy="113"/>
              </a:xfrm>
            </p:grpSpPr>
            <p:sp>
              <p:nvSpPr>
                <p:cNvPr id="31829" name="Rectangle 72">
                  <a:extLst>
                    <a:ext uri="{FF2B5EF4-FFF2-40B4-BE49-F238E27FC236}">
                      <a16:creationId xmlns:a16="http://schemas.microsoft.com/office/drawing/2014/main" id="{FC3122EB-2B25-418A-A7E7-55FD7829F0CF}"/>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6</a:t>
                  </a:r>
                </a:p>
              </p:txBody>
            </p:sp>
            <p:sp>
              <p:nvSpPr>
                <p:cNvPr id="31830" name="Rectangle 73">
                  <a:extLst>
                    <a:ext uri="{FF2B5EF4-FFF2-40B4-BE49-F238E27FC236}">
                      <a16:creationId xmlns:a16="http://schemas.microsoft.com/office/drawing/2014/main" id="{80341F98-DEA1-4FD7-8B7B-7424C1B51101}"/>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7</a:t>
                  </a:r>
                </a:p>
              </p:txBody>
            </p:sp>
          </p:grpSp>
        </p:grpSp>
        <p:grpSp>
          <p:nvGrpSpPr>
            <p:cNvPr id="31811" name="Group 74">
              <a:extLst>
                <a:ext uri="{FF2B5EF4-FFF2-40B4-BE49-F238E27FC236}">
                  <a16:creationId xmlns:a16="http://schemas.microsoft.com/office/drawing/2014/main" id="{D5059D2C-BA11-466D-8EAB-732160CCFDE2}"/>
                </a:ext>
              </a:extLst>
            </p:cNvPr>
            <p:cNvGrpSpPr>
              <a:grpSpLocks/>
            </p:cNvGrpSpPr>
            <p:nvPr/>
          </p:nvGrpSpPr>
          <p:grpSpPr bwMode="auto">
            <a:xfrm>
              <a:off x="2493" y="3173"/>
              <a:ext cx="1130" cy="113"/>
              <a:chOff x="228" y="3173"/>
              <a:chExt cx="1130" cy="113"/>
            </a:xfrm>
          </p:grpSpPr>
          <p:sp>
            <p:nvSpPr>
              <p:cNvPr id="31821" name="Rectangle 75">
                <a:extLst>
                  <a:ext uri="{FF2B5EF4-FFF2-40B4-BE49-F238E27FC236}">
                    <a16:creationId xmlns:a16="http://schemas.microsoft.com/office/drawing/2014/main" id="{72141601-7758-47EC-BB97-8EE879081F8F}"/>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8</a:t>
                </a:r>
              </a:p>
            </p:txBody>
          </p:sp>
          <p:sp>
            <p:nvSpPr>
              <p:cNvPr id="31822" name="Rectangle 76">
                <a:extLst>
                  <a:ext uri="{FF2B5EF4-FFF2-40B4-BE49-F238E27FC236}">
                    <a16:creationId xmlns:a16="http://schemas.microsoft.com/office/drawing/2014/main" id="{2DA3091E-95FA-4B7C-9440-36127BC92E66}"/>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9</a:t>
                </a:r>
              </a:p>
            </p:txBody>
          </p:sp>
          <p:grpSp>
            <p:nvGrpSpPr>
              <p:cNvPr id="31823" name="Group 77">
                <a:extLst>
                  <a:ext uri="{FF2B5EF4-FFF2-40B4-BE49-F238E27FC236}">
                    <a16:creationId xmlns:a16="http://schemas.microsoft.com/office/drawing/2014/main" id="{0CF328BE-F8FA-49ED-B96D-4C3C40701850}"/>
                  </a:ext>
                </a:extLst>
              </p:cNvPr>
              <p:cNvGrpSpPr>
                <a:grpSpLocks/>
              </p:cNvGrpSpPr>
              <p:nvPr/>
            </p:nvGrpSpPr>
            <p:grpSpPr bwMode="auto">
              <a:xfrm>
                <a:off x="793" y="3173"/>
                <a:ext cx="565" cy="113"/>
                <a:chOff x="319" y="3264"/>
                <a:chExt cx="565" cy="113"/>
              </a:xfrm>
            </p:grpSpPr>
            <p:sp>
              <p:nvSpPr>
                <p:cNvPr id="31824" name="Rectangle 78">
                  <a:extLst>
                    <a:ext uri="{FF2B5EF4-FFF2-40B4-BE49-F238E27FC236}">
                      <a16:creationId xmlns:a16="http://schemas.microsoft.com/office/drawing/2014/main" id="{FB4D7878-6052-4EBD-A6A4-EE7ED0D236F6}"/>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10</a:t>
                  </a:r>
                </a:p>
              </p:txBody>
            </p:sp>
            <p:sp>
              <p:nvSpPr>
                <p:cNvPr id="31825" name="Rectangle 79">
                  <a:extLst>
                    <a:ext uri="{FF2B5EF4-FFF2-40B4-BE49-F238E27FC236}">
                      <a16:creationId xmlns:a16="http://schemas.microsoft.com/office/drawing/2014/main" id="{3D62C1A2-5F46-4E9C-B307-E37A70647C4C}"/>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11</a:t>
                  </a:r>
                </a:p>
              </p:txBody>
            </p:sp>
          </p:grpSp>
        </p:grpSp>
        <p:sp>
          <p:nvSpPr>
            <p:cNvPr id="31812" name="Rectangle 80">
              <a:extLst>
                <a:ext uri="{FF2B5EF4-FFF2-40B4-BE49-F238E27FC236}">
                  <a16:creationId xmlns:a16="http://schemas.microsoft.com/office/drawing/2014/main" id="{282B0009-ED40-45EE-85C8-D5BDC2745773}"/>
                </a:ext>
              </a:extLst>
            </p:cNvPr>
            <p:cNvSpPr>
              <a:spLocks noChangeArrowheads="1"/>
            </p:cNvSpPr>
            <p:nvPr/>
          </p:nvSpPr>
          <p:spPr bwMode="auto">
            <a:xfrm>
              <a:off x="3625"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12</a:t>
              </a:r>
            </a:p>
          </p:txBody>
        </p:sp>
        <p:sp>
          <p:nvSpPr>
            <p:cNvPr id="31813" name="Rectangle 81">
              <a:extLst>
                <a:ext uri="{FF2B5EF4-FFF2-40B4-BE49-F238E27FC236}">
                  <a16:creationId xmlns:a16="http://schemas.microsoft.com/office/drawing/2014/main" id="{F7F15649-F641-41BF-8371-FD68F689187C}"/>
                </a:ext>
              </a:extLst>
            </p:cNvPr>
            <p:cNvSpPr>
              <a:spLocks noChangeArrowheads="1"/>
            </p:cNvSpPr>
            <p:nvPr/>
          </p:nvSpPr>
          <p:spPr bwMode="auto">
            <a:xfrm>
              <a:off x="3907"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13</a:t>
              </a:r>
            </a:p>
          </p:txBody>
        </p:sp>
        <p:grpSp>
          <p:nvGrpSpPr>
            <p:cNvPr id="31814" name="Group 82">
              <a:extLst>
                <a:ext uri="{FF2B5EF4-FFF2-40B4-BE49-F238E27FC236}">
                  <a16:creationId xmlns:a16="http://schemas.microsoft.com/office/drawing/2014/main" id="{6BAD6472-4F19-407B-83FD-0F16C131CF3D}"/>
                </a:ext>
              </a:extLst>
            </p:cNvPr>
            <p:cNvGrpSpPr>
              <a:grpSpLocks/>
            </p:cNvGrpSpPr>
            <p:nvPr/>
          </p:nvGrpSpPr>
          <p:grpSpPr bwMode="auto">
            <a:xfrm>
              <a:off x="4190" y="3173"/>
              <a:ext cx="565" cy="113"/>
              <a:chOff x="319" y="3264"/>
              <a:chExt cx="565" cy="113"/>
            </a:xfrm>
          </p:grpSpPr>
          <p:sp>
            <p:nvSpPr>
              <p:cNvPr id="31819" name="Rectangle 83">
                <a:extLst>
                  <a:ext uri="{FF2B5EF4-FFF2-40B4-BE49-F238E27FC236}">
                    <a16:creationId xmlns:a16="http://schemas.microsoft.com/office/drawing/2014/main" id="{8B5F07D9-4DB3-4328-B93D-1EED743D389A}"/>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14</a:t>
                </a:r>
              </a:p>
            </p:txBody>
          </p:sp>
          <p:sp>
            <p:nvSpPr>
              <p:cNvPr id="31820" name="Rectangle 84">
                <a:extLst>
                  <a:ext uri="{FF2B5EF4-FFF2-40B4-BE49-F238E27FC236}">
                    <a16:creationId xmlns:a16="http://schemas.microsoft.com/office/drawing/2014/main" id="{97F44795-1929-4C44-AC4F-B0A4292209D2}"/>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15</a:t>
                </a:r>
              </a:p>
            </p:txBody>
          </p:sp>
        </p:grpSp>
        <p:grpSp>
          <p:nvGrpSpPr>
            <p:cNvPr id="31815" name="Group 85">
              <a:extLst>
                <a:ext uri="{FF2B5EF4-FFF2-40B4-BE49-F238E27FC236}">
                  <a16:creationId xmlns:a16="http://schemas.microsoft.com/office/drawing/2014/main" id="{EE2F65A1-D20C-4FED-9833-92F3CB45F9A0}"/>
                </a:ext>
              </a:extLst>
            </p:cNvPr>
            <p:cNvGrpSpPr>
              <a:grpSpLocks/>
            </p:cNvGrpSpPr>
            <p:nvPr/>
          </p:nvGrpSpPr>
          <p:grpSpPr bwMode="auto">
            <a:xfrm>
              <a:off x="4760" y="3173"/>
              <a:ext cx="565" cy="113"/>
              <a:chOff x="319" y="3264"/>
              <a:chExt cx="565" cy="113"/>
            </a:xfrm>
          </p:grpSpPr>
          <p:sp>
            <p:nvSpPr>
              <p:cNvPr id="31817" name="Rectangle 86">
                <a:extLst>
                  <a:ext uri="{FF2B5EF4-FFF2-40B4-BE49-F238E27FC236}">
                    <a16:creationId xmlns:a16="http://schemas.microsoft.com/office/drawing/2014/main" id="{CC3DA2BC-0468-4552-AFCA-0AB857EFE417}"/>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16</a:t>
                </a:r>
              </a:p>
            </p:txBody>
          </p:sp>
          <p:sp>
            <p:nvSpPr>
              <p:cNvPr id="31818" name="Rectangle 87">
                <a:extLst>
                  <a:ext uri="{FF2B5EF4-FFF2-40B4-BE49-F238E27FC236}">
                    <a16:creationId xmlns:a16="http://schemas.microsoft.com/office/drawing/2014/main" id="{8E40D563-709C-4994-8271-6E5642E08739}"/>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17</a:t>
                </a:r>
              </a:p>
            </p:txBody>
          </p:sp>
        </p:grpSp>
        <p:sp>
          <p:nvSpPr>
            <p:cNvPr id="31816" name="Rectangle 88">
              <a:extLst>
                <a:ext uri="{FF2B5EF4-FFF2-40B4-BE49-F238E27FC236}">
                  <a16:creationId xmlns:a16="http://schemas.microsoft.com/office/drawing/2014/main" id="{36ADA43D-E47C-417E-B470-439F7619E33D}"/>
                </a:ext>
              </a:extLst>
            </p:cNvPr>
            <p:cNvSpPr>
              <a:spLocks noChangeArrowheads="1"/>
            </p:cNvSpPr>
            <p:nvPr/>
          </p:nvSpPr>
          <p:spPr bwMode="auto">
            <a:xfrm>
              <a:off x="5327"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18</a:t>
              </a:r>
            </a:p>
          </p:txBody>
        </p:sp>
      </p:grpSp>
      <p:sp>
        <p:nvSpPr>
          <p:cNvPr id="31788" name="Text Box 91">
            <a:extLst>
              <a:ext uri="{FF2B5EF4-FFF2-40B4-BE49-F238E27FC236}">
                <a16:creationId xmlns:a16="http://schemas.microsoft.com/office/drawing/2014/main" id="{6C8FE4A2-8FCC-4671-A417-9798E66710F6}"/>
              </a:ext>
            </a:extLst>
          </p:cNvPr>
          <p:cNvSpPr txBox="1">
            <a:spLocks noChangeArrowheads="1"/>
          </p:cNvSpPr>
          <p:nvPr/>
        </p:nvSpPr>
        <p:spPr bwMode="auto">
          <a:xfrm>
            <a:off x="336550" y="5878513"/>
            <a:ext cx="7556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0000FF"/>
                </a:solidFill>
              </a:rPr>
              <a:t>minelm</a:t>
            </a:r>
          </a:p>
        </p:txBody>
      </p:sp>
      <p:sp>
        <p:nvSpPr>
          <p:cNvPr id="31789" name="Line 92">
            <a:extLst>
              <a:ext uri="{FF2B5EF4-FFF2-40B4-BE49-F238E27FC236}">
                <a16:creationId xmlns:a16="http://schemas.microsoft.com/office/drawing/2014/main" id="{C3C5EA74-D98F-406A-9DEE-5B86D8BBFF0B}"/>
              </a:ext>
            </a:extLst>
          </p:cNvPr>
          <p:cNvSpPr>
            <a:spLocks noChangeShapeType="1"/>
          </p:cNvSpPr>
          <p:nvPr/>
        </p:nvSpPr>
        <p:spPr bwMode="auto">
          <a:xfrm flipV="1">
            <a:off x="809625" y="5695950"/>
            <a:ext cx="200025" cy="266700"/>
          </a:xfrm>
          <a:prstGeom prst="line">
            <a:avLst/>
          </a:prstGeom>
          <a:noFill/>
          <a:ln w="19050">
            <a:solidFill>
              <a:srgbClr val="0000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90" name="Text Box 93">
            <a:extLst>
              <a:ext uri="{FF2B5EF4-FFF2-40B4-BE49-F238E27FC236}">
                <a16:creationId xmlns:a16="http://schemas.microsoft.com/office/drawing/2014/main" id="{5552D833-1BE6-40A4-BA9E-95066505DAF3}"/>
              </a:ext>
            </a:extLst>
          </p:cNvPr>
          <p:cNvSpPr txBox="1">
            <a:spLocks noChangeArrowheads="1"/>
          </p:cNvSpPr>
          <p:nvPr/>
        </p:nvSpPr>
        <p:spPr bwMode="auto">
          <a:xfrm>
            <a:off x="8416925" y="5918200"/>
            <a:ext cx="727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lastelm</a:t>
            </a:r>
          </a:p>
        </p:txBody>
      </p:sp>
      <p:sp>
        <p:nvSpPr>
          <p:cNvPr id="31791" name="Line 94">
            <a:extLst>
              <a:ext uri="{FF2B5EF4-FFF2-40B4-BE49-F238E27FC236}">
                <a16:creationId xmlns:a16="http://schemas.microsoft.com/office/drawing/2014/main" id="{224FB8EB-A00C-47D2-941F-E70637429BE0}"/>
              </a:ext>
            </a:extLst>
          </p:cNvPr>
          <p:cNvSpPr>
            <a:spLocks noChangeShapeType="1"/>
          </p:cNvSpPr>
          <p:nvPr/>
        </p:nvSpPr>
        <p:spPr bwMode="auto">
          <a:xfrm flipV="1">
            <a:off x="8677275" y="5715000"/>
            <a:ext cx="0" cy="257175"/>
          </a:xfrm>
          <a:prstGeom prst="line">
            <a:avLst/>
          </a:prstGeom>
          <a:noFill/>
          <a:ln w="19050">
            <a:solidFill>
              <a:srgbClr val="CC99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92" name="Text Box 95">
            <a:extLst>
              <a:ext uri="{FF2B5EF4-FFF2-40B4-BE49-F238E27FC236}">
                <a16:creationId xmlns:a16="http://schemas.microsoft.com/office/drawing/2014/main" id="{D9DAD27C-AE91-408D-B9DC-807DCD8F1EF4}"/>
              </a:ext>
            </a:extLst>
          </p:cNvPr>
          <p:cNvSpPr txBox="1">
            <a:spLocks noChangeArrowheads="1"/>
          </p:cNvSpPr>
          <p:nvPr/>
        </p:nvSpPr>
        <p:spPr bwMode="auto">
          <a:xfrm>
            <a:off x="8396288" y="4460875"/>
            <a:ext cx="5603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hsize</a:t>
            </a:r>
          </a:p>
        </p:txBody>
      </p:sp>
      <p:sp>
        <p:nvSpPr>
          <p:cNvPr id="31793" name="Line 96">
            <a:extLst>
              <a:ext uri="{FF2B5EF4-FFF2-40B4-BE49-F238E27FC236}">
                <a16:creationId xmlns:a16="http://schemas.microsoft.com/office/drawing/2014/main" id="{E0EEC592-2344-4DCD-9692-47D4D47ECD5E}"/>
              </a:ext>
            </a:extLst>
          </p:cNvPr>
          <p:cNvSpPr>
            <a:spLocks noChangeShapeType="1"/>
          </p:cNvSpPr>
          <p:nvPr/>
        </p:nvSpPr>
        <p:spPr bwMode="auto">
          <a:xfrm rot="10800000" flipV="1">
            <a:off x="8669338" y="4802188"/>
            <a:ext cx="0" cy="257175"/>
          </a:xfrm>
          <a:prstGeom prst="line">
            <a:avLst/>
          </a:prstGeom>
          <a:noFill/>
          <a:ln w="19050">
            <a:solidFill>
              <a:srgbClr val="FF0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94" name="Line 97">
            <a:extLst>
              <a:ext uri="{FF2B5EF4-FFF2-40B4-BE49-F238E27FC236}">
                <a16:creationId xmlns:a16="http://schemas.microsoft.com/office/drawing/2014/main" id="{2DB0C796-867B-43E5-B96F-17FC30C9A1A4}"/>
              </a:ext>
            </a:extLst>
          </p:cNvPr>
          <p:cNvSpPr>
            <a:spLocks noChangeShapeType="1"/>
          </p:cNvSpPr>
          <p:nvPr/>
        </p:nvSpPr>
        <p:spPr bwMode="auto">
          <a:xfrm flipH="1">
            <a:off x="8220075" y="4791075"/>
            <a:ext cx="447675" cy="247650"/>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95" name="Text Box 98">
            <a:extLst>
              <a:ext uri="{FF2B5EF4-FFF2-40B4-BE49-F238E27FC236}">
                <a16:creationId xmlns:a16="http://schemas.microsoft.com/office/drawing/2014/main" id="{3DDF2E23-8B9C-4D91-8F3D-8DB0E391D190}"/>
              </a:ext>
            </a:extLst>
          </p:cNvPr>
          <p:cNvSpPr txBox="1">
            <a:spLocks noChangeArrowheads="1"/>
          </p:cNvSpPr>
          <p:nvPr/>
        </p:nvSpPr>
        <p:spPr bwMode="auto">
          <a:xfrm>
            <a:off x="644525" y="4510088"/>
            <a:ext cx="2333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i</a:t>
            </a:r>
          </a:p>
        </p:txBody>
      </p:sp>
      <p:sp>
        <p:nvSpPr>
          <p:cNvPr id="31796" name="Line 99">
            <a:extLst>
              <a:ext uri="{FF2B5EF4-FFF2-40B4-BE49-F238E27FC236}">
                <a16:creationId xmlns:a16="http://schemas.microsoft.com/office/drawing/2014/main" id="{55D206E4-92F1-4EF6-86A2-F123175D0C96}"/>
              </a:ext>
            </a:extLst>
          </p:cNvPr>
          <p:cNvSpPr>
            <a:spLocks noChangeShapeType="1"/>
          </p:cNvSpPr>
          <p:nvPr/>
        </p:nvSpPr>
        <p:spPr bwMode="auto">
          <a:xfrm rot="5400000" flipV="1">
            <a:off x="820737" y="4735513"/>
            <a:ext cx="200025" cy="266700"/>
          </a:xfrm>
          <a:prstGeom prst="line">
            <a:avLst/>
          </a:prstGeom>
          <a:noFill/>
          <a:ln w="19050">
            <a:solidFill>
              <a:srgbClr val="FF0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97" name="Text Box 103">
            <a:extLst>
              <a:ext uri="{FF2B5EF4-FFF2-40B4-BE49-F238E27FC236}">
                <a16:creationId xmlns:a16="http://schemas.microsoft.com/office/drawing/2014/main" id="{0D1732DC-C741-4289-9EE3-1A9BBF214282}"/>
              </a:ext>
            </a:extLst>
          </p:cNvPr>
          <p:cNvSpPr txBox="1">
            <a:spLocks noChangeArrowheads="1"/>
          </p:cNvSpPr>
          <p:nvPr/>
        </p:nvSpPr>
        <p:spPr bwMode="auto">
          <a:xfrm>
            <a:off x="1417638" y="1454150"/>
            <a:ext cx="558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child</a:t>
            </a:r>
          </a:p>
        </p:txBody>
      </p:sp>
      <p:sp>
        <p:nvSpPr>
          <p:cNvPr id="31798" name="Line 104">
            <a:extLst>
              <a:ext uri="{FF2B5EF4-FFF2-40B4-BE49-F238E27FC236}">
                <a16:creationId xmlns:a16="http://schemas.microsoft.com/office/drawing/2014/main" id="{77415F7B-F5E6-43AC-8737-A1E0312CD32E}"/>
              </a:ext>
            </a:extLst>
          </p:cNvPr>
          <p:cNvSpPr>
            <a:spLocks noChangeShapeType="1"/>
          </p:cNvSpPr>
          <p:nvPr/>
        </p:nvSpPr>
        <p:spPr bwMode="auto">
          <a:xfrm rot="5400000" flipV="1">
            <a:off x="1022350" y="4556126"/>
            <a:ext cx="276225" cy="704850"/>
          </a:xfrm>
          <a:prstGeom prst="line">
            <a:avLst/>
          </a:prstGeom>
          <a:noFill/>
          <a:ln w="19050">
            <a:solidFill>
              <a:srgbClr val="FF0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99" name="Text Box 105">
            <a:extLst>
              <a:ext uri="{FF2B5EF4-FFF2-40B4-BE49-F238E27FC236}">
                <a16:creationId xmlns:a16="http://schemas.microsoft.com/office/drawing/2014/main" id="{905305BE-A72F-438C-9597-DA7CF6B28AF3}"/>
              </a:ext>
            </a:extLst>
          </p:cNvPr>
          <p:cNvSpPr txBox="1">
            <a:spLocks noChangeArrowheads="1"/>
          </p:cNvSpPr>
          <p:nvPr/>
        </p:nvSpPr>
        <p:spPr bwMode="auto">
          <a:xfrm>
            <a:off x="5719763" y="1403350"/>
            <a:ext cx="7556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0000FF"/>
                </a:solidFill>
              </a:rPr>
              <a:t>minelm</a:t>
            </a:r>
          </a:p>
        </p:txBody>
      </p:sp>
      <p:sp>
        <p:nvSpPr>
          <p:cNvPr id="31800" name="Line 106">
            <a:extLst>
              <a:ext uri="{FF2B5EF4-FFF2-40B4-BE49-F238E27FC236}">
                <a16:creationId xmlns:a16="http://schemas.microsoft.com/office/drawing/2014/main" id="{E2DDA4C3-23E3-4A97-8497-EAABAB5E9225}"/>
              </a:ext>
            </a:extLst>
          </p:cNvPr>
          <p:cNvSpPr>
            <a:spLocks noChangeShapeType="1"/>
          </p:cNvSpPr>
          <p:nvPr/>
        </p:nvSpPr>
        <p:spPr bwMode="auto">
          <a:xfrm flipH="1" flipV="1">
            <a:off x="4887913" y="1601788"/>
            <a:ext cx="847725" cy="0"/>
          </a:xfrm>
          <a:prstGeom prst="line">
            <a:avLst/>
          </a:prstGeom>
          <a:noFill/>
          <a:ln w="19050">
            <a:solidFill>
              <a:srgbClr val="0000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01" name="Line 107">
            <a:extLst>
              <a:ext uri="{FF2B5EF4-FFF2-40B4-BE49-F238E27FC236}">
                <a16:creationId xmlns:a16="http://schemas.microsoft.com/office/drawing/2014/main" id="{19F27E8E-673B-4853-B1A9-1CAB4D680F7E}"/>
              </a:ext>
            </a:extLst>
          </p:cNvPr>
          <p:cNvSpPr>
            <a:spLocks noChangeShapeType="1"/>
          </p:cNvSpPr>
          <p:nvPr/>
        </p:nvSpPr>
        <p:spPr bwMode="auto">
          <a:xfrm>
            <a:off x="809625" y="4781550"/>
            <a:ext cx="2000250" cy="247650"/>
          </a:xfrm>
          <a:prstGeom prst="line">
            <a:avLst/>
          </a:prstGeom>
          <a:noFill/>
          <a:ln w="19050">
            <a:solidFill>
              <a:srgbClr val="FF0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02" name="Text Box 109">
            <a:extLst>
              <a:ext uri="{FF2B5EF4-FFF2-40B4-BE49-F238E27FC236}">
                <a16:creationId xmlns:a16="http://schemas.microsoft.com/office/drawing/2014/main" id="{9BC3428A-8EB8-4C80-8DDA-A28DE5BA04A1}"/>
              </a:ext>
            </a:extLst>
          </p:cNvPr>
          <p:cNvSpPr txBox="1">
            <a:spLocks noChangeArrowheads="1"/>
          </p:cNvSpPr>
          <p:nvPr/>
        </p:nvSpPr>
        <p:spPr bwMode="auto">
          <a:xfrm>
            <a:off x="3313113" y="4225925"/>
            <a:ext cx="233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t>i</a:t>
            </a:r>
          </a:p>
        </p:txBody>
      </p:sp>
      <p:sp>
        <p:nvSpPr>
          <p:cNvPr id="31803" name="Line 110">
            <a:extLst>
              <a:ext uri="{FF2B5EF4-FFF2-40B4-BE49-F238E27FC236}">
                <a16:creationId xmlns:a16="http://schemas.microsoft.com/office/drawing/2014/main" id="{EA4C2AE5-D0EA-44A9-9AFB-95AC234C657D}"/>
              </a:ext>
            </a:extLst>
          </p:cNvPr>
          <p:cNvSpPr>
            <a:spLocks noChangeShapeType="1"/>
          </p:cNvSpPr>
          <p:nvPr/>
        </p:nvSpPr>
        <p:spPr bwMode="auto">
          <a:xfrm rot="5400000" flipH="1">
            <a:off x="3019426" y="3962400"/>
            <a:ext cx="361950" cy="339725"/>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04" name="Line 111">
            <a:extLst>
              <a:ext uri="{FF2B5EF4-FFF2-40B4-BE49-F238E27FC236}">
                <a16:creationId xmlns:a16="http://schemas.microsoft.com/office/drawing/2014/main" id="{466FB22C-D5AC-417A-AC2E-368B9419FEDB}"/>
              </a:ext>
            </a:extLst>
          </p:cNvPr>
          <p:cNvSpPr>
            <a:spLocks noChangeShapeType="1"/>
          </p:cNvSpPr>
          <p:nvPr/>
        </p:nvSpPr>
        <p:spPr bwMode="auto">
          <a:xfrm>
            <a:off x="809625" y="4781550"/>
            <a:ext cx="4257675" cy="24765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05" name="Text Box 112">
            <a:extLst>
              <a:ext uri="{FF2B5EF4-FFF2-40B4-BE49-F238E27FC236}">
                <a16:creationId xmlns:a16="http://schemas.microsoft.com/office/drawing/2014/main" id="{23C89736-3A87-4C24-A436-154EFB70B7A8}"/>
              </a:ext>
            </a:extLst>
          </p:cNvPr>
          <p:cNvSpPr txBox="1">
            <a:spLocks noChangeArrowheads="1"/>
          </p:cNvSpPr>
          <p:nvPr/>
        </p:nvSpPr>
        <p:spPr bwMode="auto">
          <a:xfrm>
            <a:off x="2543175" y="4398963"/>
            <a:ext cx="19875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b="0" i="1"/>
              <a:t>No children for node i </a:t>
            </a:r>
            <a:r>
              <a:rPr lang="tr-TR" altLang="en-US" sz="1400"/>
              <a:t>!!!</a:t>
            </a:r>
          </a:p>
        </p:txBody>
      </p:sp>
      <p:sp>
        <p:nvSpPr>
          <p:cNvPr id="31806" name="Freeform 114">
            <a:extLst>
              <a:ext uri="{FF2B5EF4-FFF2-40B4-BE49-F238E27FC236}">
                <a16:creationId xmlns:a16="http://schemas.microsoft.com/office/drawing/2014/main" id="{091A4C8E-BC68-4941-B0DE-76F5E303D228}"/>
              </a:ext>
            </a:extLst>
          </p:cNvPr>
          <p:cNvSpPr>
            <a:spLocks/>
          </p:cNvSpPr>
          <p:nvPr/>
        </p:nvSpPr>
        <p:spPr bwMode="auto">
          <a:xfrm>
            <a:off x="1838325" y="3829050"/>
            <a:ext cx="838200" cy="504825"/>
          </a:xfrm>
          <a:custGeom>
            <a:avLst/>
            <a:gdLst>
              <a:gd name="T0" fmla="*/ 0 w 528"/>
              <a:gd name="T1" fmla="*/ 801409688 h 318"/>
              <a:gd name="T2" fmla="*/ 468749063 w 528"/>
              <a:gd name="T3" fmla="*/ 393144375 h 318"/>
              <a:gd name="T4" fmla="*/ 1330642500 w 528"/>
              <a:gd name="T5" fmla="*/ 0 h 318"/>
              <a:gd name="T6" fmla="*/ 0 60000 65536"/>
              <a:gd name="T7" fmla="*/ 0 60000 65536"/>
              <a:gd name="T8" fmla="*/ 0 60000 65536"/>
            </a:gdLst>
            <a:ahLst/>
            <a:cxnLst>
              <a:cxn ang="T6">
                <a:pos x="T0" y="T1"/>
              </a:cxn>
              <a:cxn ang="T7">
                <a:pos x="T2" y="T3"/>
              </a:cxn>
              <a:cxn ang="T8">
                <a:pos x="T4" y="T5"/>
              </a:cxn>
            </a:cxnLst>
            <a:rect l="0" t="0" r="r" b="b"/>
            <a:pathLst>
              <a:path w="528" h="318">
                <a:moveTo>
                  <a:pt x="0" y="318"/>
                </a:moveTo>
                <a:cubicBezTo>
                  <a:pt x="49" y="263"/>
                  <a:pt x="98" y="209"/>
                  <a:pt x="186" y="156"/>
                </a:cubicBezTo>
                <a:cubicBezTo>
                  <a:pt x="274" y="103"/>
                  <a:pt x="470" y="28"/>
                  <a:pt x="528" y="0"/>
                </a:cubicBezTo>
              </a:path>
            </a:pathLst>
          </a:custGeom>
          <a:noFill/>
          <a:ln w="25400">
            <a:solidFill>
              <a:srgbClr val="FF0000"/>
            </a:solidFill>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07" name="Text Box 115">
            <a:extLst>
              <a:ext uri="{FF2B5EF4-FFF2-40B4-BE49-F238E27FC236}">
                <a16:creationId xmlns:a16="http://schemas.microsoft.com/office/drawing/2014/main" id="{875C99BA-4DA6-476D-96F6-95D250B1C804}"/>
              </a:ext>
            </a:extLst>
          </p:cNvPr>
          <p:cNvSpPr txBox="1">
            <a:spLocks noChangeArrowheads="1"/>
          </p:cNvSpPr>
          <p:nvPr/>
        </p:nvSpPr>
        <p:spPr bwMode="auto">
          <a:xfrm>
            <a:off x="7432675" y="638016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200"/>
              <a:t>null</a:t>
            </a:r>
          </a:p>
        </p:txBody>
      </p:sp>
      <p:sp>
        <p:nvSpPr>
          <p:cNvPr id="31808" name="Freeform 116">
            <a:extLst>
              <a:ext uri="{FF2B5EF4-FFF2-40B4-BE49-F238E27FC236}">
                <a16:creationId xmlns:a16="http://schemas.microsoft.com/office/drawing/2014/main" id="{EC53AA4A-0430-4A50-98C8-292213E1BD0B}"/>
              </a:ext>
            </a:extLst>
          </p:cNvPr>
          <p:cNvSpPr>
            <a:spLocks/>
          </p:cNvSpPr>
          <p:nvPr/>
        </p:nvSpPr>
        <p:spPr bwMode="auto">
          <a:xfrm>
            <a:off x="5191125" y="5743575"/>
            <a:ext cx="3419475" cy="287338"/>
          </a:xfrm>
          <a:custGeom>
            <a:avLst/>
            <a:gdLst>
              <a:gd name="T0" fmla="*/ 2147483646 w 2154"/>
              <a:gd name="T1" fmla="*/ 0 h 181"/>
              <a:gd name="T2" fmla="*/ 2147483646 w 2154"/>
              <a:gd name="T3" fmla="*/ 453628914 h 181"/>
              <a:gd name="T4" fmla="*/ 0 w 2154"/>
              <a:gd name="T5" fmla="*/ 15120964 h 181"/>
              <a:gd name="T6" fmla="*/ 0 60000 65536"/>
              <a:gd name="T7" fmla="*/ 0 60000 65536"/>
              <a:gd name="T8" fmla="*/ 0 60000 65536"/>
            </a:gdLst>
            <a:ahLst/>
            <a:cxnLst>
              <a:cxn ang="T6">
                <a:pos x="T0" y="T1"/>
              </a:cxn>
              <a:cxn ang="T7">
                <a:pos x="T2" y="T3"/>
              </a:cxn>
              <a:cxn ang="T8">
                <a:pos x="T4" y="T5"/>
              </a:cxn>
            </a:cxnLst>
            <a:rect l="0" t="0" r="r" b="b"/>
            <a:pathLst>
              <a:path w="2154" h="181">
                <a:moveTo>
                  <a:pt x="2154" y="0"/>
                </a:moveTo>
                <a:cubicBezTo>
                  <a:pt x="1694" y="89"/>
                  <a:pt x="1235" y="179"/>
                  <a:pt x="876" y="180"/>
                </a:cubicBezTo>
                <a:cubicBezTo>
                  <a:pt x="517" y="181"/>
                  <a:pt x="258" y="93"/>
                  <a:pt x="0" y="6"/>
                </a:cubicBezTo>
              </a:path>
            </a:pathLst>
          </a:custGeom>
          <a:noFill/>
          <a:ln w="25400" cap="flat">
            <a:solidFill>
              <a:srgbClr val="FF0000"/>
            </a:solidFill>
            <a:prstDash val="solid"/>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Veri Yer Tutucusu 3">
            <a:extLst>
              <a:ext uri="{FF2B5EF4-FFF2-40B4-BE49-F238E27FC236}">
                <a16:creationId xmlns:a16="http://schemas.microsoft.com/office/drawing/2014/main" id="{D4ADB6EF-78BC-404E-8007-D99225C66707}"/>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C8DE964-8C65-4DC9-ABF5-2361C53477DB}" type="datetime4">
              <a:rPr lang="en-US" altLang="en-US" sz="1400" smtClean="0"/>
              <a:pPr>
                <a:spcBef>
                  <a:spcPct val="0"/>
                </a:spcBef>
                <a:buFontTx/>
                <a:buNone/>
              </a:pPr>
              <a:t>December 14, 2024</a:t>
            </a:fld>
            <a:endParaRPr lang="en-US" altLang="en-US" sz="1400"/>
          </a:p>
        </p:txBody>
      </p:sp>
      <p:sp>
        <p:nvSpPr>
          <p:cNvPr id="32771" name="Alt Bilgi Yer Tutucusu 4">
            <a:extLst>
              <a:ext uri="{FF2B5EF4-FFF2-40B4-BE49-F238E27FC236}">
                <a16:creationId xmlns:a16="http://schemas.microsoft.com/office/drawing/2014/main" id="{4D81FD0A-17E2-48F3-97F7-84CE26FA27F6}"/>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32772" name="Slayt Numarası Yer Tutucusu 5">
            <a:extLst>
              <a:ext uri="{FF2B5EF4-FFF2-40B4-BE49-F238E27FC236}">
                <a16:creationId xmlns:a16="http://schemas.microsoft.com/office/drawing/2014/main" id="{87869D9F-EDCF-4937-A1EA-9457C1E702D9}"/>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CB22149-BD26-41EB-BF2F-D8E249716D0E}" type="slidenum">
              <a:rPr lang="en-US" altLang="en-US" sz="1400" smtClean="0"/>
              <a:pPr>
                <a:spcBef>
                  <a:spcPct val="0"/>
                </a:spcBef>
                <a:buFontTx/>
                <a:buNone/>
              </a:pPr>
              <a:t>28</a:t>
            </a:fld>
            <a:endParaRPr lang="en-US" altLang="en-US" sz="1400"/>
          </a:p>
        </p:txBody>
      </p:sp>
      <p:sp>
        <p:nvSpPr>
          <p:cNvPr id="32773" name="Rectangle 5">
            <a:extLst>
              <a:ext uri="{FF2B5EF4-FFF2-40B4-BE49-F238E27FC236}">
                <a16:creationId xmlns:a16="http://schemas.microsoft.com/office/drawing/2014/main" id="{EA0F3577-83DB-4E81-9519-A7F50CE75298}"/>
              </a:ext>
            </a:extLst>
          </p:cNvPr>
          <p:cNvSpPr>
            <a:spLocks noGrp="1" noChangeArrowheads="1"/>
          </p:cNvSpPr>
          <p:nvPr>
            <p:ph type="title"/>
          </p:nvPr>
        </p:nvSpPr>
        <p:spPr/>
        <p:txBody>
          <a:bodyPr/>
          <a:lstStyle/>
          <a:p>
            <a:pPr eaLnBrk="1" hangingPunct="1"/>
            <a:r>
              <a:rPr lang="tr-TR" altLang="en-US" i="1"/>
              <a:t>8 Removed!</a:t>
            </a:r>
            <a:endParaRPr lang="en-US" altLang="en-US" i="1"/>
          </a:p>
        </p:txBody>
      </p:sp>
      <p:sp>
        <p:nvSpPr>
          <p:cNvPr id="32774" name="Oval 6">
            <a:extLst>
              <a:ext uri="{FF2B5EF4-FFF2-40B4-BE49-F238E27FC236}">
                <a16:creationId xmlns:a16="http://schemas.microsoft.com/office/drawing/2014/main" id="{BDC4BDE6-2EE6-4E6D-9BEE-9667347515C6}"/>
              </a:ext>
            </a:extLst>
          </p:cNvPr>
          <p:cNvSpPr>
            <a:spLocks noChangeArrowheads="1"/>
          </p:cNvSpPr>
          <p:nvPr/>
        </p:nvSpPr>
        <p:spPr bwMode="auto">
          <a:xfrm>
            <a:off x="4318000" y="1438275"/>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32775" name="Oval 7">
            <a:extLst>
              <a:ext uri="{FF2B5EF4-FFF2-40B4-BE49-F238E27FC236}">
                <a16:creationId xmlns:a16="http://schemas.microsoft.com/office/drawing/2014/main" id="{28EEDE93-95A5-4A00-A47B-ACD08E2D6C0B}"/>
              </a:ext>
            </a:extLst>
          </p:cNvPr>
          <p:cNvSpPr>
            <a:spLocks noChangeArrowheads="1"/>
          </p:cNvSpPr>
          <p:nvPr/>
        </p:nvSpPr>
        <p:spPr bwMode="auto">
          <a:xfrm>
            <a:off x="2159000" y="2159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32776" name="Oval 8">
            <a:extLst>
              <a:ext uri="{FF2B5EF4-FFF2-40B4-BE49-F238E27FC236}">
                <a16:creationId xmlns:a16="http://schemas.microsoft.com/office/drawing/2014/main" id="{234AF852-670E-46AD-AAE8-2CAE54F7DCDC}"/>
              </a:ext>
            </a:extLst>
          </p:cNvPr>
          <p:cNvSpPr>
            <a:spLocks noChangeArrowheads="1"/>
          </p:cNvSpPr>
          <p:nvPr/>
        </p:nvSpPr>
        <p:spPr bwMode="auto">
          <a:xfrm>
            <a:off x="6477000" y="2159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32777" name="Oval 9">
            <a:extLst>
              <a:ext uri="{FF2B5EF4-FFF2-40B4-BE49-F238E27FC236}">
                <a16:creationId xmlns:a16="http://schemas.microsoft.com/office/drawing/2014/main" id="{53140E01-8047-4C7D-88BE-D32007314C93}"/>
              </a:ext>
            </a:extLst>
          </p:cNvPr>
          <p:cNvSpPr>
            <a:spLocks noChangeArrowheads="1"/>
          </p:cNvSpPr>
          <p:nvPr/>
        </p:nvSpPr>
        <p:spPr bwMode="auto">
          <a:xfrm>
            <a:off x="1079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32778" name="Oval 10">
            <a:extLst>
              <a:ext uri="{FF2B5EF4-FFF2-40B4-BE49-F238E27FC236}">
                <a16:creationId xmlns:a16="http://schemas.microsoft.com/office/drawing/2014/main" id="{5FC4DC84-E306-4F58-AC7B-407889D7A2E6}"/>
              </a:ext>
            </a:extLst>
          </p:cNvPr>
          <p:cNvSpPr>
            <a:spLocks noChangeArrowheads="1"/>
          </p:cNvSpPr>
          <p:nvPr/>
        </p:nvSpPr>
        <p:spPr bwMode="auto">
          <a:xfrm>
            <a:off x="3238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32779" name="Oval 11">
            <a:extLst>
              <a:ext uri="{FF2B5EF4-FFF2-40B4-BE49-F238E27FC236}">
                <a16:creationId xmlns:a16="http://schemas.microsoft.com/office/drawing/2014/main" id="{DFEB4CCD-8398-46C3-9F15-207EE5F6EF34}"/>
              </a:ext>
            </a:extLst>
          </p:cNvPr>
          <p:cNvSpPr>
            <a:spLocks noChangeArrowheads="1"/>
          </p:cNvSpPr>
          <p:nvPr/>
        </p:nvSpPr>
        <p:spPr bwMode="auto">
          <a:xfrm>
            <a:off x="5397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27</a:t>
            </a:r>
          </a:p>
        </p:txBody>
      </p:sp>
      <p:sp>
        <p:nvSpPr>
          <p:cNvPr id="32780" name="Oval 12">
            <a:extLst>
              <a:ext uri="{FF2B5EF4-FFF2-40B4-BE49-F238E27FC236}">
                <a16:creationId xmlns:a16="http://schemas.microsoft.com/office/drawing/2014/main" id="{2CB2B4B1-C39C-47C3-9502-6F78C24B4E24}"/>
              </a:ext>
            </a:extLst>
          </p:cNvPr>
          <p:cNvSpPr>
            <a:spLocks noChangeArrowheads="1"/>
          </p:cNvSpPr>
          <p:nvPr/>
        </p:nvSpPr>
        <p:spPr bwMode="auto">
          <a:xfrm>
            <a:off x="7556500" y="2878138"/>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23</a:t>
            </a:r>
          </a:p>
        </p:txBody>
      </p:sp>
      <p:sp>
        <p:nvSpPr>
          <p:cNvPr id="32781" name="Oval 13">
            <a:extLst>
              <a:ext uri="{FF2B5EF4-FFF2-40B4-BE49-F238E27FC236}">
                <a16:creationId xmlns:a16="http://schemas.microsoft.com/office/drawing/2014/main" id="{A3FF6EFB-3059-41D5-9112-29A9EAA61275}"/>
              </a:ext>
            </a:extLst>
          </p:cNvPr>
          <p:cNvSpPr>
            <a:spLocks noChangeArrowheads="1"/>
          </p:cNvSpPr>
          <p:nvPr/>
        </p:nvSpPr>
        <p:spPr bwMode="auto">
          <a:xfrm>
            <a:off x="539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92</a:t>
            </a:r>
          </a:p>
        </p:txBody>
      </p:sp>
      <p:sp>
        <p:nvSpPr>
          <p:cNvPr id="32782" name="Oval 14">
            <a:extLst>
              <a:ext uri="{FF2B5EF4-FFF2-40B4-BE49-F238E27FC236}">
                <a16:creationId xmlns:a16="http://schemas.microsoft.com/office/drawing/2014/main" id="{EC351C5F-6BDE-4A21-A734-769467C0EAA9}"/>
              </a:ext>
            </a:extLst>
          </p:cNvPr>
          <p:cNvSpPr>
            <a:spLocks noChangeArrowheads="1"/>
          </p:cNvSpPr>
          <p:nvPr/>
        </p:nvSpPr>
        <p:spPr bwMode="auto">
          <a:xfrm>
            <a:off x="1619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93</a:t>
            </a:r>
          </a:p>
        </p:txBody>
      </p:sp>
      <p:sp>
        <p:nvSpPr>
          <p:cNvPr id="32783" name="Oval 15">
            <a:extLst>
              <a:ext uri="{FF2B5EF4-FFF2-40B4-BE49-F238E27FC236}">
                <a16:creationId xmlns:a16="http://schemas.microsoft.com/office/drawing/2014/main" id="{AA397E62-DD0C-49DC-9A5C-CC663053AB6B}"/>
              </a:ext>
            </a:extLst>
          </p:cNvPr>
          <p:cNvSpPr>
            <a:spLocks noChangeArrowheads="1"/>
          </p:cNvSpPr>
          <p:nvPr/>
        </p:nvSpPr>
        <p:spPr bwMode="auto">
          <a:xfrm>
            <a:off x="2698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95</a:t>
            </a:r>
          </a:p>
        </p:txBody>
      </p:sp>
      <p:sp>
        <p:nvSpPr>
          <p:cNvPr id="32784" name="Oval 16">
            <a:extLst>
              <a:ext uri="{FF2B5EF4-FFF2-40B4-BE49-F238E27FC236}">
                <a16:creationId xmlns:a16="http://schemas.microsoft.com/office/drawing/2014/main" id="{AE26416E-7C90-4731-A705-F6E0FD660B3B}"/>
              </a:ext>
            </a:extLst>
          </p:cNvPr>
          <p:cNvSpPr>
            <a:spLocks noChangeArrowheads="1"/>
          </p:cNvSpPr>
          <p:nvPr/>
        </p:nvSpPr>
        <p:spPr bwMode="auto">
          <a:xfrm>
            <a:off x="3778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116</a:t>
            </a:r>
          </a:p>
        </p:txBody>
      </p:sp>
      <p:sp>
        <p:nvSpPr>
          <p:cNvPr id="32785" name="Oval 17">
            <a:extLst>
              <a:ext uri="{FF2B5EF4-FFF2-40B4-BE49-F238E27FC236}">
                <a16:creationId xmlns:a16="http://schemas.microsoft.com/office/drawing/2014/main" id="{8F8EAADE-4726-4F05-8E9E-D2526C3DC4FB}"/>
              </a:ext>
            </a:extLst>
          </p:cNvPr>
          <p:cNvSpPr>
            <a:spLocks noChangeArrowheads="1"/>
          </p:cNvSpPr>
          <p:nvPr/>
        </p:nvSpPr>
        <p:spPr bwMode="auto">
          <a:xfrm>
            <a:off x="4857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32786" name="Oval 18">
            <a:extLst>
              <a:ext uri="{FF2B5EF4-FFF2-40B4-BE49-F238E27FC236}">
                <a16:creationId xmlns:a16="http://schemas.microsoft.com/office/drawing/2014/main" id="{DFE471A3-D335-489F-892B-D15986A4C704}"/>
              </a:ext>
            </a:extLst>
          </p:cNvPr>
          <p:cNvSpPr>
            <a:spLocks noChangeArrowheads="1"/>
          </p:cNvSpPr>
          <p:nvPr/>
        </p:nvSpPr>
        <p:spPr bwMode="auto">
          <a:xfrm>
            <a:off x="5937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32787" name="Oval 19">
            <a:extLst>
              <a:ext uri="{FF2B5EF4-FFF2-40B4-BE49-F238E27FC236}">
                <a16:creationId xmlns:a16="http://schemas.microsoft.com/office/drawing/2014/main" id="{76572490-BF44-4412-A8D1-B92B876ED4F2}"/>
              </a:ext>
            </a:extLst>
          </p:cNvPr>
          <p:cNvSpPr>
            <a:spLocks noChangeArrowheads="1"/>
          </p:cNvSpPr>
          <p:nvPr/>
        </p:nvSpPr>
        <p:spPr bwMode="auto">
          <a:xfrm>
            <a:off x="70167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34</a:t>
            </a:r>
          </a:p>
        </p:txBody>
      </p:sp>
      <p:sp>
        <p:nvSpPr>
          <p:cNvPr id="32788" name="Oval 20">
            <a:extLst>
              <a:ext uri="{FF2B5EF4-FFF2-40B4-BE49-F238E27FC236}">
                <a16:creationId xmlns:a16="http://schemas.microsoft.com/office/drawing/2014/main" id="{92E76B00-F4EF-48DA-BE96-CF4D7141070A}"/>
              </a:ext>
            </a:extLst>
          </p:cNvPr>
          <p:cNvSpPr>
            <a:spLocks noChangeArrowheads="1"/>
          </p:cNvSpPr>
          <p:nvPr/>
        </p:nvSpPr>
        <p:spPr bwMode="auto">
          <a:xfrm>
            <a:off x="8096250" y="3598863"/>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66</a:t>
            </a:r>
          </a:p>
        </p:txBody>
      </p:sp>
      <p:sp>
        <p:nvSpPr>
          <p:cNvPr id="32789" name="Oval 21">
            <a:extLst>
              <a:ext uri="{FF2B5EF4-FFF2-40B4-BE49-F238E27FC236}">
                <a16:creationId xmlns:a16="http://schemas.microsoft.com/office/drawing/2014/main" id="{A351C258-9B16-497E-BE1A-84E610AA8D52}"/>
              </a:ext>
            </a:extLst>
          </p:cNvPr>
          <p:cNvSpPr>
            <a:spLocks noChangeArrowheads="1"/>
          </p:cNvSpPr>
          <p:nvPr/>
        </p:nvSpPr>
        <p:spPr bwMode="auto">
          <a:xfrm>
            <a:off x="80962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p>
        </p:txBody>
      </p:sp>
      <p:sp>
        <p:nvSpPr>
          <p:cNvPr id="32790" name="Oval 22">
            <a:extLst>
              <a:ext uri="{FF2B5EF4-FFF2-40B4-BE49-F238E27FC236}">
                <a16:creationId xmlns:a16="http://schemas.microsoft.com/office/drawing/2014/main" id="{9A6E10B6-CD8D-449D-BBEC-596BC63FE27F}"/>
              </a:ext>
            </a:extLst>
          </p:cNvPr>
          <p:cNvSpPr>
            <a:spLocks noChangeArrowheads="1"/>
          </p:cNvSpPr>
          <p:nvPr/>
        </p:nvSpPr>
        <p:spPr bwMode="auto">
          <a:xfrm>
            <a:off x="269875" y="4318000"/>
            <a:ext cx="514350" cy="323850"/>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111</a:t>
            </a:r>
          </a:p>
        </p:txBody>
      </p:sp>
      <p:cxnSp>
        <p:nvCxnSpPr>
          <p:cNvPr id="32791" name="AutoShape 23">
            <a:extLst>
              <a:ext uri="{FF2B5EF4-FFF2-40B4-BE49-F238E27FC236}">
                <a16:creationId xmlns:a16="http://schemas.microsoft.com/office/drawing/2014/main" id="{41F3306A-469C-4617-A6F7-63D00875ADD5}"/>
              </a:ext>
            </a:extLst>
          </p:cNvPr>
          <p:cNvCxnSpPr>
            <a:cxnSpLocks noChangeShapeType="1"/>
            <a:stCxn id="32774" idx="4"/>
            <a:endCxn id="32775" idx="0"/>
          </p:cNvCxnSpPr>
          <p:nvPr/>
        </p:nvCxnSpPr>
        <p:spPr bwMode="auto">
          <a:xfrm flipH="1">
            <a:off x="2416175" y="1762125"/>
            <a:ext cx="215900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92" name="AutoShape 24">
            <a:extLst>
              <a:ext uri="{FF2B5EF4-FFF2-40B4-BE49-F238E27FC236}">
                <a16:creationId xmlns:a16="http://schemas.microsoft.com/office/drawing/2014/main" id="{86AB4339-627B-40BB-B360-DDCDEB961946}"/>
              </a:ext>
            </a:extLst>
          </p:cNvPr>
          <p:cNvCxnSpPr>
            <a:cxnSpLocks noChangeShapeType="1"/>
            <a:stCxn id="32774" idx="4"/>
            <a:endCxn id="32776" idx="0"/>
          </p:cNvCxnSpPr>
          <p:nvPr/>
        </p:nvCxnSpPr>
        <p:spPr bwMode="auto">
          <a:xfrm>
            <a:off x="4575175" y="1762125"/>
            <a:ext cx="215900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93" name="AutoShape 25">
            <a:extLst>
              <a:ext uri="{FF2B5EF4-FFF2-40B4-BE49-F238E27FC236}">
                <a16:creationId xmlns:a16="http://schemas.microsoft.com/office/drawing/2014/main" id="{8405AC16-66AB-46FD-A5DD-2C942A9CC7E6}"/>
              </a:ext>
            </a:extLst>
          </p:cNvPr>
          <p:cNvCxnSpPr>
            <a:cxnSpLocks noChangeShapeType="1"/>
            <a:stCxn id="32775" idx="4"/>
            <a:endCxn id="32777" idx="0"/>
          </p:cNvCxnSpPr>
          <p:nvPr/>
        </p:nvCxnSpPr>
        <p:spPr bwMode="auto">
          <a:xfrm flipH="1">
            <a:off x="13366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94" name="AutoShape 26">
            <a:extLst>
              <a:ext uri="{FF2B5EF4-FFF2-40B4-BE49-F238E27FC236}">
                <a16:creationId xmlns:a16="http://schemas.microsoft.com/office/drawing/2014/main" id="{19DA5F09-FAE2-4E28-BE05-F75E8418F8EC}"/>
              </a:ext>
            </a:extLst>
          </p:cNvPr>
          <p:cNvCxnSpPr>
            <a:cxnSpLocks noChangeShapeType="1"/>
            <a:stCxn id="32775" idx="4"/>
            <a:endCxn id="32778" idx="0"/>
          </p:cNvCxnSpPr>
          <p:nvPr/>
        </p:nvCxnSpPr>
        <p:spPr bwMode="auto">
          <a:xfrm>
            <a:off x="24161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95" name="AutoShape 27">
            <a:extLst>
              <a:ext uri="{FF2B5EF4-FFF2-40B4-BE49-F238E27FC236}">
                <a16:creationId xmlns:a16="http://schemas.microsoft.com/office/drawing/2014/main" id="{CE33FEBB-BB71-4E16-B0ED-BA87EE17A117}"/>
              </a:ext>
            </a:extLst>
          </p:cNvPr>
          <p:cNvCxnSpPr>
            <a:cxnSpLocks noChangeShapeType="1"/>
            <a:stCxn id="32776" idx="4"/>
            <a:endCxn id="32779" idx="0"/>
          </p:cNvCxnSpPr>
          <p:nvPr/>
        </p:nvCxnSpPr>
        <p:spPr bwMode="auto">
          <a:xfrm flipH="1">
            <a:off x="56546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96" name="AutoShape 28">
            <a:extLst>
              <a:ext uri="{FF2B5EF4-FFF2-40B4-BE49-F238E27FC236}">
                <a16:creationId xmlns:a16="http://schemas.microsoft.com/office/drawing/2014/main" id="{A63B6EFF-F497-4573-B5EA-C77318BA14B6}"/>
              </a:ext>
            </a:extLst>
          </p:cNvPr>
          <p:cNvCxnSpPr>
            <a:cxnSpLocks noChangeShapeType="1"/>
            <a:stCxn id="32776" idx="4"/>
            <a:endCxn id="32780" idx="0"/>
          </p:cNvCxnSpPr>
          <p:nvPr/>
        </p:nvCxnSpPr>
        <p:spPr bwMode="auto">
          <a:xfrm>
            <a:off x="6734175" y="2482850"/>
            <a:ext cx="1079500" cy="3952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97" name="AutoShape 29">
            <a:extLst>
              <a:ext uri="{FF2B5EF4-FFF2-40B4-BE49-F238E27FC236}">
                <a16:creationId xmlns:a16="http://schemas.microsoft.com/office/drawing/2014/main" id="{9D4500D3-B3C7-4675-84B0-55F2ACA2CE63}"/>
              </a:ext>
            </a:extLst>
          </p:cNvPr>
          <p:cNvCxnSpPr>
            <a:cxnSpLocks noChangeShapeType="1"/>
            <a:stCxn id="32777" idx="4"/>
            <a:endCxn id="32781" idx="0"/>
          </p:cNvCxnSpPr>
          <p:nvPr/>
        </p:nvCxnSpPr>
        <p:spPr bwMode="auto">
          <a:xfrm flipH="1">
            <a:off x="796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98" name="AutoShape 30">
            <a:extLst>
              <a:ext uri="{FF2B5EF4-FFF2-40B4-BE49-F238E27FC236}">
                <a16:creationId xmlns:a16="http://schemas.microsoft.com/office/drawing/2014/main" id="{E6D2A5D4-8CDE-48A1-B241-41D42B992BC5}"/>
              </a:ext>
            </a:extLst>
          </p:cNvPr>
          <p:cNvCxnSpPr>
            <a:cxnSpLocks noChangeShapeType="1"/>
            <a:stCxn id="32778" idx="4"/>
            <a:endCxn id="32783" idx="0"/>
          </p:cNvCxnSpPr>
          <p:nvPr/>
        </p:nvCxnSpPr>
        <p:spPr bwMode="auto">
          <a:xfrm flipH="1">
            <a:off x="2955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99" name="AutoShape 31">
            <a:extLst>
              <a:ext uri="{FF2B5EF4-FFF2-40B4-BE49-F238E27FC236}">
                <a16:creationId xmlns:a16="http://schemas.microsoft.com/office/drawing/2014/main" id="{7FE1E3AD-A52F-4383-BB1E-87376D4D241A}"/>
              </a:ext>
            </a:extLst>
          </p:cNvPr>
          <p:cNvCxnSpPr>
            <a:cxnSpLocks noChangeShapeType="1"/>
            <a:stCxn id="32779" idx="4"/>
            <a:endCxn id="32785" idx="0"/>
          </p:cNvCxnSpPr>
          <p:nvPr/>
        </p:nvCxnSpPr>
        <p:spPr bwMode="auto">
          <a:xfrm flipH="1">
            <a:off x="5114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00" name="AutoShape 32">
            <a:extLst>
              <a:ext uri="{FF2B5EF4-FFF2-40B4-BE49-F238E27FC236}">
                <a16:creationId xmlns:a16="http://schemas.microsoft.com/office/drawing/2014/main" id="{21D1E15F-48D5-44B0-B870-8B312334290C}"/>
              </a:ext>
            </a:extLst>
          </p:cNvPr>
          <p:cNvCxnSpPr>
            <a:cxnSpLocks noChangeShapeType="1"/>
            <a:stCxn id="32780" idx="4"/>
            <a:endCxn id="32787" idx="0"/>
          </p:cNvCxnSpPr>
          <p:nvPr/>
        </p:nvCxnSpPr>
        <p:spPr bwMode="auto">
          <a:xfrm flipH="1">
            <a:off x="727392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01" name="AutoShape 33">
            <a:extLst>
              <a:ext uri="{FF2B5EF4-FFF2-40B4-BE49-F238E27FC236}">
                <a16:creationId xmlns:a16="http://schemas.microsoft.com/office/drawing/2014/main" id="{81001FD1-AB26-4D59-86B3-F47F9E38CC8A}"/>
              </a:ext>
            </a:extLst>
          </p:cNvPr>
          <p:cNvCxnSpPr>
            <a:cxnSpLocks noChangeShapeType="1"/>
            <a:stCxn id="32777" idx="4"/>
            <a:endCxn id="32782" idx="0"/>
          </p:cNvCxnSpPr>
          <p:nvPr/>
        </p:nvCxnSpPr>
        <p:spPr bwMode="auto">
          <a:xfrm>
            <a:off x="1336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02" name="AutoShape 34">
            <a:extLst>
              <a:ext uri="{FF2B5EF4-FFF2-40B4-BE49-F238E27FC236}">
                <a16:creationId xmlns:a16="http://schemas.microsoft.com/office/drawing/2014/main" id="{5A17197A-4391-4A0B-8798-BF145B71BB51}"/>
              </a:ext>
            </a:extLst>
          </p:cNvPr>
          <p:cNvCxnSpPr>
            <a:cxnSpLocks noChangeShapeType="1"/>
            <a:stCxn id="32780" idx="4"/>
            <a:endCxn id="32788" idx="0"/>
          </p:cNvCxnSpPr>
          <p:nvPr/>
        </p:nvCxnSpPr>
        <p:spPr bwMode="auto">
          <a:xfrm>
            <a:off x="7813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03" name="AutoShape 35">
            <a:extLst>
              <a:ext uri="{FF2B5EF4-FFF2-40B4-BE49-F238E27FC236}">
                <a16:creationId xmlns:a16="http://schemas.microsoft.com/office/drawing/2014/main" id="{BDAD78A8-B48A-4EBB-924C-5E526A769B33}"/>
              </a:ext>
            </a:extLst>
          </p:cNvPr>
          <p:cNvCxnSpPr>
            <a:cxnSpLocks noChangeShapeType="1"/>
            <a:stCxn id="32779" idx="4"/>
            <a:endCxn id="32786" idx="0"/>
          </p:cNvCxnSpPr>
          <p:nvPr/>
        </p:nvCxnSpPr>
        <p:spPr bwMode="auto">
          <a:xfrm>
            <a:off x="5654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04" name="AutoShape 36">
            <a:extLst>
              <a:ext uri="{FF2B5EF4-FFF2-40B4-BE49-F238E27FC236}">
                <a16:creationId xmlns:a16="http://schemas.microsoft.com/office/drawing/2014/main" id="{A56248E6-7CAD-4442-8B48-C3BF01C3004B}"/>
              </a:ext>
            </a:extLst>
          </p:cNvPr>
          <p:cNvCxnSpPr>
            <a:cxnSpLocks noChangeShapeType="1"/>
            <a:stCxn id="32778" idx="4"/>
            <a:endCxn id="32784" idx="0"/>
          </p:cNvCxnSpPr>
          <p:nvPr/>
        </p:nvCxnSpPr>
        <p:spPr bwMode="auto">
          <a:xfrm>
            <a:off x="3495675" y="3201988"/>
            <a:ext cx="539750"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05" name="AutoShape 37">
            <a:extLst>
              <a:ext uri="{FF2B5EF4-FFF2-40B4-BE49-F238E27FC236}">
                <a16:creationId xmlns:a16="http://schemas.microsoft.com/office/drawing/2014/main" id="{B9907DA8-1CF1-4CD6-A44E-4862EBBC15D2}"/>
              </a:ext>
            </a:extLst>
          </p:cNvPr>
          <p:cNvCxnSpPr>
            <a:cxnSpLocks noChangeShapeType="1"/>
            <a:stCxn id="32781" idx="4"/>
            <a:endCxn id="32790" idx="0"/>
          </p:cNvCxnSpPr>
          <p:nvPr/>
        </p:nvCxnSpPr>
        <p:spPr bwMode="auto">
          <a:xfrm flipH="1">
            <a:off x="527050"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06" name="AutoShape 38">
            <a:extLst>
              <a:ext uri="{FF2B5EF4-FFF2-40B4-BE49-F238E27FC236}">
                <a16:creationId xmlns:a16="http://schemas.microsoft.com/office/drawing/2014/main" id="{61AB1B9B-C5D5-4C08-A8E8-A1060377936F}"/>
              </a:ext>
            </a:extLst>
          </p:cNvPr>
          <p:cNvCxnSpPr>
            <a:cxnSpLocks noChangeShapeType="1"/>
            <a:stCxn id="32781" idx="4"/>
            <a:endCxn id="32789" idx="0"/>
          </p:cNvCxnSpPr>
          <p:nvPr/>
        </p:nvCxnSpPr>
        <p:spPr bwMode="auto">
          <a:xfrm>
            <a:off x="796925" y="3922713"/>
            <a:ext cx="269875" cy="3952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807" name="Group 39">
            <a:extLst>
              <a:ext uri="{FF2B5EF4-FFF2-40B4-BE49-F238E27FC236}">
                <a16:creationId xmlns:a16="http://schemas.microsoft.com/office/drawing/2014/main" id="{264FF161-13CC-4BC6-A56E-2D4F615A2BE3}"/>
              </a:ext>
            </a:extLst>
          </p:cNvPr>
          <p:cNvGrpSpPr>
            <a:grpSpLocks/>
          </p:cNvGrpSpPr>
          <p:nvPr/>
        </p:nvGrpSpPr>
        <p:grpSpPr bwMode="auto">
          <a:xfrm>
            <a:off x="361950" y="5397500"/>
            <a:ext cx="8543925" cy="361950"/>
            <a:chOff x="228" y="3400"/>
            <a:chExt cx="5382" cy="228"/>
          </a:xfrm>
        </p:grpSpPr>
        <p:grpSp>
          <p:nvGrpSpPr>
            <p:cNvPr id="32836" name="Group 40">
              <a:extLst>
                <a:ext uri="{FF2B5EF4-FFF2-40B4-BE49-F238E27FC236}">
                  <a16:creationId xmlns:a16="http://schemas.microsoft.com/office/drawing/2014/main" id="{8CA5996B-DCC2-444E-BE62-0BABC7768195}"/>
                </a:ext>
              </a:extLst>
            </p:cNvPr>
            <p:cNvGrpSpPr>
              <a:grpSpLocks/>
            </p:cNvGrpSpPr>
            <p:nvPr/>
          </p:nvGrpSpPr>
          <p:grpSpPr bwMode="auto">
            <a:xfrm>
              <a:off x="228" y="3400"/>
              <a:ext cx="2265" cy="228"/>
              <a:chOff x="228" y="3400"/>
              <a:chExt cx="2265" cy="228"/>
            </a:xfrm>
          </p:grpSpPr>
          <p:sp>
            <p:nvSpPr>
              <p:cNvPr id="32849" name="Rectangle 41">
                <a:extLst>
                  <a:ext uri="{FF2B5EF4-FFF2-40B4-BE49-F238E27FC236}">
                    <a16:creationId xmlns:a16="http://schemas.microsoft.com/office/drawing/2014/main" id="{662D0E07-EE2E-4B72-BD0B-B0E89728EFD5}"/>
                  </a:ext>
                </a:extLst>
              </p:cNvPr>
              <p:cNvSpPr>
                <a:spLocks noChangeArrowheads="1"/>
              </p:cNvSpPr>
              <p:nvPr/>
            </p:nvSpPr>
            <p:spPr bwMode="auto">
              <a:xfrm>
                <a:off x="228"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100"/>
                  <a:t>Empty</a:t>
                </a:r>
              </a:p>
            </p:txBody>
          </p:sp>
          <p:sp>
            <p:nvSpPr>
              <p:cNvPr id="32850" name="Rectangle 42">
                <a:extLst>
                  <a:ext uri="{FF2B5EF4-FFF2-40B4-BE49-F238E27FC236}">
                    <a16:creationId xmlns:a16="http://schemas.microsoft.com/office/drawing/2014/main" id="{BCC2E6DF-BBB8-4349-9673-1533ECCAA0D6}"/>
                  </a:ext>
                </a:extLst>
              </p:cNvPr>
              <p:cNvSpPr>
                <a:spLocks noChangeArrowheads="1"/>
              </p:cNvSpPr>
              <p:nvPr/>
            </p:nvSpPr>
            <p:spPr bwMode="auto">
              <a:xfrm>
                <a:off x="51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32851" name="Rectangle 43">
                <a:extLst>
                  <a:ext uri="{FF2B5EF4-FFF2-40B4-BE49-F238E27FC236}">
                    <a16:creationId xmlns:a16="http://schemas.microsoft.com/office/drawing/2014/main" id="{489DE695-0877-40DE-B52C-282056A12602}"/>
                  </a:ext>
                </a:extLst>
              </p:cNvPr>
              <p:cNvSpPr>
                <a:spLocks noChangeArrowheads="1"/>
              </p:cNvSpPr>
              <p:nvPr/>
            </p:nvSpPr>
            <p:spPr bwMode="auto">
              <a:xfrm>
                <a:off x="793"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32852" name="Rectangle 44">
                <a:extLst>
                  <a:ext uri="{FF2B5EF4-FFF2-40B4-BE49-F238E27FC236}">
                    <a16:creationId xmlns:a16="http://schemas.microsoft.com/office/drawing/2014/main" id="{2DAD98FE-0631-4AEE-A937-24687A876B20}"/>
                  </a:ext>
                </a:extLst>
              </p:cNvPr>
              <p:cNvSpPr>
                <a:spLocks noChangeArrowheads="1"/>
              </p:cNvSpPr>
              <p:nvPr/>
            </p:nvSpPr>
            <p:spPr bwMode="auto">
              <a:xfrm>
                <a:off x="107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32853" name="Rectangle 45">
                <a:extLst>
                  <a:ext uri="{FF2B5EF4-FFF2-40B4-BE49-F238E27FC236}">
                    <a16:creationId xmlns:a16="http://schemas.microsoft.com/office/drawing/2014/main" id="{8D81B479-4B13-48CB-A2CE-DD8FAB91F0DB}"/>
                  </a:ext>
                </a:extLst>
              </p:cNvPr>
              <p:cNvSpPr>
                <a:spLocks noChangeArrowheads="1"/>
              </p:cNvSpPr>
              <p:nvPr/>
            </p:nvSpPr>
            <p:spPr bwMode="auto">
              <a:xfrm>
                <a:off x="13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32854" name="Rectangle 46">
                <a:extLst>
                  <a:ext uri="{FF2B5EF4-FFF2-40B4-BE49-F238E27FC236}">
                    <a16:creationId xmlns:a16="http://schemas.microsoft.com/office/drawing/2014/main" id="{35F7214E-815A-4CDD-A433-53A29A5B506D}"/>
                  </a:ext>
                </a:extLst>
              </p:cNvPr>
              <p:cNvSpPr>
                <a:spLocks noChangeArrowheads="1"/>
              </p:cNvSpPr>
              <p:nvPr/>
            </p:nvSpPr>
            <p:spPr bwMode="auto">
              <a:xfrm>
                <a:off x="1643"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32855" name="Rectangle 47">
                <a:extLst>
                  <a:ext uri="{FF2B5EF4-FFF2-40B4-BE49-F238E27FC236}">
                    <a16:creationId xmlns:a16="http://schemas.microsoft.com/office/drawing/2014/main" id="{F1A3A7AD-1B99-4105-8C22-7355467E9424}"/>
                  </a:ext>
                </a:extLst>
              </p:cNvPr>
              <p:cNvSpPr>
                <a:spLocks noChangeArrowheads="1"/>
              </p:cNvSpPr>
              <p:nvPr/>
            </p:nvSpPr>
            <p:spPr bwMode="auto">
              <a:xfrm>
                <a:off x="192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27</a:t>
                </a:r>
              </a:p>
            </p:txBody>
          </p:sp>
          <p:sp>
            <p:nvSpPr>
              <p:cNvPr id="32856" name="Rectangle 48">
                <a:extLst>
                  <a:ext uri="{FF2B5EF4-FFF2-40B4-BE49-F238E27FC236}">
                    <a16:creationId xmlns:a16="http://schemas.microsoft.com/office/drawing/2014/main" id="{3917031E-A3A4-4EBE-8FA6-93E4CDD39ABA}"/>
                  </a:ext>
                </a:extLst>
              </p:cNvPr>
              <p:cNvSpPr>
                <a:spLocks noChangeArrowheads="1"/>
              </p:cNvSpPr>
              <p:nvPr/>
            </p:nvSpPr>
            <p:spPr bwMode="auto">
              <a:xfrm>
                <a:off x="2210"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23</a:t>
                </a:r>
              </a:p>
            </p:txBody>
          </p:sp>
        </p:grpSp>
        <p:sp>
          <p:nvSpPr>
            <p:cNvPr id="32837" name="Rectangle 49">
              <a:extLst>
                <a:ext uri="{FF2B5EF4-FFF2-40B4-BE49-F238E27FC236}">
                  <a16:creationId xmlns:a16="http://schemas.microsoft.com/office/drawing/2014/main" id="{BAE1A063-4916-4D42-B03C-69D472A8C79D}"/>
                </a:ext>
              </a:extLst>
            </p:cNvPr>
            <p:cNvSpPr>
              <a:spLocks noChangeArrowheads="1"/>
            </p:cNvSpPr>
            <p:nvPr/>
          </p:nvSpPr>
          <p:spPr bwMode="auto">
            <a:xfrm>
              <a:off x="47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111</a:t>
              </a:r>
            </a:p>
          </p:txBody>
        </p:sp>
        <p:sp>
          <p:nvSpPr>
            <p:cNvPr id="32838" name="Rectangle 50">
              <a:extLst>
                <a:ext uri="{FF2B5EF4-FFF2-40B4-BE49-F238E27FC236}">
                  <a16:creationId xmlns:a16="http://schemas.microsoft.com/office/drawing/2014/main" id="{050137E1-9F24-4CAB-92B4-44FF17047FD9}"/>
                </a:ext>
              </a:extLst>
            </p:cNvPr>
            <p:cNvSpPr>
              <a:spLocks noChangeArrowheads="1"/>
            </p:cNvSpPr>
            <p:nvPr/>
          </p:nvSpPr>
          <p:spPr bwMode="auto">
            <a:xfrm>
              <a:off x="5044"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p>
          </p:txBody>
        </p:sp>
        <p:sp>
          <p:nvSpPr>
            <p:cNvPr id="32839" name="Rectangle 51">
              <a:extLst>
                <a:ext uri="{FF2B5EF4-FFF2-40B4-BE49-F238E27FC236}">
                  <a16:creationId xmlns:a16="http://schemas.microsoft.com/office/drawing/2014/main" id="{AB56EF6C-CEB3-4716-8955-E784FD21A7E9}"/>
                </a:ext>
              </a:extLst>
            </p:cNvPr>
            <p:cNvSpPr>
              <a:spLocks noChangeArrowheads="1"/>
            </p:cNvSpPr>
            <p:nvPr/>
          </p:nvSpPr>
          <p:spPr bwMode="auto">
            <a:xfrm>
              <a:off x="5327"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grpSp>
          <p:nvGrpSpPr>
            <p:cNvPr id="32840" name="Group 52">
              <a:extLst>
                <a:ext uri="{FF2B5EF4-FFF2-40B4-BE49-F238E27FC236}">
                  <a16:creationId xmlns:a16="http://schemas.microsoft.com/office/drawing/2014/main" id="{E9A295EE-8F9E-473A-A1C2-7AE840C4059C}"/>
                </a:ext>
              </a:extLst>
            </p:cNvPr>
            <p:cNvGrpSpPr>
              <a:grpSpLocks/>
            </p:cNvGrpSpPr>
            <p:nvPr/>
          </p:nvGrpSpPr>
          <p:grpSpPr bwMode="auto">
            <a:xfrm>
              <a:off x="2493" y="3400"/>
              <a:ext cx="2265" cy="228"/>
              <a:chOff x="228" y="3400"/>
              <a:chExt cx="2265" cy="228"/>
            </a:xfrm>
          </p:grpSpPr>
          <p:sp>
            <p:nvSpPr>
              <p:cNvPr id="32841" name="Rectangle 53">
                <a:extLst>
                  <a:ext uri="{FF2B5EF4-FFF2-40B4-BE49-F238E27FC236}">
                    <a16:creationId xmlns:a16="http://schemas.microsoft.com/office/drawing/2014/main" id="{6CF42A8E-2C2F-4E51-9081-8DAFAD3509C6}"/>
                  </a:ext>
                </a:extLst>
              </p:cNvPr>
              <p:cNvSpPr>
                <a:spLocks noChangeArrowheads="1"/>
              </p:cNvSpPr>
              <p:nvPr/>
            </p:nvSpPr>
            <p:spPr bwMode="auto">
              <a:xfrm>
                <a:off x="228"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92</a:t>
                </a:r>
              </a:p>
            </p:txBody>
          </p:sp>
          <p:sp>
            <p:nvSpPr>
              <p:cNvPr id="32842" name="Rectangle 54">
                <a:extLst>
                  <a:ext uri="{FF2B5EF4-FFF2-40B4-BE49-F238E27FC236}">
                    <a16:creationId xmlns:a16="http://schemas.microsoft.com/office/drawing/2014/main" id="{2B018125-3C54-44F9-8228-1DED5F8D9F3F}"/>
                  </a:ext>
                </a:extLst>
              </p:cNvPr>
              <p:cNvSpPr>
                <a:spLocks noChangeArrowheads="1"/>
              </p:cNvSpPr>
              <p:nvPr/>
            </p:nvSpPr>
            <p:spPr bwMode="auto">
              <a:xfrm>
                <a:off x="51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93</a:t>
                </a:r>
              </a:p>
            </p:txBody>
          </p:sp>
          <p:sp>
            <p:nvSpPr>
              <p:cNvPr id="32843" name="Rectangle 55">
                <a:extLst>
                  <a:ext uri="{FF2B5EF4-FFF2-40B4-BE49-F238E27FC236}">
                    <a16:creationId xmlns:a16="http://schemas.microsoft.com/office/drawing/2014/main" id="{326A7933-6ECD-4B9D-AC74-8CBA159E0E24}"/>
                  </a:ext>
                </a:extLst>
              </p:cNvPr>
              <p:cNvSpPr>
                <a:spLocks noChangeArrowheads="1"/>
              </p:cNvSpPr>
              <p:nvPr/>
            </p:nvSpPr>
            <p:spPr bwMode="auto">
              <a:xfrm>
                <a:off x="793"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95</a:t>
                </a:r>
              </a:p>
            </p:txBody>
          </p:sp>
          <p:sp>
            <p:nvSpPr>
              <p:cNvPr id="32844" name="Rectangle 56">
                <a:extLst>
                  <a:ext uri="{FF2B5EF4-FFF2-40B4-BE49-F238E27FC236}">
                    <a16:creationId xmlns:a16="http://schemas.microsoft.com/office/drawing/2014/main" id="{F27EDC97-FF3C-4A31-BD7B-DCE81C7AC3A4}"/>
                  </a:ext>
                </a:extLst>
              </p:cNvPr>
              <p:cNvSpPr>
                <a:spLocks noChangeArrowheads="1"/>
              </p:cNvSpPr>
              <p:nvPr/>
            </p:nvSpPr>
            <p:spPr bwMode="auto">
              <a:xfrm>
                <a:off x="107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116</a:t>
                </a:r>
              </a:p>
            </p:txBody>
          </p:sp>
          <p:sp>
            <p:nvSpPr>
              <p:cNvPr id="32845" name="Rectangle 57">
                <a:extLst>
                  <a:ext uri="{FF2B5EF4-FFF2-40B4-BE49-F238E27FC236}">
                    <a16:creationId xmlns:a16="http://schemas.microsoft.com/office/drawing/2014/main" id="{C91DAA9C-3B87-4FDA-ADDC-FC6B99CCCFA3}"/>
                  </a:ext>
                </a:extLst>
              </p:cNvPr>
              <p:cNvSpPr>
                <a:spLocks noChangeArrowheads="1"/>
              </p:cNvSpPr>
              <p:nvPr/>
            </p:nvSpPr>
            <p:spPr bwMode="auto">
              <a:xfrm>
                <a:off x="1360"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32846" name="Rectangle 58">
                <a:extLst>
                  <a:ext uri="{FF2B5EF4-FFF2-40B4-BE49-F238E27FC236}">
                    <a16:creationId xmlns:a16="http://schemas.microsoft.com/office/drawing/2014/main" id="{ED269350-47AC-4C26-A7B1-47C552083634}"/>
                  </a:ext>
                </a:extLst>
              </p:cNvPr>
              <p:cNvSpPr>
                <a:spLocks noChangeArrowheads="1"/>
              </p:cNvSpPr>
              <p:nvPr/>
            </p:nvSpPr>
            <p:spPr bwMode="auto">
              <a:xfrm>
                <a:off x="1643" y="3400"/>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32847" name="Rectangle 59">
                <a:extLst>
                  <a:ext uri="{FF2B5EF4-FFF2-40B4-BE49-F238E27FC236}">
                    <a16:creationId xmlns:a16="http://schemas.microsoft.com/office/drawing/2014/main" id="{4BB3B2C8-D09B-4E7F-83D9-07046555A52F}"/>
                  </a:ext>
                </a:extLst>
              </p:cNvPr>
              <p:cNvSpPr>
                <a:spLocks noChangeArrowheads="1"/>
              </p:cNvSpPr>
              <p:nvPr/>
            </p:nvSpPr>
            <p:spPr bwMode="auto">
              <a:xfrm>
                <a:off x="1926"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34</a:t>
                </a:r>
              </a:p>
            </p:txBody>
          </p:sp>
          <p:sp>
            <p:nvSpPr>
              <p:cNvPr id="32848" name="Rectangle 60">
                <a:extLst>
                  <a:ext uri="{FF2B5EF4-FFF2-40B4-BE49-F238E27FC236}">
                    <a16:creationId xmlns:a16="http://schemas.microsoft.com/office/drawing/2014/main" id="{7C912200-9E61-4FDA-A581-00A39B4FA274}"/>
                  </a:ext>
                </a:extLst>
              </p:cNvPr>
              <p:cNvSpPr>
                <a:spLocks noChangeArrowheads="1"/>
              </p:cNvSpPr>
              <p:nvPr/>
            </p:nvSpPr>
            <p:spPr bwMode="auto">
              <a:xfrm>
                <a:off x="2210" y="3401"/>
                <a:ext cx="283" cy="227"/>
              </a:xfrm>
              <a:prstGeom prst="rect">
                <a:avLst/>
              </a:prstGeom>
              <a:solidFill>
                <a:srgbClr val="D6F5F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66</a:t>
                </a:r>
              </a:p>
            </p:txBody>
          </p:sp>
        </p:grpSp>
      </p:grpSp>
      <p:grpSp>
        <p:nvGrpSpPr>
          <p:cNvPr id="32808" name="Group 61">
            <a:extLst>
              <a:ext uri="{FF2B5EF4-FFF2-40B4-BE49-F238E27FC236}">
                <a16:creationId xmlns:a16="http://schemas.microsoft.com/office/drawing/2014/main" id="{EF3937D1-35DE-4057-A36E-4412A1DB8D94}"/>
              </a:ext>
            </a:extLst>
          </p:cNvPr>
          <p:cNvGrpSpPr>
            <a:grpSpLocks/>
          </p:cNvGrpSpPr>
          <p:nvPr/>
        </p:nvGrpSpPr>
        <p:grpSpPr bwMode="auto">
          <a:xfrm>
            <a:off x="361950" y="5037138"/>
            <a:ext cx="8543925" cy="179387"/>
            <a:chOff x="228" y="3173"/>
            <a:chExt cx="5382" cy="113"/>
          </a:xfrm>
        </p:grpSpPr>
        <p:grpSp>
          <p:nvGrpSpPr>
            <p:cNvPr id="32809" name="Group 62">
              <a:extLst>
                <a:ext uri="{FF2B5EF4-FFF2-40B4-BE49-F238E27FC236}">
                  <a16:creationId xmlns:a16="http://schemas.microsoft.com/office/drawing/2014/main" id="{C4919567-F806-412D-9131-DC0569DF55F0}"/>
                </a:ext>
              </a:extLst>
            </p:cNvPr>
            <p:cNvGrpSpPr>
              <a:grpSpLocks/>
            </p:cNvGrpSpPr>
            <p:nvPr/>
          </p:nvGrpSpPr>
          <p:grpSpPr bwMode="auto">
            <a:xfrm>
              <a:off x="228" y="3173"/>
              <a:ext cx="1130" cy="113"/>
              <a:chOff x="228" y="3173"/>
              <a:chExt cx="1130" cy="113"/>
            </a:xfrm>
          </p:grpSpPr>
          <p:sp>
            <p:nvSpPr>
              <p:cNvPr id="32831" name="Rectangle 63">
                <a:extLst>
                  <a:ext uri="{FF2B5EF4-FFF2-40B4-BE49-F238E27FC236}">
                    <a16:creationId xmlns:a16="http://schemas.microsoft.com/office/drawing/2014/main" id="{4FB959E8-F02C-4CE9-9DB4-CE51A6DDBB65}"/>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0</a:t>
                </a:r>
              </a:p>
            </p:txBody>
          </p:sp>
          <p:sp>
            <p:nvSpPr>
              <p:cNvPr id="32832" name="Rectangle 64">
                <a:extLst>
                  <a:ext uri="{FF2B5EF4-FFF2-40B4-BE49-F238E27FC236}">
                    <a16:creationId xmlns:a16="http://schemas.microsoft.com/office/drawing/2014/main" id="{880FCCA4-A4CB-4C10-A967-7DDE7731F402}"/>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a:t>
                </a:r>
              </a:p>
            </p:txBody>
          </p:sp>
          <p:grpSp>
            <p:nvGrpSpPr>
              <p:cNvPr id="32833" name="Group 65">
                <a:extLst>
                  <a:ext uri="{FF2B5EF4-FFF2-40B4-BE49-F238E27FC236}">
                    <a16:creationId xmlns:a16="http://schemas.microsoft.com/office/drawing/2014/main" id="{ADD74EDD-CEB3-4A6C-A2DB-C269B8E109D6}"/>
                  </a:ext>
                </a:extLst>
              </p:cNvPr>
              <p:cNvGrpSpPr>
                <a:grpSpLocks/>
              </p:cNvGrpSpPr>
              <p:nvPr/>
            </p:nvGrpSpPr>
            <p:grpSpPr bwMode="auto">
              <a:xfrm>
                <a:off x="793" y="3173"/>
                <a:ext cx="565" cy="113"/>
                <a:chOff x="319" y="3264"/>
                <a:chExt cx="565" cy="113"/>
              </a:xfrm>
            </p:grpSpPr>
            <p:sp>
              <p:nvSpPr>
                <p:cNvPr id="32834" name="Rectangle 66">
                  <a:extLst>
                    <a:ext uri="{FF2B5EF4-FFF2-40B4-BE49-F238E27FC236}">
                      <a16:creationId xmlns:a16="http://schemas.microsoft.com/office/drawing/2014/main" id="{B94A9337-A64E-4145-8F01-08886972D670}"/>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2</a:t>
                  </a:r>
                </a:p>
              </p:txBody>
            </p:sp>
            <p:sp>
              <p:nvSpPr>
                <p:cNvPr id="32835" name="Rectangle 67">
                  <a:extLst>
                    <a:ext uri="{FF2B5EF4-FFF2-40B4-BE49-F238E27FC236}">
                      <a16:creationId xmlns:a16="http://schemas.microsoft.com/office/drawing/2014/main" id="{F93DAAAD-E58B-4EEA-AB8C-8D05211E2781}"/>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3</a:t>
                  </a:r>
                </a:p>
              </p:txBody>
            </p:sp>
          </p:grpSp>
        </p:grpSp>
        <p:grpSp>
          <p:nvGrpSpPr>
            <p:cNvPr id="32810" name="Group 68">
              <a:extLst>
                <a:ext uri="{FF2B5EF4-FFF2-40B4-BE49-F238E27FC236}">
                  <a16:creationId xmlns:a16="http://schemas.microsoft.com/office/drawing/2014/main" id="{F3DC8E2A-4542-4490-A90F-A6E9BD7D247E}"/>
                </a:ext>
              </a:extLst>
            </p:cNvPr>
            <p:cNvGrpSpPr>
              <a:grpSpLocks/>
            </p:cNvGrpSpPr>
            <p:nvPr/>
          </p:nvGrpSpPr>
          <p:grpSpPr bwMode="auto">
            <a:xfrm>
              <a:off x="1360" y="3173"/>
              <a:ext cx="1130" cy="113"/>
              <a:chOff x="228" y="3173"/>
              <a:chExt cx="1130" cy="113"/>
            </a:xfrm>
          </p:grpSpPr>
          <p:sp>
            <p:nvSpPr>
              <p:cNvPr id="32826" name="Rectangle 69">
                <a:extLst>
                  <a:ext uri="{FF2B5EF4-FFF2-40B4-BE49-F238E27FC236}">
                    <a16:creationId xmlns:a16="http://schemas.microsoft.com/office/drawing/2014/main" id="{0AAF7F03-F239-4365-AA55-3E46A16CACCA}"/>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4</a:t>
                </a:r>
              </a:p>
            </p:txBody>
          </p:sp>
          <p:sp>
            <p:nvSpPr>
              <p:cNvPr id="32827" name="Rectangle 70">
                <a:extLst>
                  <a:ext uri="{FF2B5EF4-FFF2-40B4-BE49-F238E27FC236}">
                    <a16:creationId xmlns:a16="http://schemas.microsoft.com/office/drawing/2014/main" id="{3B141F2B-22E0-4418-BB51-CDEE7B3DDB52}"/>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5</a:t>
                </a:r>
              </a:p>
            </p:txBody>
          </p:sp>
          <p:grpSp>
            <p:nvGrpSpPr>
              <p:cNvPr id="32828" name="Group 71">
                <a:extLst>
                  <a:ext uri="{FF2B5EF4-FFF2-40B4-BE49-F238E27FC236}">
                    <a16:creationId xmlns:a16="http://schemas.microsoft.com/office/drawing/2014/main" id="{C7655083-F4A4-4769-8B87-CB4BF95E3DF0}"/>
                  </a:ext>
                </a:extLst>
              </p:cNvPr>
              <p:cNvGrpSpPr>
                <a:grpSpLocks/>
              </p:cNvGrpSpPr>
              <p:nvPr/>
            </p:nvGrpSpPr>
            <p:grpSpPr bwMode="auto">
              <a:xfrm>
                <a:off x="793" y="3173"/>
                <a:ext cx="565" cy="113"/>
                <a:chOff x="319" y="3264"/>
                <a:chExt cx="565" cy="113"/>
              </a:xfrm>
            </p:grpSpPr>
            <p:sp>
              <p:nvSpPr>
                <p:cNvPr id="32829" name="Rectangle 72">
                  <a:extLst>
                    <a:ext uri="{FF2B5EF4-FFF2-40B4-BE49-F238E27FC236}">
                      <a16:creationId xmlns:a16="http://schemas.microsoft.com/office/drawing/2014/main" id="{28EAF28F-CCA1-4502-B949-9599DF3E7A0C}"/>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6</a:t>
                  </a:r>
                </a:p>
              </p:txBody>
            </p:sp>
            <p:sp>
              <p:nvSpPr>
                <p:cNvPr id="32830" name="Rectangle 73">
                  <a:extLst>
                    <a:ext uri="{FF2B5EF4-FFF2-40B4-BE49-F238E27FC236}">
                      <a16:creationId xmlns:a16="http://schemas.microsoft.com/office/drawing/2014/main" id="{7FF306BA-8BAE-4E74-9163-AD8EA2B6B4BD}"/>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7</a:t>
                  </a:r>
                </a:p>
              </p:txBody>
            </p:sp>
          </p:grpSp>
        </p:grpSp>
        <p:grpSp>
          <p:nvGrpSpPr>
            <p:cNvPr id="32811" name="Group 74">
              <a:extLst>
                <a:ext uri="{FF2B5EF4-FFF2-40B4-BE49-F238E27FC236}">
                  <a16:creationId xmlns:a16="http://schemas.microsoft.com/office/drawing/2014/main" id="{FE214C98-30BB-45F8-9D4D-C0B222AC5A0B}"/>
                </a:ext>
              </a:extLst>
            </p:cNvPr>
            <p:cNvGrpSpPr>
              <a:grpSpLocks/>
            </p:cNvGrpSpPr>
            <p:nvPr/>
          </p:nvGrpSpPr>
          <p:grpSpPr bwMode="auto">
            <a:xfrm>
              <a:off x="2493" y="3173"/>
              <a:ext cx="1130" cy="113"/>
              <a:chOff x="228" y="3173"/>
              <a:chExt cx="1130" cy="113"/>
            </a:xfrm>
          </p:grpSpPr>
          <p:sp>
            <p:nvSpPr>
              <p:cNvPr id="32821" name="Rectangle 75">
                <a:extLst>
                  <a:ext uri="{FF2B5EF4-FFF2-40B4-BE49-F238E27FC236}">
                    <a16:creationId xmlns:a16="http://schemas.microsoft.com/office/drawing/2014/main" id="{E2535083-3972-489C-9F85-F37E0FE9B24F}"/>
                  </a:ext>
                </a:extLst>
              </p:cNvPr>
              <p:cNvSpPr>
                <a:spLocks noChangeArrowheads="1"/>
              </p:cNvSpPr>
              <p:nvPr/>
            </p:nvSpPr>
            <p:spPr bwMode="auto">
              <a:xfrm>
                <a:off x="228"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8</a:t>
                </a:r>
              </a:p>
            </p:txBody>
          </p:sp>
          <p:sp>
            <p:nvSpPr>
              <p:cNvPr id="32822" name="Rectangle 76">
                <a:extLst>
                  <a:ext uri="{FF2B5EF4-FFF2-40B4-BE49-F238E27FC236}">
                    <a16:creationId xmlns:a16="http://schemas.microsoft.com/office/drawing/2014/main" id="{0D8B88DF-2655-4DD2-8285-6D3A37BF5BA2}"/>
                  </a:ext>
                </a:extLst>
              </p:cNvPr>
              <p:cNvSpPr>
                <a:spLocks noChangeArrowheads="1"/>
              </p:cNvSpPr>
              <p:nvPr/>
            </p:nvSpPr>
            <p:spPr bwMode="auto">
              <a:xfrm>
                <a:off x="510"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9</a:t>
                </a:r>
              </a:p>
            </p:txBody>
          </p:sp>
          <p:grpSp>
            <p:nvGrpSpPr>
              <p:cNvPr id="32823" name="Group 77">
                <a:extLst>
                  <a:ext uri="{FF2B5EF4-FFF2-40B4-BE49-F238E27FC236}">
                    <a16:creationId xmlns:a16="http://schemas.microsoft.com/office/drawing/2014/main" id="{09C434D6-11B8-4936-8056-41BA6157294B}"/>
                  </a:ext>
                </a:extLst>
              </p:cNvPr>
              <p:cNvGrpSpPr>
                <a:grpSpLocks/>
              </p:cNvGrpSpPr>
              <p:nvPr/>
            </p:nvGrpSpPr>
            <p:grpSpPr bwMode="auto">
              <a:xfrm>
                <a:off x="793" y="3173"/>
                <a:ext cx="565" cy="113"/>
                <a:chOff x="319" y="3264"/>
                <a:chExt cx="565" cy="113"/>
              </a:xfrm>
            </p:grpSpPr>
            <p:sp>
              <p:nvSpPr>
                <p:cNvPr id="32824" name="Rectangle 78">
                  <a:extLst>
                    <a:ext uri="{FF2B5EF4-FFF2-40B4-BE49-F238E27FC236}">
                      <a16:creationId xmlns:a16="http://schemas.microsoft.com/office/drawing/2014/main" id="{DF0633DD-3971-45B9-87C1-BF5639ADC2AB}"/>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10</a:t>
                  </a:r>
                </a:p>
              </p:txBody>
            </p:sp>
            <p:sp>
              <p:nvSpPr>
                <p:cNvPr id="32825" name="Rectangle 79">
                  <a:extLst>
                    <a:ext uri="{FF2B5EF4-FFF2-40B4-BE49-F238E27FC236}">
                      <a16:creationId xmlns:a16="http://schemas.microsoft.com/office/drawing/2014/main" id="{29231E4A-9D5C-4284-9FC2-704B84A4BA29}"/>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11</a:t>
                  </a:r>
                </a:p>
              </p:txBody>
            </p:sp>
          </p:grpSp>
        </p:grpSp>
        <p:sp>
          <p:nvSpPr>
            <p:cNvPr id="32812" name="Rectangle 80">
              <a:extLst>
                <a:ext uri="{FF2B5EF4-FFF2-40B4-BE49-F238E27FC236}">
                  <a16:creationId xmlns:a16="http://schemas.microsoft.com/office/drawing/2014/main" id="{75204A6F-96CA-48C6-912C-A292B428F2AF}"/>
                </a:ext>
              </a:extLst>
            </p:cNvPr>
            <p:cNvSpPr>
              <a:spLocks noChangeArrowheads="1"/>
            </p:cNvSpPr>
            <p:nvPr/>
          </p:nvSpPr>
          <p:spPr bwMode="auto">
            <a:xfrm>
              <a:off x="3625"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12</a:t>
              </a:r>
            </a:p>
          </p:txBody>
        </p:sp>
        <p:sp>
          <p:nvSpPr>
            <p:cNvPr id="32813" name="Rectangle 81">
              <a:extLst>
                <a:ext uri="{FF2B5EF4-FFF2-40B4-BE49-F238E27FC236}">
                  <a16:creationId xmlns:a16="http://schemas.microsoft.com/office/drawing/2014/main" id="{63EA29D6-25D5-4878-91B6-DB195E047C0C}"/>
                </a:ext>
              </a:extLst>
            </p:cNvPr>
            <p:cNvSpPr>
              <a:spLocks noChangeArrowheads="1"/>
            </p:cNvSpPr>
            <p:nvPr/>
          </p:nvSpPr>
          <p:spPr bwMode="auto">
            <a:xfrm>
              <a:off x="3907"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13</a:t>
              </a:r>
            </a:p>
          </p:txBody>
        </p:sp>
        <p:grpSp>
          <p:nvGrpSpPr>
            <p:cNvPr id="32814" name="Group 82">
              <a:extLst>
                <a:ext uri="{FF2B5EF4-FFF2-40B4-BE49-F238E27FC236}">
                  <a16:creationId xmlns:a16="http://schemas.microsoft.com/office/drawing/2014/main" id="{8AFD0A0D-D419-473C-9558-4D8D37B6ED30}"/>
                </a:ext>
              </a:extLst>
            </p:cNvPr>
            <p:cNvGrpSpPr>
              <a:grpSpLocks/>
            </p:cNvGrpSpPr>
            <p:nvPr/>
          </p:nvGrpSpPr>
          <p:grpSpPr bwMode="auto">
            <a:xfrm>
              <a:off x="4190" y="3173"/>
              <a:ext cx="565" cy="113"/>
              <a:chOff x="319" y="3264"/>
              <a:chExt cx="565" cy="113"/>
            </a:xfrm>
          </p:grpSpPr>
          <p:sp>
            <p:nvSpPr>
              <p:cNvPr id="32819" name="Rectangle 83">
                <a:extLst>
                  <a:ext uri="{FF2B5EF4-FFF2-40B4-BE49-F238E27FC236}">
                    <a16:creationId xmlns:a16="http://schemas.microsoft.com/office/drawing/2014/main" id="{948C987D-B62B-4F9B-BE2A-1CD0363AD69D}"/>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14</a:t>
                </a:r>
              </a:p>
            </p:txBody>
          </p:sp>
          <p:sp>
            <p:nvSpPr>
              <p:cNvPr id="32820" name="Rectangle 84">
                <a:extLst>
                  <a:ext uri="{FF2B5EF4-FFF2-40B4-BE49-F238E27FC236}">
                    <a16:creationId xmlns:a16="http://schemas.microsoft.com/office/drawing/2014/main" id="{4AE8A06B-CC66-49B1-B551-52885B599228}"/>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15</a:t>
                </a:r>
              </a:p>
            </p:txBody>
          </p:sp>
        </p:grpSp>
        <p:grpSp>
          <p:nvGrpSpPr>
            <p:cNvPr id="32815" name="Group 85">
              <a:extLst>
                <a:ext uri="{FF2B5EF4-FFF2-40B4-BE49-F238E27FC236}">
                  <a16:creationId xmlns:a16="http://schemas.microsoft.com/office/drawing/2014/main" id="{F86BEA75-1D09-4747-A67D-2D30A45FF664}"/>
                </a:ext>
              </a:extLst>
            </p:cNvPr>
            <p:cNvGrpSpPr>
              <a:grpSpLocks/>
            </p:cNvGrpSpPr>
            <p:nvPr/>
          </p:nvGrpSpPr>
          <p:grpSpPr bwMode="auto">
            <a:xfrm>
              <a:off x="4760" y="3173"/>
              <a:ext cx="565" cy="113"/>
              <a:chOff x="319" y="3264"/>
              <a:chExt cx="565" cy="113"/>
            </a:xfrm>
          </p:grpSpPr>
          <p:sp>
            <p:nvSpPr>
              <p:cNvPr id="32817" name="Rectangle 86">
                <a:extLst>
                  <a:ext uri="{FF2B5EF4-FFF2-40B4-BE49-F238E27FC236}">
                    <a16:creationId xmlns:a16="http://schemas.microsoft.com/office/drawing/2014/main" id="{EA790097-0E9F-4FB9-9C2A-39BA3F235729}"/>
                  </a:ext>
                </a:extLst>
              </p:cNvPr>
              <p:cNvSpPr>
                <a:spLocks noChangeArrowheads="1"/>
              </p:cNvSpPr>
              <p:nvPr/>
            </p:nvSpPr>
            <p:spPr bwMode="auto">
              <a:xfrm>
                <a:off x="319"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16</a:t>
                </a:r>
              </a:p>
            </p:txBody>
          </p:sp>
          <p:sp>
            <p:nvSpPr>
              <p:cNvPr id="32818" name="Rectangle 87">
                <a:extLst>
                  <a:ext uri="{FF2B5EF4-FFF2-40B4-BE49-F238E27FC236}">
                    <a16:creationId xmlns:a16="http://schemas.microsoft.com/office/drawing/2014/main" id="{E10EA594-63F1-4778-A0FD-34B1CC3129D5}"/>
                  </a:ext>
                </a:extLst>
              </p:cNvPr>
              <p:cNvSpPr>
                <a:spLocks noChangeArrowheads="1"/>
              </p:cNvSpPr>
              <p:nvPr/>
            </p:nvSpPr>
            <p:spPr bwMode="auto">
              <a:xfrm>
                <a:off x="601" y="3264"/>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17</a:t>
                </a:r>
              </a:p>
            </p:txBody>
          </p:sp>
        </p:grpSp>
        <p:sp>
          <p:nvSpPr>
            <p:cNvPr id="32816" name="Rectangle 88">
              <a:extLst>
                <a:ext uri="{FF2B5EF4-FFF2-40B4-BE49-F238E27FC236}">
                  <a16:creationId xmlns:a16="http://schemas.microsoft.com/office/drawing/2014/main" id="{9C1C0963-C6E5-4BDC-8D55-CE20191A2D7F}"/>
                </a:ext>
              </a:extLst>
            </p:cNvPr>
            <p:cNvSpPr>
              <a:spLocks noChangeArrowheads="1"/>
            </p:cNvSpPr>
            <p:nvPr/>
          </p:nvSpPr>
          <p:spPr bwMode="auto">
            <a:xfrm>
              <a:off x="5327" y="3173"/>
              <a:ext cx="283" cy="113"/>
            </a:xfrm>
            <a:prstGeom prst="rect">
              <a:avLst/>
            </a:prstGeom>
            <a:solidFill>
              <a:srgbClr val="F2FED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200"/>
                <a:t>18</a:t>
              </a:r>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Veri Yer Tutucusu 3">
            <a:extLst>
              <a:ext uri="{FF2B5EF4-FFF2-40B4-BE49-F238E27FC236}">
                <a16:creationId xmlns:a16="http://schemas.microsoft.com/office/drawing/2014/main" id="{43A004DA-E471-4608-93FE-7EB90EAF3FD0}"/>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4238BC4-9C94-4D63-98D8-593CBCE442E2}" type="datetime4">
              <a:rPr lang="en-US" altLang="en-US" sz="1400" smtClean="0"/>
              <a:pPr>
                <a:spcBef>
                  <a:spcPct val="0"/>
                </a:spcBef>
                <a:buFontTx/>
                <a:buNone/>
              </a:pPr>
              <a:t>December 14, 2024</a:t>
            </a:fld>
            <a:endParaRPr lang="en-US" altLang="en-US" sz="1400"/>
          </a:p>
        </p:txBody>
      </p:sp>
      <p:sp>
        <p:nvSpPr>
          <p:cNvPr id="33795" name="Alt Bilgi Yer Tutucusu 4">
            <a:extLst>
              <a:ext uri="{FF2B5EF4-FFF2-40B4-BE49-F238E27FC236}">
                <a16:creationId xmlns:a16="http://schemas.microsoft.com/office/drawing/2014/main" id="{C1387A6A-FA55-4285-B760-D13CF89F87C9}"/>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33796" name="Slayt Numarası Yer Tutucusu 5">
            <a:extLst>
              <a:ext uri="{FF2B5EF4-FFF2-40B4-BE49-F238E27FC236}">
                <a16:creationId xmlns:a16="http://schemas.microsoft.com/office/drawing/2014/main" id="{6E0F6AAE-4450-4F14-B448-2EA77AEB16EC}"/>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E0D9CAB-44D3-458C-ADB9-87468F6FB69E}" type="slidenum">
              <a:rPr lang="en-US" altLang="en-US" sz="1400" smtClean="0"/>
              <a:pPr>
                <a:spcBef>
                  <a:spcPct val="0"/>
                </a:spcBef>
                <a:buFontTx/>
                <a:buNone/>
              </a:pPr>
              <a:t>29</a:t>
            </a:fld>
            <a:endParaRPr lang="en-US" altLang="en-US" sz="1400"/>
          </a:p>
        </p:txBody>
      </p:sp>
      <p:sp>
        <p:nvSpPr>
          <p:cNvPr id="33797" name="Rectangle 2">
            <a:extLst>
              <a:ext uri="{FF2B5EF4-FFF2-40B4-BE49-F238E27FC236}">
                <a16:creationId xmlns:a16="http://schemas.microsoft.com/office/drawing/2014/main" id="{1E8627A0-0635-4645-AD8C-7D95FDE1D7D4}"/>
              </a:ext>
            </a:extLst>
          </p:cNvPr>
          <p:cNvSpPr>
            <a:spLocks noGrp="1" noChangeArrowheads="1"/>
          </p:cNvSpPr>
          <p:nvPr>
            <p:ph type="title"/>
          </p:nvPr>
        </p:nvSpPr>
        <p:spPr/>
        <p:txBody>
          <a:bodyPr/>
          <a:lstStyle/>
          <a:p>
            <a:pPr eaLnBrk="1" hangingPunct="1"/>
            <a:r>
              <a:rPr lang="en-US" altLang="en-US"/>
              <a:t>Other Heap Operations</a:t>
            </a:r>
          </a:p>
        </p:txBody>
      </p:sp>
      <p:sp>
        <p:nvSpPr>
          <p:cNvPr id="33798" name="Rectangle 3">
            <a:extLst>
              <a:ext uri="{FF2B5EF4-FFF2-40B4-BE49-F238E27FC236}">
                <a16:creationId xmlns:a16="http://schemas.microsoft.com/office/drawing/2014/main" id="{40E27897-D20F-4F45-A303-D2EAAA49F88C}"/>
              </a:ext>
            </a:extLst>
          </p:cNvPr>
          <p:cNvSpPr>
            <a:spLocks noGrp="1" noChangeArrowheads="1"/>
          </p:cNvSpPr>
          <p:nvPr>
            <p:ph type="body" idx="1"/>
          </p:nvPr>
        </p:nvSpPr>
        <p:spPr/>
        <p:txBody>
          <a:bodyPr/>
          <a:lstStyle/>
          <a:p>
            <a:pPr eaLnBrk="1" hangingPunct="1"/>
            <a:r>
              <a:rPr lang="en-US" altLang="en-US" b="1"/>
              <a:t>Other Heap Operations</a:t>
            </a:r>
          </a:p>
          <a:p>
            <a:pPr lvl="2" eaLnBrk="1" hangingPunct="1"/>
            <a:r>
              <a:rPr lang="en-US" altLang="en-US"/>
              <a:t>DecreaseKey(I,D,HeapHeader);</a:t>
            </a:r>
          </a:p>
          <a:p>
            <a:pPr lvl="2" eaLnBrk="1" hangingPunct="1"/>
            <a:r>
              <a:rPr lang="en-US" altLang="en-US"/>
              <a:t>IncreaseKey(I,D,HeapHeader);</a:t>
            </a:r>
          </a:p>
          <a:p>
            <a:pPr lvl="2" eaLnBrk="1" hangingPunct="1"/>
            <a:r>
              <a:rPr lang="en-US" altLang="en-US"/>
              <a:t>Delete(I,HeapHeader);</a:t>
            </a:r>
          </a:p>
          <a:p>
            <a:pPr lvl="2" eaLnBrk="1" hangingPunct="1"/>
            <a:r>
              <a:rPr lang="en-US" altLang="en-US"/>
              <a:t>BuildHeap(HeapHeader);</a:t>
            </a:r>
            <a:endParaRPr lang="en-US" alt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Veri Yer Tutucusu 3">
            <a:extLst>
              <a:ext uri="{FF2B5EF4-FFF2-40B4-BE49-F238E27FC236}">
                <a16:creationId xmlns:a16="http://schemas.microsoft.com/office/drawing/2014/main" id="{FC2867A4-FF44-413A-8A53-CAEFBF3EE331}"/>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121192F-A85F-4412-BD27-C858AA903386}" type="datetime4">
              <a:rPr lang="en-US" altLang="en-US" sz="1400" smtClean="0"/>
              <a:pPr>
                <a:spcBef>
                  <a:spcPct val="0"/>
                </a:spcBef>
                <a:buFontTx/>
                <a:buNone/>
              </a:pPr>
              <a:t>December 14, 2024</a:t>
            </a:fld>
            <a:endParaRPr lang="en-US" altLang="en-US" sz="1400"/>
          </a:p>
        </p:txBody>
      </p:sp>
      <p:sp>
        <p:nvSpPr>
          <p:cNvPr id="7171" name="Alt Bilgi Yer Tutucusu 4">
            <a:extLst>
              <a:ext uri="{FF2B5EF4-FFF2-40B4-BE49-F238E27FC236}">
                <a16:creationId xmlns:a16="http://schemas.microsoft.com/office/drawing/2014/main" id="{C595AA58-0F4A-46F3-B030-BC993D464922}"/>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7172" name="Slayt Numarası Yer Tutucusu 5">
            <a:extLst>
              <a:ext uri="{FF2B5EF4-FFF2-40B4-BE49-F238E27FC236}">
                <a16:creationId xmlns:a16="http://schemas.microsoft.com/office/drawing/2014/main" id="{501487D6-B38D-40B6-B570-EACEF77D5455}"/>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69979C8-77CB-4766-9C0F-EB05C306FD14}" type="slidenum">
              <a:rPr lang="en-US" altLang="en-US" sz="1400" smtClean="0"/>
              <a:pPr>
                <a:spcBef>
                  <a:spcPct val="0"/>
                </a:spcBef>
                <a:buFontTx/>
                <a:buNone/>
              </a:pPr>
              <a:t>3</a:t>
            </a:fld>
            <a:endParaRPr lang="en-US" altLang="en-US" sz="1400"/>
          </a:p>
        </p:txBody>
      </p:sp>
      <p:sp>
        <p:nvSpPr>
          <p:cNvPr id="7173" name="Rectangle 2">
            <a:extLst>
              <a:ext uri="{FF2B5EF4-FFF2-40B4-BE49-F238E27FC236}">
                <a16:creationId xmlns:a16="http://schemas.microsoft.com/office/drawing/2014/main" id="{028E1F48-9097-40B8-B327-CBF452B9C113}"/>
              </a:ext>
            </a:extLst>
          </p:cNvPr>
          <p:cNvSpPr>
            <a:spLocks noGrp="1" noChangeArrowheads="1"/>
          </p:cNvSpPr>
          <p:nvPr>
            <p:ph type="title"/>
          </p:nvPr>
        </p:nvSpPr>
        <p:spPr/>
        <p:txBody>
          <a:bodyPr/>
          <a:lstStyle/>
          <a:p>
            <a:pPr eaLnBrk="1" hangingPunct="1"/>
            <a:r>
              <a:rPr lang="en-US" altLang="en-US"/>
              <a:t>Motivation for </a:t>
            </a:r>
            <a:r>
              <a:rPr lang="tr-TR" altLang="en-US"/>
              <a:t>Heaps</a:t>
            </a:r>
            <a:endParaRPr lang="en-US" altLang="en-US"/>
          </a:p>
        </p:txBody>
      </p:sp>
      <p:sp>
        <p:nvSpPr>
          <p:cNvPr id="7174" name="Rectangle 3">
            <a:extLst>
              <a:ext uri="{FF2B5EF4-FFF2-40B4-BE49-F238E27FC236}">
                <a16:creationId xmlns:a16="http://schemas.microsoft.com/office/drawing/2014/main" id="{1C5428E4-C9C9-41DD-B2C5-AEE9D1B995D6}"/>
              </a:ext>
            </a:extLst>
          </p:cNvPr>
          <p:cNvSpPr>
            <a:spLocks noGrp="1" noChangeArrowheads="1"/>
          </p:cNvSpPr>
          <p:nvPr>
            <p:ph type="body" idx="1"/>
          </p:nvPr>
        </p:nvSpPr>
        <p:spPr/>
        <p:txBody>
          <a:bodyPr/>
          <a:lstStyle/>
          <a:p>
            <a:pPr eaLnBrk="1" hangingPunct="1">
              <a:lnSpc>
                <a:spcPct val="90000"/>
              </a:lnSpc>
            </a:pPr>
            <a:r>
              <a:rPr lang="en-US" altLang="en-US" sz="2800"/>
              <a:t>Priority queues are queues in which jobs with </a:t>
            </a:r>
            <a:r>
              <a:rPr lang="en-US" altLang="en-US" sz="2800" i="1">
                <a:solidFill>
                  <a:srgbClr val="FD2413"/>
                </a:solidFill>
              </a:rPr>
              <a:t>different priorities</a:t>
            </a:r>
            <a:r>
              <a:rPr lang="en-US" altLang="en-US" sz="2800"/>
              <a:t> are enqueued and handled accordingly.</a:t>
            </a:r>
          </a:p>
          <a:p>
            <a:pPr eaLnBrk="1" hangingPunct="1">
              <a:lnSpc>
                <a:spcPct val="90000"/>
              </a:lnSpc>
            </a:pPr>
            <a:r>
              <a:rPr lang="en-US" altLang="en-US" sz="2800"/>
              <a:t>Heaps are data structures that are used to implement priority queues.</a:t>
            </a:r>
          </a:p>
          <a:p>
            <a:pPr eaLnBrk="1" hangingPunct="1">
              <a:lnSpc>
                <a:spcPct val="90000"/>
              </a:lnSpc>
            </a:pPr>
            <a:r>
              <a:rPr lang="en-US" altLang="en-US" sz="2800"/>
              <a:t>Heaps can be represented in an array since a complete binary tree is very regular.</a:t>
            </a:r>
          </a:p>
          <a:p>
            <a:pPr eaLnBrk="1" hangingPunct="1">
              <a:lnSpc>
                <a:spcPct val="90000"/>
              </a:lnSpc>
            </a:pPr>
            <a:r>
              <a:rPr lang="en-US" altLang="en-US" sz="2800"/>
              <a:t>Two basic operations</a:t>
            </a:r>
          </a:p>
          <a:p>
            <a:pPr lvl="1" eaLnBrk="1" hangingPunct="1">
              <a:lnSpc>
                <a:spcPct val="90000"/>
              </a:lnSpc>
            </a:pPr>
            <a:r>
              <a:rPr lang="en-US" altLang="en-US" sz="2400">
                <a:solidFill>
                  <a:srgbClr val="FF0000"/>
                </a:solidFill>
              </a:rPr>
              <a:t>Insert (average O(1), worst case O(log n)),</a:t>
            </a:r>
            <a:r>
              <a:rPr lang="en-US" altLang="en-US" sz="2400"/>
              <a:t> and</a:t>
            </a:r>
          </a:p>
          <a:p>
            <a:pPr lvl="1" eaLnBrk="1" hangingPunct="1">
              <a:lnSpc>
                <a:spcPct val="90000"/>
              </a:lnSpc>
            </a:pPr>
            <a:r>
              <a:rPr lang="en-US" altLang="en-US" sz="2400">
                <a:solidFill>
                  <a:srgbClr val="FF0000"/>
                </a:solidFill>
              </a:rPr>
              <a:t>Delete</a:t>
            </a:r>
            <a:r>
              <a:rPr lang="en-US" altLang="en-US" sz="2400" i="1">
                <a:solidFill>
                  <a:srgbClr val="FF0000"/>
                </a:solidFill>
              </a:rPr>
              <a:t>Min</a:t>
            </a:r>
            <a:r>
              <a:rPr lang="en-US" altLang="en-US" sz="2400">
                <a:solidFill>
                  <a:srgbClr val="FF0000"/>
                </a:solidFill>
              </a:rPr>
              <a:t> (O(log n))</a:t>
            </a:r>
            <a:r>
              <a:rPr lang="en-US" altLang="en-US" sz="240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Veri Yer Tutucusu 3">
            <a:extLst>
              <a:ext uri="{FF2B5EF4-FFF2-40B4-BE49-F238E27FC236}">
                <a16:creationId xmlns:a16="http://schemas.microsoft.com/office/drawing/2014/main" id="{C0FFE11F-C6B9-4F2C-92D1-7B8F89D9E590}"/>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64EFC59-65C2-4BB4-9B86-381522CF77A0}" type="datetime4">
              <a:rPr lang="en-US" altLang="en-US" sz="1400" smtClean="0"/>
              <a:pPr>
                <a:spcBef>
                  <a:spcPct val="0"/>
                </a:spcBef>
                <a:buFontTx/>
                <a:buNone/>
              </a:pPr>
              <a:t>December 14, 2024</a:t>
            </a:fld>
            <a:endParaRPr lang="en-US" altLang="en-US" sz="1400"/>
          </a:p>
        </p:txBody>
      </p:sp>
      <p:sp>
        <p:nvSpPr>
          <p:cNvPr id="34819" name="Alt Bilgi Yer Tutucusu 4">
            <a:extLst>
              <a:ext uri="{FF2B5EF4-FFF2-40B4-BE49-F238E27FC236}">
                <a16:creationId xmlns:a16="http://schemas.microsoft.com/office/drawing/2014/main" id="{801714C1-9686-4429-A55A-E5F34CA2B539}"/>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34820" name="Slayt Numarası Yer Tutucusu 5">
            <a:extLst>
              <a:ext uri="{FF2B5EF4-FFF2-40B4-BE49-F238E27FC236}">
                <a16:creationId xmlns:a16="http://schemas.microsoft.com/office/drawing/2014/main" id="{D06D8CFB-B456-4298-AA23-2A127AB8B846}"/>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E5B8B0C-C3A2-4AE3-B343-A2BBBC9F7D5C}" type="slidenum">
              <a:rPr lang="en-US" altLang="en-US" sz="1400" smtClean="0"/>
              <a:pPr>
                <a:spcBef>
                  <a:spcPct val="0"/>
                </a:spcBef>
                <a:buFontTx/>
                <a:buNone/>
              </a:pPr>
              <a:t>30</a:t>
            </a:fld>
            <a:endParaRPr lang="en-US" altLang="en-US" sz="1400"/>
          </a:p>
        </p:txBody>
      </p:sp>
      <p:sp>
        <p:nvSpPr>
          <p:cNvPr id="34821" name="Rectangle 2">
            <a:extLst>
              <a:ext uri="{FF2B5EF4-FFF2-40B4-BE49-F238E27FC236}">
                <a16:creationId xmlns:a16="http://schemas.microsoft.com/office/drawing/2014/main" id="{2E0DB9F7-DB45-4D86-BD5C-F9C718B9259A}"/>
              </a:ext>
            </a:extLst>
          </p:cNvPr>
          <p:cNvSpPr>
            <a:spLocks noGrp="1" noChangeArrowheads="1"/>
          </p:cNvSpPr>
          <p:nvPr>
            <p:ph type="title"/>
          </p:nvPr>
        </p:nvSpPr>
        <p:spPr/>
        <p:txBody>
          <a:bodyPr/>
          <a:lstStyle/>
          <a:p>
            <a:pPr eaLnBrk="1" hangingPunct="1"/>
            <a:r>
              <a:rPr lang="en-US" altLang="en-US"/>
              <a:t>DecreaseKey and IncreaseKey</a:t>
            </a:r>
          </a:p>
        </p:txBody>
      </p:sp>
      <p:sp>
        <p:nvSpPr>
          <p:cNvPr id="34822" name="Rectangle 3">
            <a:extLst>
              <a:ext uri="{FF2B5EF4-FFF2-40B4-BE49-F238E27FC236}">
                <a16:creationId xmlns:a16="http://schemas.microsoft.com/office/drawing/2014/main" id="{8A6172BA-0841-4ADB-AEBC-09A63B2E8C81}"/>
              </a:ext>
            </a:extLst>
          </p:cNvPr>
          <p:cNvSpPr>
            <a:spLocks noGrp="1" noChangeArrowheads="1"/>
          </p:cNvSpPr>
          <p:nvPr>
            <p:ph type="body" idx="1"/>
          </p:nvPr>
        </p:nvSpPr>
        <p:spPr/>
        <p:txBody>
          <a:bodyPr/>
          <a:lstStyle/>
          <a:p>
            <a:pPr eaLnBrk="1" hangingPunct="1">
              <a:lnSpc>
                <a:spcPct val="90000"/>
              </a:lnSpc>
            </a:pPr>
            <a:r>
              <a:rPr lang="en-US" altLang="en-US" sz="2800" b="1"/>
              <a:t>DecreaseKey (I,D,HeapHeader) &amp; IncreaseKey (I,D,HeapHeader)</a:t>
            </a:r>
            <a:endParaRPr lang="en-US" altLang="en-US" sz="2800"/>
          </a:p>
          <a:p>
            <a:pPr eaLnBrk="1" hangingPunct="1">
              <a:lnSpc>
                <a:spcPct val="90000"/>
              </a:lnSpc>
            </a:pPr>
            <a:r>
              <a:rPr lang="en-US" altLang="en-US" sz="2800"/>
              <a:t>These two operations decrease or increase the key at position i of the heap the root of which is pointed to by the HeapHeader by the amount D, respectively.</a:t>
            </a:r>
          </a:p>
          <a:p>
            <a:pPr eaLnBrk="1" hangingPunct="1">
              <a:lnSpc>
                <a:spcPct val="90000"/>
              </a:lnSpc>
            </a:pPr>
            <a:r>
              <a:rPr lang="en-US" altLang="en-US" sz="2800"/>
              <a:t>Any of these two operations may violate the heap order.  By percolating the modified key up or down after the DecreaseKey operation or IncreaseKey operation, respectively, the heap order property may be restored.</a:t>
            </a:r>
            <a:endParaRPr lang="en-US" altLang="en-US" sz="2800" b="1"/>
          </a:p>
          <a:p>
            <a:pPr eaLnBrk="1" hangingPunct="1">
              <a:lnSpc>
                <a:spcPct val="90000"/>
              </a:lnSpc>
            </a:pPr>
            <a:endParaRPr lang="en-US" altLang="en-US" sz="2800"/>
          </a:p>
          <a:p>
            <a:pPr eaLnBrk="1" hangingPunct="1">
              <a:lnSpc>
                <a:spcPct val="90000"/>
              </a:lnSpc>
            </a:pPr>
            <a:endParaRPr lang="en-US" altLang="en-US" sz="2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Veri Yer Tutucusu 3">
            <a:extLst>
              <a:ext uri="{FF2B5EF4-FFF2-40B4-BE49-F238E27FC236}">
                <a16:creationId xmlns:a16="http://schemas.microsoft.com/office/drawing/2014/main" id="{CF149D7E-7E32-406A-A0FB-976F413B167C}"/>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1DE2B41-C4DF-41E3-B97A-4EA89D7732DF}" type="datetime4">
              <a:rPr lang="en-US" altLang="en-US" sz="1400" smtClean="0"/>
              <a:pPr>
                <a:spcBef>
                  <a:spcPct val="0"/>
                </a:spcBef>
                <a:buFontTx/>
                <a:buNone/>
              </a:pPr>
              <a:t>December 14, 2024</a:t>
            </a:fld>
            <a:endParaRPr lang="en-US" altLang="en-US" sz="1400"/>
          </a:p>
        </p:txBody>
      </p:sp>
      <p:sp>
        <p:nvSpPr>
          <p:cNvPr id="35843" name="Alt Bilgi Yer Tutucusu 4">
            <a:extLst>
              <a:ext uri="{FF2B5EF4-FFF2-40B4-BE49-F238E27FC236}">
                <a16:creationId xmlns:a16="http://schemas.microsoft.com/office/drawing/2014/main" id="{8A51417D-BCB3-45C1-97B0-1DC2B9A1C657}"/>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35844" name="Slayt Numarası Yer Tutucusu 5">
            <a:extLst>
              <a:ext uri="{FF2B5EF4-FFF2-40B4-BE49-F238E27FC236}">
                <a16:creationId xmlns:a16="http://schemas.microsoft.com/office/drawing/2014/main" id="{D8EEAAA3-CF37-4922-BF1A-0C3BF423708E}"/>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27F26A8-A8D9-4318-97FC-25AA39A11A6B}" type="slidenum">
              <a:rPr lang="en-US" altLang="en-US" sz="1400" smtClean="0"/>
              <a:pPr>
                <a:spcBef>
                  <a:spcPct val="0"/>
                </a:spcBef>
                <a:buFontTx/>
                <a:buNone/>
              </a:pPr>
              <a:t>31</a:t>
            </a:fld>
            <a:endParaRPr lang="en-US" altLang="en-US" sz="1400"/>
          </a:p>
        </p:txBody>
      </p:sp>
      <p:sp>
        <p:nvSpPr>
          <p:cNvPr id="35845" name="Rectangle 2">
            <a:extLst>
              <a:ext uri="{FF2B5EF4-FFF2-40B4-BE49-F238E27FC236}">
                <a16:creationId xmlns:a16="http://schemas.microsoft.com/office/drawing/2014/main" id="{84F5D51A-FA69-4B3C-876A-E9E1BA15E59B}"/>
              </a:ext>
            </a:extLst>
          </p:cNvPr>
          <p:cNvSpPr>
            <a:spLocks noGrp="1" noChangeArrowheads="1"/>
          </p:cNvSpPr>
          <p:nvPr>
            <p:ph type="title"/>
          </p:nvPr>
        </p:nvSpPr>
        <p:spPr/>
        <p:txBody>
          <a:bodyPr/>
          <a:lstStyle/>
          <a:p>
            <a:pPr eaLnBrk="1" hangingPunct="1"/>
            <a:r>
              <a:rPr lang="en-US" altLang="en-US"/>
              <a:t>Removal of any Key</a:t>
            </a:r>
          </a:p>
        </p:txBody>
      </p:sp>
      <p:sp>
        <p:nvSpPr>
          <p:cNvPr id="35846" name="Rectangle 3">
            <a:extLst>
              <a:ext uri="{FF2B5EF4-FFF2-40B4-BE49-F238E27FC236}">
                <a16:creationId xmlns:a16="http://schemas.microsoft.com/office/drawing/2014/main" id="{8C325C0B-2CEC-4BCE-AA6C-4CF792FA3616}"/>
              </a:ext>
            </a:extLst>
          </p:cNvPr>
          <p:cNvSpPr>
            <a:spLocks noGrp="1" noChangeArrowheads="1"/>
          </p:cNvSpPr>
          <p:nvPr>
            <p:ph type="body" idx="1"/>
          </p:nvPr>
        </p:nvSpPr>
        <p:spPr/>
        <p:txBody>
          <a:bodyPr/>
          <a:lstStyle/>
          <a:p>
            <a:pPr eaLnBrk="1" hangingPunct="1">
              <a:lnSpc>
                <a:spcPct val="90000"/>
              </a:lnSpc>
            </a:pPr>
            <a:r>
              <a:rPr lang="en-US" altLang="en-US" sz="2800" b="1"/>
              <a:t>Delete (I,HeapHeader)</a:t>
            </a:r>
            <a:endParaRPr lang="en-US" altLang="en-US" sz="2800"/>
          </a:p>
          <a:p>
            <a:pPr eaLnBrk="1" hangingPunct="1">
              <a:lnSpc>
                <a:spcPct val="90000"/>
              </a:lnSpc>
            </a:pPr>
            <a:r>
              <a:rPr lang="en-US" altLang="en-US" sz="2800"/>
              <a:t>This operation removes any key in the heap structure.  </a:t>
            </a:r>
          </a:p>
          <a:p>
            <a:pPr eaLnBrk="1" hangingPunct="1">
              <a:lnSpc>
                <a:spcPct val="90000"/>
              </a:lnSpc>
            </a:pPr>
            <a:r>
              <a:rPr lang="en-US" altLang="en-US" sz="2800"/>
              <a:t>Again, after the removal of the element from the heap, the heap order property may be violated.  </a:t>
            </a:r>
          </a:p>
          <a:p>
            <a:pPr eaLnBrk="1" hangingPunct="1">
              <a:lnSpc>
                <a:spcPct val="90000"/>
              </a:lnSpc>
            </a:pPr>
            <a:r>
              <a:rPr lang="en-US" altLang="en-US" sz="2800"/>
              <a:t>In this case, we may consider </a:t>
            </a:r>
          </a:p>
          <a:p>
            <a:pPr lvl="1" eaLnBrk="1" hangingPunct="1">
              <a:lnSpc>
                <a:spcPct val="90000"/>
              </a:lnSpc>
            </a:pPr>
            <a:r>
              <a:rPr lang="en-US" altLang="en-US" sz="2400"/>
              <a:t>the node of the key removed as the root, and </a:t>
            </a:r>
          </a:p>
          <a:p>
            <a:pPr lvl="1" eaLnBrk="1" hangingPunct="1">
              <a:lnSpc>
                <a:spcPct val="90000"/>
              </a:lnSpc>
            </a:pPr>
            <a:r>
              <a:rPr lang="en-US" altLang="en-US" sz="2400"/>
              <a:t>the corresponding subtree as the tree we perform a Delete</a:t>
            </a:r>
            <a:r>
              <a:rPr lang="en-US" altLang="en-US" sz="2400" i="1"/>
              <a:t>Min</a:t>
            </a:r>
            <a:r>
              <a:rPr lang="en-US" altLang="en-US" sz="2400"/>
              <a:t> on.</a:t>
            </a:r>
          </a:p>
          <a:p>
            <a:pPr eaLnBrk="1" hangingPunct="1">
              <a:lnSpc>
                <a:spcPct val="90000"/>
              </a:lnSpc>
            </a:pPr>
            <a:r>
              <a:rPr lang="en-US" altLang="en-US" sz="2800"/>
              <a:t>Then using the Delete</a:t>
            </a:r>
            <a:r>
              <a:rPr lang="en-US" altLang="en-US" sz="2800" i="1"/>
              <a:t>Min</a:t>
            </a:r>
            <a:r>
              <a:rPr lang="en-US" altLang="en-US" sz="2800"/>
              <a:t> operation, the heap order property is restored.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Veri Yer Tutucusu 3">
            <a:extLst>
              <a:ext uri="{FF2B5EF4-FFF2-40B4-BE49-F238E27FC236}">
                <a16:creationId xmlns:a16="http://schemas.microsoft.com/office/drawing/2014/main" id="{3A626A0C-194F-4279-A079-FA35850644C2}"/>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1A53D3F-3228-40E3-85C9-9EFE1AB56D44}" type="datetime4">
              <a:rPr lang="en-US" altLang="en-US" sz="1400" smtClean="0"/>
              <a:pPr>
                <a:spcBef>
                  <a:spcPct val="0"/>
                </a:spcBef>
                <a:buFontTx/>
                <a:buNone/>
              </a:pPr>
              <a:t>December 14, 2024</a:t>
            </a:fld>
            <a:endParaRPr lang="en-US" altLang="en-US" sz="1400"/>
          </a:p>
        </p:txBody>
      </p:sp>
      <p:sp>
        <p:nvSpPr>
          <p:cNvPr id="36867" name="Alt Bilgi Yer Tutucusu 4">
            <a:extLst>
              <a:ext uri="{FF2B5EF4-FFF2-40B4-BE49-F238E27FC236}">
                <a16:creationId xmlns:a16="http://schemas.microsoft.com/office/drawing/2014/main" id="{555A33AE-B5CD-44BE-AC1D-7604B0FBCDDD}"/>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36868" name="Slayt Numarası Yer Tutucusu 5">
            <a:extLst>
              <a:ext uri="{FF2B5EF4-FFF2-40B4-BE49-F238E27FC236}">
                <a16:creationId xmlns:a16="http://schemas.microsoft.com/office/drawing/2014/main" id="{191CD07C-E379-4794-8B01-DD578D6B2A78}"/>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3DE560A-2ED4-4FD4-BD4B-B90AE8F73A79}" type="slidenum">
              <a:rPr lang="en-US" altLang="en-US" sz="1400" smtClean="0"/>
              <a:pPr>
                <a:spcBef>
                  <a:spcPct val="0"/>
                </a:spcBef>
                <a:buFontTx/>
                <a:buNone/>
              </a:pPr>
              <a:t>32</a:t>
            </a:fld>
            <a:endParaRPr lang="en-US" altLang="en-US" sz="1400"/>
          </a:p>
        </p:txBody>
      </p:sp>
      <p:sp>
        <p:nvSpPr>
          <p:cNvPr id="36869" name="Rectangle 2">
            <a:extLst>
              <a:ext uri="{FF2B5EF4-FFF2-40B4-BE49-F238E27FC236}">
                <a16:creationId xmlns:a16="http://schemas.microsoft.com/office/drawing/2014/main" id="{76778128-8E1C-4EE9-865E-2BCD0DDCF535}"/>
              </a:ext>
            </a:extLst>
          </p:cNvPr>
          <p:cNvSpPr>
            <a:spLocks noGrp="1" noChangeArrowheads="1"/>
          </p:cNvSpPr>
          <p:nvPr>
            <p:ph type="title"/>
          </p:nvPr>
        </p:nvSpPr>
        <p:spPr/>
        <p:txBody>
          <a:bodyPr/>
          <a:lstStyle/>
          <a:p>
            <a:pPr eaLnBrk="1" hangingPunct="1"/>
            <a:r>
              <a:rPr lang="en-US" altLang="en-US"/>
              <a:t>BuildHeap</a:t>
            </a:r>
          </a:p>
        </p:txBody>
      </p:sp>
      <p:sp>
        <p:nvSpPr>
          <p:cNvPr id="36870" name="Rectangle 3">
            <a:extLst>
              <a:ext uri="{FF2B5EF4-FFF2-40B4-BE49-F238E27FC236}">
                <a16:creationId xmlns:a16="http://schemas.microsoft.com/office/drawing/2014/main" id="{6ED71C96-B91D-4266-89DD-22B1360A45B1}"/>
              </a:ext>
            </a:extLst>
          </p:cNvPr>
          <p:cNvSpPr>
            <a:spLocks noGrp="1" noChangeArrowheads="1"/>
          </p:cNvSpPr>
          <p:nvPr>
            <p:ph type="body" idx="1"/>
          </p:nvPr>
        </p:nvSpPr>
        <p:spPr/>
        <p:txBody>
          <a:bodyPr/>
          <a:lstStyle/>
          <a:p>
            <a:pPr eaLnBrk="1" hangingPunct="1">
              <a:lnSpc>
                <a:spcPct val="80000"/>
              </a:lnSpc>
            </a:pPr>
            <a:r>
              <a:rPr lang="en-US" altLang="en-US" sz="2800" b="1" dirty="0" err="1"/>
              <a:t>BuildHeap</a:t>
            </a:r>
            <a:r>
              <a:rPr lang="en-US" altLang="en-US" sz="2800" b="1" dirty="0"/>
              <a:t>(</a:t>
            </a:r>
            <a:r>
              <a:rPr lang="en-US" altLang="en-US" sz="2800" b="1" dirty="0" err="1"/>
              <a:t>HeapHeader</a:t>
            </a:r>
            <a:r>
              <a:rPr lang="en-US" altLang="en-US" sz="2800" b="1" dirty="0"/>
              <a:t>)</a:t>
            </a:r>
            <a:endParaRPr lang="en-US" altLang="en-US" sz="2800" dirty="0"/>
          </a:p>
          <a:p>
            <a:pPr eaLnBrk="1" hangingPunct="1">
              <a:lnSpc>
                <a:spcPct val="80000"/>
              </a:lnSpc>
            </a:pPr>
            <a:r>
              <a:rPr lang="en-US" altLang="en-US" sz="2800" dirty="0"/>
              <a:t>This operation is used to build a heap from a set of input data (e.g., numbers).  </a:t>
            </a:r>
          </a:p>
          <a:p>
            <a:pPr eaLnBrk="1" hangingPunct="1">
              <a:lnSpc>
                <a:spcPct val="80000"/>
              </a:lnSpc>
            </a:pPr>
            <a:r>
              <a:rPr lang="en-US" altLang="en-US" sz="2800" dirty="0"/>
              <a:t>Assuming that a set of numbers are arbitrarily (i.e., with no consideration of the heap order property) placed in a complete binary tree, we build a binary heap.</a:t>
            </a:r>
          </a:p>
          <a:p>
            <a:pPr eaLnBrk="1" hangingPunct="1">
              <a:lnSpc>
                <a:spcPct val="80000"/>
              </a:lnSpc>
            </a:pPr>
            <a:r>
              <a:rPr lang="en-US" altLang="en-US" sz="2800" dirty="0"/>
              <a:t>For </a:t>
            </a:r>
            <a:r>
              <a:rPr lang="en-US" altLang="en-US" sz="2800" i="1" dirty="0"/>
              <a:t>n</a:t>
            </a:r>
            <a:r>
              <a:rPr lang="en-US" altLang="en-US" sz="2800" dirty="0"/>
              <a:t> numbers, this operation can be performed in </a:t>
            </a:r>
            <a:r>
              <a:rPr lang="en-US" altLang="en-US" sz="2800" i="1" dirty="0"/>
              <a:t>n</a:t>
            </a:r>
            <a:r>
              <a:rPr lang="en-US" altLang="en-US" sz="2800" dirty="0"/>
              <a:t> successive inserts.  Since an insert takes </a:t>
            </a:r>
            <a:r>
              <a:rPr lang="en-US" altLang="en-US" sz="2800" i="1" dirty="0"/>
              <a:t>O(1)</a:t>
            </a:r>
            <a:r>
              <a:rPr lang="en-US" altLang="en-US" sz="2800" dirty="0"/>
              <a:t> in average and </a:t>
            </a:r>
            <a:r>
              <a:rPr lang="en-US" altLang="en-US" sz="2800" i="1" dirty="0"/>
              <a:t>O(log(n))</a:t>
            </a:r>
            <a:r>
              <a:rPr lang="en-US" altLang="en-US" sz="2800" dirty="0"/>
              <a:t> worst case, </a:t>
            </a:r>
            <a:r>
              <a:rPr lang="en-US" altLang="en-US" sz="2800" i="1" dirty="0" err="1"/>
              <a:t>Buildheap</a:t>
            </a:r>
            <a:r>
              <a:rPr lang="en-US" altLang="en-US" sz="2800" dirty="0"/>
              <a:t> takes an average time of </a:t>
            </a:r>
            <a:r>
              <a:rPr lang="en-US" altLang="en-US" sz="2800" i="1" dirty="0"/>
              <a:t>n*O(1)=O(n)</a:t>
            </a:r>
            <a:r>
              <a:rPr lang="en-US" altLang="en-US" sz="2800" dirty="0"/>
              <a:t> and </a:t>
            </a:r>
            <a:r>
              <a:rPr lang="en-US" altLang="en-US" sz="2800" i="1" dirty="0"/>
              <a:t>n*O(log(n)) = O(n*log(n))</a:t>
            </a:r>
            <a:r>
              <a:rPr lang="en-US" altLang="en-US" sz="2800" dirty="0"/>
              <a:t> in the worst case.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Veri Yer Tutucusu 3">
            <a:extLst>
              <a:ext uri="{FF2B5EF4-FFF2-40B4-BE49-F238E27FC236}">
                <a16:creationId xmlns:a16="http://schemas.microsoft.com/office/drawing/2014/main" id="{AC6A6214-5B4D-4CB5-A3A2-1512D27EAB38}"/>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1833CC4-7004-4920-8200-5E421F4C408E}" type="datetime4">
              <a:rPr lang="en-US" altLang="en-US" sz="1400" smtClean="0"/>
              <a:pPr>
                <a:spcBef>
                  <a:spcPct val="0"/>
                </a:spcBef>
                <a:buFontTx/>
                <a:buNone/>
              </a:pPr>
              <a:t>December 14, 2024</a:t>
            </a:fld>
            <a:endParaRPr lang="en-US" altLang="en-US" sz="1400"/>
          </a:p>
        </p:txBody>
      </p:sp>
      <p:sp>
        <p:nvSpPr>
          <p:cNvPr id="37891" name="Alt Bilgi Yer Tutucusu 4">
            <a:extLst>
              <a:ext uri="{FF2B5EF4-FFF2-40B4-BE49-F238E27FC236}">
                <a16:creationId xmlns:a16="http://schemas.microsoft.com/office/drawing/2014/main" id="{81937094-3752-409C-8686-D670D73ED36B}"/>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37892" name="Slayt Numarası Yer Tutucusu 5">
            <a:extLst>
              <a:ext uri="{FF2B5EF4-FFF2-40B4-BE49-F238E27FC236}">
                <a16:creationId xmlns:a16="http://schemas.microsoft.com/office/drawing/2014/main" id="{1C5E1490-A741-4E5E-9A64-E27556A0A22D}"/>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7F33504-906B-40BA-9386-E2B6423DBBDA}" type="slidenum">
              <a:rPr lang="en-US" altLang="en-US" sz="1400" smtClean="0"/>
              <a:pPr>
                <a:spcBef>
                  <a:spcPct val="0"/>
                </a:spcBef>
                <a:buFontTx/>
                <a:buNone/>
              </a:pPr>
              <a:t>33</a:t>
            </a:fld>
            <a:endParaRPr lang="en-US" altLang="en-US" sz="1400"/>
          </a:p>
        </p:txBody>
      </p:sp>
      <p:sp>
        <p:nvSpPr>
          <p:cNvPr id="37893" name="Rectangle 2">
            <a:extLst>
              <a:ext uri="{FF2B5EF4-FFF2-40B4-BE49-F238E27FC236}">
                <a16:creationId xmlns:a16="http://schemas.microsoft.com/office/drawing/2014/main" id="{96ED0CC6-9FB6-4869-B8CB-BD121E7E779E}"/>
              </a:ext>
            </a:extLst>
          </p:cNvPr>
          <p:cNvSpPr>
            <a:spLocks noGrp="1" noChangeArrowheads="1"/>
          </p:cNvSpPr>
          <p:nvPr>
            <p:ph type="title"/>
          </p:nvPr>
        </p:nvSpPr>
        <p:spPr/>
        <p:txBody>
          <a:bodyPr/>
          <a:lstStyle/>
          <a:p>
            <a:pPr eaLnBrk="1" hangingPunct="1"/>
            <a:r>
              <a:rPr lang="en-US" altLang="en-US" dirty="0" err="1"/>
              <a:t>BuildHeap</a:t>
            </a:r>
            <a:r>
              <a:rPr lang="en-US" altLang="en-US" dirty="0"/>
              <a:t> Algorithm</a:t>
            </a:r>
          </a:p>
        </p:txBody>
      </p:sp>
      <p:sp>
        <p:nvSpPr>
          <p:cNvPr id="37894" name="Rectangle 3">
            <a:extLst>
              <a:ext uri="{FF2B5EF4-FFF2-40B4-BE49-F238E27FC236}">
                <a16:creationId xmlns:a16="http://schemas.microsoft.com/office/drawing/2014/main" id="{F61C72DF-E8F1-44CE-A8DA-04F7E16CA8D1}"/>
              </a:ext>
            </a:extLst>
          </p:cNvPr>
          <p:cNvSpPr>
            <a:spLocks noGrp="1" noChangeArrowheads="1"/>
          </p:cNvSpPr>
          <p:nvPr>
            <p:ph type="body" idx="1"/>
          </p:nvPr>
        </p:nvSpPr>
        <p:spPr/>
        <p:txBody>
          <a:bodyPr/>
          <a:lstStyle/>
          <a:p>
            <a:pPr eaLnBrk="1" hangingPunct="1">
              <a:lnSpc>
                <a:spcPct val="90000"/>
              </a:lnSpc>
            </a:pPr>
            <a:r>
              <a:rPr lang="en-US" altLang="en-US" sz="2800" dirty="0"/>
              <a:t>Starting from </a:t>
            </a:r>
          </a:p>
          <a:p>
            <a:pPr lvl="1" eaLnBrk="1" hangingPunct="1">
              <a:lnSpc>
                <a:spcPct val="90000"/>
              </a:lnSpc>
            </a:pPr>
            <a:r>
              <a:rPr lang="en-US" altLang="en-US" sz="2400" dirty="0"/>
              <a:t>the rightmost subtree with a height of 1 at the deepest possible level, </a:t>
            </a:r>
          </a:p>
          <a:p>
            <a:pPr lvl="1" eaLnBrk="1" hangingPunct="1">
              <a:lnSpc>
                <a:spcPct val="90000"/>
              </a:lnSpc>
            </a:pPr>
            <a:r>
              <a:rPr lang="en-US" altLang="en-US" sz="2400" dirty="0"/>
              <a:t>Loop</a:t>
            </a:r>
          </a:p>
          <a:p>
            <a:pPr lvl="2" eaLnBrk="1" hangingPunct="1">
              <a:lnSpc>
                <a:spcPct val="90000"/>
              </a:lnSpc>
            </a:pPr>
            <a:r>
              <a:rPr lang="en-US" altLang="en-US" sz="2000" dirty="0"/>
              <a:t>compare the children and find the smaller child</a:t>
            </a:r>
          </a:p>
          <a:p>
            <a:pPr lvl="2" eaLnBrk="1" hangingPunct="1">
              <a:lnSpc>
                <a:spcPct val="90000"/>
              </a:lnSpc>
            </a:pPr>
            <a:r>
              <a:rPr lang="en-US" altLang="en-US" sz="2000" dirty="0"/>
              <a:t>compare the smaller child with the parent</a:t>
            </a:r>
          </a:p>
          <a:p>
            <a:pPr lvl="2" eaLnBrk="1" hangingPunct="1">
              <a:lnSpc>
                <a:spcPct val="90000"/>
              </a:lnSpc>
            </a:pPr>
            <a:r>
              <a:rPr lang="en-US" altLang="en-US" sz="2000" dirty="0"/>
              <a:t>exchange the smaller child with the parent.</a:t>
            </a:r>
          </a:p>
          <a:p>
            <a:pPr lvl="1" eaLnBrk="1" hangingPunct="1">
              <a:lnSpc>
                <a:spcPct val="90000"/>
              </a:lnSpc>
            </a:pPr>
            <a:r>
              <a:rPr lang="en-US" altLang="en-US" sz="2400" dirty="0"/>
              <a:t>until all nodes in the tree are processed.</a:t>
            </a:r>
          </a:p>
          <a:p>
            <a:pPr eaLnBrk="1" hangingPunct="1">
              <a:lnSpc>
                <a:spcPct val="90000"/>
              </a:lnSpc>
            </a:pPr>
            <a:r>
              <a:rPr lang="en-US" altLang="en-US" sz="2800" dirty="0"/>
              <a:t>Subtrees with roots of height greater than 1, </a:t>
            </a:r>
          </a:p>
          <a:p>
            <a:pPr lvl="1" eaLnBrk="1" hangingPunct="1">
              <a:lnSpc>
                <a:spcPct val="90000"/>
              </a:lnSpc>
            </a:pPr>
            <a:r>
              <a:rPr lang="en-US" altLang="en-US" sz="2400" dirty="0"/>
              <a:t>the parent must be percolated down until the heap order property is restored.</a:t>
            </a:r>
          </a:p>
          <a:p>
            <a:pPr eaLnBrk="1" hangingPunct="1">
              <a:lnSpc>
                <a:spcPct val="90000"/>
              </a:lnSpc>
            </a:pPr>
            <a:r>
              <a:rPr lang="en-US" altLang="en-US" sz="2800" dirty="0"/>
              <a:t>An example follows.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Veri Yer Tutucusu 3">
            <a:extLst>
              <a:ext uri="{FF2B5EF4-FFF2-40B4-BE49-F238E27FC236}">
                <a16:creationId xmlns:a16="http://schemas.microsoft.com/office/drawing/2014/main" id="{C2262AA0-C28B-4267-8876-BD422977A601}"/>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4DB1CF0-7505-4D31-A3AB-83B54F46CB9F}" type="datetime4">
              <a:rPr lang="en-US" altLang="en-US" sz="1400" smtClean="0"/>
              <a:pPr>
                <a:spcBef>
                  <a:spcPct val="0"/>
                </a:spcBef>
                <a:buFontTx/>
                <a:buNone/>
              </a:pPr>
              <a:t>December 14, 2024</a:t>
            </a:fld>
            <a:endParaRPr lang="en-US" altLang="en-US" sz="1400"/>
          </a:p>
        </p:txBody>
      </p:sp>
      <p:sp>
        <p:nvSpPr>
          <p:cNvPr id="38915" name="Alt Bilgi Yer Tutucusu 4">
            <a:extLst>
              <a:ext uri="{FF2B5EF4-FFF2-40B4-BE49-F238E27FC236}">
                <a16:creationId xmlns:a16="http://schemas.microsoft.com/office/drawing/2014/main" id="{CD7BD224-C99E-4C5A-8D92-A37D227617F2}"/>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38916" name="Slayt Numarası Yer Tutucusu 5">
            <a:extLst>
              <a:ext uri="{FF2B5EF4-FFF2-40B4-BE49-F238E27FC236}">
                <a16:creationId xmlns:a16="http://schemas.microsoft.com/office/drawing/2014/main" id="{C8B2D148-A605-45FC-A49A-B46C0B948379}"/>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98657D6-200C-4FFB-A4DD-4A65A3A64B6F}" type="slidenum">
              <a:rPr lang="en-US" altLang="en-US" sz="1400" smtClean="0"/>
              <a:pPr>
                <a:spcBef>
                  <a:spcPct val="0"/>
                </a:spcBef>
                <a:buFontTx/>
                <a:buNone/>
              </a:pPr>
              <a:t>34</a:t>
            </a:fld>
            <a:endParaRPr lang="en-US" altLang="en-US" sz="1400"/>
          </a:p>
        </p:txBody>
      </p:sp>
      <p:sp>
        <p:nvSpPr>
          <p:cNvPr id="38917" name="Rectangle 69">
            <a:extLst>
              <a:ext uri="{FF2B5EF4-FFF2-40B4-BE49-F238E27FC236}">
                <a16:creationId xmlns:a16="http://schemas.microsoft.com/office/drawing/2014/main" id="{DA688A5E-0498-4217-8401-84BDEB3D6922}"/>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267270" name="Oval 6">
            <a:extLst>
              <a:ext uri="{FF2B5EF4-FFF2-40B4-BE49-F238E27FC236}">
                <a16:creationId xmlns:a16="http://schemas.microsoft.com/office/drawing/2014/main" id="{5608CC1A-8650-41D8-8764-774500500938}"/>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267315" name="Oval 51">
            <a:extLst>
              <a:ext uri="{FF2B5EF4-FFF2-40B4-BE49-F238E27FC236}">
                <a16:creationId xmlns:a16="http://schemas.microsoft.com/office/drawing/2014/main" id="{A9C6BF8D-BECE-44DF-A478-A91D48AB64DB}"/>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38920" name="Rectangle 68">
            <a:extLst>
              <a:ext uri="{FF2B5EF4-FFF2-40B4-BE49-F238E27FC236}">
                <a16:creationId xmlns:a16="http://schemas.microsoft.com/office/drawing/2014/main" id="{897C2B4C-A7C3-4C6C-8774-8356EB690A3B}"/>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7315"/>
                                        </p:tgtEl>
                                        <p:attrNameLst>
                                          <p:attrName>style.visibility</p:attrName>
                                        </p:attrNameLst>
                                      </p:cBhvr>
                                      <p:to>
                                        <p:strVal val="visible"/>
                                      </p:to>
                                    </p:set>
                                    <p:animEffect transition="in" filter="fade">
                                      <p:cBhvr>
                                        <p:cTn id="7" dur="1000"/>
                                        <p:tgtEl>
                                          <p:spTgt spid="267315"/>
                                        </p:tgtEl>
                                      </p:cBhvr>
                                    </p:animEffect>
                                  </p:childTnLst>
                                </p:cTn>
                              </p:par>
                            </p:childTnLst>
                          </p:cTn>
                        </p:par>
                        <p:par>
                          <p:cTn id="8" fill="hold" nodeType="afterGroup">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267270"/>
                                        </p:tgtEl>
                                        <p:attrNameLst>
                                          <p:attrName>style.visibility</p:attrName>
                                        </p:attrNameLst>
                                      </p:cBhvr>
                                      <p:to>
                                        <p:strVal val="visible"/>
                                      </p:to>
                                    </p:set>
                                    <p:anim calcmode="lin" valueType="num">
                                      <p:cBhvr additive="base">
                                        <p:cTn id="11" dur="500" fill="hold"/>
                                        <p:tgtEl>
                                          <p:spTgt spid="267270"/>
                                        </p:tgtEl>
                                        <p:attrNameLst>
                                          <p:attrName>ppt_x</p:attrName>
                                        </p:attrNameLst>
                                      </p:cBhvr>
                                      <p:tavLst>
                                        <p:tav tm="0">
                                          <p:val>
                                            <p:strVal val="#ppt_x"/>
                                          </p:val>
                                        </p:tav>
                                        <p:tav tm="100000">
                                          <p:val>
                                            <p:strVal val="#ppt_x"/>
                                          </p:val>
                                        </p:tav>
                                      </p:tavLst>
                                    </p:anim>
                                    <p:anim calcmode="lin" valueType="num">
                                      <p:cBhvr additive="base">
                                        <p:cTn id="12" dur="500" fill="hold"/>
                                        <p:tgtEl>
                                          <p:spTgt spid="2672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70" grpId="0" animBg="1"/>
      <p:bldP spid="26731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Veri Yer Tutucusu 3">
            <a:extLst>
              <a:ext uri="{FF2B5EF4-FFF2-40B4-BE49-F238E27FC236}">
                <a16:creationId xmlns:a16="http://schemas.microsoft.com/office/drawing/2014/main" id="{06333995-A8C0-4A9C-B4F1-928D6298536C}"/>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334C4B1-B8D8-4D6E-8608-2E69A941F342}" type="datetime4">
              <a:rPr lang="en-US" altLang="en-US" sz="1400" smtClean="0"/>
              <a:pPr>
                <a:spcBef>
                  <a:spcPct val="0"/>
                </a:spcBef>
                <a:buFontTx/>
                <a:buNone/>
              </a:pPr>
              <a:t>December 14, 2024</a:t>
            </a:fld>
            <a:endParaRPr lang="en-US" altLang="en-US" sz="1400"/>
          </a:p>
        </p:txBody>
      </p:sp>
      <p:sp>
        <p:nvSpPr>
          <p:cNvPr id="39939" name="Alt Bilgi Yer Tutucusu 4">
            <a:extLst>
              <a:ext uri="{FF2B5EF4-FFF2-40B4-BE49-F238E27FC236}">
                <a16:creationId xmlns:a16="http://schemas.microsoft.com/office/drawing/2014/main" id="{28A384EE-95AD-437B-BD0F-18BB4166263F}"/>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39940" name="Slayt Numarası Yer Tutucusu 5">
            <a:extLst>
              <a:ext uri="{FF2B5EF4-FFF2-40B4-BE49-F238E27FC236}">
                <a16:creationId xmlns:a16="http://schemas.microsoft.com/office/drawing/2014/main" id="{2469B44D-7AF6-45F6-A5D0-01A17C5D8925}"/>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7A53633-32EC-4D66-9BA9-11B8CF0E86FE}" type="slidenum">
              <a:rPr lang="en-US" altLang="en-US" sz="1400" smtClean="0"/>
              <a:pPr>
                <a:spcBef>
                  <a:spcPct val="0"/>
                </a:spcBef>
                <a:buFontTx/>
                <a:buNone/>
              </a:pPr>
              <a:t>35</a:t>
            </a:fld>
            <a:endParaRPr lang="en-US" altLang="en-US" sz="1400"/>
          </a:p>
        </p:txBody>
      </p:sp>
      <p:sp>
        <p:nvSpPr>
          <p:cNvPr id="39941" name="Rectangle 2">
            <a:extLst>
              <a:ext uri="{FF2B5EF4-FFF2-40B4-BE49-F238E27FC236}">
                <a16:creationId xmlns:a16="http://schemas.microsoft.com/office/drawing/2014/main" id="{5F9BCC16-4A47-4C7B-AB91-73B7557A32B9}"/>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270340" name="Oval 4">
            <a:extLst>
              <a:ext uri="{FF2B5EF4-FFF2-40B4-BE49-F238E27FC236}">
                <a16:creationId xmlns:a16="http://schemas.microsoft.com/office/drawing/2014/main" id="{347B16C2-F659-474E-957E-074506D2A724}"/>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39943" name="Oval 5">
            <a:extLst>
              <a:ext uri="{FF2B5EF4-FFF2-40B4-BE49-F238E27FC236}">
                <a16:creationId xmlns:a16="http://schemas.microsoft.com/office/drawing/2014/main" id="{D8E76A7E-6C5A-49A0-BF47-54A8E091CA13}"/>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39944" name="Oval 22">
            <a:extLst>
              <a:ext uri="{FF2B5EF4-FFF2-40B4-BE49-F238E27FC236}">
                <a16:creationId xmlns:a16="http://schemas.microsoft.com/office/drawing/2014/main" id="{698C3368-C90C-4102-AAE7-34127ADE2EF3}"/>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39945" name="Rectangle 23">
            <a:extLst>
              <a:ext uri="{FF2B5EF4-FFF2-40B4-BE49-F238E27FC236}">
                <a16:creationId xmlns:a16="http://schemas.microsoft.com/office/drawing/2014/main" id="{378A7553-6245-4ACC-A350-931764ADFC88}"/>
              </a:ext>
            </a:extLst>
          </p:cNvPr>
          <p:cNvSpPr>
            <a:spLocks noGrp="1" noChangeArrowheads="1"/>
          </p:cNvSpPr>
          <p:nvPr>
            <p:ph type="title"/>
          </p:nvPr>
        </p:nvSpPr>
        <p:spPr>
          <a:noFill/>
        </p:spPr>
        <p:txBody>
          <a:bodyPr anchorCtr="0"/>
          <a:lstStyle/>
          <a:p>
            <a:pPr eaLnBrk="1" hangingPunct="1"/>
            <a:r>
              <a:rPr lang="en-US" altLang="en-US" sz="3800"/>
              <a:t>Constructing a</a:t>
            </a:r>
            <a:r>
              <a:rPr lang="tr-TR" altLang="en-US" sz="3800"/>
              <a:t> MinHeap</a:t>
            </a:r>
            <a:r>
              <a:rPr lang="en-US" altLang="en-US" sz="3800"/>
              <a:t> – Animation</a:t>
            </a:r>
          </a:p>
        </p:txBody>
      </p:sp>
      <p:cxnSp>
        <p:nvCxnSpPr>
          <p:cNvPr id="270360" name="AutoShape 24">
            <a:extLst>
              <a:ext uri="{FF2B5EF4-FFF2-40B4-BE49-F238E27FC236}">
                <a16:creationId xmlns:a16="http://schemas.microsoft.com/office/drawing/2014/main" id="{B21840E7-105C-499E-9E73-B85B92E405A7}"/>
              </a:ext>
            </a:extLst>
          </p:cNvPr>
          <p:cNvCxnSpPr>
            <a:cxnSpLocks noChangeShapeType="1"/>
            <a:stCxn id="39943" idx="3"/>
            <a:endCxn id="270340" idx="7"/>
          </p:cNvCxnSpPr>
          <p:nvPr/>
        </p:nvCxnSpPr>
        <p:spPr bwMode="auto">
          <a:xfrm flipH="1">
            <a:off x="2582863" y="2405063"/>
            <a:ext cx="1957387" cy="51593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0361" name="Oval 25">
            <a:extLst>
              <a:ext uri="{FF2B5EF4-FFF2-40B4-BE49-F238E27FC236}">
                <a16:creationId xmlns:a16="http://schemas.microsoft.com/office/drawing/2014/main" id="{0072F257-F46E-4987-9A0F-E8F64EF227CD}"/>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useBgFill="1">
        <p:nvSpPr>
          <p:cNvPr id="270362" name="Text Box 26">
            <a:extLst>
              <a:ext uri="{FF2B5EF4-FFF2-40B4-BE49-F238E27FC236}">
                <a16:creationId xmlns:a16="http://schemas.microsoft.com/office/drawing/2014/main" id="{37E40A4C-C4D3-4BF5-A671-201ED921BADD}"/>
              </a:ext>
            </a:extLst>
          </p:cNvPr>
          <p:cNvSpPr txBox="1">
            <a:spLocks noChangeArrowheads="1"/>
          </p:cNvSpPr>
          <p:nvPr/>
        </p:nvSpPr>
        <p:spPr bwMode="auto">
          <a:xfrm>
            <a:off x="3184525" y="4260850"/>
            <a:ext cx="11191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48 &gt; 16</a:t>
            </a:r>
          </a:p>
        </p:txBody>
      </p:sp>
      <p:sp>
        <p:nvSpPr>
          <p:cNvPr id="270369" name="AutoShape 33">
            <a:extLst>
              <a:ext uri="{FF2B5EF4-FFF2-40B4-BE49-F238E27FC236}">
                <a16:creationId xmlns:a16="http://schemas.microsoft.com/office/drawing/2014/main" id="{83EA5696-AE84-493F-B1FC-962E06757BA6}"/>
              </a:ext>
            </a:extLst>
          </p:cNvPr>
          <p:cNvSpPr>
            <a:spLocks noChangeArrowheads="1"/>
          </p:cNvSpPr>
          <p:nvPr/>
        </p:nvSpPr>
        <p:spPr bwMode="auto">
          <a:xfrm>
            <a:off x="2552700" y="2057400"/>
            <a:ext cx="1557338" cy="723900"/>
          </a:xfrm>
          <a:custGeom>
            <a:avLst/>
            <a:gdLst>
              <a:gd name="T0" fmla="*/ 76825142 w 21600"/>
              <a:gd name="T1" fmla="*/ 0 h 21600"/>
              <a:gd name="T2" fmla="*/ 76825142 w 21600"/>
              <a:gd name="T3" fmla="*/ 13655636 h 21600"/>
              <a:gd name="T4" fmla="*/ 10157377 w 21600"/>
              <a:gd name="T5" fmla="*/ 24260704 h 21600"/>
              <a:gd name="T6" fmla="*/ 112282484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0370" name="AutoShape 34">
            <a:extLst>
              <a:ext uri="{FF2B5EF4-FFF2-40B4-BE49-F238E27FC236}">
                <a16:creationId xmlns:a16="http://schemas.microsoft.com/office/drawing/2014/main" id="{F63A6619-752C-4F81-99F1-7E62359FA70A}"/>
              </a:ext>
            </a:extLst>
          </p:cNvPr>
          <p:cNvSpPr>
            <a:spLocks noChangeArrowheads="1"/>
          </p:cNvSpPr>
          <p:nvPr/>
        </p:nvSpPr>
        <p:spPr bwMode="auto">
          <a:xfrm rot="10800000">
            <a:off x="2935288" y="2563813"/>
            <a:ext cx="1557337" cy="723900"/>
          </a:xfrm>
          <a:custGeom>
            <a:avLst/>
            <a:gdLst>
              <a:gd name="T0" fmla="*/ 76825020 w 21600"/>
              <a:gd name="T1" fmla="*/ 0 h 21600"/>
              <a:gd name="T2" fmla="*/ 76825020 w 21600"/>
              <a:gd name="T3" fmla="*/ 13655636 h 21600"/>
              <a:gd name="T4" fmla="*/ 10157370 w 21600"/>
              <a:gd name="T5" fmla="*/ 24260704 h 21600"/>
              <a:gd name="T6" fmla="*/ 112282339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0361"/>
                                        </p:tgtEl>
                                        <p:attrNameLst>
                                          <p:attrName>style.visibility</p:attrName>
                                        </p:attrNameLst>
                                      </p:cBhvr>
                                      <p:to>
                                        <p:strVal val="visible"/>
                                      </p:to>
                                    </p:set>
                                    <p:animEffect transition="in" filter="fade">
                                      <p:cBhvr>
                                        <p:cTn id="7" dur="1000"/>
                                        <p:tgtEl>
                                          <p:spTgt spid="270361"/>
                                        </p:tgtEl>
                                      </p:cBhvr>
                                    </p:animEffect>
                                  </p:childTnLst>
                                </p:cTn>
                              </p:par>
                            </p:childTnLst>
                          </p:cTn>
                        </p:par>
                        <p:par>
                          <p:cTn id="8" fill="hold" nodeType="afterGroup">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270340"/>
                                        </p:tgtEl>
                                        <p:attrNameLst>
                                          <p:attrName>style.visibility</p:attrName>
                                        </p:attrNameLst>
                                      </p:cBhvr>
                                      <p:to>
                                        <p:strVal val="visible"/>
                                      </p:to>
                                    </p:set>
                                    <p:anim calcmode="lin" valueType="num">
                                      <p:cBhvr additive="base">
                                        <p:cTn id="11" dur="500" fill="hold"/>
                                        <p:tgtEl>
                                          <p:spTgt spid="270340"/>
                                        </p:tgtEl>
                                        <p:attrNameLst>
                                          <p:attrName>ppt_x</p:attrName>
                                        </p:attrNameLst>
                                      </p:cBhvr>
                                      <p:tavLst>
                                        <p:tav tm="0">
                                          <p:val>
                                            <p:strVal val="#ppt_x"/>
                                          </p:val>
                                        </p:tav>
                                        <p:tav tm="100000">
                                          <p:val>
                                            <p:strVal val="#ppt_x"/>
                                          </p:val>
                                        </p:tav>
                                      </p:tavLst>
                                    </p:anim>
                                    <p:anim calcmode="lin" valueType="num">
                                      <p:cBhvr additive="base">
                                        <p:cTn id="12" dur="500" fill="hold"/>
                                        <p:tgtEl>
                                          <p:spTgt spid="270340"/>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500"/>
                            </p:stCondLst>
                            <p:childTnLst>
                              <p:par>
                                <p:cTn id="14" presetID="4" presetClass="entr" presetSubtype="16" fill="hold" nodeType="afterEffect">
                                  <p:stCondLst>
                                    <p:cond delay="0"/>
                                  </p:stCondLst>
                                  <p:childTnLst>
                                    <p:set>
                                      <p:cBhvr>
                                        <p:cTn id="15" dur="1" fill="hold">
                                          <p:stCondLst>
                                            <p:cond delay="0"/>
                                          </p:stCondLst>
                                        </p:cTn>
                                        <p:tgtEl>
                                          <p:spTgt spid="270360"/>
                                        </p:tgtEl>
                                        <p:attrNameLst>
                                          <p:attrName>style.visibility</p:attrName>
                                        </p:attrNameLst>
                                      </p:cBhvr>
                                      <p:to>
                                        <p:strVal val="visible"/>
                                      </p:to>
                                    </p:set>
                                    <p:animEffect transition="in" filter="box(in)">
                                      <p:cBhvr>
                                        <p:cTn id="16" dur="500"/>
                                        <p:tgtEl>
                                          <p:spTgt spid="27036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270362"/>
                                        </p:tgtEl>
                                        <p:attrNameLst>
                                          <p:attrName>style.visibility</p:attrName>
                                        </p:attrNameLst>
                                      </p:cBhvr>
                                      <p:to>
                                        <p:strVal val="visible"/>
                                      </p:to>
                                    </p:set>
                                    <p:animEffect transition="in" filter="blinds(horizontal)">
                                      <p:cBhvr>
                                        <p:cTn id="21" dur="500"/>
                                        <p:tgtEl>
                                          <p:spTgt spid="270362"/>
                                        </p:tgtEl>
                                      </p:cBhvr>
                                    </p:animEffect>
                                  </p:childTnLst>
                                </p:cTn>
                              </p:par>
                            </p:childTnLst>
                          </p:cTn>
                        </p:par>
                        <p:par>
                          <p:cTn id="22" fill="hold" nodeType="afterGroup">
                            <p:stCondLst>
                              <p:cond delay="500"/>
                            </p:stCondLst>
                            <p:childTnLst>
                              <p:par>
                                <p:cTn id="23" presetID="3" presetClass="entr" presetSubtype="10" fill="hold" nodeType="afterEffect">
                                  <p:stCondLst>
                                    <p:cond delay="0"/>
                                  </p:stCondLst>
                                  <p:childTnLst>
                                    <p:set>
                                      <p:cBhvr>
                                        <p:cTn id="24" dur="1" fill="hold">
                                          <p:stCondLst>
                                            <p:cond delay="0"/>
                                          </p:stCondLst>
                                        </p:cTn>
                                        <p:tgtEl>
                                          <p:spTgt spid="270370"/>
                                        </p:tgtEl>
                                        <p:attrNameLst>
                                          <p:attrName>style.visibility</p:attrName>
                                        </p:attrNameLst>
                                      </p:cBhvr>
                                      <p:to>
                                        <p:strVal val="visible"/>
                                      </p:to>
                                    </p:set>
                                    <p:animEffect transition="in" filter="blinds(horizontal)">
                                      <p:cBhvr>
                                        <p:cTn id="25" dur="500"/>
                                        <p:tgtEl>
                                          <p:spTgt spid="270370"/>
                                        </p:tgtEl>
                                      </p:cBhvr>
                                    </p:animEffect>
                                  </p:childTnLst>
                                </p:cTn>
                              </p:par>
                              <p:par>
                                <p:cTn id="26" presetID="3" presetClass="entr" presetSubtype="10" fill="hold" nodeType="withEffect">
                                  <p:stCondLst>
                                    <p:cond delay="0"/>
                                  </p:stCondLst>
                                  <p:childTnLst>
                                    <p:set>
                                      <p:cBhvr>
                                        <p:cTn id="27" dur="1" fill="hold">
                                          <p:stCondLst>
                                            <p:cond delay="0"/>
                                          </p:stCondLst>
                                        </p:cTn>
                                        <p:tgtEl>
                                          <p:spTgt spid="270369"/>
                                        </p:tgtEl>
                                        <p:attrNameLst>
                                          <p:attrName>style.visibility</p:attrName>
                                        </p:attrNameLst>
                                      </p:cBhvr>
                                      <p:to>
                                        <p:strVal val="visible"/>
                                      </p:to>
                                    </p:set>
                                    <p:animEffect transition="in" filter="blinds(horizontal)">
                                      <p:cBhvr>
                                        <p:cTn id="28" dur="500"/>
                                        <p:tgtEl>
                                          <p:spTgt spid="2703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40" grpId="0" animBg="1"/>
      <p:bldP spid="270361" grpId="0"/>
      <p:bldP spid="27036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Veri Yer Tutucusu 3">
            <a:extLst>
              <a:ext uri="{FF2B5EF4-FFF2-40B4-BE49-F238E27FC236}">
                <a16:creationId xmlns:a16="http://schemas.microsoft.com/office/drawing/2014/main" id="{1725A687-061A-41BF-BF89-75B868351644}"/>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6AD7959-0688-44CE-B626-E7EA7A55A62D}" type="datetime4">
              <a:rPr lang="en-US" altLang="en-US" sz="1400" smtClean="0"/>
              <a:pPr>
                <a:spcBef>
                  <a:spcPct val="0"/>
                </a:spcBef>
                <a:buFontTx/>
                <a:buNone/>
              </a:pPr>
              <a:t>December 14, 2024</a:t>
            </a:fld>
            <a:endParaRPr lang="en-US" altLang="en-US" sz="1400"/>
          </a:p>
        </p:txBody>
      </p:sp>
      <p:sp>
        <p:nvSpPr>
          <p:cNvPr id="40963" name="Alt Bilgi Yer Tutucusu 4">
            <a:extLst>
              <a:ext uri="{FF2B5EF4-FFF2-40B4-BE49-F238E27FC236}">
                <a16:creationId xmlns:a16="http://schemas.microsoft.com/office/drawing/2014/main" id="{3067B787-CE01-4D21-8B50-E1A60976A6AC}"/>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40964" name="Slayt Numarası Yer Tutucusu 5">
            <a:extLst>
              <a:ext uri="{FF2B5EF4-FFF2-40B4-BE49-F238E27FC236}">
                <a16:creationId xmlns:a16="http://schemas.microsoft.com/office/drawing/2014/main" id="{E3EB6478-5CB6-4733-83A1-B7C77868F92C}"/>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7DD42DD-5806-4193-98CA-170242F7DC9B}" type="slidenum">
              <a:rPr lang="en-US" altLang="en-US" sz="1400" smtClean="0"/>
              <a:pPr>
                <a:spcBef>
                  <a:spcPct val="0"/>
                </a:spcBef>
                <a:buFontTx/>
                <a:buNone/>
              </a:pPr>
              <a:t>36</a:t>
            </a:fld>
            <a:endParaRPr lang="en-US" altLang="en-US" sz="1400"/>
          </a:p>
        </p:txBody>
      </p:sp>
      <p:sp>
        <p:nvSpPr>
          <p:cNvPr id="40965" name="Rectangle 2">
            <a:extLst>
              <a:ext uri="{FF2B5EF4-FFF2-40B4-BE49-F238E27FC236}">
                <a16:creationId xmlns:a16="http://schemas.microsoft.com/office/drawing/2014/main" id="{C66B3E34-42D8-402D-A104-AC78D6AE4D31}"/>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327683" name="Oval 3">
            <a:extLst>
              <a:ext uri="{FF2B5EF4-FFF2-40B4-BE49-F238E27FC236}">
                <a16:creationId xmlns:a16="http://schemas.microsoft.com/office/drawing/2014/main" id="{3190A91B-1B7C-4DD7-AAC6-11CD7B73E92D}"/>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327684" name="Oval 4">
            <a:extLst>
              <a:ext uri="{FF2B5EF4-FFF2-40B4-BE49-F238E27FC236}">
                <a16:creationId xmlns:a16="http://schemas.microsoft.com/office/drawing/2014/main" id="{48CA1E08-9C05-4F62-90B0-8BCA8D95DC97}"/>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0968" name="Oval 5">
            <a:extLst>
              <a:ext uri="{FF2B5EF4-FFF2-40B4-BE49-F238E27FC236}">
                <a16:creationId xmlns:a16="http://schemas.microsoft.com/office/drawing/2014/main" id="{45BAC748-58B2-4447-B877-D5D88A9827F6}"/>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0969" name="Rectangle 6">
            <a:extLst>
              <a:ext uri="{FF2B5EF4-FFF2-40B4-BE49-F238E27FC236}">
                <a16:creationId xmlns:a16="http://schemas.microsoft.com/office/drawing/2014/main" id="{4FF259B7-97E6-4326-A833-9922C2B566B1}"/>
              </a:ext>
            </a:extLst>
          </p:cNvPr>
          <p:cNvSpPr>
            <a:spLocks noGrp="1" noChangeArrowheads="1"/>
          </p:cNvSpPr>
          <p:nvPr>
            <p:ph type="title"/>
          </p:nvPr>
        </p:nvSpPr>
        <p:spPr>
          <a:noFill/>
        </p:spPr>
        <p:txBody>
          <a:bodyPr anchorCtr="0"/>
          <a:lstStyle/>
          <a:p>
            <a:pPr eaLnBrk="1" hangingPunct="1"/>
            <a:r>
              <a:rPr lang="en-US" altLang="en-US" sz="3800"/>
              <a:t>Constructing a</a:t>
            </a:r>
            <a:r>
              <a:rPr lang="tr-TR" altLang="en-US" sz="3800"/>
              <a:t> MinHeap</a:t>
            </a:r>
            <a:r>
              <a:rPr lang="en-US" altLang="en-US" sz="3800"/>
              <a:t> – Animation</a:t>
            </a:r>
          </a:p>
        </p:txBody>
      </p:sp>
      <p:cxnSp>
        <p:nvCxnSpPr>
          <p:cNvPr id="40970" name="AutoShape 7">
            <a:extLst>
              <a:ext uri="{FF2B5EF4-FFF2-40B4-BE49-F238E27FC236}">
                <a16:creationId xmlns:a16="http://schemas.microsoft.com/office/drawing/2014/main" id="{F1D3BCA0-474B-4311-B774-DDB5D6193F60}"/>
              </a:ext>
            </a:extLst>
          </p:cNvPr>
          <p:cNvCxnSpPr>
            <a:cxnSpLocks noChangeShapeType="1"/>
            <a:stCxn id="327684" idx="3"/>
            <a:endCxn id="327683" idx="7"/>
          </p:cNvCxnSpPr>
          <p:nvPr/>
        </p:nvCxnSpPr>
        <p:spPr bwMode="auto">
          <a:xfrm flipH="1">
            <a:off x="2582863" y="2405063"/>
            <a:ext cx="1957387" cy="51593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971" name="Oval 8">
            <a:extLst>
              <a:ext uri="{FF2B5EF4-FFF2-40B4-BE49-F238E27FC236}">
                <a16:creationId xmlns:a16="http://schemas.microsoft.com/office/drawing/2014/main" id="{5FDC2701-E722-47AF-87CE-F5BF0EED56F5}"/>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useBgFill="1">
        <p:nvSpPr>
          <p:cNvPr id="327689" name="Text Box 9">
            <a:extLst>
              <a:ext uri="{FF2B5EF4-FFF2-40B4-BE49-F238E27FC236}">
                <a16:creationId xmlns:a16="http://schemas.microsoft.com/office/drawing/2014/main" id="{26A572ED-E66A-4D2A-A131-3B8CEAF298EE}"/>
              </a:ext>
            </a:extLst>
          </p:cNvPr>
          <p:cNvSpPr txBox="1">
            <a:spLocks noChangeArrowheads="1"/>
          </p:cNvSpPr>
          <p:nvPr/>
        </p:nvSpPr>
        <p:spPr bwMode="auto">
          <a:xfrm>
            <a:off x="3184525" y="4260850"/>
            <a:ext cx="11191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48 &gt; 16</a:t>
            </a:r>
          </a:p>
        </p:txBody>
      </p:sp>
      <p:sp>
        <p:nvSpPr>
          <p:cNvPr id="327690" name="AutoShape 10">
            <a:extLst>
              <a:ext uri="{FF2B5EF4-FFF2-40B4-BE49-F238E27FC236}">
                <a16:creationId xmlns:a16="http://schemas.microsoft.com/office/drawing/2014/main" id="{D0D73C41-2570-4EF5-B658-4C4D4C27AE39}"/>
              </a:ext>
            </a:extLst>
          </p:cNvPr>
          <p:cNvSpPr>
            <a:spLocks noChangeArrowheads="1"/>
          </p:cNvSpPr>
          <p:nvPr/>
        </p:nvSpPr>
        <p:spPr bwMode="auto">
          <a:xfrm>
            <a:off x="2552700" y="2057400"/>
            <a:ext cx="1557338" cy="723900"/>
          </a:xfrm>
          <a:custGeom>
            <a:avLst/>
            <a:gdLst>
              <a:gd name="T0" fmla="*/ 76825142 w 21600"/>
              <a:gd name="T1" fmla="*/ 0 h 21600"/>
              <a:gd name="T2" fmla="*/ 76825142 w 21600"/>
              <a:gd name="T3" fmla="*/ 13655636 h 21600"/>
              <a:gd name="T4" fmla="*/ 10157377 w 21600"/>
              <a:gd name="T5" fmla="*/ 24260704 h 21600"/>
              <a:gd name="T6" fmla="*/ 112282484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691" name="AutoShape 11">
            <a:extLst>
              <a:ext uri="{FF2B5EF4-FFF2-40B4-BE49-F238E27FC236}">
                <a16:creationId xmlns:a16="http://schemas.microsoft.com/office/drawing/2014/main" id="{475FEFF2-EC05-4161-B0C1-9D34F5A88052}"/>
              </a:ext>
            </a:extLst>
          </p:cNvPr>
          <p:cNvSpPr>
            <a:spLocks noChangeArrowheads="1"/>
          </p:cNvSpPr>
          <p:nvPr/>
        </p:nvSpPr>
        <p:spPr bwMode="auto">
          <a:xfrm rot="10800000">
            <a:off x="2935288" y="2563813"/>
            <a:ext cx="1557337" cy="723900"/>
          </a:xfrm>
          <a:custGeom>
            <a:avLst/>
            <a:gdLst>
              <a:gd name="T0" fmla="*/ 76825020 w 21600"/>
              <a:gd name="T1" fmla="*/ 0 h 21600"/>
              <a:gd name="T2" fmla="*/ 76825020 w 21600"/>
              <a:gd name="T3" fmla="*/ 13655636 h 21600"/>
              <a:gd name="T4" fmla="*/ 10157370 w 21600"/>
              <a:gd name="T5" fmla="*/ 24260704 h 21600"/>
              <a:gd name="T6" fmla="*/ 112282339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xit" presetSubtype="0" fill="hold" grpId="0" nodeType="afterEffect">
                                  <p:stCondLst>
                                    <p:cond delay="0"/>
                                  </p:stCondLst>
                                  <p:childTnLst>
                                    <p:animEffect transition="out" filter="fade">
                                      <p:cBhvr>
                                        <p:cTn id="6" dur="1000"/>
                                        <p:tgtEl>
                                          <p:spTgt spid="327689"/>
                                        </p:tgtEl>
                                      </p:cBhvr>
                                    </p:animEffect>
                                    <p:set>
                                      <p:cBhvr>
                                        <p:cTn id="7" dur="1" fill="hold">
                                          <p:stCondLst>
                                            <p:cond delay="999"/>
                                          </p:stCondLst>
                                        </p:cTn>
                                        <p:tgtEl>
                                          <p:spTgt spid="327689"/>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327690"/>
                                        </p:tgtEl>
                                      </p:cBhvr>
                                    </p:animEffect>
                                    <p:set>
                                      <p:cBhvr>
                                        <p:cTn id="10" dur="1" fill="hold">
                                          <p:stCondLst>
                                            <p:cond delay="999"/>
                                          </p:stCondLst>
                                        </p:cTn>
                                        <p:tgtEl>
                                          <p:spTgt spid="327690"/>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1000"/>
                                        <p:tgtEl>
                                          <p:spTgt spid="327691"/>
                                        </p:tgtEl>
                                      </p:cBhvr>
                                    </p:animEffect>
                                    <p:set>
                                      <p:cBhvr>
                                        <p:cTn id="13" dur="1" fill="hold">
                                          <p:stCondLst>
                                            <p:cond delay="999"/>
                                          </p:stCondLst>
                                        </p:cTn>
                                        <p:tgtEl>
                                          <p:spTgt spid="327691"/>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0" presetClass="path" presetSubtype="0" accel="50000" decel="50000" fill="hold" grpId="0" nodeType="clickEffect">
                                  <p:stCondLst>
                                    <p:cond delay="0"/>
                                  </p:stCondLst>
                                  <p:childTnLst>
                                    <p:animMotion origin="layout" path="M 1.66667E-6 4.44444E-6 C -0.01979 -0.05116 -0.03941 -0.10209 1.66667E-6 -0.11945 C 0.03941 -0.13681 0.19844 -0.10718 0.23698 -0.10486 " pathEditMode="relative" ptsTypes="aaA">
                                      <p:cBhvr>
                                        <p:cTn id="17" dur="1000" fill="hold"/>
                                        <p:tgtEl>
                                          <p:spTgt spid="327683"/>
                                        </p:tgtEl>
                                        <p:attrNameLst>
                                          <p:attrName>ppt_x</p:attrName>
                                          <p:attrName>ppt_y</p:attrName>
                                        </p:attrNameLst>
                                      </p:cBhvr>
                                    </p:animMotion>
                                  </p:childTnLst>
                                </p:cTn>
                              </p:par>
                              <p:par>
                                <p:cTn id="18" presetID="0" presetClass="path" presetSubtype="0" accel="50000" decel="50000" fill="hold" grpId="0" nodeType="withEffect">
                                  <p:stCondLst>
                                    <p:cond delay="0"/>
                                  </p:stCondLst>
                                  <p:childTnLst>
                                    <p:animMotion origin="layout" path="M 0.00087 3.7037E-7 C 0.01857 0.05255 0.03628 0.10532 -0.00313 0.12268 C -0.04254 0.14005 -0.19757 0.10741 -0.23594 0.10463 " pathEditMode="relative" rAng="0" ptsTypes="aaA">
                                      <p:cBhvr>
                                        <p:cTn id="19" dur="1000" fill="hold"/>
                                        <p:tgtEl>
                                          <p:spTgt spid="327684"/>
                                        </p:tgtEl>
                                        <p:attrNameLst>
                                          <p:attrName>ppt_x</p:attrName>
                                          <p:attrName>ppt_y</p:attrName>
                                        </p:attrNameLst>
                                      </p:cBhvr>
                                      <p:rCtr x="-10069" y="699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83" grpId="0" animBg="1"/>
      <p:bldP spid="327684" grpId="0" animBg="1"/>
      <p:bldP spid="32768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Veri Yer Tutucusu 3">
            <a:extLst>
              <a:ext uri="{FF2B5EF4-FFF2-40B4-BE49-F238E27FC236}">
                <a16:creationId xmlns:a16="http://schemas.microsoft.com/office/drawing/2014/main" id="{D6626A67-9423-4202-8843-28B03C9DEA47}"/>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F3CC097-D175-4F6C-B533-3DB5C16BA2A8}" type="datetime4">
              <a:rPr lang="en-US" altLang="en-US" sz="1400" smtClean="0"/>
              <a:pPr>
                <a:spcBef>
                  <a:spcPct val="0"/>
                </a:spcBef>
                <a:buFontTx/>
                <a:buNone/>
              </a:pPr>
              <a:t>December 14, 2024</a:t>
            </a:fld>
            <a:endParaRPr lang="en-US" altLang="en-US" sz="1400"/>
          </a:p>
        </p:txBody>
      </p:sp>
      <p:sp>
        <p:nvSpPr>
          <p:cNvPr id="41987" name="Alt Bilgi Yer Tutucusu 4">
            <a:extLst>
              <a:ext uri="{FF2B5EF4-FFF2-40B4-BE49-F238E27FC236}">
                <a16:creationId xmlns:a16="http://schemas.microsoft.com/office/drawing/2014/main" id="{3256FC2E-CA62-473F-9E29-93ABCC523A47}"/>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41988" name="Slayt Numarası Yer Tutucusu 5">
            <a:extLst>
              <a:ext uri="{FF2B5EF4-FFF2-40B4-BE49-F238E27FC236}">
                <a16:creationId xmlns:a16="http://schemas.microsoft.com/office/drawing/2014/main" id="{0D10E5E0-354C-4841-B362-2658C4BA4B9F}"/>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6D4B537-0ECC-4A9A-B6AB-E69DB0B4680F}" type="slidenum">
              <a:rPr lang="en-US" altLang="en-US" sz="1400" smtClean="0"/>
              <a:pPr>
                <a:spcBef>
                  <a:spcPct val="0"/>
                </a:spcBef>
                <a:buFontTx/>
                <a:buNone/>
              </a:pPr>
              <a:t>37</a:t>
            </a:fld>
            <a:endParaRPr lang="en-US" altLang="en-US" sz="1400"/>
          </a:p>
        </p:txBody>
      </p:sp>
      <p:sp>
        <p:nvSpPr>
          <p:cNvPr id="41989" name="Rectangle 2">
            <a:extLst>
              <a:ext uri="{FF2B5EF4-FFF2-40B4-BE49-F238E27FC236}">
                <a16:creationId xmlns:a16="http://schemas.microsoft.com/office/drawing/2014/main" id="{12611CD5-CF9D-4B55-B644-44FD576C853B}"/>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41990" name="Oval 3">
            <a:extLst>
              <a:ext uri="{FF2B5EF4-FFF2-40B4-BE49-F238E27FC236}">
                <a16:creationId xmlns:a16="http://schemas.microsoft.com/office/drawing/2014/main" id="{EEA9F560-C59A-4114-ABBD-EA8119EA5613}"/>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1991" name="Oval 4">
            <a:extLst>
              <a:ext uri="{FF2B5EF4-FFF2-40B4-BE49-F238E27FC236}">
                <a16:creationId xmlns:a16="http://schemas.microsoft.com/office/drawing/2014/main" id="{085C5959-A392-4E57-BDE9-6287F8E6FC82}"/>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41992" name="Oval 5">
            <a:extLst>
              <a:ext uri="{FF2B5EF4-FFF2-40B4-BE49-F238E27FC236}">
                <a16:creationId xmlns:a16="http://schemas.microsoft.com/office/drawing/2014/main" id="{91E3403C-7E3E-41DA-B1D5-23317AEC9F93}"/>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1993" name="Rectangle 6">
            <a:extLst>
              <a:ext uri="{FF2B5EF4-FFF2-40B4-BE49-F238E27FC236}">
                <a16:creationId xmlns:a16="http://schemas.microsoft.com/office/drawing/2014/main" id="{8AECD0C5-A149-4DAA-B17A-9F4EECA647B0}"/>
              </a:ext>
            </a:extLst>
          </p:cNvPr>
          <p:cNvSpPr>
            <a:spLocks noGrp="1" noChangeArrowheads="1"/>
          </p:cNvSpPr>
          <p:nvPr>
            <p:ph type="title"/>
          </p:nvPr>
        </p:nvSpPr>
        <p:spPr>
          <a:noFill/>
        </p:spPr>
        <p:txBody>
          <a:bodyPr anchorCtr="0"/>
          <a:lstStyle/>
          <a:p>
            <a:pPr eaLnBrk="1" hangingPunct="1"/>
            <a:r>
              <a:rPr lang="en-US" altLang="en-US" sz="3800"/>
              <a:t>Constructing a</a:t>
            </a:r>
            <a:r>
              <a:rPr lang="tr-TR" altLang="en-US" sz="3800"/>
              <a:t> MinHeap</a:t>
            </a:r>
            <a:r>
              <a:rPr lang="en-US" altLang="en-US" sz="3800"/>
              <a:t> – Animation</a:t>
            </a:r>
          </a:p>
        </p:txBody>
      </p:sp>
      <p:cxnSp>
        <p:nvCxnSpPr>
          <p:cNvPr id="41994" name="AutoShape 7">
            <a:extLst>
              <a:ext uri="{FF2B5EF4-FFF2-40B4-BE49-F238E27FC236}">
                <a16:creationId xmlns:a16="http://schemas.microsoft.com/office/drawing/2014/main" id="{984DE497-F19F-4F1E-A09A-684F9551B54C}"/>
              </a:ext>
            </a:extLst>
          </p:cNvPr>
          <p:cNvCxnSpPr>
            <a:cxnSpLocks noChangeShapeType="1"/>
            <a:stCxn id="41991" idx="3"/>
            <a:endCxn id="41990"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995" name="Oval 8">
            <a:extLst>
              <a:ext uri="{FF2B5EF4-FFF2-40B4-BE49-F238E27FC236}">
                <a16:creationId xmlns:a16="http://schemas.microsoft.com/office/drawing/2014/main" id="{8DB79139-7F86-43A7-80A2-420226D51816}"/>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333836" name="Oval 12">
            <a:extLst>
              <a:ext uri="{FF2B5EF4-FFF2-40B4-BE49-F238E27FC236}">
                <a16:creationId xmlns:a16="http://schemas.microsoft.com/office/drawing/2014/main" id="{9DBA961A-7404-411B-826D-92DD1BC020D1}"/>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333837" name="Oval 13">
            <a:extLst>
              <a:ext uri="{FF2B5EF4-FFF2-40B4-BE49-F238E27FC236}">
                <a16:creationId xmlns:a16="http://schemas.microsoft.com/office/drawing/2014/main" id="{5CE3C92D-02F4-44D5-AA69-FD34BF1BC3B0}"/>
              </a:ext>
            </a:extLst>
          </p:cNvPr>
          <p:cNvSpPr>
            <a:spLocks noChangeArrowheads="1"/>
          </p:cNvSpPr>
          <p:nvPr/>
        </p:nvSpPr>
        <p:spPr bwMode="auto">
          <a:xfrm>
            <a:off x="6656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333838" name="AutoShape 14">
            <a:extLst>
              <a:ext uri="{FF2B5EF4-FFF2-40B4-BE49-F238E27FC236}">
                <a16:creationId xmlns:a16="http://schemas.microsoft.com/office/drawing/2014/main" id="{602333E7-8D9D-4FF0-920F-1C280B52B6C3}"/>
              </a:ext>
            </a:extLst>
          </p:cNvPr>
          <p:cNvCxnSpPr>
            <a:cxnSpLocks noChangeShapeType="1"/>
            <a:stCxn id="41991" idx="5"/>
            <a:endCxn id="333837" idx="1"/>
          </p:cNvCxnSpPr>
          <p:nvPr/>
        </p:nvCxnSpPr>
        <p:spPr bwMode="auto">
          <a:xfrm>
            <a:off x="4741863" y="2405063"/>
            <a:ext cx="1957387" cy="51593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3839" name="Text Box 15">
            <a:extLst>
              <a:ext uri="{FF2B5EF4-FFF2-40B4-BE49-F238E27FC236}">
                <a16:creationId xmlns:a16="http://schemas.microsoft.com/office/drawing/2014/main" id="{9E88B828-ED9C-4867-A9D1-E6A04B9D813E}"/>
              </a:ext>
            </a:extLst>
          </p:cNvPr>
          <p:cNvSpPr txBox="1">
            <a:spLocks noChangeArrowheads="1"/>
          </p:cNvSpPr>
          <p:nvPr/>
        </p:nvSpPr>
        <p:spPr bwMode="auto">
          <a:xfrm>
            <a:off x="6537325" y="3351213"/>
            <a:ext cx="5191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400"/>
              <a:t>OK!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33836"/>
                                        </p:tgtEl>
                                        <p:attrNameLst>
                                          <p:attrName>style.visibility</p:attrName>
                                        </p:attrNameLst>
                                      </p:cBhvr>
                                      <p:to>
                                        <p:strVal val="visible"/>
                                      </p:to>
                                    </p:set>
                                    <p:animEffect transition="in" filter="fade">
                                      <p:cBhvr>
                                        <p:cTn id="7" dur="1000"/>
                                        <p:tgtEl>
                                          <p:spTgt spid="333836"/>
                                        </p:tgtEl>
                                      </p:cBhvr>
                                    </p:animEffect>
                                  </p:childTnLst>
                                </p:cTn>
                              </p:par>
                            </p:childTnLst>
                          </p:cTn>
                        </p:par>
                        <p:par>
                          <p:cTn id="8" fill="hold" nodeType="afterGroup">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333837"/>
                                        </p:tgtEl>
                                        <p:attrNameLst>
                                          <p:attrName>style.visibility</p:attrName>
                                        </p:attrNameLst>
                                      </p:cBhvr>
                                      <p:to>
                                        <p:strVal val="visible"/>
                                      </p:to>
                                    </p:set>
                                    <p:anim calcmode="lin" valueType="num">
                                      <p:cBhvr additive="base">
                                        <p:cTn id="11" dur="500" fill="hold"/>
                                        <p:tgtEl>
                                          <p:spTgt spid="333837"/>
                                        </p:tgtEl>
                                        <p:attrNameLst>
                                          <p:attrName>ppt_x</p:attrName>
                                        </p:attrNameLst>
                                      </p:cBhvr>
                                      <p:tavLst>
                                        <p:tav tm="0">
                                          <p:val>
                                            <p:strVal val="#ppt_x"/>
                                          </p:val>
                                        </p:tav>
                                        <p:tav tm="100000">
                                          <p:val>
                                            <p:strVal val="#ppt_x"/>
                                          </p:val>
                                        </p:tav>
                                      </p:tavLst>
                                    </p:anim>
                                    <p:anim calcmode="lin" valueType="num">
                                      <p:cBhvr additive="base">
                                        <p:cTn id="12" dur="500" fill="hold"/>
                                        <p:tgtEl>
                                          <p:spTgt spid="333837"/>
                                        </p:tgtEl>
                                        <p:attrNameLst>
                                          <p:attrName>ppt_y</p:attrName>
                                        </p:attrNameLst>
                                      </p:cBhvr>
                                      <p:tavLst>
                                        <p:tav tm="0">
                                          <p:val>
                                            <p:strVal val="1+#ppt_h/2"/>
                                          </p:val>
                                        </p:tav>
                                        <p:tav tm="100000">
                                          <p:val>
                                            <p:strVal val="#ppt_y"/>
                                          </p:val>
                                        </p:tav>
                                      </p:tavLst>
                                    </p:anim>
                                  </p:childTnLst>
                                </p:cTn>
                              </p:par>
                              <p:par>
                                <p:cTn id="13" presetID="8" presetClass="entr" presetSubtype="16" fill="hold" nodeType="withEffect">
                                  <p:stCondLst>
                                    <p:cond delay="0"/>
                                  </p:stCondLst>
                                  <p:childTnLst>
                                    <p:set>
                                      <p:cBhvr>
                                        <p:cTn id="14" dur="1" fill="hold">
                                          <p:stCondLst>
                                            <p:cond delay="0"/>
                                          </p:stCondLst>
                                        </p:cTn>
                                        <p:tgtEl>
                                          <p:spTgt spid="333838"/>
                                        </p:tgtEl>
                                        <p:attrNameLst>
                                          <p:attrName>style.visibility</p:attrName>
                                        </p:attrNameLst>
                                      </p:cBhvr>
                                      <p:to>
                                        <p:strVal val="visible"/>
                                      </p:to>
                                    </p:set>
                                    <p:animEffect transition="in" filter="diamond(in)">
                                      <p:cBhvr>
                                        <p:cTn id="15" dur="500"/>
                                        <p:tgtEl>
                                          <p:spTgt spid="333838"/>
                                        </p:tgtEl>
                                      </p:cBhvr>
                                    </p:animEffect>
                                  </p:childTnLst>
                                </p:cTn>
                              </p:par>
                            </p:childTnLst>
                          </p:cTn>
                        </p:par>
                        <p:par>
                          <p:cTn id="16" fill="hold" nodeType="afterGroup">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33839"/>
                                        </p:tgtEl>
                                        <p:attrNameLst>
                                          <p:attrName>style.visibility</p:attrName>
                                        </p:attrNameLst>
                                      </p:cBhvr>
                                      <p:to>
                                        <p:strVal val="visible"/>
                                      </p:to>
                                    </p:set>
                                    <p:animEffect transition="in" filter="blinds(horizontal)">
                                      <p:cBhvr>
                                        <p:cTn id="19" dur="500"/>
                                        <p:tgtEl>
                                          <p:spTgt spid="3338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36" grpId="0"/>
      <p:bldP spid="333837" grpId="0" animBg="1"/>
      <p:bldP spid="33383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Veri Yer Tutucusu 3">
            <a:extLst>
              <a:ext uri="{FF2B5EF4-FFF2-40B4-BE49-F238E27FC236}">
                <a16:creationId xmlns:a16="http://schemas.microsoft.com/office/drawing/2014/main" id="{E8CCDCE1-DD5E-4175-9D2B-1E7D9792EEA9}"/>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CE9880F-F3B2-4DD8-A212-241514539DB3}" type="datetime4">
              <a:rPr lang="en-US" altLang="en-US" sz="1400" smtClean="0"/>
              <a:pPr>
                <a:spcBef>
                  <a:spcPct val="0"/>
                </a:spcBef>
                <a:buFontTx/>
                <a:buNone/>
              </a:pPr>
              <a:t>December 14, 2024</a:t>
            </a:fld>
            <a:endParaRPr lang="en-US" altLang="en-US" sz="1400"/>
          </a:p>
        </p:txBody>
      </p:sp>
      <p:sp>
        <p:nvSpPr>
          <p:cNvPr id="43011" name="Alt Bilgi Yer Tutucusu 4">
            <a:extLst>
              <a:ext uri="{FF2B5EF4-FFF2-40B4-BE49-F238E27FC236}">
                <a16:creationId xmlns:a16="http://schemas.microsoft.com/office/drawing/2014/main" id="{635887C1-6DB9-4656-995F-9217695AC17F}"/>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43012" name="Slayt Numarası Yer Tutucusu 5">
            <a:extLst>
              <a:ext uri="{FF2B5EF4-FFF2-40B4-BE49-F238E27FC236}">
                <a16:creationId xmlns:a16="http://schemas.microsoft.com/office/drawing/2014/main" id="{975DDF12-5615-48FF-8B79-6853003C2A58}"/>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A1218AA-3D75-44AE-A2DB-4ADC0E3021D9}" type="slidenum">
              <a:rPr lang="en-US" altLang="en-US" sz="1400" smtClean="0"/>
              <a:pPr>
                <a:spcBef>
                  <a:spcPct val="0"/>
                </a:spcBef>
                <a:buFontTx/>
                <a:buNone/>
              </a:pPr>
              <a:t>38</a:t>
            </a:fld>
            <a:endParaRPr lang="en-US" altLang="en-US" sz="1400"/>
          </a:p>
        </p:txBody>
      </p:sp>
      <p:sp>
        <p:nvSpPr>
          <p:cNvPr id="43013" name="Rectangle 2">
            <a:extLst>
              <a:ext uri="{FF2B5EF4-FFF2-40B4-BE49-F238E27FC236}">
                <a16:creationId xmlns:a16="http://schemas.microsoft.com/office/drawing/2014/main" id="{32E95C41-68B0-4E4E-A06D-802C8CCB1AF6}"/>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43014" name="Oval 4">
            <a:extLst>
              <a:ext uri="{FF2B5EF4-FFF2-40B4-BE49-F238E27FC236}">
                <a16:creationId xmlns:a16="http://schemas.microsoft.com/office/drawing/2014/main" id="{16AAF416-5375-4DD5-BEA8-BE69097CF810}"/>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3015" name="Oval 5">
            <a:extLst>
              <a:ext uri="{FF2B5EF4-FFF2-40B4-BE49-F238E27FC236}">
                <a16:creationId xmlns:a16="http://schemas.microsoft.com/office/drawing/2014/main" id="{88A66903-71FB-4900-8ED5-BA83C11125FF}"/>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272390" name="Oval 6">
            <a:extLst>
              <a:ext uri="{FF2B5EF4-FFF2-40B4-BE49-F238E27FC236}">
                <a16:creationId xmlns:a16="http://schemas.microsoft.com/office/drawing/2014/main" id="{305E59ED-A1DF-401E-B89F-F73FE315E656}"/>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43017" name="Oval 22">
            <a:extLst>
              <a:ext uri="{FF2B5EF4-FFF2-40B4-BE49-F238E27FC236}">
                <a16:creationId xmlns:a16="http://schemas.microsoft.com/office/drawing/2014/main" id="{F909E53B-B995-4B29-8231-3ABC1CD59AF0}"/>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3018" name="Rectangle 23">
            <a:extLst>
              <a:ext uri="{FF2B5EF4-FFF2-40B4-BE49-F238E27FC236}">
                <a16:creationId xmlns:a16="http://schemas.microsoft.com/office/drawing/2014/main" id="{C598C67D-22AA-4BB4-9C7B-9702AD321258}"/>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43019" name="AutoShape 24">
            <a:extLst>
              <a:ext uri="{FF2B5EF4-FFF2-40B4-BE49-F238E27FC236}">
                <a16:creationId xmlns:a16="http://schemas.microsoft.com/office/drawing/2014/main" id="{41FC0030-00EE-4637-A370-DC69123EDF57}"/>
              </a:ext>
            </a:extLst>
          </p:cNvPr>
          <p:cNvCxnSpPr>
            <a:cxnSpLocks noChangeShapeType="1"/>
            <a:stCxn id="43015" idx="3"/>
            <a:endCxn id="43014"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020" name="Oval 25">
            <a:extLst>
              <a:ext uri="{FF2B5EF4-FFF2-40B4-BE49-F238E27FC236}">
                <a16:creationId xmlns:a16="http://schemas.microsoft.com/office/drawing/2014/main" id="{BE573751-2EA5-4AD9-8E72-664205A63697}"/>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43021" name="Oval 26">
            <a:extLst>
              <a:ext uri="{FF2B5EF4-FFF2-40B4-BE49-F238E27FC236}">
                <a16:creationId xmlns:a16="http://schemas.microsoft.com/office/drawing/2014/main" id="{B42AFB05-A208-44AA-B183-72F28FE7581C}"/>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272411" name="AutoShape 27">
            <a:extLst>
              <a:ext uri="{FF2B5EF4-FFF2-40B4-BE49-F238E27FC236}">
                <a16:creationId xmlns:a16="http://schemas.microsoft.com/office/drawing/2014/main" id="{FD0ECA03-7F78-427C-8693-2EF9885E460D}"/>
              </a:ext>
            </a:extLst>
          </p:cNvPr>
          <p:cNvCxnSpPr>
            <a:cxnSpLocks noChangeShapeType="1"/>
            <a:stCxn id="43014" idx="3"/>
            <a:endCxn id="272390" idx="7"/>
          </p:cNvCxnSpPr>
          <p:nvPr/>
        </p:nvCxnSpPr>
        <p:spPr bwMode="auto">
          <a:xfrm flipH="1">
            <a:off x="1503363" y="3124200"/>
            <a:ext cx="877887" cy="51752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2412" name="AutoShape 28">
            <a:extLst>
              <a:ext uri="{FF2B5EF4-FFF2-40B4-BE49-F238E27FC236}">
                <a16:creationId xmlns:a16="http://schemas.microsoft.com/office/drawing/2014/main" id="{EEC411A2-516D-4706-A049-06EAB20CAF5B}"/>
              </a:ext>
            </a:extLst>
          </p:cNvPr>
          <p:cNvSpPr>
            <a:spLocks noChangeArrowheads="1"/>
          </p:cNvSpPr>
          <p:nvPr/>
        </p:nvSpPr>
        <p:spPr bwMode="auto">
          <a:xfrm>
            <a:off x="1441450" y="2819400"/>
            <a:ext cx="725488" cy="685800"/>
          </a:xfrm>
          <a:custGeom>
            <a:avLst/>
            <a:gdLst>
              <a:gd name="T0" fmla="*/ 16672386 w 21600"/>
              <a:gd name="T1" fmla="*/ 0 h 21600"/>
              <a:gd name="T2" fmla="*/ 16672386 w 21600"/>
              <a:gd name="T3" fmla="*/ 12256040 h 21600"/>
              <a:gd name="T4" fmla="*/ 2204342 w 21600"/>
              <a:gd name="T5" fmla="*/ 21774150 h 21600"/>
              <a:gd name="T6" fmla="*/ 24367261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2414" name="AutoShape 30">
            <a:extLst>
              <a:ext uri="{FF2B5EF4-FFF2-40B4-BE49-F238E27FC236}">
                <a16:creationId xmlns:a16="http://schemas.microsoft.com/office/drawing/2014/main" id="{11004FEC-3F87-4DDF-9704-1F2455513F3B}"/>
              </a:ext>
            </a:extLst>
          </p:cNvPr>
          <p:cNvSpPr>
            <a:spLocks noChangeArrowheads="1"/>
          </p:cNvSpPr>
          <p:nvPr/>
        </p:nvSpPr>
        <p:spPr bwMode="auto">
          <a:xfrm rot="10800000">
            <a:off x="1706563" y="3262313"/>
            <a:ext cx="725487" cy="685800"/>
          </a:xfrm>
          <a:custGeom>
            <a:avLst/>
            <a:gdLst>
              <a:gd name="T0" fmla="*/ 16672363 w 21600"/>
              <a:gd name="T1" fmla="*/ 0 h 21600"/>
              <a:gd name="T2" fmla="*/ 16672363 w 21600"/>
              <a:gd name="T3" fmla="*/ 12256040 h 21600"/>
              <a:gd name="T4" fmla="*/ 2204339 w 21600"/>
              <a:gd name="T5" fmla="*/ 21774150 h 21600"/>
              <a:gd name="T6" fmla="*/ 24367194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useBgFill="1">
        <p:nvSpPr>
          <p:cNvPr id="272415" name="Text Box 31">
            <a:extLst>
              <a:ext uri="{FF2B5EF4-FFF2-40B4-BE49-F238E27FC236}">
                <a16:creationId xmlns:a16="http://schemas.microsoft.com/office/drawing/2014/main" id="{0E9EACA6-D926-4409-83D6-A2A3E5E2DC7F}"/>
              </a:ext>
            </a:extLst>
          </p:cNvPr>
          <p:cNvSpPr txBox="1">
            <a:spLocks noChangeArrowheads="1"/>
          </p:cNvSpPr>
          <p:nvPr/>
        </p:nvSpPr>
        <p:spPr bwMode="auto">
          <a:xfrm>
            <a:off x="3184525" y="4260850"/>
            <a:ext cx="11191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48 &gt; </a:t>
            </a:r>
            <a:r>
              <a:rPr lang="en-US" altLang="en-US" sz="2400"/>
              <a:t>20</a:t>
            </a:r>
            <a:endParaRPr lang="tr-TR" altLang="en-US" sz="2400"/>
          </a:p>
        </p:txBody>
      </p:sp>
      <p:sp>
        <p:nvSpPr>
          <p:cNvPr id="43026" name="Oval 32">
            <a:extLst>
              <a:ext uri="{FF2B5EF4-FFF2-40B4-BE49-F238E27FC236}">
                <a16:creationId xmlns:a16="http://schemas.microsoft.com/office/drawing/2014/main" id="{F84FE66F-1318-4A84-BD45-D9A65D4312D7}"/>
              </a:ext>
            </a:extLst>
          </p:cNvPr>
          <p:cNvSpPr>
            <a:spLocks noChangeArrowheads="1"/>
          </p:cNvSpPr>
          <p:nvPr/>
        </p:nvSpPr>
        <p:spPr bwMode="auto">
          <a:xfrm>
            <a:off x="6656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43027" name="AutoShape 33">
            <a:extLst>
              <a:ext uri="{FF2B5EF4-FFF2-40B4-BE49-F238E27FC236}">
                <a16:creationId xmlns:a16="http://schemas.microsoft.com/office/drawing/2014/main" id="{542F566D-0561-4516-A99F-239E7F723E67}"/>
              </a:ext>
            </a:extLst>
          </p:cNvPr>
          <p:cNvCxnSpPr>
            <a:cxnSpLocks noChangeShapeType="1"/>
            <a:stCxn id="43015" idx="5"/>
            <a:endCxn id="43026" idx="1"/>
          </p:cNvCxnSpPr>
          <p:nvPr/>
        </p:nvCxnSpPr>
        <p:spPr bwMode="auto">
          <a:xfrm>
            <a:off x="4741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2418" name="Oval 34">
            <a:extLst>
              <a:ext uri="{FF2B5EF4-FFF2-40B4-BE49-F238E27FC236}">
                <a16:creationId xmlns:a16="http://schemas.microsoft.com/office/drawing/2014/main" id="{1A18A573-4685-44F4-A816-9E7EC63FFB27}"/>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2418"/>
                                        </p:tgtEl>
                                        <p:attrNameLst>
                                          <p:attrName>style.visibility</p:attrName>
                                        </p:attrNameLst>
                                      </p:cBhvr>
                                      <p:to>
                                        <p:strVal val="visible"/>
                                      </p:to>
                                    </p:set>
                                    <p:animEffect transition="in" filter="fade">
                                      <p:cBhvr>
                                        <p:cTn id="7" dur="500"/>
                                        <p:tgtEl>
                                          <p:spTgt spid="272418"/>
                                        </p:tgtEl>
                                      </p:cBhvr>
                                    </p:animEffect>
                                  </p:childTnLst>
                                </p:cTn>
                              </p:par>
                            </p:childTnLst>
                          </p:cTn>
                        </p:par>
                        <p:par>
                          <p:cTn id="8" fill="hold" nodeType="afterGroup">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72390"/>
                                        </p:tgtEl>
                                        <p:attrNameLst>
                                          <p:attrName>style.visibility</p:attrName>
                                        </p:attrNameLst>
                                      </p:cBhvr>
                                      <p:to>
                                        <p:strVal val="visible"/>
                                      </p:to>
                                    </p:set>
                                    <p:anim calcmode="lin" valueType="num">
                                      <p:cBhvr additive="base">
                                        <p:cTn id="11" dur="500" fill="hold"/>
                                        <p:tgtEl>
                                          <p:spTgt spid="272390"/>
                                        </p:tgtEl>
                                        <p:attrNameLst>
                                          <p:attrName>ppt_x</p:attrName>
                                        </p:attrNameLst>
                                      </p:cBhvr>
                                      <p:tavLst>
                                        <p:tav tm="0">
                                          <p:val>
                                            <p:strVal val="#ppt_x"/>
                                          </p:val>
                                        </p:tav>
                                        <p:tav tm="100000">
                                          <p:val>
                                            <p:strVal val="#ppt_x"/>
                                          </p:val>
                                        </p:tav>
                                      </p:tavLst>
                                    </p:anim>
                                    <p:anim calcmode="lin" valueType="num">
                                      <p:cBhvr additive="base">
                                        <p:cTn id="12" dur="500" fill="hold"/>
                                        <p:tgtEl>
                                          <p:spTgt spid="272390"/>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000"/>
                            </p:stCondLst>
                            <p:childTnLst>
                              <p:par>
                                <p:cTn id="14" presetID="4" presetClass="entr" presetSubtype="16" fill="hold" nodeType="afterEffect">
                                  <p:stCondLst>
                                    <p:cond delay="0"/>
                                  </p:stCondLst>
                                  <p:childTnLst>
                                    <p:set>
                                      <p:cBhvr>
                                        <p:cTn id="15" dur="1" fill="hold">
                                          <p:stCondLst>
                                            <p:cond delay="0"/>
                                          </p:stCondLst>
                                        </p:cTn>
                                        <p:tgtEl>
                                          <p:spTgt spid="272411"/>
                                        </p:tgtEl>
                                        <p:attrNameLst>
                                          <p:attrName>style.visibility</p:attrName>
                                        </p:attrNameLst>
                                      </p:cBhvr>
                                      <p:to>
                                        <p:strVal val="visible"/>
                                      </p:to>
                                    </p:set>
                                    <p:animEffect transition="in" filter="box(in)">
                                      <p:cBhvr>
                                        <p:cTn id="16" dur="500"/>
                                        <p:tgtEl>
                                          <p:spTgt spid="27241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272415"/>
                                        </p:tgtEl>
                                        <p:attrNameLst>
                                          <p:attrName>style.visibility</p:attrName>
                                        </p:attrNameLst>
                                      </p:cBhvr>
                                      <p:to>
                                        <p:strVal val="visible"/>
                                      </p:to>
                                    </p:set>
                                    <p:animEffect transition="in" filter="blinds(horizontal)">
                                      <p:cBhvr>
                                        <p:cTn id="21" dur="500"/>
                                        <p:tgtEl>
                                          <p:spTgt spid="272415"/>
                                        </p:tgtEl>
                                      </p:cBhvr>
                                    </p:animEffect>
                                  </p:childTnLst>
                                </p:cTn>
                              </p:par>
                              <p:par>
                                <p:cTn id="22" presetID="3" presetClass="entr" presetSubtype="10" fill="hold" nodeType="withEffect">
                                  <p:stCondLst>
                                    <p:cond delay="0"/>
                                  </p:stCondLst>
                                  <p:childTnLst>
                                    <p:set>
                                      <p:cBhvr>
                                        <p:cTn id="23" dur="1" fill="hold">
                                          <p:stCondLst>
                                            <p:cond delay="0"/>
                                          </p:stCondLst>
                                        </p:cTn>
                                        <p:tgtEl>
                                          <p:spTgt spid="272412"/>
                                        </p:tgtEl>
                                        <p:attrNameLst>
                                          <p:attrName>style.visibility</p:attrName>
                                        </p:attrNameLst>
                                      </p:cBhvr>
                                      <p:to>
                                        <p:strVal val="visible"/>
                                      </p:to>
                                    </p:set>
                                    <p:animEffect transition="in" filter="blinds(horizontal)">
                                      <p:cBhvr>
                                        <p:cTn id="24" dur="500"/>
                                        <p:tgtEl>
                                          <p:spTgt spid="272412"/>
                                        </p:tgtEl>
                                      </p:cBhvr>
                                    </p:animEffect>
                                  </p:childTnLst>
                                </p:cTn>
                              </p:par>
                              <p:par>
                                <p:cTn id="25" presetID="3" presetClass="entr" presetSubtype="10" fill="hold" nodeType="withEffect">
                                  <p:stCondLst>
                                    <p:cond delay="0"/>
                                  </p:stCondLst>
                                  <p:childTnLst>
                                    <p:set>
                                      <p:cBhvr>
                                        <p:cTn id="26" dur="1" fill="hold">
                                          <p:stCondLst>
                                            <p:cond delay="0"/>
                                          </p:stCondLst>
                                        </p:cTn>
                                        <p:tgtEl>
                                          <p:spTgt spid="272414"/>
                                        </p:tgtEl>
                                        <p:attrNameLst>
                                          <p:attrName>style.visibility</p:attrName>
                                        </p:attrNameLst>
                                      </p:cBhvr>
                                      <p:to>
                                        <p:strVal val="visible"/>
                                      </p:to>
                                    </p:set>
                                    <p:animEffect transition="in" filter="blinds(horizontal)">
                                      <p:cBhvr>
                                        <p:cTn id="27" dur="500"/>
                                        <p:tgtEl>
                                          <p:spTgt spid="272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90" grpId="0" animBg="1"/>
      <p:bldP spid="272415" grpId="0" animBg="1"/>
      <p:bldP spid="272418"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Veri Yer Tutucusu 3">
            <a:extLst>
              <a:ext uri="{FF2B5EF4-FFF2-40B4-BE49-F238E27FC236}">
                <a16:creationId xmlns:a16="http://schemas.microsoft.com/office/drawing/2014/main" id="{2F056898-9999-4647-BD84-022A1CD68E09}"/>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E4B79C4-2828-4523-B353-CBC02F227DBB}" type="datetime4">
              <a:rPr lang="en-US" altLang="en-US" sz="1400" smtClean="0"/>
              <a:pPr>
                <a:spcBef>
                  <a:spcPct val="0"/>
                </a:spcBef>
                <a:buFontTx/>
                <a:buNone/>
              </a:pPr>
              <a:t>December 14, 2024</a:t>
            </a:fld>
            <a:endParaRPr lang="en-US" altLang="en-US" sz="1400"/>
          </a:p>
        </p:txBody>
      </p:sp>
      <p:sp>
        <p:nvSpPr>
          <p:cNvPr id="44035" name="Alt Bilgi Yer Tutucusu 4">
            <a:extLst>
              <a:ext uri="{FF2B5EF4-FFF2-40B4-BE49-F238E27FC236}">
                <a16:creationId xmlns:a16="http://schemas.microsoft.com/office/drawing/2014/main" id="{8E62E7EC-25C1-4E4E-A449-C96A9ECE176E}"/>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44036" name="Slayt Numarası Yer Tutucusu 5">
            <a:extLst>
              <a:ext uri="{FF2B5EF4-FFF2-40B4-BE49-F238E27FC236}">
                <a16:creationId xmlns:a16="http://schemas.microsoft.com/office/drawing/2014/main" id="{038CF4CB-2138-4A56-B1FE-0AA0D0C51765}"/>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CA5F09B-9ACA-48E2-8094-551EA59E4089}" type="slidenum">
              <a:rPr lang="en-US" altLang="en-US" sz="1400" smtClean="0"/>
              <a:pPr>
                <a:spcBef>
                  <a:spcPct val="0"/>
                </a:spcBef>
                <a:buFontTx/>
                <a:buNone/>
              </a:pPr>
              <a:t>39</a:t>
            </a:fld>
            <a:endParaRPr lang="en-US" altLang="en-US" sz="1400"/>
          </a:p>
        </p:txBody>
      </p:sp>
      <p:sp>
        <p:nvSpPr>
          <p:cNvPr id="44037" name="Rectangle 2">
            <a:extLst>
              <a:ext uri="{FF2B5EF4-FFF2-40B4-BE49-F238E27FC236}">
                <a16:creationId xmlns:a16="http://schemas.microsoft.com/office/drawing/2014/main" id="{1BC8D876-7DB8-43EF-B566-982A43CB6526}"/>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329731" name="Oval 3">
            <a:extLst>
              <a:ext uri="{FF2B5EF4-FFF2-40B4-BE49-F238E27FC236}">
                <a16:creationId xmlns:a16="http://schemas.microsoft.com/office/drawing/2014/main" id="{44B82CF8-E658-4FF8-B089-C0C78818C06B}"/>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4039" name="Oval 4">
            <a:extLst>
              <a:ext uri="{FF2B5EF4-FFF2-40B4-BE49-F238E27FC236}">
                <a16:creationId xmlns:a16="http://schemas.microsoft.com/office/drawing/2014/main" id="{F08EB0A8-AC4F-4550-B22D-8E4DBDD3610C}"/>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329733" name="Oval 5">
            <a:extLst>
              <a:ext uri="{FF2B5EF4-FFF2-40B4-BE49-F238E27FC236}">
                <a16:creationId xmlns:a16="http://schemas.microsoft.com/office/drawing/2014/main" id="{EABFF697-F4AF-498B-9307-08E7E0258B21}"/>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44041" name="Oval 6">
            <a:extLst>
              <a:ext uri="{FF2B5EF4-FFF2-40B4-BE49-F238E27FC236}">
                <a16:creationId xmlns:a16="http://schemas.microsoft.com/office/drawing/2014/main" id="{0D431F19-28A5-49D0-8E65-0D41AF8E74A1}"/>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4042" name="Rectangle 7">
            <a:extLst>
              <a:ext uri="{FF2B5EF4-FFF2-40B4-BE49-F238E27FC236}">
                <a16:creationId xmlns:a16="http://schemas.microsoft.com/office/drawing/2014/main" id="{F9F448A3-4DE6-474D-9111-59FB5FDAAEB7}"/>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44043" name="AutoShape 8">
            <a:extLst>
              <a:ext uri="{FF2B5EF4-FFF2-40B4-BE49-F238E27FC236}">
                <a16:creationId xmlns:a16="http://schemas.microsoft.com/office/drawing/2014/main" id="{4EBF35C8-C8CA-422A-9652-BA589B584FBA}"/>
              </a:ext>
            </a:extLst>
          </p:cNvPr>
          <p:cNvCxnSpPr>
            <a:cxnSpLocks noChangeShapeType="1"/>
            <a:stCxn id="44039" idx="3"/>
            <a:endCxn id="329731"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044" name="Oval 9">
            <a:extLst>
              <a:ext uri="{FF2B5EF4-FFF2-40B4-BE49-F238E27FC236}">
                <a16:creationId xmlns:a16="http://schemas.microsoft.com/office/drawing/2014/main" id="{A3A6D580-73BB-4A09-ACB6-95BA4AF58215}"/>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44045" name="Oval 10">
            <a:extLst>
              <a:ext uri="{FF2B5EF4-FFF2-40B4-BE49-F238E27FC236}">
                <a16:creationId xmlns:a16="http://schemas.microsoft.com/office/drawing/2014/main" id="{2F1EF3B6-10A0-4505-BFB1-6DE3BC362CDD}"/>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44046" name="AutoShape 11">
            <a:extLst>
              <a:ext uri="{FF2B5EF4-FFF2-40B4-BE49-F238E27FC236}">
                <a16:creationId xmlns:a16="http://schemas.microsoft.com/office/drawing/2014/main" id="{C86EB819-AE53-4B3D-B49B-FC00932E0ED4}"/>
              </a:ext>
            </a:extLst>
          </p:cNvPr>
          <p:cNvCxnSpPr>
            <a:cxnSpLocks noChangeShapeType="1"/>
            <a:stCxn id="329731" idx="3"/>
            <a:endCxn id="329733" idx="7"/>
          </p:cNvCxnSpPr>
          <p:nvPr/>
        </p:nvCxnSpPr>
        <p:spPr bwMode="auto">
          <a:xfrm flipH="1">
            <a:off x="1503363" y="3124200"/>
            <a:ext cx="877887" cy="51752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9740" name="AutoShape 12">
            <a:extLst>
              <a:ext uri="{FF2B5EF4-FFF2-40B4-BE49-F238E27FC236}">
                <a16:creationId xmlns:a16="http://schemas.microsoft.com/office/drawing/2014/main" id="{38B25831-3D02-434E-8B8E-C84A87B95A76}"/>
              </a:ext>
            </a:extLst>
          </p:cNvPr>
          <p:cNvSpPr>
            <a:spLocks noChangeArrowheads="1"/>
          </p:cNvSpPr>
          <p:nvPr/>
        </p:nvSpPr>
        <p:spPr bwMode="auto">
          <a:xfrm>
            <a:off x="1441450" y="2819400"/>
            <a:ext cx="725488" cy="685800"/>
          </a:xfrm>
          <a:custGeom>
            <a:avLst/>
            <a:gdLst>
              <a:gd name="T0" fmla="*/ 16672386 w 21600"/>
              <a:gd name="T1" fmla="*/ 0 h 21600"/>
              <a:gd name="T2" fmla="*/ 16672386 w 21600"/>
              <a:gd name="T3" fmla="*/ 12256040 h 21600"/>
              <a:gd name="T4" fmla="*/ 2204342 w 21600"/>
              <a:gd name="T5" fmla="*/ 21774150 h 21600"/>
              <a:gd name="T6" fmla="*/ 24367261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1" name="AutoShape 13">
            <a:extLst>
              <a:ext uri="{FF2B5EF4-FFF2-40B4-BE49-F238E27FC236}">
                <a16:creationId xmlns:a16="http://schemas.microsoft.com/office/drawing/2014/main" id="{DB651D94-2596-458D-ACCD-9CC229B0C788}"/>
              </a:ext>
            </a:extLst>
          </p:cNvPr>
          <p:cNvSpPr>
            <a:spLocks noChangeArrowheads="1"/>
          </p:cNvSpPr>
          <p:nvPr/>
        </p:nvSpPr>
        <p:spPr bwMode="auto">
          <a:xfrm rot="10800000">
            <a:off x="1706563" y="3262313"/>
            <a:ext cx="725487" cy="685800"/>
          </a:xfrm>
          <a:custGeom>
            <a:avLst/>
            <a:gdLst>
              <a:gd name="T0" fmla="*/ 16672363 w 21600"/>
              <a:gd name="T1" fmla="*/ 0 h 21600"/>
              <a:gd name="T2" fmla="*/ 16672363 w 21600"/>
              <a:gd name="T3" fmla="*/ 12256040 h 21600"/>
              <a:gd name="T4" fmla="*/ 2204339 w 21600"/>
              <a:gd name="T5" fmla="*/ 21774150 h 21600"/>
              <a:gd name="T6" fmla="*/ 24367194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useBgFill="1">
        <p:nvSpPr>
          <p:cNvPr id="329742" name="Text Box 14">
            <a:extLst>
              <a:ext uri="{FF2B5EF4-FFF2-40B4-BE49-F238E27FC236}">
                <a16:creationId xmlns:a16="http://schemas.microsoft.com/office/drawing/2014/main" id="{DFB46E2F-F463-4834-AA16-36E9ECE3CE21}"/>
              </a:ext>
            </a:extLst>
          </p:cNvPr>
          <p:cNvSpPr txBox="1">
            <a:spLocks noChangeArrowheads="1"/>
          </p:cNvSpPr>
          <p:nvPr/>
        </p:nvSpPr>
        <p:spPr bwMode="auto">
          <a:xfrm>
            <a:off x="3184525" y="4260850"/>
            <a:ext cx="11191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t>48 &gt; </a:t>
            </a:r>
            <a:r>
              <a:rPr lang="en-US" altLang="en-US" sz="2400"/>
              <a:t>20</a:t>
            </a:r>
            <a:endParaRPr lang="tr-TR" altLang="en-US" sz="2400"/>
          </a:p>
        </p:txBody>
      </p:sp>
      <p:sp>
        <p:nvSpPr>
          <p:cNvPr id="44050" name="Oval 15">
            <a:extLst>
              <a:ext uri="{FF2B5EF4-FFF2-40B4-BE49-F238E27FC236}">
                <a16:creationId xmlns:a16="http://schemas.microsoft.com/office/drawing/2014/main" id="{7F6E42C3-361B-4F4B-81C1-FFFAF5D770E6}"/>
              </a:ext>
            </a:extLst>
          </p:cNvPr>
          <p:cNvSpPr>
            <a:spLocks noChangeArrowheads="1"/>
          </p:cNvSpPr>
          <p:nvPr/>
        </p:nvSpPr>
        <p:spPr bwMode="auto">
          <a:xfrm>
            <a:off x="6656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44051" name="AutoShape 16">
            <a:extLst>
              <a:ext uri="{FF2B5EF4-FFF2-40B4-BE49-F238E27FC236}">
                <a16:creationId xmlns:a16="http://schemas.microsoft.com/office/drawing/2014/main" id="{39F21988-59B2-4FC7-BC19-BC7ABD0E84E1}"/>
              </a:ext>
            </a:extLst>
          </p:cNvPr>
          <p:cNvCxnSpPr>
            <a:cxnSpLocks noChangeShapeType="1"/>
            <a:stCxn id="44039" idx="5"/>
            <a:endCxn id="44050" idx="1"/>
          </p:cNvCxnSpPr>
          <p:nvPr/>
        </p:nvCxnSpPr>
        <p:spPr bwMode="auto">
          <a:xfrm>
            <a:off x="4741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052" name="Oval 17">
            <a:extLst>
              <a:ext uri="{FF2B5EF4-FFF2-40B4-BE49-F238E27FC236}">
                <a16:creationId xmlns:a16="http://schemas.microsoft.com/office/drawing/2014/main" id="{94FE12BF-DFBD-40FE-9F65-9F785AE908E0}"/>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xit" presetSubtype="0" fill="hold" nodeType="afterEffect">
                                  <p:stCondLst>
                                    <p:cond delay="0"/>
                                  </p:stCondLst>
                                  <p:childTnLst>
                                    <p:animEffect transition="out" filter="fade">
                                      <p:cBhvr>
                                        <p:cTn id="6" dur="1000"/>
                                        <p:tgtEl>
                                          <p:spTgt spid="329740"/>
                                        </p:tgtEl>
                                      </p:cBhvr>
                                    </p:animEffect>
                                    <p:set>
                                      <p:cBhvr>
                                        <p:cTn id="7" dur="1" fill="hold">
                                          <p:stCondLst>
                                            <p:cond delay="999"/>
                                          </p:stCondLst>
                                        </p:cTn>
                                        <p:tgtEl>
                                          <p:spTgt spid="329740"/>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329741"/>
                                        </p:tgtEl>
                                      </p:cBhvr>
                                    </p:animEffect>
                                    <p:set>
                                      <p:cBhvr>
                                        <p:cTn id="10" dur="1" fill="hold">
                                          <p:stCondLst>
                                            <p:cond delay="999"/>
                                          </p:stCondLst>
                                        </p:cTn>
                                        <p:tgtEl>
                                          <p:spTgt spid="329741"/>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1000"/>
                                        <p:tgtEl>
                                          <p:spTgt spid="329742"/>
                                        </p:tgtEl>
                                      </p:cBhvr>
                                    </p:animEffect>
                                    <p:set>
                                      <p:cBhvr>
                                        <p:cTn id="13" dur="1" fill="hold">
                                          <p:stCondLst>
                                            <p:cond delay="999"/>
                                          </p:stCondLst>
                                        </p:cTn>
                                        <p:tgtEl>
                                          <p:spTgt spid="329742"/>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0" presetClass="path" presetSubtype="0" accel="50000" decel="50000" fill="hold" grpId="0" nodeType="clickEffect">
                                  <p:stCondLst>
                                    <p:cond delay="0"/>
                                  </p:stCondLst>
                                  <p:childTnLst>
                                    <p:animMotion origin="layout" path="M -0.00955 -0.02639 C -0.01389 -0.06666 -0.01823 -0.10671 0.00295 -0.1199 C 0.02413 -0.1331 0.07083 -0.11921 0.11753 -0.10509 " pathEditMode="relative" ptsTypes="aaA">
                                      <p:cBhvr>
                                        <p:cTn id="17" dur="1000" fill="hold"/>
                                        <p:tgtEl>
                                          <p:spTgt spid="329733"/>
                                        </p:tgtEl>
                                        <p:attrNameLst>
                                          <p:attrName>ppt_x</p:attrName>
                                          <p:attrName>ppt_y</p:attrName>
                                        </p:attrNameLst>
                                      </p:cBhvr>
                                    </p:animMotion>
                                  </p:childTnLst>
                                </p:cTn>
                              </p:par>
                              <p:par>
                                <p:cTn id="18" presetID="0" presetClass="path" presetSubtype="0" accel="50000" decel="50000" fill="hold" grpId="0" nodeType="withEffect">
                                  <p:stCondLst>
                                    <p:cond delay="0"/>
                                  </p:stCondLst>
                                  <p:childTnLst>
                                    <p:animMotion origin="layout" path="M -0.00052 -7.40741E-7 C 0.00712 0.05278 0.01493 0.10579 -0.00468 0.12315 C -0.0243 0.14051 -0.07152 0.12245 -0.11857 0.10463 " pathEditMode="relative" ptsTypes="aaA">
                                      <p:cBhvr>
                                        <p:cTn id="19" dur="1000" fill="hold"/>
                                        <p:tgtEl>
                                          <p:spTgt spid="329731"/>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1" grpId="0" animBg="1"/>
      <p:bldP spid="329733" grpId="0" animBg="1"/>
      <p:bldP spid="32974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Veri Yer Tutucusu 3">
            <a:extLst>
              <a:ext uri="{FF2B5EF4-FFF2-40B4-BE49-F238E27FC236}">
                <a16:creationId xmlns:a16="http://schemas.microsoft.com/office/drawing/2014/main" id="{7966C85E-BBAD-41E2-A634-77E445BDF6E8}"/>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1035BBD-1CE3-464C-9BD4-EEC00B8735BD}" type="datetime4">
              <a:rPr lang="en-US" altLang="en-US" sz="1400" smtClean="0"/>
              <a:pPr>
                <a:spcBef>
                  <a:spcPct val="0"/>
                </a:spcBef>
                <a:buFontTx/>
                <a:buNone/>
              </a:pPr>
              <a:t>December 14, 2024</a:t>
            </a:fld>
            <a:endParaRPr lang="en-US" altLang="en-US" sz="1400"/>
          </a:p>
        </p:txBody>
      </p:sp>
      <p:sp>
        <p:nvSpPr>
          <p:cNvPr id="8195" name="Alt Bilgi Yer Tutucusu 4">
            <a:extLst>
              <a:ext uri="{FF2B5EF4-FFF2-40B4-BE49-F238E27FC236}">
                <a16:creationId xmlns:a16="http://schemas.microsoft.com/office/drawing/2014/main" id="{16593C83-442D-415F-852E-A73AFB0389B0}"/>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8196" name="Slayt Numarası Yer Tutucusu 5">
            <a:extLst>
              <a:ext uri="{FF2B5EF4-FFF2-40B4-BE49-F238E27FC236}">
                <a16:creationId xmlns:a16="http://schemas.microsoft.com/office/drawing/2014/main" id="{88909277-4042-4370-AF6C-BCE001871999}"/>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96828E1-EABC-42DC-9BBE-2772854AB2E8}" type="slidenum">
              <a:rPr lang="en-US" altLang="en-US" sz="1400" smtClean="0"/>
              <a:pPr>
                <a:spcBef>
                  <a:spcPct val="0"/>
                </a:spcBef>
                <a:buFontTx/>
                <a:buNone/>
              </a:pPr>
              <a:t>4</a:t>
            </a:fld>
            <a:endParaRPr lang="en-US" altLang="en-US" sz="1400"/>
          </a:p>
        </p:txBody>
      </p:sp>
      <p:sp>
        <p:nvSpPr>
          <p:cNvPr id="8197" name="Rectangle 2">
            <a:extLst>
              <a:ext uri="{FF2B5EF4-FFF2-40B4-BE49-F238E27FC236}">
                <a16:creationId xmlns:a16="http://schemas.microsoft.com/office/drawing/2014/main" id="{30C5BEFD-C5BD-4920-BDA8-D1F99544496F}"/>
              </a:ext>
            </a:extLst>
          </p:cNvPr>
          <p:cNvSpPr>
            <a:spLocks noGrp="1" noChangeArrowheads="1"/>
          </p:cNvSpPr>
          <p:nvPr>
            <p:ph type="title"/>
          </p:nvPr>
        </p:nvSpPr>
        <p:spPr/>
        <p:txBody>
          <a:bodyPr/>
          <a:lstStyle/>
          <a:p>
            <a:pPr eaLnBrk="1" hangingPunct="1"/>
            <a:r>
              <a:rPr lang="en-US" altLang="en-US"/>
              <a:t>Implementation Issues</a:t>
            </a:r>
          </a:p>
        </p:txBody>
      </p:sp>
      <p:graphicFrame>
        <p:nvGraphicFramePr>
          <p:cNvPr id="363579" name="Group 59">
            <a:extLst>
              <a:ext uri="{FF2B5EF4-FFF2-40B4-BE49-F238E27FC236}">
                <a16:creationId xmlns:a16="http://schemas.microsoft.com/office/drawing/2014/main" id="{D198588A-3E79-4E33-8777-16C5E611D4F4}"/>
              </a:ext>
            </a:extLst>
          </p:cNvPr>
          <p:cNvGraphicFramePr>
            <a:graphicFrameLocks noGrp="1"/>
          </p:cNvGraphicFramePr>
          <p:nvPr/>
        </p:nvGraphicFramePr>
        <p:xfrm>
          <a:off x="434975" y="1397000"/>
          <a:ext cx="6757988" cy="2719456"/>
        </p:xfrm>
        <a:graphic>
          <a:graphicData uri="http://schemas.openxmlformats.org/drawingml/2006/table">
            <a:tbl>
              <a:tblPr/>
              <a:tblGrid>
                <a:gridCol w="3121025">
                  <a:extLst>
                    <a:ext uri="{9D8B030D-6E8A-4147-A177-3AD203B41FA5}">
                      <a16:colId xmlns:a16="http://schemas.microsoft.com/office/drawing/2014/main" val="273490367"/>
                    </a:ext>
                  </a:extLst>
                </a:gridCol>
                <a:gridCol w="1816100">
                  <a:extLst>
                    <a:ext uri="{9D8B030D-6E8A-4147-A177-3AD203B41FA5}">
                      <a16:colId xmlns:a16="http://schemas.microsoft.com/office/drawing/2014/main" val="3727236203"/>
                    </a:ext>
                  </a:extLst>
                </a:gridCol>
                <a:gridCol w="1820863">
                  <a:extLst>
                    <a:ext uri="{9D8B030D-6E8A-4147-A177-3AD203B41FA5}">
                      <a16:colId xmlns:a16="http://schemas.microsoft.com/office/drawing/2014/main" val="3205761971"/>
                    </a:ext>
                  </a:extLst>
                </a:gridCol>
              </a:tblGrid>
              <a:tr h="644414">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Implementation</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Insertion</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DeleteMin</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9823957"/>
                  </a:ext>
                </a:extLst>
              </a:tr>
              <a:tr h="518121">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Array</a:t>
                      </a:r>
                      <a:r>
                        <a:rPr kumimoji="0" lang="tr-TR" altLang="en-US" sz="2800" b="0" i="0" u="none" strike="noStrike" cap="none" normalizeH="0" baseline="0">
                          <a:ln>
                            <a:noFill/>
                          </a:ln>
                          <a:solidFill>
                            <a:schemeClr val="tx1"/>
                          </a:solidFill>
                          <a:effectLst/>
                          <a:latin typeface="Times New Roman" panose="02020603050405020304" pitchFamily="18" charset="0"/>
                        </a:rPr>
                        <a:t> (Cmplt BT)</a:t>
                      </a:r>
                      <a:endParaRPr kumimoji="0" lang="en-US" altLang="en-US" sz="2800" b="0" i="0" u="none" strike="noStrike" cap="none" normalizeH="0" baseline="0">
                        <a:ln>
                          <a:noFill/>
                        </a:ln>
                        <a:solidFill>
                          <a:schemeClr val="tx1"/>
                        </a:solidFill>
                        <a:effectLst/>
                        <a:latin typeface="Times New Roman" panose="02020603050405020304" pitchFamily="18"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O(1)</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O(log(n))</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73832030"/>
                  </a:ext>
                </a:extLst>
              </a:tr>
              <a:tr h="518121">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Linked List</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O(1)</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O(n)</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61250088"/>
                  </a:ext>
                </a:extLst>
              </a:tr>
              <a:tr h="518121">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Linked List (sorted)</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O(n)</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O(1)</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63430868"/>
                  </a:ext>
                </a:extLst>
              </a:tr>
              <a:tr h="52061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BST</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O(log(n))</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Times New Roman" panose="02020603050405020304" pitchFamily="18" charset="0"/>
                        </a:rPr>
                        <a:t>O(</a:t>
                      </a:r>
                      <a:r>
                        <a:rPr kumimoji="0" lang="tr-TR" altLang="en-US" sz="2800" b="0" i="0" u="none" strike="noStrike" cap="none" normalizeH="0" baseline="0">
                          <a:ln>
                            <a:noFill/>
                          </a:ln>
                          <a:solidFill>
                            <a:schemeClr val="tx1"/>
                          </a:solidFill>
                          <a:effectLst/>
                          <a:latin typeface="Times New Roman" panose="02020603050405020304" pitchFamily="18" charset="0"/>
                        </a:rPr>
                        <a:t>log(</a:t>
                      </a:r>
                      <a:r>
                        <a:rPr kumimoji="0" lang="en-US" altLang="en-US" sz="2800" b="0" i="0" u="none" strike="noStrike" cap="none" normalizeH="0" baseline="0">
                          <a:ln>
                            <a:noFill/>
                          </a:ln>
                          <a:solidFill>
                            <a:schemeClr val="tx1"/>
                          </a:solidFill>
                          <a:effectLst/>
                          <a:latin typeface="Times New Roman" panose="02020603050405020304" pitchFamily="18" charset="0"/>
                        </a:rPr>
                        <a:t>n)</a:t>
                      </a:r>
                      <a:r>
                        <a:rPr kumimoji="0" lang="tr-TR" altLang="en-US" sz="2800" b="0" i="0" u="none" strike="noStrike" cap="none" normalizeH="0" baseline="0">
                          <a:ln>
                            <a:noFill/>
                          </a:ln>
                          <a:solidFill>
                            <a:schemeClr val="tx1"/>
                          </a:solidFill>
                          <a:effectLst/>
                          <a:latin typeface="Times New Roman" panose="02020603050405020304" pitchFamily="18" charset="0"/>
                        </a:rPr>
                        <a:t>)</a:t>
                      </a:r>
                      <a:endParaRPr kumimoji="0" lang="en-US" altLang="en-US" sz="2800" b="0" i="0" u="none" strike="noStrike" cap="none" normalizeH="0" baseline="0">
                        <a:ln>
                          <a:noFill/>
                        </a:ln>
                        <a:solidFill>
                          <a:schemeClr val="tx1"/>
                        </a:solidFill>
                        <a:effectLst/>
                        <a:latin typeface="Times New Roman" panose="02020603050405020304" pitchFamily="18" charset="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11310457"/>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Veri Yer Tutucusu 3">
            <a:extLst>
              <a:ext uri="{FF2B5EF4-FFF2-40B4-BE49-F238E27FC236}">
                <a16:creationId xmlns:a16="http://schemas.microsoft.com/office/drawing/2014/main" id="{7CC28800-C5A7-4C65-AA5F-205EF3D76023}"/>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49F779A-7B5E-42C6-B634-634882E0BC67}" type="datetime4">
              <a:rPr lang="en-US" altLang="en-US" sz="1400" smtClean="0"/>
              <a:pPr>
                <a:spcBef>
                  <a:spcPct val="0"/>
                </a:spcBef>
                <a:buFontTx/>
                <a:buNone/>
              </a:pPr>
              <a:t>December 14, 2024</a:t>
            </a:fld>
            <a:endParaRPr lang="en-US" altLang="en-US" sz="1400"/>
          </a:p>
        </p:txBody>
      </p:sp>
      <p:sp>
        <p:nvSpPr>
          <p:cNvPr id="45059" name="Alt Bilgi Yer Tutucusu 4">
            <a:extLst>
              <a:ext uri="{FF2B5EF4-FFF2-40B4-BE49-F238E27FC236}">
                <a16:creationId xmlns:a16="http://schemas.microsoft.com/office/drawing/2014/main" id="{B1821F74-ED05-4399-80A3-DB16BDDDD3E1}"/>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45060" name="Slayt Numarası Yer Tutucusu 5">
            <a:extLst>
              <a:ext uri="{FF2B5EF4-FFF2-40B4-BE49-F238E27FC236}">
                <a16:creationId xmlns:a16="http://schemas.microsoft.com/office/drawing/2014/main" id="{3D74E3A6-3599-411D-9339-3365EAF8DA7A}"/>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46F8FE5-A527-4A31-B76D-CBA6C23B72FF}" type="slidenum">
              <a:rPr lang="en-US" altLang="en-US" sz="1400" smtClean="0"/>
              <a:pPr>
                <a:spcBef>
                  <a:spcPct val="0"/>
                </a:spcBef>
                <a:buFontTx/>
                <a:buNone/>
              </a:pPr>
              <a:t>40</a:t>
            </a:fld>
            <a:endParaRPr lang="en-US" altLang="en-US" sz="1400"/>
          </a:p>
        </p:txBody>
      </p:sp>
      <p:sp>
        <p:nvSpPr>
          <p:cNvPr id="45061" name="Rectangle 2">
            <a:extLst>
              <a:ext uri="{FF2B5EF4-FFF2-40B4-BE49-F238E27FC236}">
                <a16:creationId xmlns:a16="http://schemas.microsoft.com/office/drawing/2014/main" id="{20FA55F5-4110-45D3-8803-14DAC1E4FBA9}"/>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45062" name="Oval 3">
            <a:extLst>
              <a:ext uri="{FF2B5EF4-FFF2-40B4-BE49-F238E27FC236}">
                <a16:creationId xmlns:a16="http://schemas.microsoft.com/office/drawing/2014/main" id="{BF565975-495E-4CDE-A634-0E391CE0F074}"/>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45063" name="Oval 4">
            <a:extLst>
              <a:ext uri="{FF2B5EF4-FFF2-40B4-BE49-F238E27FC236}">
                <a16:creationId xmlns:a16="http://schemas.microsoft.com/office/drawing/2014/main" id="{A2C20768-1582-4D36-9CC6-E9829A699ED3}"/>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45064" name="Oval 5">
            <a:extLst>
              <a:ext uri="{FF2B5EF4-FFF2-40B4-BE49-F238E27FC236}">
                <a16:creationId xmlns:a16="http://schemas.microsoft.com/office/drawing/2014/main" id="{006A0076-248D-47DE-A1A4-5019945F2285}"/>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5065" name="Oval 6">
            <a:extLst>
              <a:ext uri="{FF2B5EF4-FFF2-40B4-BE49-F238E27FC236}">
                <a16:creationId xmlns:a16="http://schemas.microsoft.com/office/drawing/2014/main" id="{AFB8E47D-D869-4531-86D5-E376B1858473}"/>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5066" name="Rectangle 7">
            <a:extLst>
              <a:ext uri="{FF2B5EF4-FFF2-40B4-BE49-F238E27FC236}">
                <a16:creationId xmlns:a16="http://schemas.microsoft.com/office/drawing/2014/main" id="{4AD5DF42-422F-4B3B-8021-2D42C15F7E35}"/>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45067" name="AutoShape 8">
            <a:extLst>
              <a:ext uri="{FF2B5EF4-FFF2-40B4-BE49-F238E27FC236}">
                <a16:creationId xmlns:a16="http://schemas.microsoft.com/office/drawing/2014/main" id="{CA177E2A-68DC-4965-8AE1-5B592C6274FF}"/>
              </a:ext>
            </a:extLst>
          </p:cNvPr>
          <p:cNvCxnSpPr>
            <a:cxnSpLocks noChangeShapeType="1"/>
            <a:stCxn id="45063" idx="3"/>
            <a:endCxn id="45062"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068" name="Oval 9">
            <a:extLst>
              <a:ext uri="{FF2B5EF4-FFF2-40B4-BE49-F238E27FC236}">
                <a16:creationId xmlns:a16="http://schemas.microsoft.com/office/drawing/2014/main" id="{67CD9C75-C64F-4F1E-9369-6E80391D43B7}"/>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45069" name="Oval 10">
            <a:extLst>
              <a:ext uri="{FF2B5EF4-FFF2-40B4-BE49-F238E27FC236}">
                <a16:creationId xmlns:a16="http://schemas.microsoft.com/office/drawing/2014/main" id="{47487C8F-27D7-4001-88EF-22634ED9B319}"/>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45070" name="AutoShape 11">
            <a:extLst>
              <a:ext uri="{FF2B5EF4-FFF2-40B4-BE49-F238E27FC236}">
                <a16:creationId xmlns:a16="http://schemas.microsoft.com/office/drawing/2014/main" id="{9F1B6C9C-123D-4CCB-BF86-9C210FE5AD6F}"/>
              </a:ext>
            </a:extLst>
          </p:cNvPr>
          <p:cNvCxnSpPr>
            <a:cxnSpLocks noChangeShapeType="1"/>
            <a:stCxn id="45062" idx="3"/>
            <a:endCxn id="45064"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071" name="Oval 15">
            <a:extLst>
              <a:ext uri="{FF2B5EF4-FFF2-40B4-BE49-F238E27FC236}">
                <a16:creationId xmlns:a16="http://schemas.microsoft.com/office/drawing/2014/main" id="{4D4652E0-2B14-4FAF-92A5-7895543D139F}"/>
              </a:ext>
            </a:extLst>
          </p:cNvPr>
          <p:cNvSpPr>
            <a:spLocks noChangeArrowheads="1"/>
          </p:cNvSpPr>
          <p:nvPr/>
        </p:nvSpPr>
        <p:spPr bwMode="auto">
          <a:xfrm>
            <a:off x="6656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45072" name="AutoShape 16">
            <a:extLst>
              <a:ext uri="{FF2B5EF4-FFF2-40B4-BE49-F238E27FC236}">
                <a16:creationId xmlns:a16="http://schemas.microsoft.com/office/drawing/2014/main" id="{86BC09C0-DB11-4F0C-A075-46DECE21BAB6}"/>
              </a:ext>
            </a:extLst>
          </p:cNvPr>
          <p:cNvCxnSpPr>
            <a:cxnSpLocks noChangeShapeType="1"/>
            <a:stCxn id="45063" idx="5"/>
            <a:endCxn id="45071" idx="1"/>
          </p:cNvCxnSpPr>
          <p:nvPr/>
        </p:nvCxnSpPr>
        <p:spPr bwMode="auto">
          <a:xfrm>
            <a:off x="4741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073" name="Oval 17">
            <a:extLst>
              <a:ext uri="{FF2B5EF4-FFF2-40B4-BE49-F238E27FC236}">
                <a16:creationId xmlns:a16="http://schemas.microsoft.com/office/drawing/2014/main" id="{41C6B2F2-9439-4C1B-BBE7-38FC9B736D98}"/>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Veri Yer Tutucusu 3">
            <a:extLst>
              <a:ext uri="{FF2B5EF4-FFF2-40B4-BE49-F238E27FC236}">
                <a16:creationId xmlns:a16="http://schemas.microsoft.com/office/drawing/2014/main" id="{5D2A15ED-0274-425E-8C5F-F52BD99AEA0C}"/>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CC18561-187E-4ADF-B2C8-A8C3E84DF4B6}" type="datetime4">
              <a:rPr lang="en-US" altLang="en-US" sz="1400" smtClean="0"/>
              <a:pPr>
                <a:spcBef>
                  <a:spcPct val="0"/>
                </a:spcBef>
                <a:buFontTx/>
                <a:buNone/>
              </a:pPr>
              <a:t>December 14, 2024</a:t>
            </a:fld>
            <a:endParaRPr lang="en-US" altLang="en-US" sz="1400"/>
          </a:p>
        </p:txBody>
      </p:sp>
      <p:sp>
        <p:nvSpPr>
          <p:cNvPr id="46083" name="Alt Bilgi Yer Tutucusu 4">
            <a:extLst>
              <a:ext uri="{FF2B5EF4-FFF2-40B4-BE49-F238E27FC236}">
                <a16:creationId xmlns:a16="http://schemas.microsoft.com/office/drawing/2014/main" id="{122DDA1A-2CAE-4A9D-9F0A-47AD00A6E3F7}"/>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46084" name="Slayt Numarası Yer Tutucusu 5">
            <a:extLst>
              <a:ext uri="{FF2B5EF4-FFF2-40B4-BE49-F238E27FC236}">
                <a16:creationId xmlns:a16="http://schemas.microsoft.com/office/drawing/2014/main" id="{25C71A86-8F57-43EC-A863-66C468ADC418}"/>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6DE32FD-9C24-49D9-B90B-4BE8127C6625}" type="slidenum">
              <a:rPr lang="en-US" altLang="en-US" sz="1400" smtClean="0"/>
              <a:pPr>
                <a:spcBef>
                  <a:spcPct val="0"/>
                </a:spcBef>
                <a:buFontTx/>
                <a:buNone/>
              </a:pPr>
              <a:t>41</a:t>
            </a:fld>
            <a:endParaRPr lang="en-US" altLang="en-US" sz="1400"/>
          </a:p>
        </p:txBody>
      </p:sp>
      <p:sp>
        <p:nvSpPr>
          <p:cNvPr id="46085" name="Rectangle 2">
            <a:extLst>
              <a:ext uri="{FF2B5EF4-FFF2-40B4-BE49-F238E27FC236}">
                <a16:creationId xmlns:a16="http://schemas.microsoft.com/office/drawing/2014/main" id="{80DAA75B-B75F-410D-A7A4-A8C38A90ACAC}"/>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46086" name="Oval 3">
            <a:extLst>
              <a:ext uri="{FF2B5EF4-FFF2-40B4-BE49-F238E27FC236}">
                <a16:creationId xmlns:a16="http://schemas.microsoft.com/office/drawing/2014/main" id="{EB58D3D5-3A8F-4DB5-A4FF-3D4A950E377F}"/>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46087" name="Oval 4">
            <a:extLst>
              <a:ext uri="{FF2B5EF4-FFF2-40B4-BE49-F238E27FC236}">
                <a16:creationId xmlns:a16="http://schemas.microsoft.com/office/drawing/2014/main" id="{328E0345-C6EE-4F3B-9786-C98E059360CB}"/>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46088" name="Oval 5">
            <a:extLst>
              <a:ext uri="{FF2B5EF4-FFF2-40B4-BE49-F238E27FC236}">
                <a16:creationId xmlns:a16="http://schemas.microsoft.com/office/drawing/2014/main" id="{143D9E91-5782-413A-BC2C-09C3EEB8F8EC}"/>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6089" name="Oval 6">
            <a:extLst>
              <a:ext uri="{FF2B5EF4-FFF2-40B4-BE49-F238E27FC236}">
                <a16:creationId xmlns:a16="http://schemas.microsoft.com/office/drawing/2014/main" id="{5B940827-3852-4347-B950-557AE6F58CD5}"/>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6090" name="Rectangle 7">
            <a:extLst>
              <a:ext uri="{FF2B5EF4-FFF2-40B4-BE49-F238E27FC236}">
                <a16:creationId xmlns:a16="http://schemas.microsoft.com/office/drawing/2014/main" id="{4C884AAA-C3DA-446F-A0D1-035580392E5C}"/>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46091" name="AutoShape 8">
            <a:extLst>
              <a:ext uri="{FF2B5EF4-FFF2-40B4-BE49-F238E27FC236}">
                <a16:creationId xmlns:a16="http://schemas.microsoft.com/office/drawing/2014/main" id="{66BEA07E-8972-4EFE-94F0-6F0BE16EB70F}"/>
              </a:ext>
            </a:extLst>
          </p:cNvPr>
          <p:cNvCxnSpPr>
            <a:cxnSpLocks noChangeShapeType="1"/>
            <a:stCxn id="46087" idx="3"/>
            <a:endCxn id="46086"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092" name="Oval 9">
            <a:extLst>
              <a:ext uri="{FF2B5EF4-FFF2-40B4-BE49-F238E27FC236}">
                <a16:creationId xmlns:a16="http://schemas.microsoft.com/office/drawing/2014/main" id="{C22F87C7-0EAD-4DA7-BCA0-32F600A0E86E}"/>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46093" name="Oval 10">
            <a:extLst>
              <a:ext uri="{FF2B5EF4-FFF2-40B4-BE49-F238E27FC236}">
                <a16:creationId xmlns:a16="http://schemas.microsoft.com/office/drawing/2014/main" id="{EEF2D167-156C-48DB-BCB5-2C0B54866D28}"/>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46094" name="AutoShape 11">
            <a:extLst>
              <a:ext uri="{FF2B5EF4-FFF2-40B4-BE49-F238E27FC236}">
                <a16:creationId xmlns:a16="http://schemas.microsoft.com/office/drawing/2014/main" id="{B03510B3-FAB0-4D91-9AC4-D72083915523}"/>
              </a:ext>
            </a:extLst>
          </p:cNvPr>
          <p:cNvCxnSpPr>
            <a:cxnSpLocks noChangeShapeType="1"/>
            <a:stCxn id="46086" idx="3"/>
            <a:endCxn id="46088"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095" name="Oval 15">
            <a:extLst>
              <a:ext uri="{FF2B5EF4-FFF2-40B4-BE49-F238E27FC236}">
                <a16:creationId xmlns:a16="http://schemas.microsoft.com/office/drawing/2014/main" id="{B2160C20-DC62-4A22-90A9-3A794642776F}"/>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330768" name="Oval 16">
            <a:extLst>
              <a:ext uri="{FF2B5EF4-FFF2-40B4-BE49-F238E27FC236}">
                <a16:creationId xmlns:a16="http://schemas.microsoft.com/office/drawing/2014/main" id="{BAE19D75-39E8-41A9-B195-E62501935B89}"/>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cxnSp>
        <p:nvCxnSpPr>
          <p:cNvPr id="330769" name="AutoShape 17">
            <a:extLst>
              <a:ext uri="{FF2B5EF4-FFF2-40B4-BE49-F238E27FC236}">
                <a16:creationId xmlns:a16="http://schemas.microsoft.com/office/drawing/2014/main" id="{48CBFF21-5C52-461C-8C2D-CEC5AC08FAE7}"/>
              </a:ext>
            </a:extLst>
          </p:cNvPr>
          <p:cNvCxnSpPr>
            <a:cxnSpLocks noChangeShapeType="1"/>
            <a:stCxn id="46086" idx="5"/>
            <a:endCxn id="330768" idx="1"/>
          </p:cNvCxnSpPr>
          <p:nvPr/>
        </p:nvCxnSpPr>
        <p:spPr bwMode="auto">
          <a:xfrm>
            <a:off x="2582863" y="3124200"/>
            <a:ext cx="877887" cy="51752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330770" name="Text Box 18">
            <a:extLst>
              <a:ext uri="{FF2B5EF4-FFF2-40B4-BE49-F238E27FC236}">
                <a16:creationId xmlns:a16="http://schemas.microsoft.com/office/drawing/2014/main" id="{8A300DA2-380E-4222-BEF7-A668DB3C4020}"/>
              </a:ext>
            </a:extLst>
          </p:cNvPr>
          <p:cNvSpPr txBox="1">
            <a:spLocks noChangeArrowheads="1"/>
          </p:cNvSpPr>
          <p:nvPr/>
        </p:nvSpPr>
        <p:spPr bwMode="auto">
          <a:xfrm>
            <a:off x="4219575" y="4921250"/>
            <a:ext cx="9667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20</a:t>
            </a:r>
            <a:r>
              <a:rPr lang="tr-TR" altLang="en-US" sz="2400"/>
              <a:t> &gt; </a:t>
            </a:r>
            <a:r>
              <a:rPr lang="en-US" altLang="en-US" sz="2400"/>
              <a:t>8</a:t>
            </a:r>
            <a:endParaRPr lang="tr-TR" altLang="en-US" sz="2400"/>
          </a:p>
        </p:txBody>
      </p:sp>
      <p:sp>
        <p:nvSpPr>
          <p:cNvPr id="330771" name="AutoShape 19">
            <a:extLst>
              <a:ext uri="{FF2B5EF4-FFF2-40B4-BE49-F238E27FC236}">
                <a16:creationId xmlns:a16="http://schemas.microsoft.com/office/drawing/2014/main" id="{4BEDCB18-F73E-4CD0-81D3-0B34092DC0FF}"/>
              </a:ext>
            </a:extLst>
          </p:cNvPr>
          <p:cNvSpPr>
            <a:spLocks noChangeArrowheads="1"/>
          </p:cNvSpPr>
          <p:nvPr/>
        </p:nvSpPr>
        <p:spPr bwMode="auto">
          <a:xfrm rot="10800000" flipH="1">
            <a:off x="2590800" y="3243263"/>
            <a:ext cx="671513" cy="685800"/>
          </a:xfrm>
          <a:custGeom>
            <a:avLst/>
            <a:gdLst>
              <a:gd name="T0" fmla="*/ 14283890 w 21600"/>
              <a:gd name="T1" fmla="*/ 0 h 21600"/>
              <a:gd name="T2" fmla="*/ 14283890 w 21600"/>
              <a:gd name="T3" fmla="*/ 12256040 h 21600"/>
              <a:gd name="T4" fmla="*/ 1888537 w 21600"/>
              <a:gd name="T5" fmla="*/ 21774150 h 21600"/>
              <a:gd name="T6" fmla="*/ 20876375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72" name="AutoShape 20">
            <a:extLst>
              <a:ext uri="{FF2B5EF4-FFF2-40B4-BE49-F238E27FC236}">
                <a16:creationId xmlns:a16="http://schemas.microsoft.com/office/drawing/2014/main" id="{C0F44B69-28AF-40EB-A03E-7EF1E8D36B52}"/>
              </a:ext>
            </a:extLst>
          </p:cNvPr>
          <p:cNvSpPr>
            <a:spLocks noChangeArrowheads="1"/>
          </p:cNvSpPr>
          <p:nvPr/>
        </p:nvSpPr>
        <p:spPr bwMode="auto">
          <a:xfrm flipH="1">
            <a:off x="2773363" y="2835275"/>
            <a:ext cx="671512" cy="685800"/>
          </a:xfrm>
          <a:custGeom>
            <a:avLst/>
            <a:gdLst>
              <a:gd name="T0" fmla="*/ 14283837 w 21600"/>
              <a:gd name="T1" fmla="*/ 0 h 21600"/>
              <a:gd name="T2" fmla="*/ 14283837 w 21600"/>
              <a:gd name="T3" fmla="*/ 12256040 h 21600"/>
              <a:gd name="T4" fmla="*/ 1888534 w 21600"/>
              <a:gd name="T5" fmla="*/ 21774150 h 21600"/>
              <a:gd name="T6" fmla="*/ 20876313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46101" name="AutoShape 21">
            <a:extLst>
              <a:ext uri="{FF2B5EF4-FFF2-40B4-BE49-F238E27FC236}">
                <a16:creationId xmlns:a16="http://schemas.microsoft.com/office/drawing/2014/main" id="{6EBF61FE-1850-4035-A2B6-E1CE04D8A180}"/>
              </a:ext>
            </a:extLst>
          </p:cNvPr>
          <p:cNvCxnSpPr>
            <a:cxnSpLocks noChangeShapeType="1"/>
            <a:stCxn id="46087" idx="5"/>
            <a:endCxn id="46102" idx="1"/>
          </p:cNvCxnSpPr>
          <p:nvPr/>
        </p:nvCxnSpPr>
        <p:spPr bwMode="auto">
          <a:xfrm>
            <a:off x="4741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102" name="Oval 22">
            <a:extLst>
              <a:ext uri="{FF2B5EF4-FFF2-40B4-BE49-F238E27FC236}">
                <a16:creationId xmlns:a16="http://schemas.microsoft.com/office/drawing/2014/main" id="{77A8BF2C-BC97-4BAB-95DD-763CABC6E4E3}"/>
              </a:ext>
            </a:extLst>
          </p:cNvPr>
          <p:cNvSpPr>
            <a:spLocks noChangeArrowheads="1"/>
          </p:cNvSpPr>
          <p:nvPr/>
        </p:nvSpPr>
        <p:spPr bwMode="auto">
          <a:xfrm>
            <a:off x="6656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330775" name="Oval 23">
            <a:extLst>
              <a:ext uri="{FF2B5EF4-FFF2-40B4-BE49-F238E27FC236}">
                <a16:creationId xmlns:a16="http://schemas.microsoft.com/office/drawing/2014/main" id="{58DFD3AD-93F4-43F1-BE41-76B0D4AFDA17}"/>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30775"/>
                                        </p:tgtEl>
                                        <p:attrNameLst>
                                          <p:attrName>style.visibility</p:attrName>
                                        </p:attrNameLst>
                                      </p:cBhvr>
                                      <p:to>
                                        <p:strVal val="visible"/>
                                      </p:to>
                                    </p:set>
                                    <p:animEffect transition="in" filter="fade">
                                      <p:cBhvr>
                                        <p:cTn id="7" dur="1000"/>
                                        <p:tgtEl>
                                          <p:spTgt spid="330775"/>
                                        </p:tgtEl>
                                      </p:cBhvr>
                                    </p:animEffect>
                                  </p:childTnLst>
                                </p:cTn>
                              </p:par>
                            </p:childTnLst>
                          </p:cTn>
                        </p:par>
                        <p:par>
                          <p:cTn id="8" fill="hold" nodeType="afterGroup">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330768"/>
                                        </p:tgtEl>
                                        <p:attrNameLst>
                                          <p:attrName>style.visibility</p:attrName>
                                        </p:attrNameLst>
                                      </p:cBhvr>
                                      <p:to>
                                        <p:strVal val="visible"/>
                                      </p:to>
                                    </p:set>
                                    <p:anim calcmode="lin" valueType="num">
                                      <p:cBhvr additive="base">
                                        <p:cTn id="11" dur="500" fill="hold"/>
                                        <p:tgtEl>
                                          <p:spTgt spid="330768"/>
                                        </p:tgtEl>
                                        <p:attrNameLst>
                                          <p:attrName>ppt_x</p:attrName>
                                        </p:attrNameLst>
                                      </p:cBhvr>
                                      <p:tavLst>
                                        <p:tav tm="0">
                                          <p:val>
                                            <p:strVal val="#ppt_x"/>
                                          </p:val>
                                        </p:tav>
                                        <p:tav tm="100000">
                                          <p:val>
                                            <p:strVal val="#ppt_x"/>
                                          </p:val>
                                        </p:tav>
                                      </p:tavLst>
                                    </p:anim>
                                    <p:anim calcmode="lin" valueType="num">
                                      <p:cBhvr additive="base">
                                        <p:cTn id="12" dur="500" fill="hold"/>
                                        <p:tgtEl>
                                          <p:spTgt spid="330768"/>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500"/>
                            </p:stCondLst>
                            <p:childTnLst>
                              <p:par>
                                <p:cTn id="14" presetID="8" presetClass="entr" presetSubtype="16" fill="hold" nodeType="afterEffect">
                                  <p:stCondLst>
                                    <p:cond delay="0"/>
                                  </p:stCondLst>
                                  <p:childTnLst>
                                    <p:set>
                                      <p:cBhvr>
                                        <p:cTn id="15" dur="1" fill="hold">
                                          <p:stCondLst>
                                            <p:cond delay="0"/>
                                          </p:stCondLst>
                                        </p:cTn>
                                        <p:tgtEl>
                                          <p:spTgt spid="330769"/>
                                        </p:tgtEl>
                                        <p:attrNameLst>
                                          <p:attrName>style.visibility</p:attrName>
                                        </p:attrNameLst>
                                      </p:cBhvr>
                                      <p:to>
                                        <p:strVal val="visible"/>
                                      </p:to>
                                    </p:set>
                                    <p:animEffect transition="in" filter="diamond(in)">
                                      <p:cBhvr>
                                        <p:cTn id="16" dur="1000"/>
                                        <p:tgtEl>
                                          <p:spTgt spid="33076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30770"/>
                                        </p:tgtEl>
                                        <p:attrNameLst>
                                          <p:attrName>style.visibility</p:attrName>
                                        </p:attrNameLst>
                                      </p:cBhvr>
                                      <p:to>
                                        <p:strVal val="visible"/>
                                      </p:to>
                                    </p:set>
                                    <p:animEffect transition="in" filter="blinds(horizontal)">
                                      <p:cBhvr>
                                        <p:cTn id="21" dur="1000"/>
                                        <p:tgtEl>
                                          <p:spTgt spid="330770"/>
                                        </p:tgtEl>
                                      </p:cBhvr>
                                    </p:animEffect>
                                  </p:childTnLst>
                                </p:cTn>
                              </p:par>
                            </p:childTnLst>
                          </p:cTn>
                        </p:par>
                        <p:par>
                          <p:cTn id="22" fill="hold" nodeType="afterGroup">
                            <p:stCondLst>
                              <p:cond delay="1000"/>
                            </p:stCondLst>
                            <p:childTnLst>
                              <p:par>
                                <p:cTn id="23" presetID="3" presetClass="entr" presetSubtype="10" fill="hold" nodeType="afterEffect">
                                  <p:stCondLst>
                                    <p:cond delay="0"/>
                                  </p:stCondLst>
                                  <p:childTnLst>
                                    <p:set>
                                      <p:cBhvr>
                                        <p:cTn id="24" dur="1" fill="hold">
                                          <p:stCondLst>
                                            <p:cond delay="0"/>
                                          </p:stCondLst>
                                        </p:cTn>
                                        <p:tgtEl>
                                          <p:spTgt spid="330772"/>
                                        </p:tgtEl>
                                        <p:attrNameLst>
                                          <p:attrName>style.visibility</p:attrName>
                                        </p:attrNameLst>
                                      </p:cBhvr>
                                      <p:to>
                                        <p:strVal val="visible"/>
                                      </p:to>
                                    </p:set>
                                    <p:animEffect transition="in" filter="blinds(horizontal)">
                                      <p:cBhvr>
                                        <p:cTn id="25" dur="1000"/>
                                        <p:tgtEl>
                                          <p:spTgt spid="330772"/>
                                        </p:tgtEl>
                                      </p:cBhvr>
                                    </p:animEffect>
                                  </p:childTnLst>
                                </p:cTn>
                              </p:par>
                              <p:par>
                                <p:cTn id="26" presetID="3" presetClass="entr" presetSubtype="10" fill="hold" nodeType="withEffect">
                                  <p:stCondLst>
                                    <p:cond delay="0"/>
                                  </p:stCondLst>
                                  <p:childTnLst>
                                    <p:set>
                                      <p:cBhvr>
                                        <p:cTn id="27" dur="1" fill="hold">
                                          <p:stCondLst>
                                            <p:cond delay="0"/>
                                          </p:stCondLst>
                                        </p:cTn>
                                        <p:tgtEl>
                                          <p:spTgt spid="330771"/>
                                        </p:tgtEl>
                                        <p:attrNameLst>
                                          <p:attrName>style.visibility</p:attrName>
                                        </p:attrNameLst>
                                      </p:cBhvr>
                                      <p:to>
                                        <p:strVal val="visible"/>
                                      </p:to>
                                    </p:set>
                                    <p:animEffect transition="in" filter="blinds(horizontal)">
                                      <p:cBhvr>
                                        <p:cTn id="28" dur="1000"/>
                                        <p:tgtEl>
                                          <p:spTgt spid="330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68" grpId="0" animBg="1"/>
      <p:bldP spid="330770" grpId="0" animBg="1"/>
      <p:bldP spid="33077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Veri Yer Tutucusu 3">
            <a:extLst>
              <a:ext uri="{FF2B5EF4-FFF2-40B4-BE49-F238E27FC236}">
                <a16:creationId xmlns:a16="http://schemas.microsoft.com/office/drawing/2014/main" id="{BEDECB8B-15BA-4895-A6A8-6A2F25461E02}"/>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F839D41-DABC-4D92-BED7-6E84AB9351C9}" type="datetime4">
              <a:rPr lang="en-US" altLang="en-US" sz="1400" smtClean="0"/>
              <a:pPr>
                <a:spcBef>
                  <a:spcPct val="0"/>
                </a:spcBef>
                <a:buFontTx/>
                <a:buNone/>
              </a:pPr>
              <a:t>December 14, 2024</a:t>
            </a:fld>
            <a:endParaRPr lang="en-US" altLang="en-US" sz="1400"/>
          </a:p>
        </p:txBody>
      </p:sp>
      <p:sp>
        <p:nvSpPr>
          <p:cNvPr id="47107" name="Alt Bilgi Yer Tutucusu 4">
            <a:extLst>
              <a:ext uri="{FF2B5EF4-FFF2-40B4-BE49-F238E27FC236}">
                <a16:creationId xmlns:a16="http://schemas.microsoft.com/office/drawing/2014/main" id="{6E21BA11-8618-4A6C-BF71-7EFB12B5D51D}"/>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47108" name="Slayt Numarası Yer Tutucusu 5">
            <a:extLst>
              <a:ext uri="{FF2B5EF4-FFF2-40B4-BE49-F238E27FC236}">
                <a16:creationId xmlns:a16="http://schemas.microsoft.com/office/drawing/2014/main" id="{1E3EB44F-BA5F-4DBF-9C9B-BE38B626FD42}"/>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A097BCA-2556-43A1-8AEE-40E0C53365F5}" type="slidenum">
              <a:rPr lang="en-US" altLang="en-US" sz="1400" smtClean="0"/>
              <a:pPr>
                <a:spcBef>
                  <a:spcPct val="0"/>
                </a:spcBef>
                <a:buFontTx/>
                <a:buNone/>
              </a:pPr>
              <a:t>42</a:t>
            </a:fld>
            <a:endParaRPr lang="en-US" altLang="en-US" sz="1400"/>
          </a:p>
        </p:txBody>
      </p:sp>
      <p:sp>
        <p:nvSpPr>
          <p:cNvPr id="47109" name="Rectangle 2">
            <a:extLst>
              <a:ext uri="{FF2B5EF4-FFF2-40B4-BE49-F238E27FC236}">
                <a16:creationId xmlns:a16="http://schemas.microsoft.com/office/drawing/2014/main" id="{B55F0918-3A6D-4FFA-B05E-45974915C99A}"/>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331779" name="Oval 3">
            <a:extLst>
              <a:ext uri="{FF2B5EF4-FFF2-40B4-BE49-F238E27FC236}">
                <a16:creationId xmlns:a16="http://schemas.microsoft.com/office/drawing/2014/main" id="{22172BAC-5E76-4DBE-A22C-3A61C2DABFDB}"/>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47111" name="Oval 4">
            <a:extLst>
              <a:ext uri="{FF2B5EF4-FFF2-40B4-BE49-F238E27FC236}">
                <a16:creationId xmlns:a16="http://schemas.microsoft.com/office/drawing/2014/main" id="{1735248C-2CC7-4615-866D-E072326D6E8E}"/>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47112" name="Oval 5">
            <a:extLst>
              <a:ext uri="{FF2B5EF4-FFF2-40B4-BE49-F238E27FC236}">
                <a16:creationId xmlns:a16="http://schemas.microsoft.com/office/drawing/2014/main" id="{59C22782-11A9-4F3B-8916-35255C140212}"/>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7113" name="Oval 6">
            <a:extLst>
              <a:ext uri="{FF2B5EF4-FFF2-40B4-BE49-F238E27FC236}">
                <a16:creationId xmlns:a16="http://schemas.microsoft.com/office/drawing/2014/main" id="{EFE2D0DD-40B6-46D0-91F4-0CDA62325DEB}"/>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7114" name="Rectangle 7">
            <a:extLst>
              <a:ext uri="{FF2B5EF4-FFF2-40B4-BE49-F238E27FC236}">
                <a16:creationId xmlns:a16="http://schemas.microsoft.com/office/drawing/2014/main" id="{C8F14609-28C9-4601-AC59-7B7D0C3CCDEB}"/>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47115" name="AutoShape 8">
            <a:extLst>
              <a:ext uri="{FF2B5EF4-FFF2-40B4-BE49-F238E27FC236}">
                <a16:creationId xmlns:a16="http://schemas.microsoft.com/office/drawing/2014/main" id="{CB7CB195-7E11-4E7E-8D7C-61CE0E65E7E7}"/>
              </a:ext>
            </a:extLst>
          </p:cNvPr>
          <p:cNvCxnSpPr>
            <a:cxnSpLocks noChangeShapeType="1"/>
            <a:stCxn id="47111" idx="3"/>
            <a:endCxn id="331779"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116" name="Oval 9">
            <a:extLst>
              <a:ext uri="{FF2B5EF4-FFF2-40B4-BE49-F238E27FC236}">
                <a16:creationId xmlns:a16="http://schemas.microsoft.com/office/drawing/2014/main" id="{FBA1EFB4-EA3A-4CAC-8338-F38F095483F5}"/>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47117" name="Oval 10">
            <a:extLst>
              <a:ext uri="{FF2B5EF4-FFF2-40B4-BE49-F238E27FC236}">
                <a16:creationId xmlns:a16="http://schemas.microsoft.com/office/drawing/2014/main" id="{172AF3CA-C1F2-4D88-9738-2605015BCDFD}"/>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47118" name="AutoShape 11">
            <a:extLst>
              <a:ext uri="{FF2B5EF4-FFF2-40B4-BE49-F238E27FC236}">
                <a16:creationId xmlns:a16="http://schemas.microsoft.com/office/drawing/2014/main" id="{6DA8D149-D807-44DB-8996-C98D1910BA48}"/>
              </a:ext>
            </a:extLst>
          </p:cNvPr>
          <p:cNvCxnSpPr>
            <a:cxnSpLocks noChangeShapeType="1"/>
            <a:stCxn id="331779" idx="3"/>
            <a:endCxn id="47112"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119" name="Oval 12">
            <a:extLst>
              <a:ext uri="{FF2B5EF4-FFF2-40B4-BE49-F238E27FC236}">
                <a16:creationId xmlns:a16="http://schemas.microsoft.com/office/drawing/2014/main" id="{508D8528-5349-4670-A4E5-9D065D1DD37B}"/>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331789" name="Oval 13">
            <a:extLst>
              <a:ext uri="{FF2B5EF4-FFF2-40B4-BE49-F238E27FC236}">
                <a16:creationId xmlns:a16="http://schemas.microsoft.com/office/drawing/2014/main" id="{61AFE1BD-3F65-4AF8-A798-0B5F1279A26E}"/>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cxnSp>
        <p:nvCxnSpPr>
          <p:cNvPr id="47121" name="AutoShape 14">
            <a:extLst>
              <a:ext uri="{FF2B5EF4-FFF2-40B4-BE49-F238E27FC236}">
                <a16:creationId xmlns:a16="http://schemas.microsoft.com/office/drawing/2014/main" id="{BEF272F9-5741-476A-8CEA-D4A925292B9F}"/>
              </a:ext>
            </a:extLst>
          </p:cNvPr>
          <p:cNvCxnSpPr>
            <a:cxnSpLocks noChangeShapeType="1"/>
            <a:stCxn id="331779" idx="5"/>
            <a:endCxn id="331789" idx="1"/>
          </p:cNvCxnSpPr>
          <p:nvPr/>
        </p:nvCxnSpPr>
        <p:spPr bwMode="auto">
          <a:xfrm>
            <a:off x="2582863" y="3124200"/>
            <a:ext cx="877887" cy="51752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331791" name="Text Box 15">
            <a:extLst>
              <a:ext uri="{FF2B5EF4-FFF2-40B4-BE49-F238E27FC236}">
                <a16:creationId xmlns:a16="http://schemas.microsoft.com/office/drawing/2014/main" id="{42A1AD02-1A5E-4A33-A30D-069F666CA5DA}"/>
              </a:ext>
            </a:extLst>
          </p:cNvPr>
          <p:cNvSpPr txBox="1">
            <a:spLocks noChangeArrowheads="1"/>
          </p:cNvSpPr>
          <p:nvPr/>
        </p:nvSpPr>
        <p:spPr bwMode="auto">
          <a:xfrm>
            <a:off x="4216400" y="4918075"/>
            <a:ext cx="9667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20</a:t>
            </a:r>
            <a:r>
              <a:rPr lang="tr-TR" altLang="en-US" sz="2400"/>
              <a:t> &gt; </a:t>
            </a:r>
            <a:r>
              <a:rPr lang="en-US" altLang="en-US" sz="2400"/>
              <a:t>8</a:t>
            </a:r>
            <a:endParaRPr lang="tr-TR" altLang="en-US" sz="2400"/>
          </a:p>
        </p:txBody>
      </p:sp>
      <p:sp>
        <p:nvSpPr>
          <p:cNvPr id="331792" name="AutoShape 16">
            <a:extLst>
              <a:ext uri="{FF2B5EF4-FFF2-40B4-BE49-F238E27FC236}">
                <a16:creationId xmlns:a16="http://schemas.microsoft.com/office/drawing/2014/main" id="{1CBC42A2-5854-4B20-B34A-BD8AC6FDB05E}"/>
              </a:ext>
            </a:extLst>
          </p:cNvPr>
          <p:cNvSpPr>
            <a:spLocks noChangeArrowheads="1"/>
          </p:cNvSpPr>
          <p:nvPr/>
        </p:nvSpPr>
        <p:spPr bwMode="auto">
          <a:xfrm rot="10800000" flipH="1">
            <a:off x="2590800" y="3243263"/>
            <a:ext cx="671513" cy="685800"/>
          </a:xfrm>
          <a:custGeom>
            <a:avLst/>
            <a:gdLst>
              <a:gd name="T0" fmla="*/ 14283890 w 21600"/>
              <a:gd name="T1" fmla="*/ 0 h 21600"/>
              <a:gd name="T2" fmla="*/ 14283890 w 21600"/>
              <a:gd name="T3" fmla="*/ 12256040 h 21600"/>
              <a:gd name="T4" fmla="*/ 1888537 w 21600"/>
              <a:gd name="T5" fmla="*/ 21774150 h 21600"/>
              <a:gd name="T6" fmla="*/ 20876375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3" name="AutoShape 17">
            <a:extLst>
              <a:ext uri="{FF2B5EF4-FFF2-40B4-BE49-F238E27FC236}">
                <a16:creationId xmlns:a16="http://schemas.microsoft.com/office/drawing/2014/main" id="{831A7C2F-8175-427F-9729-F3AF4B751962}"/>
              </a:ext>
            </a:extLst>
          </p:cNvPr>
          <p:cNvSpPr>
            <a:spLocks noChangeArrowheads="1"/>
          </p:cNvSpPr>
          <p:nvPr/>
        </p:nvSpPr>
        <p:spPr bwMode="auto">
          <a:xfrm flipH="1">
            <a:off x="2773363" y="2835275"/>
            <a:ext cx="671512" cy="685800"/>
          </a:xfrm>
          <a:custGeom>
            <a:avLst/>
            <a:gdLst>
              <a:gd name="T0" fmla="*/ 14283837 w 21600"/>
              <a:gd name="T1" fmla="*/ 0 h 21600"/>
              <a:gd name="T2" fmla="*/ 14283837 w 21600"/>
              <a:gd name="T3" fmla="*/ 12256040 h 21600"/>
              <a:gd name="T4" fmla="*/ 1888534 w 21600"/>
              <a:gd name="T5" fmla="*/ 21774150 h 21600"/>
              <a:gd name="T6" fmla="*/ 20876313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47125" name="AutoShape 18">
            <a:extLst>
              <a:ext uri="{FF2B5EF4-FFF2-40B4-BE49-F238E27FC236}">
                <a16:creationId xmlns:a16="http://schemas.microsoft.com/office/drawing/2014/main" id="{0AA3A594-0035-42C9-878D-5778CBFA3B46}"/>
              </a:ext>
            </a:extLst>
          </p:cNvPr>
          <p:cNvCxnSpPr>
            <a:cxnSpLocks noChangeShapeType="1"/>
            <a:stCxn id="47111" idx="5"/>
            <a:endCxn id="47126" idx="1"/>
          </p:cNvCxnSpPr>
          <p:nvPr/>
        </p:nvCxnSpPr>
        <p:spPr bwMode="auto">
          <a:xfrm>
            <a:off x="4741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126" name="Oval 19">
            <a:extLst>
              <a:ext uri="{FF2B5EF4-FFF2-40B4-BE49-F238E27FC236}">
                <a16:creationId xmlns:a16="http://schemas.microsoft.com/office/drawing/2014/main" id="{A7BB2194-1BF8-4B9A-A135-2C15C3D02BDD}"/>
              </a:ext>
            </a:extLst>
          </p:cNvPr>
          <p:cNvSpPr>
            <a:spLocks noChangeArrowheads="1"/>
          </p:cNvSpPr>
          <p:nvPr/>
        </p:nvSpPr>
        <p:spPr bwMode="auto">
          <a:xfrm>
            <a:off x="6656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47127" name="Oval 20">
            <a:extLst>
              <a:ext uri="{FF2B5EF4-FFF2-40B4-BE49-F238E27FC236}">
                <a16:creationId xmlns:a16="http://schemas.microsoft.com/office/drawing/2014/main" id="{B0C91BE3-4E61-4501-8496-145C406984F7}"/>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xit" presetSubtype="0" fill="hold" grpId="0" nodeType="afterEffect">
                                  <p:stCondLst>
                                    <p:cond delay="0"/>
                                  </p:stCondLst>
                                  <p:childTnLst>
                                    <p:animEffect transition="out" filter="fade">
                                      <p:cBhvr>
                                        <p:cTn id="6" dur="2000"/>
                                        <p:tgtEl>
                                          <p:spTgt spid="331791"/>
                                        </p:tgtEl>
                                      </p:cBhvr>
                                    </p:animEffect>
                                    <p:set>
                                      <p:cBhvr>
                                        <p:cTn id="7" dur="1" fill="hold">
                                          <p:stCondLst>
                                            <p:cond delay="1999"/>
                                          </p:stCondLst>
                                        </p:cTn>
                                        <p:tgtEl>
                                          <p:spTgt spid="331791"/>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331793"/>
                                        </p:tgtEl>
                                      </p:cBhvr>
                                    </p:animEffect>
                                    <p:set>
                                      <p:cBhvr>
                                        <p:cTn id="10" dur="1" fill="hold">
                                          <p:stCondLst>
                                            <p:cond delay="999"/>
                                          </p:stCondLst>
                                        </p:cTn>
                                        <p:tgtEl>
                                          <p:spTgt spid="331793"/>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1000"/>
                                        <p:tgtEl>
                                          <p:spTgt spid="331792"/>
                                        </p:tgtEl>
                                      </p:cBhvr>
                                    </p:animEffect>
                                    <p:set>
                                      <p:cBhvr>
                                        <p:cTn id="13" dur="1" fill="hold">
                                          <p:stCondLst>
                                            <p:cond delay="999"/>
                                          </p:stCondLst>
                                        </p:cTn>
                                        <p:tgtEl>
                                          <p:spTgt spid="331792"/>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0" presetClass="path" presetSubtype="0" accel="50000" decel="50000" fill="hold" grpId="0" nodeType="clickEffect">
                                  <p:stCondLst>
                                    <p:cond delay="0"/>
                                  </p:stCondLst>
                                  <p:childTnLst>
                                    <p:animMotion origin="layout" path="M -0.00052 0.00047 C 0.00191 -0.04861 0.00451 -0.09768 -0.0151 -0.11527 C -0.03472 -0.13287 -0.07674 -0.11898 -0.11858 -0.10509 " pathEditMode="relative" ptsTypes="aaA">
                                      <p:cBhvr>
                                        <p:cTn id="17" dur="1000" fill="hold"/>
                                        <p:tgtEl>
                                          <p:spTgt spid="331789"/>
                                        </p:tgtEl>
                                        <p:attrNameLst>
                                          <p:attrName>ppt_x</p:attrName>
                                          <p:attrName>ppt_y</p:attrName>
                                        </p:attrNameLst>
                                      </p:cBhvr>
                                    </p:animMotion>
                                  </p:childTnLst>
                                </p:cTn>
                              </p:par>
                              <p:par>
                                <p:cTn id="18" presetID="0" presetClass="path" presetSubtype="0" accel="50000" decel="50000" fill="hold" grpId="0" nodeType="withEffect">
                                  <p:stCondLst>
                                    <p:cond delay="0"/>
                                  </p:stCondLst>
                                  <p:childTnLst>
                                    <p:animMotion origin="layout" path="M -0.00052 -7.40741E-7 C -0.00347 0.05046 -0.00642 0.1007 0.01337 0.11852 C 0.03316 0.13634 0.09636 0.10903 0.11823 0.10648 " pathEditMode="relative" rAng="0" ptsTypes="aaa">
                                      <p:cBhvr>
                                        <p:cTn id="19" dur="1000" fill="hold"/>
                                        <p:tgtEl>
                                          <p:spTgt spid="331779"/>
                                        </p:tgtEl>
                                        <p:attrNameLst>
                                          <p:attrName>ppt_x</p:attrName>
                                          <p:attrName>ppt_y</p:attrName>
                                        </p:attrNameLst>
                                      </p:cBhvr>
                                      <p:rCtr x="5642" y="680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79" grpId="0" animBg="1"/>
      <p:bldP spid="331789" grpId="0" animBg="1"/>
      <p:bldP spid="33179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Veri Yer Tutucusu 3">
            <a:extLst>
              <a:ext uri="{FF2B5EF4-FFF2-40B4-BE49-F238E27FC236}">
                <a16:creationId xmlns:a16="http://schemas.microsoft.com/office/drawing/2014/main" id="{B9368FFE-D37D-4557-B3CB-4CA56AD8E06D}"/>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815F26B-385D-4671-8A4C-CB42A8D7CF1C}" type="datetime4">
              <a:rPr lang="en-US" altLang="en-US" sz="1400" smtClean="0"/>
              <a:pPr>
                <a:spcBef>
                  <a:spcPct val="0"/>
                </a:spcBef>
                <a:buFontTx/>
                <a:buNone/>
              </a:pPr>
              <a:t>December 14, 2024</a:t>
            </a:fld>
            <a:endParaRPr lang="en-US" altLang="en-US" sz="1400"/>
          </a:p>
        </p:txBody>
      </p:sp>
      <p:sp>
        <p:nvSpPr>
          <p:cNvPr id="48131" name="Alt Bilgi Yer Tutucusu 4">
            <a:extLst>
              <a:ext uri="{FF2B5EF4-FFF2-40B4-BE49-F238E27FC236}">
                <a16:creationId xmlns:a16="http://schemas.microsoft.com/office/drawing/2014/main" id="{D3C08F80-7F4C-4605-9D1C-E725C96A2C08}"/>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48132" name="Slayt Numarası Yer Tutucusu 5">
            <a:extLst>
              <a:ext uri="{FF2B5EF4-FFF2-40B4-BE49-F238E27FC236}">
                <a16:creationId xmlns:a16="http://schemas.microsoft.com/office/drawing/2014/main" id="{9C994758-8771-424B-AE86-FE0AE3F6F72C}"/>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714C208-13AC-4181-B70E-D2675CF89ED3}" type="slidenum">
              <a:rPr lang="en-US" altLang="en-US" sz="1400" smtClean="0"/>
              <a:pPr>
                <a:spcBef>
                  <a:spcPct val="0"/>
                </a:spcBef>
                <a:buFontTx/>
                <a:buNone/>
              </a:pPr>
              <a:t>43</a:t>
            </a:fld>
            <a:endParaRPr lang="en-US" altLang="en-US" sz="1400"/>
          </a:p>
        </p:txBody>
      </p:sp>
      <p:sp>
        <p:nvSpPr>
          <p:cNvPr id="48133" name="Rectangle 2">
            <a:extLst>
              <a:ext uri="{FF2B5EF4-FFF2-40B4-BE49-F238E27FC236}">
                <a16:creationId xmlns:a16="http://schemas.microsoft.com/office/drawing/2014/main" id="{53B34DE2-1639-4363-A3C5-CB3A72338475}"/>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48134" name="Oval 3">
            <a:extLst>
              <a:ext uri="{FF2B5EF4-FFF2-40B4-BE49-F238E27FC236}">
                <a16:creationId xmlns:a16="http://schemas.microsoft.com/office/drawing/2014/main" id="{7F98BB2F-E1DB-477B-88CC-2C089C1D3BF4}"/>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48135" name="Oval 4">
            <a:extLst>
              <a:ext uri="{FF2B5EF4-FFF2-40B4-BE49-F238E27FC236}">
                <a16:creationId xmlns:a16="http://schemas.microsoft.com/office/drawing/2014/main" id="{372A28A5-E7C1-4FB2-B8E1-E04D7FEB0C0E}"/>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48136" name="Oval 5">
            <a:extLst>
              <a:ext uri="{FF2B5EF4-FFF2-40B4-BE49-F238E27FC236}">
                <a16:creationId xmlns:a16="http://schemas.microsoft.com/office/drawing/2014/main" id="{6406CB35-09EF-4D88-9524-A37D94F46550}"/>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8137" name="Oval 6">
            <a:extLst>
              <a:ext uri="{FF2B5EF4-FFF2-40B4-BE49-F238E27FC236}">
                <a16:creationId xmlns:a16="http://schemas.microsoft.com/office/drawing/2014/main" id="{D237A838-8A8B-417F-AE64-659CD9E2DDDF}"/>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8138" name="Rectangle 7">
            <a:extLst>
              <a:ext uri="{FF2B5EF4-FFF2-40B4-BE49-F238E27FC236}">
                <a16:creationId xmlns:a16="http://schemas.microsoft.com/office/drawing/2014/main" id="{88E01402-4235-415C-A779-2B9F87B8A125}"/>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48139" name="AutoShape 8">
            <a:extLst>
              <a:ext uri="{FF2B5EF4-FFF2-40B4-BE49-F238E27FC236}">
                <a16:creationId xmlns:a16="http://schemas.microsoft.com/office/drawing/2014/main" id="{DA82307A-17FD-4E87-8FF0-AE168DCC0C48}"/>
              </a:ext>
            </a:extLst>
          </p:cNvPr>
          <p:cNvCxnSpPr>
            <a:cxnSpLocks noChangeShapeType="1"/>
            <a:stCxn id="48135" idx="3"/>
            <a:endCxn id="48134" idx="7"/>
          </p:cNvCxnSpPr>
          <p:nvPr/>
        </p:nvCxnSpPr>
        <p:spPr bwMode="auto">
          <a:xfrm flipH="1">
            <a:off x="2582863" y="2405063"/>
            <a:ext cx="1957387" cy="51593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140" name="Oval 9">
            <a:extLst>
              <a:ext uri="{FF2B5EF4-FFF2-40B4-BE49-F238E27FC236}">
                <a16:creationId xmlns:a16="http://schemas.microsoft.com/office/drawing/2014/main" id="{BFEFC6A7-D20C-4A93-B423-0EB5599EABB5}"/>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48141" name="Oval 10">
            <a:extLst>
              <a:ext uri="{FF2B5EF4-FFF2-40B4-BE49-F238E27FC236}">
                <a16:creationId xmlns:a16="http://schemas.microsoft.com/office/drawing/2014/main" id="{8F100723-B140-4EA7-BDE3-6CF184914AFB}"/>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48142" name="AutoShape 11">
            <a:extLst>
              <a:ext uri="{FF2B5EF4-FFF2-40B4-BE49-F238E27FC236}">
                <a16:creationId xmlns:a16="http://schemas.microsoft.com/office/drawing/2014/main" id="{ED011E00-3AE8-4C8F-8D36-230B4B2483D5}"/>
              </a:ext>
            </a:extLst>
          </p:cNvPr>
          <p:cNvCxnSpPr>
            <a:cxnSpLocks noChangeShapeType="1"/>
            <a:stCxn id="48134" idx="3"/>
            <a:endCxn id="48136"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143" name="Oval 12">
            <a:extLst>
              <a:ext uri="{FF2B5EF4-FFF2-40B4-BE49-F238E27FC236}">
                <a16:creationId xmlns:a16="http://schemas.microsoft.com/office/drawing/2014/main" id="{B9E89B1F-5E28-44CB-8C1F-14A60FFE4AC3}"/>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48144" name="Oval 13">
            <a:extLst>
              <a:ext uri="{FF2B5EF4-FFF2-40B4-BE49-F238E27FC236}">
                <a16:creationId xmlns:a16="http://schemas.microsoft.com/office/drawing/2014/main" id="{0C74C886-20EA-452D-837E-EA9D0ABECEAD}"/>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48145" name="AutoShape 14">
            <a:extLst>
              <a:ext uri="{FF2B5EF4-FFF2-40B4-BE49-F238E27FC236}">
                <a16:creationId xmlns:a16="http://schemas.microsoft.com/office/drawing/2014/main" id="{8574FE11-427F-4681-BEB2-C0FC09745497}"/>
              </a:ext>
            </a:extLst>
          </p:cNvPr>
          <p:cNvCxnSpPr>
            <a:cxnSpLocks noChangeShapeType="1"/>
            <a:stCxn id="48134" idx="5"/>
            <a:endCxn id="48144"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146" name="AutoShape 15">
            <a:extLst>
              <a:ext uri="{FF2B5EF4-FFF2-40B4-BE49-F238E27FC236}">
                <a16:creationId xmlns:a16="http://schemas.microsoft.com/office/drawing/2014/main" id="{351015A6-389E-47C5-8A59-4AFFCA8A587D}"/>
              </a:ext>
            </a:extLst>
          </p:cNvPr>
          <p:cNvCxnSpPr>
            <a:cxnSpLocks noChangeShapeType="1"/>
            <a:stCxn id="48135" idx="5"/>
            <a:endCxn id="48147" idx="1"/>
          </p:cNvCxnSpPr>
          <p:nvPr/>
        </p:nvCxnSpPr>
        <p:spPr bwMode="auto">
          <a:xfrm>
            <a:off x="4741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147" name="Oval 16">
            <a:extLst>
              <a:ext uri="{FF2B5EF4-FFF2-40B4-BE49-F238E27FC236}">
                <a16:creationId xmlns:a16="http://schemas.microsoft.com/office/drawing/2014/main" id="{CC804E1D-CAB5-4481-9181-57AC21E5C342}"/>
              </a:ext>
            </a:extLst>
          </p:cNvPr>
          <p:cNvSpPr>
            <a:spLocks noChangeArrowheads="1"/>
          </p:cNvSpPr>
          <p:nvPr/>
        </p:nvSpPr>
        <p:spPr bwMode="auto">
          <a:xfrm>
            <a:off x="6656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48148" name="Oval 17">
            <a:extLst>
              <a:ext uri="{FF2B5EF4-FFF2-40B4-BE49-F238E27FC236}">
                <a16:creationId xmlns:a16="http://schemas.microsoft.com/office/drawing/2014/main" id="{BCB0D160-FCB4-4F19-AC82-33C0B02C7259}"/>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useBgFill="1">
        <p:nvSpPr>
          <p:cNvPr id="336914" name="Text Box 18">
            <a:extLst>
              <a:ext uri="{FF2B5EF4-FFF2-40B4-BE49-F238E27FC236}">
                <a16:creationId xmlns:a16="http://schemas.microsoft.com/office/drawing/2014/main" id="{07A0C60C-B699-4B5D-9F4B-6C8C981D5978}"/>
              </a:ext>
            </a:extLst>
          </p:cNvPr>
          <p:cNvSpPr txBox="1">
            <a:spLocks noChangeArrowheads="1"/>
          </p:cNvSpPr>
          <p:nvPr/>
        </p:nvSpPr>
        <p:spPr bwMode="auto">
          <a:xfrm>
            <a:off x="4216400" y="4918075"/>
            <a:ext cx="9667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16</a:t>
            </a:r>
            <a:r>
              <a:rPr lang="tr-TR" altLang="en-US" sz="2400"/>
              <a:t> &gt; </a:t>
            </a:r>
            <a:r>
              <a:rPr lang="en-US" altLang="en-US" sz="2400"/>
              <a:t>8</a:t>
            </a:r>
            <a:endParaRPr lang="tr-TR" altLang="en-US" sz="2400"/>
          </a:p>
        </p:txBody>
      </p:sp>
      <p:sp>
        <p:nvSpPr>
          <p:cNvPr id="336915" name="AutoShape 19">
            <a:extLst>
              <a:ext uri="{FF2B5EF4-FFF2-40B4-BE49-F238E27FC236}">
                <a16:creationId xmlns:a16="http://schemas.microsoft.com/office/drawing/2014/main" id="{65341663-45FE-4258-9D73-409A260A483A}"/>
              </a:ext>
            </a:extLst>
          </p:cNvPr>
          <p:cNvSpPr>
            <a:spLocks noChangeArrowheads="1"/>
          </p:cNvSpPr>
          <p:nvPr/>
        </p:nvSpPr>
        <p:spPr bwMode="auto">
          <a:xfrm>
            <a:off x="2552700" y="2057400"/>
            <a:ext cx="1557338" cy="723900"/>
          </a:xfrm>
          <a:custGeom>
            <a:avLst/>
            <a:gdLst>
              <a:gd name="T0" fmla="*/ 76825142 w 21600"/>
              <a:gd name="T1" fmla="*/ 0 h 21600"/>
              <a:gd name="T2" fmla="*/ 76825142 w 21600"/>
              <a:gd name="T3" fmla="*/ 13655636 h 21600"/>
              <a:gd name="T4" fmla="*/ 10157377 w 21600"/>
              <a:gd name="T5" fmla="*/ 24260704 h 21600"/>
              <a:gd name="T6" fmla="*/ 112282484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6916" name="AutoShape 20">
            <a:extLst>
              <a:ext uri="{FF2B5EF4-FFF2-40B4-BE49-F238E27FC236}">
                <a16:creationId xmlns:a16="http://schemas.microsoft.com/office/drawing/2014/main" id="{17CA4194-FDA4-419D-BEA4-1B31A94FB066}"/>
              </a:ext>
            </a:extLst>
          </p:cNvPr>
          <p:cNvSpPr>
            <a:spLocks noChangeArrowheads="1"/>
          </p:cNvSpPr>
          <p:nvPr/>
        </p:nvSpPr>
        <p:spPr bwMode="auto">
          <a:xfrm rot="10800000">
            <a:off x="2935288" y="2563813"/>
            <a:ext cx="1557337" cy="723900"/>
          </a:xfrm>
          <a:custGeom>
            <a:avLst/>
            <a:gdLst>
              <a:gd name="T0" fmla="*/ 76825020 w 21600"/>
              <a:gd name="T1" fmla="*/ 0 h 21600"/>
              <a:gd name="T2" fmla="*/ 76825020 w 21600"/>
              <a:gd name="T3" fmla="*/ 13655636 h 21600"/>
              <a:gd name="T4" fmla="*/ 10157370 w 21600"/>
              <a:gd name="T5" fmla="*/ 24260704 h 21600"/>
              <a:gd name="T6" fmla="*/ 112282339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6914"/>
                                        </p:tgtEl>
                                        <p:attrNameLst>
                                          <p:attrName>style.visibility</p:attrName>
                                        </p:attrNameLst>
                                      </p:cBhvr>
                                      <p:to>
                                        <p:strVal val="visible"/>
                                      </p:to>
                                    </p:set>
                                    <p:animEffect transition="in" filter="blinds(horizontal)">
                                      <p:cBhvr>
                                        <p:cTn id="7" dur="500"/>
                                        <p:tgtEl>
                                          <p:spTgt spid="336914"/>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336916"/>
                                        </p:tgtEl>
                                        <p:attrNameLst>
                                          <p:attrName>style.visibility</p:attrName>
                                        </p:attrNameLst>
                                      </p:cBhvr>
                                      <p:to>
                                        <p:strVal val="visible"/>
                                      </p:to>
                                    </p:set>
                                    <p:animEffect transition="in" filter="blinds(horizontal)">
                                      <p:cBhvr>
                                        <p:cTn id="11" dur="500"/>
                                        <p:tgtEl>
                                          <p:spTgt spid="336916"/>
                                        </p:tgtEl>
                                      </p:cBhvr>
                                    </p:animEffect>
                                  </p:childTnLst>
                                </p:cTn>
                              </p:par>
                              <p:par>
                                <p:cTn id="12" presetID="3" presetClass="entr" presetSubtype="10" fill="hold" nodeType="withEffect">
                                  <p:stCondLst>
                                    <p:cond delay="0"/>
                                  </p:stCondLst>
                                  <p:childTnLst>
                                    <p:set>
                                      <p:cBhvr>
                                        <p:cTn id="13" dur="1" fill="hold">
                                          <p:stCondLst>
                                            <p:cond delay="0"/>
                                          </p:stCondLst>
                                        </p:cTn>
                                        <p:tgtEl>
                                          <p:spTgt spid="336915"/>
                                        </p:tgtEl>
                                        <p:attrNameLst>
                                          <p:attrName>style.visibility</p:attrName>
                                        </p:attrNameLst>
                                      </p:cBhvr>
                                      <p:to>
                                        <p:strVal val="visible"/>
                                      </p:to>
                                    </p:set>
                                    <p:animEffect transition="in" filter="blinds(horizontal)">
                                      <p:cBhvr>
                                        <p:cTn id="14" dur="500"/>
                                        <p:tgtEl>
                                          <p:spTgt spid="3369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91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Veri Yer Tutucusu 3">
            <a:extLst>
              <a:ext uri="{FF2B5EF4-FFF2-40B4-BE49-F238E27FC236}">
                <a16:creationId xmlns:a16="http://schemas.microsoft.com/office/drawing/2014/main" id="{C38DF20A-81D6-4749-AC68-68ABB3051675}"/>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704BA7A-2213-4498-BB85-604657F26F92}" type="datetime4">
              <a:rPr lang="en-US" altLang="en-US" sz="1400" smtClean="0"/>
              <a:pPr>
                <a:spcBef>
                  <a:spcPct val="0"/>
                </a:spcBef>
                <a:buFontTx/>
                <a:buNone/>
              </a:pPr>
              <a:t>December 14, 2024</a:t>
            </a:fld>
            <a:endParaRPr lang="en-US" altLang="en-US" sz="1400"/>
          </a:p>
        </p:txBody>
      </p:sp>
      <p:sp>
        <p:nvSpPr>
          <p:cNvPr id="49155" name="Alt Bilgi Yer Tutucusu 4">
            <a:extLst>
              <a:ext uri="{FF2B5EF4-FFF2-40B4-BE49-F238E27FC236}">
                <a16:creationId xmlns:a16="http://schemas.microsoft.com/office/drawing/2014/main" id="{2D64EC3B-D9DB-4025-8536-BBCEAC6028FF}"/>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49156" name="Slayt Numarası Yer Tutucusu 5">
            <a:extLst>
              <a:ext uri="{FF2B5EF4-FFF2-40B4-BE49-F238E27FC236}">
                <a16:creationId xmlns:a16="http://schemas.microsoft.com/office/drawing/2014/main" id="{4AF039C7-3CAA-4DF8-BA3A-C455806BA536}"/>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25832EF-2B07-442F-9E68-F124DA66944F}" type="slidenum">
              <a:rPr lang="en-US" altLang="en-US" sz="1400" smtClean="0"/>
              <a:pPr>
                <a:spcBef>
                  <a:spcPct val="0"/>
                </a:spcBef>
                <a:buFontTx/>
                <a:buNone/>
              </a:pPr>
              <a:t>44</a:t>
            </a:fld>
            <a:endParaRPr lang="en-US" altLang="en-US" sz="1400"/>
          </a:p>
        </p:txBody>
      </p:sp>
      <p:sp>
        <p:nvSpPr>
          <p:cNvPr id="49157" name="Rectangle 2">
            <a:extLst>
              <a:ext uri="{FF2B5EF4-FFF2-40B4-BE49-F238E27FC236}">
                <a16:creationId xmlns:a16="http://schemas.microsoft.com/office/drawing/2014/main" id="{8A5ED200-A86C-453C-818F-CFA9AC40E7A1}"/>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49158" name="Oval 3">
            <a:extLst>
              <a:ext uri="{FF2B5EF4-FFF2-40B4-BE49-F238E27FC236}">
                <a16:creationId xmlns:a16="http://schemas.microsoft.com/office/drawing/2014/main" id="{E4820A50-A414-42E0-8344-9EA1C925C0B0}"/>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9159" name="Oval 4">
            <a:extLst>
              <a:ext uri="{FF2B5EF4-FFF2-40B4-BE49-F238E27FC236}">
                <a16:creationId xmlns:a16="http://schemas.microsoft.com/office/drawing/2014/main" id="{823A1D1A-4262-41E4-8F9A-1636584FFA6E}"/>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49160" name="Rectangle 5">
            <a:extLst>
              <a:ext uri="{FF2B5EF4-FFF2-40B4-BE49-F238E27FC236}">
                <a16:creationId xmlns:a16="http://schemas.microsoft.com/office/drawing/2014/main" id="{6614CF11-FED7-4E88-BA03-9CD68CAB7D7E}"/>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49161" name="AutoShape 6">
            <a:extLst>
              <a:ext uri="{FF2B5EF4-FFF2-40B4-BE49-F238E27FC236}">
                <a16:creationId xmlns:a16="http://schemas.microsoft.com/office/drawing/2014/main" id="{D7630BCB-9261-4CDE-8B63-5EE94671B1DC}"/>
              </a:ext>
            </a:extLst>
          </p:cNvPr>
          <p:cNvCxnSpPr>
            <a:cxnSpLocks noChangeShapeType="1"/>
            <a:stCxn id="337938" idx="3"/>
            <a:endCxn id="337937" idx="7"/>
          </p:cNvCxnSpPr>
          <p:nvPr/>
        </p:nvCxnSpPr>
        <p:spPr bwMode="auto">
          <a:xfrm flipH="1">
            <a:off x="2582863" y="2405063"/>
            <a:ext cx="1957387" cy="51593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162" name="Oval 7">
            <a:extLst>
              <a:ext uri="{FF2B5EF4-FFF2-40B4-BE49-F238E27FC236}">
                <a16:creationId xmlns:a16="http://schemas.microsoft.com/office/drawing/2014/main" id="{946A563D-8862-44AB-829A-3FDD78EF8995}"/>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49163" name="Oval 8">
            <a:extLst>
              <a:ext uri="{FF2B5EF4-FFF2-40B4-BE49-F238E27FC236}">
                <a16:creationId xmlns:a16="http://schemas.microsoft.com/office/drawing/2014/main" id="{974323BF-9BFB-4DF0-82FB-36408CBC40ED}"/>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49164" name="AutoShape 9">
            <a:extLst>
              <a:ext uri="{FF2B5EF4-FFF2-40B4-BE49-F238E27FC236}">
                <a16:creationId xmlns:a16="http://schemas.microsoft.com/office/drawing/2014/main" id="{14EA1B48-DA13-4986-9972-085C4AA21235}"/>
              </a:ext>
            </a:extLst>
          </p:cNvPr>
          <p:cNvCxnSpPr>
            <a:cxnSpLocks noChangeShapeType="1"/>
            <a:stCxn id="337937" idx="3"/>
            <a:endCxn id="49158"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165" name="Oval 10">
            <a:extLst>
              <a:ext uri="{FF2B5EF4-FFF2-40B4-BE49-F238E27FC236}">
                <a16:creationId xmlns:a16="http://schemas.microsoft.com/office/drawing/2014/main" id="{2FB5BE42-6267-4E82-ACA7-FA0AEA3EFC45}"/>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49166" name="Oval 11">
            <a:extLst>
              <a:ext uri="{FF2B5EF4-FFF2-40B4-BE49-F238E27FC236}">
                <a16:creationId xmlns:a16="http://schemas.microsoft.com/office/drawing/2014/main" id="{97BA8A46-A242-4750-AA77-4E79E38B6D76}"/>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49167" name="AutoShape 12">
            <a:extLst>
              <a:ext uri="{FF2B5EF4-FFF2-40B4-BE49-F238E27FC236}">
                <a16:creationId xmlns:a16="http://schemas.microsoft.com/office/drawing/2014/main" id="{1FF0BC23-9AB7-4A5C-B232-1F2A3296AD4C}"/>
              </a:ext>
            </a:extLst>
          </p:cNvPr>
          <p:cNvCxnSpPr>
            <a:cxnSpLocks noChangeShapeType="1"/>
            <a:stCxn id="337937" idx="5"/>
            <a:endCxn id="49166"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168" name="AutoShape 13">
            <a:extLst>
              <a:ext uri="{FF2B5EF4-FFF2-40B4-BE49-F238E27FC236}">
                <a16:creationId xmlns:a16="http://schemas.microsoft.com/office/drawing/2014/main" id="{03B2BE7D-BAC6-4C7F-970D-8CF980B646BA}"/>
              </a:ext>
            </a:extLst>
          </p:cNvPr>
          <p:cNvCxnSpPr>
            <a:cxnSpLocks noChangeShapeType="1"/>
            <a:stCxn id="337938" idx="5"/>
            <a:endCxn id="49169" idx="1"/>
          </p:cNvCxnSpPr>
          <p:nvPr/>
        </p:nvCxnSpPr>
        <p:spPr bwMode="auto">
          <a:xfrm>
            <a:off x="4741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169" name="Oval 14">
            <a:extLst>
              <a:ext uri="{FF2B5EF4-FFF2-40B4-BE49-F238E27FC236}">
                <a16:creationId xmlns:a16="http://schemas.microsoft.com/office/drawing/2014/main" id="{72A7C505-1ADB-4363-BE76-9DF7FB4F7C25}"/>
              </a:ext>
            </a:extLst>
          </p:cNvPr>
          <p:cNvSpPr>
            <a:spLocks noChangeArrowheads="1"/>
          </p:cNvSpPr>
          <p:nvPr/>
        </p:nvSpPr>
        <p:spPr bwMode="auto">
          <a:xfrm>
            <a:off x="6656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49170" name="Oval 15">
            <a:extLst>
              <a:ext uri="{FF2B5EF4-FFF2-40B4-BE49-F238E27FC236}">
                <a16:creationId xmlns:a16="http://schemas.microsoft.com/office/drawing/2014/main" id="{5BD5445C-19D8-43CB-A46B-62AA102FA85D}"/>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useBgFill="1">
        <p:nvSpPr>
          <p:cNvPr id="337936" name="Text Box 16">
            <a:extLst>
              <a:ext uri="{FF2B5EF4-FFF2-40B4-BE49-F238E27FC236}">
                <a16:creationId xmlns:a16="http://schemas.microsoft.com/office/drawing/2014/main" id="{6AB0BC53-4B7C-438C-B21B-59EB41B25F3E}"/>
              </a:ext>
            </a:extLst>
          </p:cNvPr>
          <p:cNvSpPr txBox="1">
            <a:spLocks noChangeArrowheads="1"/>
          </p:cNvSpPr>
          <p:nvPr/>
        </p:nvSpPr>
        <p:spPr bwMode="auto">
          <a:xfrm>
            <a:off x="4216400" y="4918075"/>
            <a:ext cx="9667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16</a:t>
            </a:r>
            <a:r>
              <a:rPr lang="tr-TR" altLang="en-US" sz="2400"/>
              <a:t> &gt; </a:t>
            </a:r>
            <a:r>
              <a:rPr lang="en-US" altLang="en-US" sz="2400"/>
              <a:t>8</a:t>
            </a:r>
            <a:endParaRPr lang="tr-TR" altLang="en-US" sz="2400"/>
          </a:p>
        </p:txBody>
      </p:sp>
      <p:sp>
        <p:nvSpPr>
          <p:cNvPr id="337937" name="Oval 17">
            <a:extLst>
              <a:ext uri="{FF2B5EF4-FFF2-40B4-BE49-F238E27FC236}">
                <a16:creationId xmlns:a16="http://schemas.microsoft.com/office/drawing/2014/main" id="{5939BE88-67E7-41C8-AB62-A01AC3F020FB}"/>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337938" name="Oval 18">
            <a:extLst>
              <a:ext uri="{FF2B5EF4-FFF2-40B4-BE49-F238E27FC236}">
                <a16:creationId xmlns:a16="http://schemas.microsoft.com/office/drawing/2014/main" id="{B9B2FF67-D693-44DF-9DB7-1759C952337C}"/>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337939" name="AutoShape 19">
            <a:extLst>
              <a:ext uri="{FF2B5EF4-FFF2-40B4-BE49-F238E27FC236}">
                <a16:creationId xmlns:a16="http://schemas.microsoft.com/office/drawing/2014/main" id="{1AC8C713-A4D2-4788-B339-72B21CC9BB85}"/>
              </a:ext>
            </a:extLst>
          </p:cNvPr>
          <p:cNvSpPr>
            <a:spLocks noChangeArrowheads="1"/>
          </p:cNvSpPr>
          <p:nvPr/>
        </p:nvSpPr>
        <p:spPr bwMode="auto">
          <a:xfrm>
            <a:off x="2552700" y="2057400"/>
            <a:ext cx="1557338" cy="723900"/>
          </a:xfrm>
          <a:custGeom>
            <a:avLst/>
            <a:gdLst>
              <a:gd name="T0" fmla="*/ 76825142 w 21600"/>
              <a:gd name="T1" fmla="*/ 0 h 21600"/>
              <a:gd name="T2" fmla="*/ 76825142 w 21600"/>
              <a:gd name="T3" fmla="*/ 13655636 h 21600"/>
              <a:gd name="T4" fmla="*/ 10157377 w 21600"/>
              <a:gd name="T5" fmla="*/ 24260704 h 21600"/>
              <a:gd name="T6" fmla="*/ 112282484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40" name="AutoShape 20">
            <a:extLst>
              <a:ext uri="{FF2B5EF4-FFF2-40B4-BE49-F238E27FC236}">
                <a16:creationId xmlns:a16="http://schemas.microsoft.com/office/drawing/2014/main" id="{D09654A7-1BDF-461A-AD81-174BFBE99F8A}"/>
              </a:ext>
            </a:extLst>
          </p:cNvPr>
          <p:cNvSpPr>
            <a:spLocks noChangeArrowheads="1"/>
          </p:cNvSpPr>
          <p:nvPr/>
        </p:nvSpPr>
        <p:spPr bwMode="auto">
          <a:xfrm rot="10800000">
            <a:off x="2935288" y="2563813"/>
            <a:ext cx="1557337" cy="723900"/>
          </a:xfrm>
          <a:custGeom>
            <a:avLst/>
            <a:gdLst>
              <a:gd name="T0" fmla="*/ 76825020 w 21600"/>
              <a:gd name="T1" fmla="*/ 0 h 21600"/>
              <a:gd name="T2" fmla="*/ 76825020 w 21600"/>
              <a:gd name="T3" fmla="*/ 13655636 h 21600"/>
              <a:gd name="T4" fmla="*/ 10157370 w 21600"/>
              <a:gd name="T5" fmla="*/ 24260704 h 21600"/>
              <a:gd name="T6" fmla="*/ 112282339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xit" presetSubtype="0" fill="hold" grpId="0" nodeType="afterEffect">
                                  <p:stCondLst>
                                    <p:cond delay="0"/>
                                  </p:stCondLst>
                                  <p:childTnLst>
                                    <p:animEffect transition="out" filter="fade">
                                      <p:cBhvr>
                                        <p:cTn id="6" dur="2000"/>
                                        <p:tgtEl>
                                          <p:spTgt spid="337936"/>
                                        </p:tgtEl>
                                      </p:cBhvr>
                                    </p:animEffect>
                                    <p:set>
                                      <p:cBhvr>
                                        <p:cTn id="7" dur="1" fill="hold">
                                          <p:stCondLst>
                                            <p:cond delay="1999"/>
                                          </p:stCondLst>
                                        </p:cTn>
                                        <p:tgtEl>
                                          <p:spTgt spid="337936"/>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337939"/>
                                        </p:tgtEl>
                                      </p:cBhvr>
                                    </p:animEffect>
                                    <p:set>
                                      <p:cBhvr>
                                        <p:cTn id="10" dur="1" fill="hold">
                                          <p:stCondLst>
                                            <p:cond delay="999"/>
                                          </p:stCondLst>
                                        </p:cTn>
                                        <p:tgtEl>
                                          <p:spTgt spid="337939"/>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1000"/>
                                        <p:tgtEl>
                                          <p:spTgt spid="337940"/>
                                        </p:tgtEl>
                                      </p:cBhvr>
                                    </p:animEffect>
                                    <p:set>
                                      <p:cBhvr>
                                        <p:cTn id="13" dur="1" fill="hold">
                                          <p:stCondLst>
                                            <p:cond delay="999"/>
                                          </p:stCondLst>
                                        </p:cTn>
                                        <p:tgtEl>
                                          <p:spTgt spid="337940"/>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0" presetClass="path" presetSubtype="0" accel="50000" decel="50000" fill="hold" grpId="0" nodeType="clickEffect">
                                  <p:stCondLst>
                                    <p:cond delay="0"/>
                                  </p:stCondLst>
                                  <p:childTnLst>
                                    <p:animMotion origin="layout" path="M 1.66667E-6 4.44444E-6 C -0.01979 -0.05116 -0.03941 -0.10209 1.66667E-6 -0.11945 C 0.03941 -0.13681 0.19844 -0.10718 0.23698 -0.10486 " pathEditMode="relative" ptsTypes="aaA">
                                      <p:cBhvr>
                                        <p:cTn id="17" dur="1000" fill="hold"/>
                                        <p:tgtEl>
                                          <p:spTgt spid="337937"/>
                                        </p:tgtEl>
                                        <p:attrNameLst>
                                          <p:attrName>ppt_x</p:attrName>
                                          <p:attrName>ppt_y</p:attrName>
                                        </p:attrNameLst>
                                      </p:cBhvr>
                                    </p:animMotion>
                                  </p:childTnLst>
                                </p:cTn>
                              </p:par>
                              <p:par>
                                <p:cTn id="18" presetID="0" presetClass="path" presetSubtype="0" accel="50000" decel="50000" fill="hold" grpId="0" nodeType="withEffect">
                                  <p:stCondLst>
                                    <p:cond delay="0"/>
                                  </p:stCondLst>
                                  <p:childTnLst>
                                    <p:animMotion origin="layout" path="M 0.00087 3.7037E-7 C 0.01857 0.05255 0.03628 0.10532 -0.00313 0.12268 C -0.04254 0.14005 -0.19757 0.10741 -0.23594 0.10463 " pathEditMode="relative" rAng="0" ptsTypes="aaA">
                                      <p:cBhvr>
                                        <p:cTn id="19" dur="1000" fill="hold"/>
                                        <p:tgtEl>
                                          <p:spTgt spid="337938"/>
                                        </p:tgtEl>
                                        <p:attrNameLst>
                                          <p:attrName>ppt_x</p:attrName>
                                          <p:attrName>ppt_y</p:attrName>
                                        </p:attrNameLst>
                                      </p:cBhvr>
                                      <p:rCtr x="-10069" y="699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36" grpId="0" animBg="1"/>
      <p:bldP spid="337937" grpId="0" animBg="1"/>
      <p:bldP spid="337938"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Veri Yer Tutucusu 3">
            <a:extLst>
              <a:ext uri="{FF2B5EF4-FFF2-40B4-BE49-F238E27FC236}">
                <a16:creationId xmlns:a16="http://schemas.microsoft.com/office/drawing/2014/main" id="{B71E55F6-EC89-43FA-8F4B-505781D4D921}"/>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5B73AE1-964C-4F43-8ED4-D654971AC78E}" type="datetime4">
              <a:rPr lang="en-US" altLang="en-US" sz="1400" smtClean="0"/>
              <a:pPr>
                <a:spcBef>
                  <a:spcPct val="0"/>
                </a:spcBef>
                <a:buFontTx/>
                <a:buNone/>
              </a:pPr>
              <a:t>December 14, 2024</a:t>
            </a:fld>
            <a:endParaRPr lang="en-US" altLang="en-US" sz="1400"/>
          </a:p>
        </p:txBody>
      </p:sp>
      <p:sp>
        <p:nvSpPr>
          <p:cNvPr id="50179" name="Alt Bilgi Yer Tutucusu 4">
            <a:extLst>
              <a:ext uri="{FF2B5EF4-FFF2-40B4-BE49-F238E27FC236}">
                <a16:creationId xmlns:a16="http://schemas.microsoft.com/office/drawing/2014/main" id="{7448C313-9170-4859-AA45-74F3E9A81075}"/>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50180" name="Slayt Numarası Yer Tutucusu 5">
            <a:extLst>
              <a:ext uri="{FF2B5EF4-FFF2-40B4-BE49-F238E27FC236}">
                <a16:creationId xmlns:a16="http://schemas.microsoft.com/office/drawing/2014/main" id="{357A46E8-D513-4633-8738-14709BB9E60E}"/>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A3A7F51-F6E0-404D-BE63-F55CDEA04048}" type="slidenum">
              <a:rPr lang="en-US" altLang="en-US" sz="1400" smtClean="0"/>
              <a:pPr>
                <a:spcBef>
                  <a:spcPct val="0"/>
                </a:spcBef>
                <a:buFontTx/>
                <a:buNone/>
              </a:pPr>
              <a:t>45</a:t>
            </a:fld>
            <a:endParaRPr lang="en-US" altLang="en-US" sz="1400"/>
          </a:p>
        </p:txBody>
      </p:sp>
      <p:sp>
        <p:nvSpPr>
          <p:cNvPr id="50181" name="Rectangle 2">
            <a:extLst>
              <a:ext uri="{FF2B5EF4-FFF2-40B4-BE49-F238E27FC236}">
                <a16:creationId xmlns:a16="http://schemas.microsoft.com/office/drawing/2014/main" id="{FA3DD13E-D8FE-43C6-9430-A4DE27921AC1}"/>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50182" name="Oval 3">
            <a:extLst>
              <a:ext uri="{FF2B5EF4-FFF2-40B4-BE49-F238E27FC236}">
                <a16:creationId xmlns:a16="http://schemas.microsoft.com/office/drawing/2014/main" id="{AAF1B224-64B3-4CAF-AC39-AAFDBC335370}"/>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0183" name="Oval 4">
            <a:extLst>
              <a:ext uri="{FF2B5EF4-FFF2-40B4-BE49-F238E27FC236}">
                <a16:creationId xmlns:a16="http://schemas.microsoft.com/office/drawing/2014/main" id="{630C1BA2-A684-4F3F-89FE-04DF4A2ABBD5}"/>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0184" name="Rectangle 5">
            <a:extLst>
              <a:ext uri="{FF2B5EF4-FFF2-40B4-BE49-F238E27FC236}">
                <a16:creationId xmlns:a16="http://schemas.microsoft.com/office/drawing/2014/main" id="{28E2113B-DB2E-407B-BADC-4242388E82CF}"/>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50185" name="AutoShape 6">
            <a:extLst>
              <a:ext uri="{FF2B5EF4-FFF2-40B4-BE49-F238E27FC236}">
                <a16:creationId xmlns:a16="http://schemas.microsoft.com/office/drawing/2014/main" id="{2DE838AB-0DC6-44FE-AA6A-41AD36C018DB}"/>
              </a:ext>
            </a:extLst>
          </p:cNvPr>
          <p:cNvCxnSpPr>
            <a:cxnSpLocks noChangeShapeType="1"/>
            <a:stCxn id="50196" idx="3"/>
            <a:endCxn id="50195"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186" name="Oval 7">
            <a:extLst>
              <a:ext uri="{FF2B5EF4-FFF2-40B4-BE49-F238E27FC236}">
                <a16:creationId xmlns:a16="http://schemas.microsoft.com/office/drawing/2014/main" id="{229B462C-5854-46D9-8119-BEF881BC6818}"/>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0187" name="Oval 8">
            <a:extLst>
              <a:ext uri="{FF2B5EF4-FFF2-40B4-BE49-F238E27FC236}">
                <a16:creationId xmlns:a16="http://schemas.microsoft.com/office/drawing/2014/main" id="{A9DD89E7-7B38-4E38-BA33-9B0E96EDC756}"/>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50188" name="AutoShape 9">
            <a:extLst>
              <a:ext uri="{FF2B5EF4-FFF2-40B4-BE49-F238E27FC236}">
                <a16:creationId xmlns:a16="http://schemas.microsoft.com/office/drawing/2014/main" id="{7236E51C-5842-414A-8607-AA35BC0DFACD}"/>
              </a:ext>
            </a:extLst>
          </p:cNvPr>
          <p:cNvCxnSpPr>
            <a:cxnSpLocks noChangeShapeType="1"/>
            <a:stCxn id="50195" idx="3"/>
            <a:endCxn id="50182"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189" name="Oval 10">
            <a:extLst>
              <a:ext uri="{FF2B5EF4-FFF2-40B4-BE49-F238E27FC236}">
                <a16:creationId xmlns:a16="http://schemas.microsoft.com/office/drawing/2014/main" id="{F10EB622-0B5C-40FB-A4AD-6E8DEDA7AB0D}"/>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50190" name="Oval 11">
            <a:extLst>
              <a:ext uri="{FF2B5EF4-FFF2-40B4-BE49-F238E27FC236}">
                <a16:creationId xmlns:a16="http://schemas.microsoft.com/office/drawing/2014/main" id="{A18200D7-4031-4AF9-88C8-83D7D5975F75}"/>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50191" name="AutoShape 12">
            <a:extLst>
              <a:ext uri="{FF2B5EF4-FFF2-40B4-BE49-F238E27FC236}">
                <a16:creationId xmlns:a16="http://schemas.microsoft.com/office/drawing/2014/main" id="{560F5DE7-0E33-4CC7-9339-33D2FDF447D4}"/>
              </a:ext>
            </a:extLst>
          </p:cNvPr>
          <p:cNvCxnSpPr>
            <a:cxnSpLocks noChangeShapeType="1"/>
            <a:stCxn id="50195" idx="5"/>
            <a:endCxn id="50190"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192" name="AutoShape 13">
            <a:extLst>
              <a:ext uri="{FF2B5EF4-FFF2-40B4-BE49-F238E27FC236}">
                <a16:creationId xmlns:a16="http://schemas.microsoft.com/office/drawing/2014/main" id="{A303272E-A0F6-45A1-AB09-F303BE754871}"/>
              </a:ext>
            </a:extLst>
          </p:cNvPr>
          <p:cNvCxnSpPr>
            <a:cxnSpLocks noChangeShapeType="1"/>
            <a:stCxn id="50196" idx="5"/>
            <a:endCxn id="50193" idx="1"/>
          </p:cNvCxnSpPr>
          <p:nvPr/>
        </p:nvCxnSpPr>
        <p:spPr bwMode="auto">
          <a:xfrm>
            <a:off x="4741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193" name="Oval 14">
            <a:extLst>
              <a:ext uri="{FF2B5EF4-FFF2-40B4-BE49-F238E27FC236}">
                <a16:creationId xmlns:a16="http://schemas.microsoft.com/office/drawing/2014/main" id="{EE766210-56C4-412F-8F07-75333C1CC7A2}"/>
              </a:ext>
            </a:extLst>
          </p:cNvPr>
          <p:cNvSpPr>
            <a:spLocks noChangeArrowheads="1"/>
          </p:cNvSpPr>
          <p:nvPr/>
        </p:nvSpPr>
        <p:spPr bwMode="auto">
          <a:xfrm>
            <a:off x="6656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50194" name="Oval 15">
            <a:extLst>
              <a:ext uri="{FF2B5EF4-FFF2-40B4-BE49-F238E27FC236}">
                <a16:creationId xmlns:a16="http://schemas.microsoft.com/office/drawing/2014/main" id="{D6F2C080-44AB-4BAF-BAD3-8D6AA8BE34F6}"/>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0195" name="Oval 17">
            <a:extLst>
              <a:ext uri="{FF2B5EF4-FFF2-40B4-BE49-F238E27FC236}">
                <a16:creationId xmlns:a16="http://schemas.microsoft.com/office/drawing/2014/main" id="{2F697AF5-FB79-4764-BA44-8D7A582D9D85}"/>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0196" name="Oval 18">
            <a:extLst>
              <a:ext uri="{FF2B5EF4-FFF2-40B4-BE49-F238E27FC236}">
                <a16:creationId xmlns:a16="http://schemas.microsoft.com/office/drawing/2014/main" id="{82F7CE86-3ECF-4C29-8C57-4235E692E7C4}"/>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338965" name="Oval 21">
            <a:extLst>
              <a:ext uri="{FF2B5EF4-FFF2-40B4-BE49-F238E27FC236}">
                <a16:creationId xmlns:a16="http://schemas.microsoft.com/office/drawing/2014/main" id="{29815397-C9AA-4C64-942D-926ACEB7AEB2}"/>
              </a:ext>
            </a:extLst>
          </p:cNvPr>
          <p:cNvSpPr>
            <a:spLocks noChangeArrowheads="1"/>
          </p:cNvSpPr>
          <p:nvPr/>
        </p:nvSpPr>
        <p:spPr bwMode="auto">
          <a:xfrm>
            <a:off x="1690688" y="1482725"/>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338966" name="Oval 22">
            <a:extLst>
              <a:ext uri="{FF2B5EF4-FFF2-40B4-BE49-F238E27FC236}">
                <a16:creationId xmlns:a16="http://schemas.microsoft.com/office/drawing/2014/main" id="{6593657C-C1A5-477C-9934-55C79733E253}"/>
              </a:ext>
            </a:extLst>
          </p:cNvPr>
          <p:cNvSpPr>
            <a:spLocks noChangeArrowheads="1"/>
          </p:cNvSpPr>
          <p:nvPr/>
        </p:nvSpPr>
        <p:spPr bwMode="auto">
          <a:xfrm>
            <a:off x="5576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338967" name="AutoShape 23">
            <a:extLst>
              <a:ext uri="{FF2B5EF4-FFF2-40B4-BE49-F238E27FC236}">
                <a16:creationId xmlns:a16="http://schemas.microsoft.com/office/drawing/2014/main" id="{123D2B2B-8416-408F-98B0-3BF626967D68}"/>
              </a:ext>
            </a:extLst>
          </p:cNvPr>
          <p:cNvCxnSpPr>
            <a:cxnSpLocks noChangeShapeType="1"/>
            <a:stCxn id="338966" idx="7"/>
            <a:endCxn id="50193" idx="3"/>
          </p:cNvCxnSpPr>
          <p:nvPr/>
        </p:nvCxnSpPr>
        <p:spPr bwMode="auto">
          <a:xfrm flipV="1">
            <a:off x="5821363" y="3124200"/>
            <a:ext cx="877887" cy="51752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338968" name="Text Box 24">
            <a:extLst>
              <a:ext uri="{FF2B5EF4-FFF2-40B4-BE49-F238E27FC236}">
                <a16:creationId xmlns:a16="http://schemas.microsoft.com/office/drawing/2014/main" id="{7CE40414-83CD-445D-9554-51F4751412A9}"/>
              </a:ext>
            </a:extLst>
          </p:cNvPr>
          <p:cNvSpPr txBox="1">
            <a:spLocks noChangeArrowheads="1"/>
          </p:cNvSpPr>
          <p:nvPr/>
        </p:nvSpPr>
        <p:spPr bwMode="auto">
          <a:xfrm>
            <a:off x="4219575" y="4921250"/>
            <a:ext cx="11191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24</a:t>
            </a:r>
            <a:r>
              <a:rPr lang="tr-TR" altLang="en-US" sz="2400"/>
              <a:t> &gt; </a:t>
            </a:r>
            <a:r>
              <a:rPr lang="en-US" altLang="en-US" sz="2400"/>
              <a:t>12</a:t>
            </a:r>
            <a:endParaRPr lang="tr-TR" altLang="en-US" sz="2400"/>
          </a:p>
        </p:txBody>
      </p:sp>
      <p:sp>
        <p:nvSpPr>
          <p:cNvPr id="338971" name="AutoShape 27">
            <a:extLst>
              <a:ext uri="{FF2B5EF4-FFF2-40B4-BE49-F238E27FC236}">
                <a16:creationId xmlns:a16="http://schemas.microsoft.com/office/drawing/2014/main" id="{39D64400-21F0-4088-90CE-4DB021BBD275}"/>
              </a:ext>
            </a:extLst>
          </p:cNvPr>
          <p:cNvSpPr>
            <a:spLocks noChangeArrowheads="1"/>
          </p:cNvSpPr>
          <p:nvPr/>
        </p:nvSpPr>
        <p:spPr bwMode="auto">
          <a:xfrm>
            <a:off x="5740400" y="2832100"/>
            <a:ext cx="725488" cy="685800"/>
          </a:xfrm>
          <a:custGeom>
            <a:avLst/>
            <a:gdLst>
              <a:gd name="T0" fmla="*/ 16672386 w 21600"/>
              <a:gd name="T1" fmla="*/ 0 h 21600"/>
              <a:gd name="T2" fmla="*/ 16672386 w 21600"/>
              <a:gd name="T3" fmla="*/ 12256040 h 21600"/>
              <a:gd name="T4" fmla="*/ 2204342 w 21600"/>
              <a:gd name="T5" fmla="*/ 21774150 h 21600"/>
              <a:gd name="T6" fmla="*/ 24367261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972" name="AutoShape 28">
            <a:extLst>
              <a:ext uri="{FF2B5EF4-FFF2-40B4-BE49-F238E27FC236}">
                <a16:creationId xmlns:a16="http://schemas.microsoft.com/office/drawing/2014/main" id="{A45187FB-572C-4BEE-BDEE-F72129526075}"/>
              </a:ext>
            </a:extLst>
          </p:cNvPr>
          <p:cNvSpPr>
            <a:spLocks noChangeArrowheads="1"/>
          </p:cNvSpPr>
          <p:nvPr/>
        </p:nvSpPr>
        <p:spPr bwMode="auto">
          <a:xfrm rot="10800000">
            <a:off x="6005513" y="3275013"/>
            <a:ext cx="725487" cy="685800"/>
          </a:xfrm>
          <a:custGeom>
            <a:avLst/>
            <a:gdLst>
              <a:gd name="T0" fmla="*/ 16672363 w 21600"/>
              <a:gd name="T1" fmla="*/ 0 h 21600"/>
              <a:gd name="T2" fmla="*/ 16672363 w 21600"/>
              <a:gd name="T3" fmla="*/ 12256040 h 21600"/>
              <a:gd name="T4" fmla="*/ 2204339 w 21600"/>
              <a:gd name="T5" fmla="*/ 21774150 h 21600"/>
              <a:gd name="T6" fmla="*/ 24367194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38965"/>
                                        </p:tgtEl>
                                        <p:attrNameLst>
                                          <p:attrName>style.visibility</p:attrName>
                                        </p:attrNameLst>
                                      </p:cBhvr>
                                      <p:to>
                                        <p:strVal val="visible"/>
                                      </p:to>
                                    </p:set>
                                    <p:animEffect transition="in" filter="fade">
                                      <p:cBhvr>
                                        <p:cTn id="7" dur="1000"/>
                                        <p:tgtEl>
                                          <p:spTgt spid="338965"/>
                                        </p:tgtEl>
                                      </p:cBhvr>
                                    </p:animEffect>
                                  </p:childTnLst>
                                </p:cTn>
                              </p:par>
                            </p:childTnLst>
                          </p:cTn>
                        </p:par>
                        <p:par>
                          <p:cTn id="8" fill="hold" nodeType="afterGroup">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338966"/>
                                        </p:tgtEl>
                                        <p:attrNameLst>
                                          <p:attrName>style.visibility</p:attrName>
                                        </p:attrNameLst>
                                      </p:cBhvr>
                                      <p:to>
                                        <p:strVal val="visible"/>
                                      </p:to>
                                    </p:set>
                                    <p:anim calcmode="lin" valueType="num">
                                      <p:cBhvr additive="base">
                                        <p:cTn id="11" dur="500" fill="hold"/>
                                        <p:tgtEl>
                                          <p:spTgt spid="338966"/>
                                        </p:tgtEl>
                                        <p:attrNameLst>
                                          <p:attrName>ppt_x</p:attrName>
                                        </p:attrNameLst>
                                      </p:cBhvr>
                                      <p:tavLst>
                                        <p:tav tm="0">
                                          <p:val>
                                            <p:strVal val="#ppt_x"/>
                                          </p:val>
                                        </p:tav>
                                        <p:tav tm="100000">
                                          <p:val>
                                            <p:strVal val="#ppt_x"/>
                                          </p:val>
                                        </p:tav>
                                      </p:tavLst>
                                    </p:anim>
                                    <p:anim calcmode="lin" valueType="num">
                                      <p:cBhvr additive="base">
                                        <p:cTn id="12" dur="500" fill="hold"/>
                                        <p:tgtEl>
                                          <p:spTgt spid="338966"/>
                                        </p:tgtEl>
                                        <p:attrNameLst>
                                          <p:attrName>ppt_y</p:attrName>
                                        </p:attrNameLst>
                                      </p:cBhvr>
                                      <p:tavLst>
                                        <p:tav tm="0">
                                          <p:val>
                                            <p:strVal val="1+#ppt_h/2"/>
                                          </p:val>
                                        </p:tav>
                                        <p:tav tm="100000">
                                          <p:val>
                                            <p:strVal val="#ppt_y"/>
                                          </p:val>
                                        </p:tav>
                                      </p:tavLst>
                                    </p:anim>
                                  </p:childTnLst>
                                </p:cTn>
                              </p:par>
                              <p:par>
                                <p:cTn id="13" presetID="8" presetClass="entr" presetSubtype="16" fill="hold" nodeType="withEffect">
                                  <p:stCondLst>
                                    <p:cond delay="0"/>
                                  </p:stCondLst>
                                  <p:childTnLst>
                                    <p:set>
                                      <p:cBhvr>
                                        <p:cTn id="14" dur="1" fill="hold">
                                          <p:stCondLst>
                                            <p:cond delay="0"/>
                                          </p:stCondLst>
                                        </p:cTn>
                                        <p:tgtEl>
                                          <p:spTgt spid="338967"/>
                                        </p:tgtEl>
                                        <p:attrNameLst>
                                          <p:attrName>style.visibility</p:attrName>
                                        </p:attrNameLst>
                                      </p:cBhvr>
                                      <p:to>
                                        <p:strVal val="visible"/>
                                      </p:to>
                                    </p:set>
                                    <p:animEffect transition="in" filter="diamond(in)">
                                      <p:cBhvr>
                                        <p:cTn id="15" dur="500"/>
                                        <p:tgtEl>
                                          <p:spTgt spid="33896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38968"/>
                                        </p:tgtEl>
                                        <p:attrNameLst>
                                          <p:attrName>style.visibility</p:attrName>
                                        </p:attrNameLst>
                                      </p:cBhvr>
                                      <p:to>
                                        <p:strVal val="visible"/>
                                      </p:to>
                                    </p:set>
                                    <p:animEffect transition="in" filter="blinds(horizontal)">
                                      <p:cBhvr>
                                        <p:cTn id="20" dur="1000"/>
                                        <p:tgtEl>
                                          <p:spTgt spid="338968"/>
                                        </p:tgtEl>
                                      </p:cBhvr>
                                    </p:animEffect>
                                  </p:childTnLst>
                                </p:cTn>
                              </p:par>
                              <p:par>
                                <p:cTn id="21" presetID="3" presetClass="entr" presetSubtype="10" fill="hold" nodeType="withEffect">
                                  <p:stCondLst>
                                    <p:cond delay="0"/>
                                  </p:stCondLst>
                                  <p:childTnLst>
                                    <p:set>
                                      <p:cBhvr>
                                        <p:cTn id="22" dur="1" fill="hold">
                                          <p:stCondLst>
                                            <p:cond delay="0"/>
                                          </p:stCondLst>
                                        </p:cTn>
                                        <p:tgtEl>
                                          <p:spTgt spid="338971"/>
                                        </p:tgtEl>
                                        <p:attrNameLst>
                                          <p:attrName>style.visibility</p:attrName>
                                        </p:attrNameLst>
                                      </p:cBhvr>
                                      <p:to>
                                        <p:strVal val="visible"/>
                                      </p:to>
                                    </p:set>
                                    <p:animEffect transition="in" filter="blinds(horizontal)">
                                      <p:cBhvr>
                                        <p:cTn id="23" dur="500"/>
                                        <p:tgtEl>
                                          <p:spTgt spid="338971"/>
                                        </p:tgtEl>
                                      </p:cBhvr>
                                    </p:animEffect>
                                  </p:childTnLst>
                                </p:cTn>
                              </p:par>
                              <p:par>
                                <p:cTn id="24" presetID="3" presetClass="entr" presetSubtype="10" fill="hold" nodeType="withEffect">
                                  <p:stCondLst>
                                    <p:cond delay="0"/>
                                  </p:stCondLst>
                                  <p:childTnLst>
                                    <p:set>
                                      <p:cBhvr>
                                        <p:cTn id="25" dur="1" fill="hold">
                                          <p:stCondLst>
                                            <p:cond delay="0"/>
                                          </p:stCondLst>
                                        </p:cTn>
                                        <p:tgtEl>
                                          <p:spTgt spid="338972"/>
                                        </p:tgtEl>
                                        <p:attrNameLst>
                                          <p:attrName>style.visibility</p:attrName>
                                        </p:attrNameLst>
                                      </p:cBhvr>
                                      <p:to>
                                        <p:strVal val="visible"/>
                                      </p:to>
                                    </p:set>
                                    <p:animEffect transition="in" filter="blinds(horizontal)">
                                      <p:cBhvr>
                                        <p:cTn id="26" dur="500"/>
                                        <p:tgtEl>
                                          <p:spTgt spid="3389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965" grpId="0" animBg="1"/>
      <p:bldP spid="338966" grpId="0" animBg="1"/>
      <p:bldP spid="338968"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Veri Yer Tutucusu 3">
            <a:extLst>
              <a:ext uri="{FF2B5EF4-FFF2-40B4-BE49-F238E27FC236}">
                <a16:creationId xmlns:a16="http://schemas.microsoft.com/office/drawing/2014/main" id="{9A25927D-AAD5-45CA-AA31-E30026F5CFF8}"/>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4977B10-BF74-4F89-BB7E-82A16E5C7F1F}" type="datetime4">
              <a:rPr lang="en-US" altLang="en-US" sz="1400" smtClean="0"/>
              <a:pPr>
                <a:spcBef>
                  <a:spcPct val="0"/>
                </a:spcBef>
                <a:buFontTx/>
                <a:buNone/>
              </a:pPr>
              <a:t>December 14, 2024</a:t>
            </a:fld>
            <a:endParaRPr lang="en-US" altLang="en-US" sz="1400"/>
          </a:p>
        </p:txBody>
      </p:sp>
      <p:sp>
        <p:nvSpPr>
          <p:cNvPr id="51203" name="Alt Bilgi Yer Tutucusu 4">
            <a:extLst>
              <a:ext uri="{FF2B5EF4-FFF2-40B4-BE49-F238E27FC236}">
                <a16:creationId xmlns:a16="http://schemas.microsoft.com/office/drawing/2014/main" id="{14E72940-AD61-4F05-92CA-C411F7E615D6}"/>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51204" name="Slayt Numarası Yer Tutucusu 5">
            <a:extLst>
              <a:ext uri="{FF2B5EF4-FFF2-40B4-BE49-F238E27FC236}">
                <a16:creationId xmlns:a16="http://schemas.microsoft.com/office/drawing/2014/main" id="{916591FF-DDA6-4DF1-8624-33734975ABEA}"/>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B172767-F252-4AD2-8289-79A14E17E6E4}" type="slidenum">
              <a:rPr lang="en-US" altLang="en-US" sz="1400" smtClean="0"/>
              <a:pPr>
                <a:spcBef>
                  <a:spcPct val="0"/>
                </a:spcBef>
                <a:buFontTx/>
                <a:buNone/>
              </a:pPr>
              <a:t>46</a:t>
            </a:fld>
            <a:endParaRPr lang="en-US" altLang="en-US" sz="1400"/>
          </a:p>
        </p:txBody>
      </p:sp>
      <p:sp>
        <p:nvSpPr>
          <p:cNvPr id="51205" name="Rectangle 2">
            <a:extLst>
              <a:ext uri="{FF2B5EF4-FFF2-40B4-BE49-F238E27FC236}">
                <a16:creationId xmlns:a16="http://schemas.microsoft.com/office/drawing/2014/main" id="{BF51FE07-1442-4C3E-87AD-CBD6FA799969}"/>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51206" name="Oval 3">
            <a:extLst>
              <a:ext uri="{FF2B5EF4-FFF2-40B4-BE49-F238E27FC236}">
                <a16:creationId xmlns:a16="http://schemas.microsoft.com/office/drawing/2014/main" id="{BC3961E8-D6B0-4694-B507-204C5A1128B4}"/>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1207" name="Oval 4">
            <a:extLst>
              <a:ext uri="{FF2B5EF4-FFF2-40B4-BE49-F238E27FC236}">
                <a16:creationId xmlns:a16="http://schemas.microsoft.com/office/drawing/2014/main" id="{AABA43F8-533F-4737-8A05-9FCF0EDFBC75}"/>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1208" name="Rectangle 5">
            <a:extLst>
              <a:ext uri="{FF2B5EF4-FFF2-40B4-BE49-F238E27FC236}">
                <a16:creationId xmlns:a16="http://schemas.microsoft.com/office/drawing/2014/main" id="{10EDBC2C-5CC9-4218-98B9-78A03074F72B}"/>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51209" name="AutoShape 6">
            <a:extLst>
              <a:ext uri="{FF2B5EF4-FFF2-40B4-BE49-F238E27FC236}">
                <a16:creationId xmlns:a16="http://schemas.microsoft.com/office/drawing/2014/main" id="{78D7C14E-E9E1-4B9E-A416-47D872374C0E}"/>
              </a:ext>
            </a:extLst>
          </p:cNvPr>
          <p:cNvCxnSpPr>
            <a:cxnSpLocks noChangeShapeType="1"/>
            <a:stCxn id="51219" idx="3"/>
            <a:endCxn id="51218"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210" name="Oval 7">
            <a:extLst>
              <a:ext uri="{FF2B5EF4-FFF2-40B4-BE49-F238E27FC236}">
                <a16:creationId xmlns:a16="http://schemas.microsoft.com/office/drawing/2014/main" id="{67DD9E80-CA5B-4FB8-BE34-CFAFAD30D39A}"/>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1211" name="Oval 8">
            <a:extLst>
              <a:ext uri="{FF2B5EF4-FFF2-40B4-BE49-F238E27FC236}">
                <a16:creationId xmlns:a16="http://schemas.microsoft.com/office/drawing/2014/main" id="{04C6657E-4994-45CF-AA11-CEA4307B98CB}"/>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51212" name="AutoShape 9">
            <a:extLst>
              <a:ext uri="{FF2B5EF4-FFF2-40B4-BE49-F238E27FC236}">
                <a16:creationId xmlns:a16="http://schemas.microsoft.com/office/drawing/2014/main" id="{7B95D3AE-7F2B-4E26-8038-D9D0A943F413}"/>
              </a:ext>
            </a:extLst>
          </p:cNvPr>
          <p:cNvCxnSpPr>
            <a:cxnSpLocks noChangeShapeType="1"/>
            <a:stCxn id="51218" idx="3"/>
            <a:endCxn id="51206"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213" name="Oval 10">
            <a:extLst>
              <a:ext uri="{FF2B5EF4-FFF2-40B4-BE49-F238E27FC236}">
                <a16:creationId xmlns:a16="http://schemas.microsoft.com/office/drawing/2014/main" id="{F483C102-B87C-4CF2-B910-30640C645BF4}"/>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51214" name="Oval 11">
            <a:extLst>
              <a:ext uri="{FF2B5EF4-FFF2-40B4-BE49-F238E27FC236}">
                <a16:creationId xmlns:a16="http://schemas.microsoft.com/office/drawing/2014/main" id="{BDD462B8-2EEF-46E9-9E7B-871C551367B2}"/>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51215" name="AutoShape 12">
            <a:extLst>
              <a:ext uri="{FF2B5EF4-FFF2-40B4-BE49-F238E27FC236}">
                <a16:creationId xmlns:a16="http://schemas.microsoft.com/office/drawing/2014/main" id="{65AB8914-4BF9-44B4-866C-031AF27CAA81}"/>
              </a:ext>
            </a:extLst>
          </p:cNvPr>
          <p:cNvCxnSpPr>
            <a:cxnSpLocks noChangeShapeType="1"/>
            <a:stCxn id="51218" idx="5"/>
            <a:endCxn id="51214"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16" name="AutoShape 13">
            <a:extLst>
              <a:ext uri="{FF2B5EF4-FFF2-40B4-BE49-F238E27FC236}">
                <a16:creationId xmlns:a16="http://schemas.microsoft.com/office/drawing/2014/main" id="{352A6050-EA8E-4C20-93AF-18699380840D}"/>
              </a:ext>
            </a:extLst>
          </p:cNvPr>
          <p:cNvCxnSpPr>
            <a:cxnSpLocks noChangeShapeType="1"/>
            <a:stCxn id="51219" idx="5"/>
            <a:endCxn id="340001"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217" name="Oval 15">
            <a:extLst>
              <a:ext uri="{FF2B5EF4-FFF2-40B4-BE49-F238E27FC236}">
                <a16:creationId xmlns:a16="http://schemas.microsoft.com/office/drawing/2014/main" id="{7B026F08-847F-4779-A572-1E59A2CFF820}"/>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1218" name="Oval 16">
            <a:extLst>
              <a:ext uri="{FF2B5EF4-FFF2-40B4-BE49-F238E27FC236}">
                <a16:creationId xmlns:a16="http://schemas.microsoft.com/office/drawing/2014/main" id="{4ED9B9A7-47EA-4498-B0C1-7FDACBFA5AFE}"/>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1219" name="Oval 17">
            <a:extLst>
              <a:ext uri="{FF2B5EF4-FFF2-40B4-BE49-F238E27FC236}">
                <a16:creationId xmlns:a16="http://schemas.microsoft.com/office/drawing/2014/main" id="{840B7A15-A82A-496B-A279-39F0746E8F6E}"/>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1220" name="Oval 18">
            <a:extLst>
              <a:ext uri="{FF2B5EF4-FFF2-40B4-BE49-F238E27FC236}">
                <a16:creationId xmlns:a16="http://schemas.microsoft.com/office/drawing/2014/main" id="{670FBABA-63EE-4A76-B4C1-78F9C860210B}"/>
              </a:ext>
            </a:extLst>
          </p:cNvPr>
          <p:cNvSpPr>
            <a:spLocks noChangeArrowheads="1"/>
          </p:cNvSpPr>
          <p:nvPr/>
        </p:nvSpPr>
        <p:spPr bwMode="auto">
          <a:xfrm>
            <a:off x="1690688" y="1482725"/>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51221" name="AutoShape 20">
            <a:extLst>
              <a:ext uri="{FF2B5EF4-FFF2-40B4-BE49-F238E27FC236}">
                <a16:creationId xmlns:a16="http://schemas.microsoft.com/office/drawing/2014/main" id="{7B33F0E2-59C5-4A74-ACDE-FF45027BF71E}"/>
              </a:ext>
            </a:extLst>
          </p:cNvPr>
          <p:cNvCxnSpPr>
            <a:cxnSpLocks noChangeShapeType="1"/>
            <a:stCxn id="340002" idx="7"/>
            <a:endCxn id="340001" idx="3"/>
          </p:cNvCxnSpPr>
          <p:nvPr/>
        </p:nvCxnSpPr>
        <p:spPr bwMode="auto">
          <a:xfrm flipV="1">
            <a:off x="5826125" y="3128963"/>
            <a:ext cx="877888" cy="51752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9997" name="AutoShape 29">
            <a:extLst>
              <a:ext uri="{FF2B5EF4-FFF2-40B4-BE49-F238E27FC236}">
                <a16:creationId xmlns:a16="http://schemas.microsoft.com/office/drawing/2014/main" id="{3BDF19E3-2D44-460E-8F95-172EB30CB3CF}"/>
              </a:ext>
            </a:extLst>
          </p:cNvPr>
          <p:cNvSpPr>
            <a:spLocks noChangeArrowheads="1"/>
          </p:cNvSpPr>
          <p:nvPr/>
        </p:nvSpPr>
        <p:spPr bwMode="auto">
          <a:xfrm>
            <a:off x="5740400" y="2844800"/>
            <a:ext cx="725488" cy="685800"/>
          </a:xfrm>
          <a:custGeom>
            <a:avLst/>
            <a:gdLst>
              <a:gd name="T0" fmla="*/ 16672386 w 21600"/>
              <a:gd name="T1" fmla="*/ 0 h 21600"/>
              <a:gd name="T2" fmla="*/ 16672386 w 21600"/>
              <a:gd name="T3" fmla="*/ 12256040 h 21600"/>
              <a:gd name="T4" fmla="*/ 2204342 w 21600"/>
              <a:gd name="T5" fmla="*/ 21774150 h 21600"/>
              <a:gd name="T6" fmla="*/ 24367261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9998" name="AutoShape 30">
            <a:extLst>
              <a:ext uri="{FF2B5EF4-FFF2-40B4-BE49-F238E27FC236}">
                <a16:creationId xmlns:a16="http://schemas.microsoft.com/office/drawing/2014/main" id="{CB72A16B-0B17-4D4C-9861-B1699656E106}"/>
              </a:ext>
            </a:extLst>
          </p:cNvPr>
          <p:cNvSpPr>
            <a:spLocks noChangeArrowheads="1"/>
          </p:cNvSpPr>
          <p:nvPr/>
        </p:nvSpPr>
        <p:spPr bwMode="auto">
          <a:xfrm rot="10800000">
            <a:off x="6005513" y="3287713"/>
            <a:ext cx="725487" cy="685800"/>
          </a:xfrm>
          <a:custGeom>
            <a:avLst/>
            <a:gdLst>
              <a:gd name="T0" fmla="*/ 16672363 w 21600"/>
              <a:gd name="T1" fmla="*/ 0 h 21600"/>
              <a:gd name="T2" fmla="*/ 16672363 w 21600"/>
              <a:gd name="T3" fmla="*/ 12256040 h 21600"/>
              <a:gd name="T4" fmla="*/ 2204339 w 21600"/>
              <a:gd name="T5" fmla="*/ 21774150 h 21600"/>
              <a:gd name="T6" fmla="*/ 24367194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useBgFill="1">
        <p:nvSpPr>
          <p:cNvPr id="340000" name="Text Box 32">
            <a:extLst>
              <a:ext uri="{FF2B5EF4-FFF2-40B4-BE49-F238E27FC236}">
                <a16:creationId xmlns:a16="http://schemas.microsoft.com/office/drawing/2014/main" id="{3669015C-AA9D-4A87-B0AC-CBC452EC7C8A}"/>
              </a:ext>
            </a:extLst>
          </p:cNvPr>
          <p:cNvSpPr txBox="1">
            <a:spLocks noChangeArrowheads="1"/>
          </p:cNvSpPr>
          <p:nvPr/>
        </p:nvSpPr>
        <p:spPr bwMode="auto">
          <a:xfrm>
            <a:off x="4219575" y="4921250"/>
            <a:ext cx="11191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24</a:t>
            </a:r>
            <a:r>
              <a:rPr lang="tr-TR" altLang="en-US" sz="2400"/>
              <a:t> &gt; </a:t>
            </a:r>
            <a:r>
              <a:rPr lang="en-US" altLang="en-US" sz="2400"/>
              <a:t>12</a:t>
            </a:r>
            <a:endParaRPr lang="tr-TR" altLang="en-US" sz="2400"/>
          </a:p>
        </p:txBody>
      </p:sp>
      <p:sp>
        <p:nvSpPr>
          <p:cNvPr id="340001" name="Oval 33">
            <a:extLst>
              <a:ext uri="{FF2B5EF4-FFF2-40B4-BE49-F238E27FC236}">
                <a16:creationId xmlns:a16="http://schemas.microsoft.com/office/drawing/2014/main" id="{E32E6FA3-2F9C-4A65-882C-BAC64C36E113}"/>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340002" name="Oval 34">
            <a:extLst>
              <a:ext uri="{FF2B5EF4-FFF2-40B4-BE49-F238E27FC236}">
                <a16:creationId xmlns:a16="http://schemas.microsoft.com/office/drawing/2014/main" id="{B42F7FF8-2500-46E3-8EAA-D786F6A50275}"/>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xit" presetSubtype="0" fill="hold" nodeType="afterEffect">
                                  <p:stCondLst>
                                    <p:cond delay="0"/>
                                  </p:stCondLst>
                                  <p:childTnLst>
                                    <p:animEffect transition="out" filter="fade">
                                      <p:cBhvr>
                                        <p:cTn id="6" dur="1000"/>
                                        <p:tgtEl>
                                          <p:spTgt spid="339997"/>
                                        </p:tgtEl>
                                      </p:cBhvr>
                                    </p:animEffect>
                                    <p:set>
                                      <p:cBhvr>
                                        <p:cTn id="7" dur="1" fill="hold">
                                          <p:stCondLst>
                                            <p:cond delay="999"/>
                                          </p:stCondLst>
                                        </p:cTn>
                                        <p:tgtEl>
                                          <p:spTgt spid="339997"/>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339998"/>
                                        </p:tgtEl>
                                      </p:cBhvr>
                                    </p:animEffect>
                                    <p:set>
                                      <p:cBhvr>
                                        <p:cTn id="10" dur="1" fill="hold">
                                          <p:stCondLst>
                                            <p:cond delay="999"/>
                                          </p:stCondLst>
                                        </p:cTn>
                                        <p:tgtEl>
                                          <p:spTgt spid="339998"/>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1000"/>
                                        <p:tgtEl>
                                          <p:spTgt spid="340000"/>
                                        </p:tgtEl>
                                      </p:cBhvr>
                                    </p:animEffect>
                                    <p:set>
                                      <p:cBhvr>
                                        <p:cTn id="13" dur="1" fill="hold">
                                          <p:stCondLst>
                                            <p:cond delay="999"/>
                                          </p:stCondLst>
                                        </p:cTn>
                                        <p:tgtEl>
                                          <p:spTgt spid="340000"/>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0" presetClass="path" presetSubtype="0" accel="50000" decel="50000" fill="hold" grpId="0" nodeType="clickEffect">
                                  <p:stCondLst>
                                    <p:cond delay="0"/>
                                  </p:stCondLst>
                                  <p:childTnLst>
                                    <p:animMotion origin="layout" path="M -0.00955 -0.02639 C -0.01389 -0.06666 -0.01823 -0.10671 0.00295 -0.1199 C 0.02413 -0.1331 0.07083 -0.11921 0.11753 -0.10509 " pathEditMode="relative" ptsTypes="aaA">
                                      <p:cBhvr>
                                        <p:cTn id="17" dur="1000" fill="hold"/>
                                        <p:tgtEl>
                                          <p:spTgt spid="340002"/>
                                        </p:tgtEl>
                                        <p:attrNameLst>
                                          <p:attrName>ppt_x</p:attrName>
                                          <p:attrName>ppt_y</p:attrName>
                                        </p:attrNameLst>
                                      </p:cBhvr>
                                    </p:animMotion>
                                  </p:childTnLst>
                                </p:cTn>
                              </p:par>
                              <p:par>
                                <p:cTn id="18" presetID="0" presetClass="path" presetSubtype="0" accel="50000" decel="50000" fill="hold" grpId="0" nodeType="withEffect">
                                  <p:stCondLst>
                                    <p:cond delay="0"/>
                                  </p:stCondLst>
                                  <p:childTnLst>
                                    <p:animMotion origin="layout" path="M -0.00052 -7.40741E-7 C 0.00712 0.05278 0.01493 0.10579 -0.00468 0.12315 C -0.0243 0.14051 -0.07152 0.12245 -0.11857 0.10463 " pathEditMode="relative" ptsTypes="aaA">
                                      <p:cBhvr>
                                        <p:cTn id="19" dur="1000" fill="hold"/>
                                        <p:tgtEl>
                                          <p:spTgt spid="340001"/>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000" grpId="0" animBg="1"/>
      <p:bldP spid="340001" grpId="0" animBg="1"/>
      <p:bldP spid="34000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Veri Yer Tutucusu 3">
            <a:extLst>
              <a:ext uri="{FF2B5EF4-FFF2-40B4-BE49-F238E27FC236}">
                <a16:creationId xmlns:a16="http://schemas.microsoft.com/office/drawing/2014/main" id="{0D349123-2D99-4DA0-8E26-703E0A864216}"/>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8EE52D6-FAE8-4661-AC7B-1653F170B82D}" type="datetime4">
              <a:rPr lang="en-US" altLang="en-US" sz="1400" smtClean="0"/>
              <a:pPr>
                <a:spcBef>
                  <a:spcPct val="0"/>
                </a:spcBef>
                <a:buFontTx/>
                <a:buNone/>
              </a:pPr>
              <a:t>December 14, 2024</a:t>
            </a:fld>
            <a:endParaRPr lang="en-US" altLang="en-US" sz="1400"/>
          </a:p>
        </p:txBody>
      </p:sp>
      <p:sp>
        <p:nvSpPr>
          <p:cNvPr id="52227" name="Alt Bilgi Yer Tutucusu 4">
            <a:extLst>
              <a:ext uri="{FF2B5EF4-FFF2-40B4-BE49-F238E27FC236}">
                <a16:creationId xmlns:a16="http://schemas.microsoft.com/office/drawing/2014/main" id="{5528FBA4-2F44-4E2D-A647-19D86D884656}"/>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52228" name="Slayt Numarası Yer Tutucusu 5">
            <a:extLst>
              <a:ext uri="{FF2B5EF4-FFF2-40B4-BE49-F238E27FC236}">
                <a16:creationId xmlns:a16="http://schemas.microsoft.com/office/drawing/2014/main" id="{18DF4587-0FBF-4E25-B04E-9A3BDAD26D47}"/>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95D805E-7009-4D05-A55C-1DA13B06FF20}" type="slidenum">
              <a:rPr lang="en-US" altLang="en-US" sz="1400" smtClean="0"/>
              <a:pPr>
                <a:spcBef>
                  <a:spcPct val="0"/>
                </a:spcBef>
                <a:buFontTx/>
                <a:buNone/>
              </a:pPr>
              <a:t>47</a:t>
            </a:fld>
            <a:endParaRPr lang="en-US" altLang="en-US" sz="1400"/>
          </a:p>
        </p:txBody>
      </p:sp>
      <p:sp>
        <p:nvSpPr>
          <p:cNvPr id="52229" name="Rectangle 2">
            <a:extLst>
              <a:ext uri="{FF2B5EF4-FFF2-40B4-BE49-F238E27FC236}">
                <a16:creationId xmlns:a16="http://schemas.microsoft.com/office/drawing/2014/main" id="{D1450EEB-362C-4D13-8C5C-F85E9F510FAE}"/>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52230" name="Oval 3">
            <a:extLst>
              <a:ext uri="{FF2B5EF4-FFF2-40B4-BE49-F238E27FC236}">
                <a16:creationId xmlns:a16="http://schemas.microsoft.com/office/drawing/2014/main" id="{9BCFC7D3-C8B2-4902-A2B4-42CCFF6CB153}"/>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2231" name="Oval 4">
            <a:extLst>
              <a:ext uri="{FF2B5EF4-FFF2-40B4-BE49-F238E27FC236}">
                <a16:creationId xmlns:a16="http://schemas.microsoft.com/office/drawing/2014/main" id="{AA16C814-2414-46C3-8A58-780CA79F5859}"/>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2232" name="Rectangle 5">
            <a:extLst>
              <a:ext uri="{FF2B5EF4-FFF2-40B4-BE49-F238E27FC236}">
                <a16:creationId xmlns:a16="http://schemas.microsoft.com/office/drawing/2014/main" id="{CC576288-9E24-4825-8058-FEB854DC312F}"/>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52233" name="AutoShape 6">
            <a:extLst>
              <a:ext uri="{FF2B5EF4-FFF2-40B4-BE49-F238E27FC236}">
                <a16:creationId xmlns:a16="http://schemas.microsoft.com/office/drawing/2014/main" id="{624C195A-6364-41B6-8CE8-D8DC0C55E497}"/>
              </a:ext>
            </a:extLst>
          </p:cNvPr>
          <p:cNvCxnSpPr>
            <a:cxnSpLocks noChangeShapeType="1"/>
            <a:stCxn id="52243" idx="3"/>
            <a:endCxn id="52242"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234" name="Oval 7">
            <a:extLst>
              <a:ext uri="{FF2B5EF4-FFF2-40B4-BE49-F238E27FC236}">
                <a16:creationId xmlns:a16="http://schemas.microsoft.com/office/drawing/2014/main" id="{73319D0C-2475-44C7-AAF0-7FF02F0CA14C}"/>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2235" name="Oval 8">
            <a:extLst>
              <a:ext uri="{FF2B5EF4-FFF2-40B4-BE49-F238E27FC236}">
                <a16:creationId xmlns:a16="http://schemas.microsoft.com/office/drawing/2014/main" id="{620A485E-DF61-41A2-BA13-E8B0EFDB05A0}"/>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52236" name="AutoShape 9">
            <a:extLst>
              <a:ext uri="{FF2B5EF4-FFF2-40B4-BE49-F238E27FC236}">
                <a16:creationId xmlns:a16="http://schemas.microsoft.com/office/drawing/2014/main" id="{B2657B0D-F2C5-43D2-BCB5-EC396C5E50F7}"/>
              </a:ext>
            </a:extLst>
          </p:cNvPr>
          <p:cNvCxnSpPr>
            <a:cxnSpLocks noChangeShapeType="1"/>
            <a:stCxn id="52242" idx="3"/>
            <a:endCxn id="52230"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237" name="Oval 10">
            <a:extLst>
              <a:ext uri="{FF2B5EF4-FFF2-40B4-BE49-F238E27FC236}">
                <a16:creationId xmlns:a16="http://schemas.microsoft.com/office/drawing/2014/main" id="{0D67B162-C228-4C4F-A1E0-384477D34F76}"/>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52238" name="Oval 11">
            <a:extLst>
              <a:ext uri="{FF2B5EF4-FFF2-40B4-BE49-F238E27FC236}">
                <a16:creationId xmlns:a16="http://schemas.microsoft.com/office/drawing/2014/main" id="{69572CF5-AE81-41DE-B039-C2CBC1188DEB}"/>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52239" name="AutoShape 12">
            <a:extLst>
              <a:ext uri="{FF2B5EF4-FFF2-40B4-BE49-F238E27FC236}">
                <a16:creationId xmlns:a16="http://schemas.microsoft.com/office/drawing/2014/main" id="{8E6DFC7F-6683-4429-9141-D1A2086649A2}"/>
              </a:ext>
            </a:extLst>
          </p:cNvPr>
          <p:cNvCxnSpPr>
            <a:cxnSpLocks noChangeShapeType="1"/>
            <a:stCxn id="52242" idx="5"/>
            <a:endCxn id="52238"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240" name="AutoShape 13">
            <a:extLst>
              <a:ext uri="{FF2B5EF4-FFF2-40B4-BE49-F238E27FC236}">
                <a16:creationId xmlns:a16="http://schemas.microsoft.com/office/drawing/2014/main" id="{D6164DE2-B727-4C1C-B659-32E51C931C15}"/>
              </a:ext>
            </a:extLst>
          </p:cNvPr>
          <p:cNvCxnSpPr>
            <a:cxnSpLocks noChangeShapeType="1"/>
            <a:stCxn id="52243" idx="5"/>
            <a:endCxn id="52246"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241" name="Oval 14">
            <a:extLst>
              <a:ext uri="{FF2B5EF4-FFF2-40B4-BE49-F238E27FC236}">
                <a16:creationId xmlns:a16="http://schemas.microsoft.com/office/drawing/2014/main" id="{CC8F9ABA-89DC-4CAA-9BA3-14746384F675}"/>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2242" name="Oval 15">
            <a:extLst>
              <a:ext uri="{FF2B5EF4-FFF2-40B4-BE49-F238E27FC236}">
                <a16:creationId xmlns:a16="http://schemas.microsoft.com/office/drawing/2014/main" id="{1A4B528C-C798-4777-80C5-4A27E5090AAE}"/>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2243" name="Oval 16">
            <a:extLst>
              <a:ext uri="{FF2B5EF4-FFF2-40B4-BE49-F238E27FC236}">
                <a16:creationId xmlns:a16="http://schemas.microsoft.com/office/drawing/2014/main" id="{37EE2EBB-FE66-4C16-A484-D1FE1C68DE5F}"/>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2244" name="Oval 17">
            <a:extLst>
              <a:ext uri="{FF2B5EF4-FFF2-40B4-BE49-F238E27FC236}">
                <a16:creationId xmlns:a16="http://schemas.microsoft.com/office/drawing/2014/main" id="{BFD9BA7A-FC8A-45B6-BFBA-EAE81BB30989}"/>
              </a:ext>
            </a:extLst>
          </p:cNvPr>
          <p:cNvSpPr>
            <a:spLocks noChangeArrowheads="1"/>
          </p:cNvSpPr>
          <p:nvPr/>
        </p:nvSpPr>
        <p:spPr bwMode="auto">
          <a:xfrm>
            <a:off x="1690688" y="1482725"/>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52245" name="AutoShape 18">
            <a:extLst>
              <a:ext uri="{FF2B5EF4-FFF2-40B4-BE49-F238E27FC236}">
                <a16:creationId xmlns:a16="http://schemas.microsoft.com/office/drawing/2014/main" id="{EB718148-8B68-4A9D-9786-F6E33AEC7FAD}"/>
              </a:ext>
            </a:extLst>
          </p:cNvPr>
          <p:cNvCxnSpPr>
            <a:cxnSpLocks noChangeShapeType="1"/>
            <a:stCxn id="52247" idx="7"/>
            <a:endCxn id="52246"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246" name="Oval 22">
            <a:extLst>
              <a:ext uri="{FF2B5EF4-FFF2-40B4-BE49-F238E27FC236}">
                <a16:creationId xmlns:a16="http://schemas.microsoft.com/office/drawing/2014/main" id="{A5EB463E-605B-474E-8083-A467B3FE21F4}"/>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52247" name="Oval 23">
            <a:extLst>
              <a:ext uri="{FF2B5EF4-FFF2-40B4-BE49-F238E27FC236}">
                <a16:creationId xmlns:a16="http://schemas.microsoft.com/office/drawing/2014/main" id="{A4DCBC6D-EB0A-4665-B4EC-4E21D91DA998}"/>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341016" name="Oval 24">
            <a:extLst>
              <a:ext uri="{FF2B5EF4-FFF2-40B4-BE49-F238E27FC236}">
                <a16:creationId xmlns:a16="http://schemas.microsoft.com/office/drawing/2014/main" id="{100B9A4D-25E8-448C-98A8-AA99C58ABECD}"/>
              </a:ext>
            </a:extLst>
          </p:cNvPr>
          <p:cNvSpPr>
            <a:spLocks noChangeArrowheads="1"/>
          </p:cNvSpPr>
          <p:nvPr/>
        </p:nvSpPr>
        <p:spPr bwMode="auto">
          <a:xfrm>
            <a:off x="19780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341017" name="Oval 25">
            <a:extLst>
              <a:ext uri="{FF2B5EF4-FFF2-40B4-BE49-F238E27FC236}">
                <a16:creationId xmlns:a16="http://schemas.microsoft.com/office/drawing/2014/main" id="{3882910D-3B58-49C5-AD98-61E2B479B4D5}"/>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341018" name="AutoShape 26">
            <a:extLst>
              <a:ext uri="{FF2B5EF4-FFF2-40B4-BE49-F238E27FC236}">
                <a16:creationId xmlns:a16="http://schemas.microsoft.com/office/drawing/2014/main" id="{101AEF4C-62B6-4AD8-A665-D1C6433BC821}"/>
              </a:ext>
            </a:extLst>
          </p:cNvPr>
          <p:cNvCxnSpPr>
            <a:cxnSpLocks noChangeShapeType="1"/>
            <a:stCxn id="52246" idx="5"/>
            <a:endCxn id="341017" idx="1"/>
          </p:cNvCxnSpPr>
          <p:nvPr/>
        </p:nvCxnSpPr>
        <p:spPr bwMode="auto">
          <a:xfrm>
            <a:off x="6905625" y="3128963"/>
            <a:ext cx="896938" cy="52387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1019" name="Text Box 27">
            <a:extLst>
              <a:ext uri="{FF2B5EF4-FFF2-40B4-BE49-F238E27FC236}">
                <a16:creationId xmlns:a16="http://schemas.microsoft.com/office/drawing/2014/main" id="{A40AC48D-B36B-4150-9826-0743144A3CAB}"/>
              </a:ext>
            </a:extLst>
          </p:cNvPr>
          <p:cNvSpPr txBox="1">
            <a:spLocks noChangeArrowheads="1"/>
          </p:cNvSpPr>
          <p:nvPr/>
        </p:nvSpPr>
        <p:spPr bwMode="auto">
          <a:xfrm>
            <a:off x="7515225" y="3973513"/>
            <a:ext cx="5191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400"/>
              <a:t>OK!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1016"/>
                                        </p:tgtEl>
                                        <p:attrNameLst>
                                          <p:attrName>style.visibility</p:attrName>
                                        </p:attrNameLst>
                                      </p:cBhvr>
                                      <p:to>
                                        <p:strVal val="visible"/>
                                      </p:to>
                                    </p:set>
                                    <p:animEffect transition="in" filter="fade">
                                      <p:cBhvr>
                                        <p:cTn id="7" dur="1000"/>
                                        <p:tgtEl>
                                          <p:spTgt spid="341016"/>
                                        </p:tgtEl>
                                      </p:cBhvr>
                                    </p:animEffect>
                                  </p:childTnLst>
                                </p:cTn>
                              </p:par>
                            </p:childTnLst>
                          </p:cTn>
                        </p:par>
                        <p:par>
                          <p:cTn id="8" fill="hold" nodeType="afterGroup">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341017"/>
                                        </p:tgtEl>
                                        <p:attrNameLst>
                                          <p:attrName>style.visibility</p:attrName>
                                        </p:attrNameLst>
                                      </p:cBhvr>
                                      <p:to>
                                        <p:strVal val="visible"/>
                                      </p:to>
                                    </p:set>
                                    <p:anim calcmode="lin" valueType="num">
                                      <p:cBhvr additive="base">
                                        <p:cTn id="11" dur="500" fill="hold"/>
                                        <p:tgtEl>
                                          <p:spTgt spid="341017"/>
                                        </p:tgtEl>
                                        <p:attrNameLst>
                                          <p:attrName>ppt_x</p:attrName>
                                        </p:attrNameLst>
                                      </p:cBhvr>
                                      <p:tavLst>
                                        <p:tav tm="0">
                                          <p:val>
                                            <p:strVal val="#ppt_x"/>
                                          </p:val>
                                        </p:tav>
                                        <p:tav tm="100000">
                                          <p:val>
                                            <p:strVal val="#ppt_x"/>
                                          </p:val>
                                        </p:tav>
                                      </p:tavLst>
                                    </p:anim>
                                    <p:anim calcmode="lin" valueType="num">
                                      <p:cBhvr additive="base">
                                        <p:cTn id="12" dur="500" fill="hold"/>
                                        <p:tgtEl>
                                          <p:spTgt spid="341017"/>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341018"/>
                                        </p:tgtEl>
                                        <p:attrNameLst>
                                          <p:attrName>style.visibility</p:attrName>
                                        </p:attrNameLst>
                                      </p:cBhvr>
                                      <p:to>
                                        <p:strVal val="visible"/>
                                      </p:to>
                                    </p:set>
                                    <p:animEffect transition="in" filter="diamond(in)">
                                      <p:cBhvr>
                                        <p:cTn id="17" dur="500"/>
                                        <p:tgtEl>
                                          <p:spTgt spid="341018"/>
                                        </p:tgtEl>
                                      </p:cBhvr>
                                    </p:animEffect>
                                  </p:childTnLst>
                                </p:cTn>
                              </p:par>
                            </p:childTnLst>
                          </p:cTn>
                        </p:par>
                        <p:par>
                          <p:cTn id="18" fill="hold" nodeType="afterGroup">
                            <p:stCondLst>
                              <p:cond delay="500"/>
                            </p:stCondLst>
                            <p:childTnLst>
                              <p:par>
                                <p:cTn id="19" presetID="3" presetClass="entr" presetSubtype="10" fill="hold" grpId="0" nodeType="afterEffect">
                                  <p:stCondLst>
                                    <p:cond delay="0"/>
                                  </p:stCondLst>
                                  <p:childTnLst>
                                    <p:set>
                                      <p:cBhvr>
                                        <p:cTn id="20" dur="1" fill="hold">
                                          <p:stCondLst>
                                            <p:cond delay="0"/>
                                          </p:stCondLst>
                                        </p:cTn>
                                        <p:tgtEl>
                                          <p:spTgt spid="341019"/>
                                        </p:tgtEl>
                                        <p:attrNameLst>
                                          <p:attrName>style.visibility</p:attrName>
                                        </p:attrNameLst>
                                      </p:cBhvr>
                                      <p:to>
                                        <p:strVal val="visible"/>
                                      </p:to>
                                    </p:set>
                                    <p:animEffect transition="in" filter="blinds(horizontal)">
                                      <p:cBhvr>
                                        <p:cTn id="21" dur="1000"/>
                                        <p:tgtEl>
                                          <p:spTgt spid="3410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1016" grpId="0" animBg="1"/>
      <p:bldP spid="341017" grpId="0" animBg="1"/>
      <p:bldP spid="34101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Veri Yer Tutucusu 3">
            <a:extLst>
              <a:ext uri="{FF2B5EF4-FFF2-40B4-BE49-F238E27FC236}">
                <a16:creationId xmlns:a16="http://schemas.microsoft.com/office/drawing/2014/main" id="{F59F214A-50C4-4BAF-BFD7-E413667A6028}"/>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246231F-2555-44D2-991C-138B93550170}" type="datetime4">
              <a:rPr lang="en-US" altLang="en-US" sz="1400" smtClean="0"/>
              <a:pPr>
                <a:spcBef>
                  <a:spcPct val="0"/>
                </a:spcBef>
                <a:buFontTx/>
                <a:buNone/>
              </a:pPr>
              <a:t>December 14, 2024</a:t>
            </a:fld>
            <a:endParaRPr lang="en-US" altLang="en-US" sz="1400"/>
          </a:p>
        </p:txBody>
      </p:sp>
      <p:sp>
        <p:nvSpPr>
          <p:cNvPr id="53251" name="Alt Bilgi Yer Tutucusu 4">
            <a:extLst>
              <a:ext uri="{FF2B5EF4-FFF2-40B4-BE49-F238E27FC236}">
                <a16:creationId xmlns:a16="http://schemas.microsoft.com/office/drawing/2014/main" id="{57C8A0FC-3126-407B-8CAB-565F3258EEBE}"/>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53252" name="Slayt Numarası Yer Tutucusu 5">
            <a:extLst>
              <a:ext uri="{FF2B5EF4-FFF2-40B4-BE49-F238E27FC236}">
                <a16:creationId xmlns:a16="http://schemas.microsoft.com/office/drawing/2014/main" id="{4403607B-48C8-4784-9672-CB7F2DE0CBE2}"/>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C3BEC13-AE00-41D1-801D-9CC9445AAFCE}" type="slidenum">
              <a:rPr lang="en-US" altLang="en-US" sz="1400" smtClean="0"/>
              <a:pPr>
                <a:spcBef>
                  <a:spcPct val="0"/>
                </a:spcBef>
                <a:buFontTx/>
                <a:buNone/>
              </a:pPr>
              <a:t>48</a:t>
            </a:fld>
            <a:endParaRPr lang="en-US" altLang="en-US" sz="1400"/>
          </a:p>
        </p:txBody>
      </p:sp>
      <p:sp>
        <p:nvSpPr>
          <p:cNvPr id="53253" name="Rectangle 2">
            <a:extLst>
              <a:ext uri="{FF2B5EF4-FFF2-40B4-BE49-F238E27FC236}">
                <a16:creationId xmlns:a16="http://schemas.microsoft.com/office/drawing/2014/main" id="{51DD6A72-DCF6-4D35-BC2F-BFA2772866A4}"/>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53254" name="Oval 3">
            <a:extLst>
              <a:ext uri="{FF2B5EF4-FFF2-40B4-BE49-F238E27FC236}">
                <a16:creationId xmlns:a16="http://schemas.microsoft.com/office/drawing/2014/main" id="{5C1F6DA7-566A-4107-B6A7-696854BF04F6}"/>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3255" name="Oval 4">
            <a:extLst>
              <a:ext uri="{FF2B5EF4-FFF2-40B4-BE49-F238E27FC236}">
                <a16:creationId xmlns:a16="http://schemas.microsoft.com/office/drawing/2014/main" id="{E25586D3-7DFC-4612-85E6-DDAA2493010A}"/>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3256" name="Rectangle 5">
            <a:extLst>
              <a:ext uri="{FF2B5EF4-FFF2-40B4-BE49-F238E27FC236}">
                <a16:creationId xmlns:a16="http://schemas.microsoft.com/office/drawing/2014/main" id="{7E5D9811-A8C7-4859-A338-B7CA572AD1F6}"/>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53257" name="AutoShape 6">
            <a:extLst>
              <a:ext uri="{FF2B5EF4-FFF2-40B4-BE49-F238E27FC236}">
                <a16:creationId xmlns:a16="http://schemas.microsoft.com/office/drawing/2014/main" id="{AAD6048C-14E4-4040-8DE1-74B983EE904F}"/>
              </a:ext>
            </a:extLst>
          </p:cNvPr>
          <p:cNvCxnSpPr>
            <a:cxnSpLocks noChangeShapeType="1"/>
            <a:stCxn id="53267" idx="3"/>
            <a:endCxn id="53266"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258" name="Oval 7">
            <a:extLst>
              <a:ext uri="{FF2B5EF4-FFF2-40B4-BE49-F238E27FC236}">
                <a16:creationId xmlns:a16="http://schemas.microsoft.com/office/drawing/2014/main" id="{258C7F30-F13A-40D8-9028-54AD98348A67}"/>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3259" name="Oval 8">
            <a:extLst>
              <a:ext uri="{FF2B5EF4-FFF2-40B4-BE49-F238E27FC236}">
                <a16:creationId xmlns:a16="http://schemas.microsoft.com/office/drawing/2014/main" id="{9A33DAEA-A408-45F9-969E-AAF08EE35FBA}"/>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53260" name="AutoShape 9">
            <a:extLst>
              <a:ext uri="{FF2B5EF4-FFF2-40B4-BE49-F238E27FC236}">
                <a16:creationId xmlns:a16="http://schemas.microsoft.com/office/drawing/2014/main" id="{AB674514-1FF0-4297-AD1C-59D7FEE47EE7}"/>
              </a:ext>
            </a:extLst>
          </p:cNvPr>
          <p:cNvCxnSpPr>
            <a:cxnSpLocks noChangeShapeType="1"/>
            <a:stCxn id="53266" idx="3"/>
            <a:endCxn id="53254"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261" name="Oval 10">
            <a:extLst>
              <a:ext uri="{FF2B5EF4-FFF2-40B4-BE49-F238E27FC236}">
                <a16:creationId xmlns:a16="http://schemas.microsoft.com/office/drawing/2014/main" id="{CEC693D5-840F-4D70-97CB-B0CA78475A27}"/>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53262" name="Oval 11">
            <a:extLst>
              <a:ext uri="{FF2B5EF4-FFF2-40B4-BE49-F238E27FC236}">
                <a16:creationId xmlns:a16="http://schemas.microsoft.com/office/drawing/2014/main" id="{8D2AF163-93B8-43F3-BF11-34845AE896DD}"/>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53263" name="AutoShape 12">
            <a:extLst>
              <a:ext uri="{FF2B5EF4-FFF2-40B4-BE49-F238E27FC236}">
                <a16:creationId xmlns:a16="http://schemas.microsoft.com/office/drawing/2014/main" id="{5F366846-B319-413F-9E66-A0F58E9A7B52}"/>
              </a:ext>
            </a:extLst>
          </p:cNvPr>
          <p:cNvCxnSpPr>
            <a:cxnSpLocks noChangeShapeType="1"/>
            <a:stCxn id="53266" idx="5"/>
            <a:endCxn id="53262"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264" name="AutoShape 13">
            <a:extLst>
              <a:ext uri="{FF2B5EF4-FFF2-40B4-BE49-F238E27FC236}">
                <a16:creationId xmlns:a16="http://schemas.microsoft.com/office/drawing/2014/main" id="{7683B89F-3386-4DDF-BEE8-4C1DE1677E39}"/>
              </a:ext>
            </a:extLst>
          </p:cNvPr>
          <p:cNvCxnSpPr>
            <a:cxnSpLocks noChangeShapeType="1"/>
            <a:stCxn id="53267" idx="5"/>
            <a:endCxn id="53270"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265" name="Oval 14">
            <a:extLst>
              <a:ext uri="{FF2B5EF4-FFF2-40B4-BE49-F238E27FC236}">
                <a16:creationId xmlns:a16="http://schemas.microsoft.com/office/drawing/2014/main" id="{DED982F1-7214-4923-BA41-DC6B52BEB3AA}"/>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3266" name="Oval 15">
            <a:extLst>
              <a:ext uri="{FF2B5EF4-FFF2-40B4-BE49-F238E27FC236}">
                <a16:creationId xmlns:a16="http://schemas.microsoft.com/office/drawing/2014/main" id="{37215B0C-CAF0-40F9-B585-98B97EC1FF38}"/>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3267" name="Oval 16">
            <a:extLst>
              <a:ext uri="{FF2B5EF4-FFF2-40B4-BE49-F238E27FC236}">
                <a16:creationId xmlns:a16="http://schemas.microsoft.com/office/drawing/2014/main" id="{39A79C3D-E05D-4FC7-B437-C029AE39D6CB}"/>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3268" name="Oval 17">
            <a:extLst>
              <a:ext uri="{FF2B5EF4-FFF2-40B4-BE49-F238E27FC236}">
                <a16:creationId xmlns:a16="http://schemas.microsoft.com/office/drawing/2014/main" id="{91AC1270-8295-45A3-834C-87C156C9345B}"/>
              </a:ext>
            </a:extLst>
          </p:cNvPr>
          <p:cNvSpPr>
            <a:spLocks noChangeArrowheads="1"/>
          </p:cNvSpPr>
          <p:nvPr/>
        </p:nvSpPr>
        <p:spPr bwMode="auto">
          <a:xfrm>
            <a:off x="1690688" y="1482725"/>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53269" name="AutoShape 18">
            <a:extLst>
              <a:ext uri="{FF2B5EF4-FFF2-40B4-BE49-F238E27FC236}">
                <a16:creationId xmlns:a16="http://schemas.microsoft.com/office/drawing/2014/main" id="{FDC2299F-C2A4-44AB-9A8D-2C1666BB4C10}"/>
              </a:ext>
            </a:extLst>
          </p:cNvPr>
          <p:cNvCxnSpPr>
            <a:cxnSpLocks noChangeShapeType="1"/>
            <a:stCxn id="53271" idx="7"/>
            <a:endCxn id="53270"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270" name="Oval 19">
            <a:extLst>
              <a:ext uri="{FF2B5EF4-FFF2-40B4-BE49-F238E27FC236}">
                <a16:creationId xmlns:a16="http://schemas.microsoft.com/office/drawing/2014/main" id="{14BFF838-D775-4FCB-8B60-C29697C69BD2}"/>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53271" name="Oval 20">
            <a:extLst>
              <a:ext uri="{FF2B5EF4-FFF2-40B4-BE49-F238E27FC236}">
                <a16:creationId xmlns:a16="http://schemas.microsoft.com/office/drawing/2014/main" id="{0115B7A2-F4C3-4CAF-A54F-646CA69C9DBC}"/>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53272" name="Oval 21">
            <a:extLst>
              <a:ext uri="{FF2B5EF4-FFF2-40B4-BE49-F238E27FC236}">
                <a16:creationId xmlns:a16="http://schemas.microsoft.com/office/drawing/2014/main" id="{97FE1738-24B5-4E36-A3B5-2EB8AC3B95AA}"/>
              </a:ext>
            </a:extLst>
          </p:cNvPr>
          <p:cNvSpPr>
            <a:spLocks noChangeArrowheads="1"/>
          </p:cNvSpPr>
          <p:nvPr/>
        </p:nvSpPr>
        <p:spPr bwMode="auto">
          <a:xfrm>
            <a:off x="19780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53273" name="Oval 22">
            <a:extLst>
              <a:ext uri="{FF2B5EF4-FFF2-40B4-BE49-F238E27FC236}">
                <a16:creationId xmlns:a16="http://schemas.microsoft.com/office/drawing/2014/main" id="{3037D3FD-ACED-420F-BB8F-43E8ED57F0BA}"/>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53274" name="AutoShape 23">
            <a:extLst>
              <a:ext uri="{FF2B5EF4-FFF2-40B4-BE49-F238E27FC236}">
                <a16:creationId xmlns:a16="http://schemas.microsoft.com/office/drawing/2014/main" id="{A753D8CE-9BFA-417F-A03D-A947B04B9B7B}"/>
              </a:ext>
            </a:extLst>
          </p:cNvPr>
          <p:cNvCxnSpPr>
            <a:cxnSpLocks noChangeShapeType="1"/>
            <a:stCxn id="53270" idx="5"/>
            <a:endCxn id="53273"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2041" name="Oval 25">
            <a:extLst>
              <a:ext uri="{FF2B5EF4-FFF2-40B4-BE49-F238E27FC236}">
                <a16:creationId xmlns:a16="http://schemas.microsoft.com/office/drawing/2014/main" id="{A3B3E9F6-C0B1-4812-BC23-C715561AD030}"/>
              </a:ext>
            </a:extLst>
          </p:cNvPr>
          <p:cNvSpPr>
            <a:spLocks noChangeArrowheads="1"/>
          </p:cNvSpPr>
          <p:nvPr/>
        </p:nvSpPr>
        <p:spPr bwMode="auto">
          <a:xfrm>
            <a:off x="2266950"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342042" name="Oval 26">
            <a:extLst>
              <a:ext uri="{FF2B5EF4-FFF2-40B4-BE49-F238E27FC236}">
                <a16:creationId xmlns:a16="http://schemas.microsoft.com/office/drawing/2014/main" id="{9D34F3D4-A289-4DE4-A1E2-23D37823DDBE}"/>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342043" name="AutoShape 27">
            <a:extLst>
              <a:ext uri="{FF2B5EF4-FFF2-40B4-BE49-F238E27FC236}">
                <a16:creationId xmlns:a16="http://schemas.microsoft.com/office/drawing/2014/main" id="{439A0F51-9A07-411B-BE9E-318EA38809AC}"/>
              </a:ext>
            </a:extLst>
          </p:cNvPr>
          <p:cNvCxnSpPr>
            <a:cxnSpLocks noChangeShapeType="1"/>
            <a:stCxn id="53254" idx="3"/>
            <a:endCxn id="342042" idx="7"/>
          </p:cNvCxnSpPr>
          <p:nvPr/>
        </p:nvCxnSpPr>
        <p:spPr bwMode="auto">
          <a:xfrm flipH="1">
            <a:off x="963613" y="3844925"/>
            <a:ext cx="338137" cy="51593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2044" name="Text Box 28">
            <a:extLst>
              <a:ext uri="{FF2B5EF4-FFF2-40B4-BE49-F238E27FC236}">
                <a16:creationId xmlns:a16="http://schemas.microsoft.com/office/drawing/2014/main" id="{8545E06A-96C5-4DB6-9812-22205636BDCC}"/>
              </a:ext>
            </a:extLst>
          </p:cNvPr>
          <p:cNvSpPr txBox="1">
            <a:spLocks noChangeArrowheads="1"/>
          </p:cNvSpPr>
          <p:nvPr/>
        </p:nvSpPr>
        <p:spPr bwMode="auto">
          <a:xfrm>
            <a:off x="581025" y="4913313"/>
            <a:ext cx="5191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400"/>
              <a:t>OK!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2041"/>
                                        </p:tgtEl>
                                        <p:attrNameLst>
                                          <p:attrName>style.visibility</p:attrName>
                                        </p:attrNameLst>
                                      </p:cBhvr>
                                      <p:to>
                                        <p:strVal val="visible"/>
                                      </p:to>
                                    </p:set>
                                    <p:animEffect transition="in" filter="fade">
                                      <p:cBhvr>
                                        <p:cTn id="7" dur="1000"/>
                                        <p:tgtEl>
                                          <p:spTgt spid="342041"/>
                                        </p:tgtEl>
                                      </p:cBhvr>
                                    </p:animEffect>
                                  </p:childTnLst>
                                </p:cTn>
                              </p:par>
                            </p:childTnLst>
                          </p:cTn>
                        </p:par>
                        <p:par>
                          <p:cTn id="8" fill="hold" nodeType="afterGroup">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342042"/>
                                        </p:tgtEl>
                                        <p:attrNameLst>
                                          <p:attrName>style.visibility</p:attrName>
                                        </p:attrNameLst>
                                      </p:cBhvr>
                                      <p:to>
                                        <p:strVal val="visible"/>
                                      </p:to>
                                    </p:set>
                                    <p:anim calcmode="lin" valueType="num">
                                      <p:cBhvr additive="base">
                                        <p:cTn id="11" dur="500" fill="hold"/>
                                        <p:tgtEl>
                                          <p:spTgt spid="342042"/>
                                        </p:tgtEl>
                                        <p:attrNameLst>
                                          <p:attrName>ppt_x</p:attrName>
                                        </p:attrNameLst>
                                      </p:cBhvr>
                                      <p:tavLst>
                                        <p:tav tm="0">
                                          <p:val>
                                            <p:strVal val="#ppt_x"/>
                                          </p:val>
                                        </p:tav>
                                        <p:tav tm="100000">
                                          <p:val>
                                            <p:strVal val="#ppt_x"/>
                                          </p:val>
                                        </p:tav>
                                      </p:tavLst>
                                    </p:anim>
                                    <p:anim calcmode="lin" valueType="num">
                                      <p:cBhvr additive="base">
                                        <p:cTn id="12" dur="500" fill="hold"/>
                                        <p:tgtEl>
                                          <p:spTgt spid="342042"/>
                                        </p:tgtEl>
                                        <p:attrNameLst>
                                          <p:attrName>ppt_y</p:attrName>
                                        </p:attrNameLst>
                                      </p:cBhvr>
                                      <p:tavLst>
                                        <p:tav tm="0">
                                          <p:val>
                                            <p:strVal val="1+#ppt_h/2"/>
                                          </p:val>
                                        </p:tav>
                                        <p:tav tm="100000">
                                          <p:val>
                                            <p:strVal val="#ppt_y"/>
                                          </p:val>
                                        </p:tav>
                                      </p:tavLst>
                                    </p:anim>
                                  </p:childTnLst>
                                </p:cTn>
                              </p:par>
                              <p:par>
                                <p:cTn id="13" presetID="8" presetClass="entr" presetSubtype="16" fill="hold" nodeType="withEffect">
                                  <p:stCondLst>
                                    <p:cond delay="0"/>
                                  </p:stCondLst>
                                  <p:childTnLst>
                                    <p:set>
                                      <p:cBhvr>
                                        <p:cTn id="14" dur="1" fill="hold">
                                          <p:stCondLst>
                                            <p:cond delay="0"/>
                                          </p:stCondLst>
                                        </p:cTn>
                                        <p:tgtEl>
                                          <p:spTgt spid="342043"/>
                                        </p:tgtEl>
                                        <p:attrNameLst>
                                          <p:attrName>style.visibility</p:attrName>
                                        </p:attrNameLst>
                                      </p:cBhvr>
                                      <p:to>
                                        <p:strVal val="visible"/>
                                      </p:to>
                                    </p:set>
                                    <p:animEffect transition="in" filter="diamond(in)">
                                      <p:cBhvr>
                                        <p:cTn id="15" dur="500"/>
                                        <p:tgtEl>
                                          <p:spTgt spid="342043"/>
                                        </p:tgtEl>
                                      </p:cBhvr>
                                    </p:animEffect>
                                  </p:childTnLst>
                                </p:cTn>
                              </p:par>
                            </p:childTnLst>
                          </p:cTn>
                        </p:par>
                        <p:par>
                          <p:cTn id="16" fill="hold" nodeType="afterGroup">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42044"/>
                                        </p:tgtEl>
                                        <p:attrNameLst>
                                          <p:attrName>style.visibility</p:attrName>
                                        </p:attrNameLst>
                                      </p:cBhvr>
                                      <p:to>
                                        <p:strVal val="visible"/>
                                      </p:to>
                                    </p:set>
                                    <p:animEffect transition="in" filter="blinds(horizontal)">
                                      <p:cBhvr>
                                        <p:cTn id="19" dur="1000"/>
                                        <p:tgtEl>
                                          <p:spTgt spid="342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41" grpId="0" animBg="1"/>
      <p:bldP spid="342042" grpId="0" animBg="1"/>
      <p:bldP spid="34204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Veri Yer Tutucusu 3">
            <a:extLst>
              <a:ext uri="{FF2B5EF4-FFF2-40B4-BE49-F238E27FC236}">
                <a16:creationId xmlns:a16="http://schemas.microsoft.com/office/drawing/2014/main" id="{4EF47558-0CCC-4933-A0BE-7E7F0BADE655}"/>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93BB55F-EC48-4DE2-A586-0F859318CAC2}" type="datetime4">
              <a:rPr lang="en-US" altLang="en-US" sz="1400" smtClean="0"/>
              <a:pPr>
                <a:spcBef>
                  <a:spcPct val="0"/>
                </a:spcBef>
                <a:buFontTx/>
                <a:buNone/>
              </a:pPr>
              <a:t>December 14, 2024</a:t>
            </a:fld>
            <a:endParaRPr lang="en-US" altLang="en-US" sz="1400"/>
          </a:p>
        </p:txBody>
      </p:sp>
      <p:sp>
        <p:nvSpPr>
          <p:cNvPr id="54275" name="Alt Bilgi Yer Tutucusu 4">
            <a:extLst>
              <a:ext uri="{FF2B5EF4-FFF2-40B4-BE49-F238E27FC236}">
                <a16:creationId xmlns:a16="http://schemas.microsoft.com/office/drawing/2014/main" id="{D7E46897-FED2-42E6-98C3-21ABBAA7464B}"/>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54276" name="Slayt Numarası Yer Tutucusu 5">
            <a:extLst>
              <a:ext uri="{FF2B5EF4-FFF2-40B4-BE49-F238E27FC236}">
                <a16:creationId xmlns:a16="http://schemas.microsoft.com/office/drawing/2014/main" id="{B5083A17-67BB-4148-8530-D1A53DB7AEA3}"/>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88E281B-D07C-4737-A4FA-787CE29493FC}" type="slidenum">
              <a:rPr lang="en-US" altLang="en-US" sz="1400" smtClean="0"/>
              <a:pPr>
                <a:spcBef>
                  <a:spcPct val="0"/>
                </a:spcBef>
                <a:buFontTx/>
                <a:buNone/>
              </a:pPr>
              <a:t>49</a:t>
            </a:fld>
            <a:endParaRPr lang="en-US" altLang="en-US" sz="1400"/>
          </a:p>
        </p:txBody>
      </p:sp>
      <p:sp>
        <p:nvSpPr>
          <p:cNvPr id="54277" name="Rectangle 2">
            <a:extLst>
              <a:ext uri="{FF2B5EF4-FFF2-40B4-BE49-F238E27FC236}">
                <a16:creationId xmlns:a16="http://schemas.microsoft.com/office/drawing/2014/main" id="{7D7376CA-5D58-4F28-BD32-1426D98EFF1E}"/>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54278" name="Oval 3">
            <a:extLst>
              <a:ext uri="{FF2B5EF4-FFF2-40B4-BE49-F238E27FC236}">
                <a16:creationId xmlns:a16="http://schemas.microsoft.com/office/drawing/2014/main" id="{EDCDE51C-F861-4129-ACA9-82F4C823707A}"/>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4279" name="Oval 4">
            <a:extLst>
              <a:ext uri="{FF2B5EF4-FFF2-40B4-BE49-F238E27FC236}">
                <a16:creationId xmlns:a16="http://schemas.microsoft.com/office/drawing/2014/main" id="{AA448857-5BF9-414B-8267-0CBBF0735618}"/>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4280" name="Rectangle 5">
            <a:extLst>
              <a:ext uri="{FF2B5EF4-FFF2-40B4-BE49-F238E27FC236}">
                <a16:creationId xmlns:a16="http://schemas.microsoft.com/office/drawing/2014/main" id="{3743FE30-AE2E-4B6A-BF4B-FDC51285FBDE}"/>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54281" name="AutoShape 6">
            <a:extLst>
              <a:ext uri="{FF2B5EF4-FFF2-40B4-BE49-F238E27FC236}">
                <a16:creationId xmlns:a16="http://schemas.microsoft.com/office/drawing/2014/main" id="{F42EC640-406F-423E-BE1D-AAED69BD77C3}"/>
              </a:ext>
            </a:extLst>
          </p:cNvPr>
          <p:cNvCxnSpPr>
            <a:cxnSpLocks noChangeShapeType="1"/>
            <a:stCxn id="54291" idx="3"/>
            <a:endCxn id="54290"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282" name="Oval 7">
            <a:extLst>
              <a:ext uri="{FF2B5EF4-FFF2-40B4-BE49-F238E27FC236}">
                <a16:creationId xmlns:a16="http://schemas.microsoft.com/office/drawing/2014/main" id="{B625801B-489A-4263-AE16-370998AD136F}"/>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4283" name="Oval 8">
            <a:extLst>
              <a:ext uri="{FF2B5EF4-FFF2-40B4-BE49-F238E27FC236}">
                <a16:creationId xmlns:a16="http://schemas.microsoft.com/office/drawing/2014/main" id="{9B50DDE5-1B30-4230-BB1E-A5E4DAD2B773}"/>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54284" name="AutoShape 9">
            <a:extLst>
              <a:ext uri="{FF2B5EF4-FFF2-40B4-BE49-F238E27FC236}">
                <a16:creationId xmlns:a16="http://schemas.microsoft.com/office/drawing/2014/main" id="{2146A447-DB13-4EB1-A618-13C9A181CCE0}"/>
              </a:ext>
            </a:extLst>
          </p:cNvPr>
          <p:cNvCxnSpPr>
            <a:cxnSpLocks noChangeShapeType="1"/>
            <a:stCxn id="54290" idx="3"/>
            <a:endCxn id="54278"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285" name="Oval 10">
            <a:extLst>
              <a:ext uri="{FF2B5EF4-FFF2-40B4-BE49-F238E27FC236}">
                <a16:creationId xmlns:a16="http://schemas.microsoft.com/office/drawing/2014/main" id="{CB672399-13CF-47E6-8388-63CC5ED3CA4E}"/>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54286" name="Oval 11">
            <a:extLst>
              <a:ext uri="{FF2B5EF4-FFF2-40B4-BE49-F238E27FC236}">
                <a16:creationId xmlns:a16="http://schemas.microsoft.com/office/drawing/2014/main" id="{7CEADF95-E6D2-4C73-AF45-C7DAFCBF4A07}"/>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54287" name="AutoShape 12">
            <a:extLst>
              <a:ext uri="{FF2B5EF4-FFF2-40B4-BE49-F238E27FC236}">
                <a16:creationId xmlns:a16="http://schemas.microsoft.com/office/drawing/2014/main" id="{182FD718-95E5-4870-9375-B8DEF3026C02}"/>
              </a:ext>
            </a:extLst>
          </p:cNvPr>
          <p:cNvCxnSpPr>
            <a:cxnSpLocks noChangeShapeType="1"/>
            <a:stCxn id="54290" idx="5"/>
            <a:endCxn id="54286"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288" name="AutoShape 13">
            <a:extLst>
              <a:ext uri="{FF2B5EF4-FFF2-40B4-BE49-F238E27FC236}">
                <a16:creationId xmlns:a16="http://schemas.microsoft.com/office/drawing/2014/main" id="{A2F97F87-AE53-428F-B5B8-9FB24B41D34B}"/>
              </a:ext>
            </a:extLst>
          </p:cNvPr>
          <p:cNvCxnSpPr>
            <a:cxnSpLocks noChangeShapeType="1"/>
            <a:stCxn id="54291" idx="5"/>
            <a:endCxn id="54294"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289" name="Oval 14">
            <a:extLst>
              <a:ext uri="{FF2B5EF4-FFF2-40B4-BE49-F238E27FC236}">
                <a16:creationId xmlns:a16="http://schemas.microsoft.com/office/drawing/2014/main" id="{84CC46A8-9B8C-458E-A0FB-F60DA32886B8}"/>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4290" name="Oval 15">
            <a:extLst>
              <a:ext uri="{FF2B5EF4-FFF2-40B4-BE49-F238E27FC236}">
                <a16:creationId xmlns:a16="http://schemas.microsoft.com/office/drawing/2014/main" id="{4503C211-9FAA-4A03-B819-B2BF3E87BC81}"/>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4291" name="Oval 16">
            <a:extLst>
              <a:ext uri="{FF2B5EF4-FFF2-40B4-BE49-F238E27FC236}">
                <a16:creationId xmlns:a16="http://schemas.microsoft.com/office/drawing/2014/main" id="{786E3868-DEA1-4140-92A3-73A24E649FCC}"/>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4292" name="Oval 17">
            <a:extLst>
              <a:ext uri="{FF2B5EF4-FFF2-40B4-BE49-F238E27FC236}">
                <a16:creationId xmlns:a16="http://schemas.microsoft.com/office/drawing/2014/main" id="{FD59EAF0-B1B4-4FA7-B471-DAA41960D07D}"/>
              </a:ext>
            </a:extLst>
          </p:cNvPr>
          <p:cNvSpPr>
            <a:spLocks noChangeArrowheads="1"/>
          </p:cNvSpPr>
          <p:nvPr/>
        </p:nvSpPr>
        <p:spPr bwMode="auto">
          <a:xfrm>
            <a:off x="1690688" y="1482725"/>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54293" name="AutoShape 18">
            <a:extLst>
              <a:ext uri="{FF2B5EF4-FFF2-40B4-BE49-F238E27FC236}">
                <a16:creationId xmlns:a16="http://schemas.microsoft.com/office/drawing/2014/main" id="{DD11D27D-D31C-4F1F-9EC8-2450FEB8703C}"/>
              </a:ext>
            </a:extLst>
          </p:cNvPr>
          <p:cNvCxnSpPr>
            <a:cxnSpLocks noChangeShapeType="1"/>
            <a:stCxn id="54295" idx="7"/>
            <a:endCxn id="54294"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294" name="Oval 19">
            <a:extLst>
              <a:ext uri="{FF2B5EF4-FFF2-40B4-BE49-F238E27FC236}">
                <a16:creationId xmlns:a16="http://schemas.microsoft.com/office/drawing/2014/main" id="{CD44E033-3537-474C-89CC-3BBB351275A9}"/>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54295" name="Oval 20">
            <a:extLst>
              <a:ext uri="{FF2B5EF4-FFF2-40B4-BE49-F238E27FC236}">
                <a16:creationId xmlns:a16="http://schemas.microsoft.com/office/drawing/2014/main" id="{3820F8C2-E44D-4ABC-AE0B-5B41B0291024}"/>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54296" name="Oval 21">
            <a:extLst>
              <a:ext uri="{FF2B5EF4-FFF2-40B4-BE49-F238E27FC236}">
                <a16:creationId xmlns:a16="http://schemas.microsoft.com/office/drawing/2014/main" id="{11BD6F74-45E9-495A-AC14-28764EE3E215}"/>
              </a:ext>
            </a:extLst>
          </p:cNvPr>
          <p:cNvSpPr>
            <a:spLocks noChangeArrowheads="1"/>
          </p:cNvSpPr>
          <p:nvPr/>
        </p:nvSpPr>
        <p:spPr bwMode="auto">
          <a:xfrm>
            <a:off x="19780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54297" name="Oval 22">
            <a:extLst>
              <a:ext uri="{FF2B5EF4-FFF2-40B4-BE49-F238E27FC236}">
                <a16:creationId xmlns:a16="http://schemas.microsoft.com/office/drawing/2014/main" id="{EE344AA7-BAA8-4CE5-B3DE-89EE25B6EE7B}"/>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54298" name="AutoShape 23">
            <a:extLst>
              <a:ext uri="{FF2B5EF4-FFF2-40B4-BE49-F238E27FC236}">
                <a16:creationId xmlns:a16="http://schemas.microsoft.com/office/drawing/2014/main" id="{F185D39B-F832-48FE-A0AC-6F7FDD701872}"/>
              </a:ext>
            </a:extLst>
          </p:cNvPr>
          <p:cNvCxnSpPr>
            <a:cxnSpLocks noChangeShapeType="1"/>
            <a:stCxn id="54294" idx="5"/>
            <a:endCxn id="54297"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299" name="Oval 24">
            <a:extLst>
              <a:ext uri="{FF2B5EF4-FFF2-40B4-BE49-F238E27FC236}">
                <a16:creationId xmlns:a16="http://schemas.microsoft.com/office/drawing/2014/main" id="{18C92BCA-6439-416D-BE01-BA7288CA41D8}"/>
              </a:ext>
            </a:extLst>
          </p:cNvPr>
          <p:cNvSpPr>
            <a:spLocks noChangeArrowheads="1"/>
          </p:cNvSpPr>
          <p:nvPr/>
        </p:nvSpPr>
        <p:spPr bwMode="auto">
          <a:xfrm>
            <a:off x="2266950"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54300" name="Oval 25">
            <a:extLst>
              <a:ext uri="{FF2B5EF4-FFF2-40B4-BE49-F238E27FC236}">
                <a16:creationId xmlns:a16="http://schemas.microsoft.com/office/drawing/2014/main" id="{8FCCFACC-7DD9-4695-92F2-3C59EEEBE5B3}"/>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54301" name="AutoShape 26">
            <a:extLst>
              <a:ext uri="{FF2B5EF4-FFF2-40B4-BE49-F238E27FC236}">
                <a16:creationId xmlns:a16="http://schemas.microsoft.com/office/drawing/2014/main" id="{C9D2B4C9-59E7-4213-BADB-760552B461A5}"/>
              </a:ext>
            </a:extLst>
          </p:cNvPr>
          <p:cNvCxnSpPr>
            <a:cxnSpLocks noChangeShapeType="1"/>
            <a:stCxn id="54278" idx="3"/>
            <a:endCxn id="54300"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3068" name="Oval 28">
            <a:extLst>
              <a:ext uri="{FF2B5EF4-FFF2-40B4-BE49-F238E27FC236}">
                <a16:creationId xmlns:a16="http://schemas.microsoft.com/office/drawing/2014/main" id="{5DE98A61-A1A6-4BBC-88D8-058DBC69BFD1}"/>
              </a:ext>
            </a:extLst>
          </p:cNvPr>
          <p:cNvSpPr>
            <a:spLocks noChangeArrowheads="1"/>
          </p:cNvSpPr>
          <p:nvPr/>
        </p:nvSpPr>
        <p:spPr bwMode="auto">
          <a:xfrm>
            <a:off x="2554288" y="1484313"/>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343069" name="Oval 29">
            <a:extLst>
              <a:ext uri="{FF2B5EF4-FFF2-40B4-BE49-F238E27FC236}">
                <a16:creationId xmlns:a16="http://schemas.microsoft.com/office/drawing/2014/main" id="{4A84C202-38E1-452D-BD1D-E400DA2B19AD}"/>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343070" name="AutoShape 30">
            <a:extLst>
              <a:ext uri="{FF2B5EF4-FFF2-40B4-BE49-F238E27FC236}">
                <a16:creationId xmlns:a16="http://schemas.microsoft.com/office/drawing/2014/main" id="{B37E2F15-E66B-4C0B-AC1A-079EC03569A8}"/>
              </a:ext>
            </a:extLst>
          </p:cNvPr>
          <p:cNvCxnSpPr>
            <a:cxnSpLocks noChangeShapeType="1"/>
            <a:stCxn id="54278" idx="5"/>
            <a:endCxn id="343069" idx="1"/>
          </p:cNvCxnSpPr>
          <p:nvPr/>
        </p:nvCxnSpPr>
        <p:spPr bwMode="auto">
          <a:xfrm>
            <a:off x="1503363" y="3844925"/>
            <a:ext cx="338137" cy="51593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3071" name="Text Box 31">
            <a:extLst>
              <a:ext uri="{FF2B5EF4-FFF2-40B4-BE49-F238E27FC236}">
                <a16:creationId xmlns:a16="http://schemas.microsoft.com/office/drawing/2014/main" id="{A4FF8B7D-DD03-4BB4-BA20-FBD9C4DF0BA8}"/>
              </a:ext>
            </a:extLst>
          </p:cNvPr>
          <p:cNvSpPr txBox="1">
            <a:spLocks noChangeArrowheads="1"/>
          </p:cNvSpPr>
          <p:nvPr/>
        </p:nvSpPr>
        <p:spPr bwMode="auto">
          <a:xfrm>
            <a:off x="1666875" y="4741863"/>
            <a:ext cx="5191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400"/>
              <a:t>OK!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3068"/>
                                        </p:tgtEl>
                                        <p:attrNameLst>
                                          <p:attrName>style.visibility</p:attrName>
                                        </p:attrNameLst>
                                      </p:cBhvr>
                                      <p:to>
                                        <p:strVal val="visible"/>
                                      </p:to>
                                    </p:set>
                                    <p:animEffect transition="in" filter="fade">
                                      <p:cBhvr>
                                        <p:cTn id="7" dur="1000"/>
                                        <p:tgtEl>
                                          <p:spTgt spid="343068"/>
                                        </p:tgtEl>
                                      </p:cBhvr>
                                    </p:animEffect>
                                  </p:childTnLst>
                                </p:cTn>
                              </p:par>
                            </p:childTnLst>
                          </p:cTn>
                        </p:par>
                        <p:par>
                          <p:cTn id="8" fill="hold" nodeType="afterGroup">
                            <p:stCondLst>
                              <p:cond delay="1000"/>
                            </p:stCondLst>
                            <p:childTnLst>
                              <p:par>
                                <p:cTn id="9" presetID="8" presetClass="entr" presetSubtype="16" fill="hold" nodeType="afterEffect">
                                  <p:stCondLst>
                                    <p:cond delay="0"/>
                                  </p:stCondLst>
                                  <p:childTnLst>
                                    <p:set>
                                      <p:cBhvr>
                                        <p:cTn id="10" dur="1" fill="hold">
                                          <p:stCondLst>
                                            <p:cond delay="0"/>
                                          </p:stCondLst>
                                        </p:cTn>
                                        <p:tgtEl>
                                          <p:spTgt spid="343070"/>
                                        </p:tgtEl>
                                        <p:attrNameLst>
                                          <p:attrName>style.visibility</p:attrName>
                                        </p:attrNameLst>
                                      </p:cBhvr>
                                      <p:to>
                                        <p:strVal val="visible"/>
                                      </p:to>
                                    </p:set>
                                    <p:animEffect transition="in" filter="diamond(in)">
                                      <p:cBhvr>
                                        <p:cTn id="11" dur="500"/>
                                        <p:tgtEl>
                                          <p:spTgt spid="343070"/>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43069"/>
                                        </p:tgtEl>
                                        <p:attrNameLst>
                                          <p:attrName>style.visibility</p:attrName>
                                        </p:attrNameLst>
                                      </p:cBhvr>
                                      <p:to>
                                        <p:strVal val="visible"/>
                                      </p:to>
                                    </p:set>
                                    <p:anim calcmode="lin" valueType="num">
                                      <p:cBhvr additive="base">
                                        <p:cTn id="14" dur="500" fill="hold"/>
                                        <p:tgtEl>
                                          <p:spTgt spid="343069"/>
                                        </p:tgtEl>
                                        <p:attrNameLst>
                                          <p:attrName>ppt_x</p:attrName>
                                        </p:attrNameLst>
                                      </p:cBhvr>
                                      <p:tavLst>
                                        <p:tav tm="0">
                                          <p:val>
                                            <p:strVal val="#ppt_x"/>
                                          </p:val>
                                        </p:tav>
                                        <p:tav tm="100000">
                                          <p:val>
                                            <p:strVal val="#ppt_x"/>
                                          </p:val>
                                        </p:tav>
                                      </p:tavLst>
                                    </p:anim>
                                    <p:anim calcmode="lin" valueType="num">
                                      <p:cBhvr additive="base">
                                        <p:cTn id="15" dur="500" fill="hold"/>
                                        <p:tgtEl>
                                          <p:spTgt spid="343069"/>
                                        </p:tgtEl>
                                        <p:attrNameLst>
                                          <p:attrName>ppt_y</p:attrName>
                                        </p:attrNameLst>
                                      </p:cBhvr>
                                      <p:tavLst>
                                        <p:tav tm="0">
                                          <p:val>
                                            <p:strVal val="1+#ppt_h/2"/>
                                          </p:val>
                                        </p:tav>
                                        <p:tav tm="100000">
                                          <p:val>
                                            <p:strVal val="#ppt_y"/>
                                          </p:val>
                                        </p:tav>
                                      </p:tavLst>
                                    </p:anim>
                                  </p:childTnLst>
                                </p:cTn>
                              </p:par>
                            </p:childTnLst>
                          </p:cTn>
                        </p:par>
                        <p:par>
                          <p:cTn id="16" fill="hold" nodeType="afterGroup">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43071"/>
                                        </p:tgtEl>
                                        <p:attrNameLst>
                                          <p:attrName>style.visibility</p:attrName>
                                        </p:attrNameLst>
                                      </p:cBhvr>
                                      <p:to>
                                        <p:strVal val="visible"/>
                                      </p:to>
                                    </p:set>
                                    <p:animEffect transition="in" filter="blinds(horizontal)">
                                      <p:cBhvr>
                                        <p:cTn id="19" dur="500"/>
                                        <p:tgtEl>
                                          <p:spTgt spid="3430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68" grpId="0" animBg="1"/>
      <p:bldP spid="343069" grpId="0" animBg="1" autoUpdateAnimBg="0"/>
      <p:bldP spid="34307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Veri Yer Tutucusu 3">
            <a:extLst>
              <a:ext uri="{FF2B5EF4-FFF2-40B4-BE49-F238E27FC236}">
                <a16:creationId xmlns:a16="http://schemas.microsoft.com/office/drawing/2014/main" id="{444A5A1E-DF2B-4CDB-BA34-F08BC40ED579}"/>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006984E-C5FB-45D3-A060-00E808DD574F}" type="datetime4">
              <a:rPr lang="en-US" altLang="en-US" sz="1400" smtClean="0"/>
              <a:pPr>
                <a:spcBef>
                  <a:spcPct val="0"/>
                </a:spcBef>
                <a:buFontTx/>
                <a:buNone/>
              </a:pPr>
              <a:t>December 14, 2024</a:t>
            </a:fld>
            <a:endParaRPr lang="en-US" altLang="en-US" sz="1400"/>
          </a:p>
        </p:txBody>
      </p:sp>
      <p:sp>
        <p:nvSpPr>
          <p:cNvPr id="9219" name="Alt Bilgi Yer Tutucusu 4">
            <a:extLst>
              <a:ext uri="{FF2B5EF4-FFF2-40B4-BE49-F238E27FC236}">
                <a16:creationId xmlns:a16="http://schemas.microsoft.com/office/drawing/2014/main" id="{C7EFA5EB-0FED-4BD8-8689-FCCE70BCB50A}"/>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9220" name="Slayt Numarası Yer Tutucusu 5">
            <a:extLst>
              <a:ext uri="{FF2B5EF4-FFF2-40B4-BE49-F238E27FC236}">
                <a16:creationId xmlns:a16="http://schemas.microsoft.com/office/drawing/2014/main" id="{4CDDB36B-8C3E-4C7C-9D5D-56BCC5326702}"/>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80C0644-A43A-4E7C-AC0C-BDF03FDD89E5}" type="slidenum">
              <a:rPr lang="en-US" altLang="en-US" sz="1400" smtClean="0"/>
              <a:pPr>
                <a:spcBef>
                  <a:spcPct val="0"/>
                </a:spcBef>
                <a:buFontTx/>
                <a:buNone/>
              </a:pPr>
              <a:t>5</a:t>
            </a:fld>
            <a:endParaRPr lang="en-US" altLang="en-US" sz="1400"/>
          </a:p>
        </p:txBody>
      </p:sp>
      <p:sp>
        <p:nvSpPr>
          <p:cNvPr id="9221" name="Rectangle 2">
            <a:extLst>
              <a:ext uri="{FF2B5EF4-FFF2-40B4-BE49-F238E27FC236}">
                <a16:creationId xmlns:a16="http://schemas.microsoft.com/office/drawing/2014/main" id="{C9937444-7275-492A-9A27-4FF3EDE4FD9E}"/>
              </a:ext>
            </a:extLst>
          </p:cNvPr>
          <p:cNvSpPr>
            <a:spLocks noGrp="1" noChangeArrowheads="1"/>
          </p:cNvSpPr>
          <p:nvPr>
            <p:ph type="title"/>
          </p:nvPr>
        </p:nvSpPr>
        <p:spPr/>
        <p:txBody>
          <a:bodyPr/>
          <a:lstStyle/>
          <a:p>
            <a:pPr eaLnBrk="1" hangingPunct="1"/>
            <a:r>
              <a:rPr lang="tr-TR" altLang="en-US"/>
              <a:t>Keys in Heaps</a:t>
            </a:r>
          </a:p>
        </p:txBody>
      </p:sp>
      <p:sp>
        <p:nvSpPr>
          <p:cNvPr id="9222" name="Rectangle 3">
            <a:extLst>
              <a:ext uri="{FF2B5EF4-FFF2-40B4-BE49-F238E27FC236}">
                <a16:creationId xmlns:a16="http://schemas.microsoft.com/office/drawing/2014/main" id="{8D9D81BA-6D90-416F-B6B4-3F99A1198EFB}"/>
              </a:ext>
            </a:extLst>
          </p:cNvPr>
          <p:cNvSpPr>
            <a:spLocks noGrp="1" noChangeArrowheads="1"/>
          </p:cNvSpPr>
          <p:nvPr>
            <p:ph type="body" idx="1"/>
          </p:nvPr>
        </p:nvSpPr>
        <p:spPr/>
        <p:txBody>
          <a:bodyPr/>
          <a:lstStyle/>
          <a:p>
            <a:pPr eaLnBrk="1" hangingPunct="1"/>
            <a:r>
              <a:rPr lang="tr-TR" altLang="en-US"/>
              <a:t>In the scope of this class (CSE 225), </a:t>
            </a:r>
          </a:p>
          <a:p>
            <a:pPr lvl="1" eaLnBrk="1" hangingPunct="1"/>
            <a:r>
              <a:rPr lang="tr-TR" altLang="en-US"/>
              <a:t>a</a:t>
            </a:r>
            <a:r>
              <a:rPr lang="en-US" altLang="en-US"/>
              <a:t> </a:t>
            </a:r>
            <a:r>
              <a:rPr lang="tr-TR" altLang="en-US" i="1">
                <a:solidFill>
                  <a:srgbClr val="FD2413"/>
                </a:solidFill>
              </a:rPr>
              <a:t>key</a:t>
            </a:r>
            <a:r>
              <a:rPr lang="tr-TR" altLang="en-US"/>
              <a:t> in a heap is the </a:t>
            </a:r>
            <a:r>
              <a:rPr lang="tr-TR" altLang="en-US">
                <a:solidFill>
                  <a:srgbClr val="FD2413"/>
                </a:solidFill>
              </a:rPr>
              <a:t>priority</a:t>
            </a:r>
            <a:r>
              <a:rPr lang="en-US" altLang="en-US">
                <a:solidFill>
                  <a:srgbClr val="FD2413"/>
                </a:solidFill>
              </a:rPr>
              <a:t> </a:t>
            </a:r>
            <a:r>
              <a:rPr lang="tr-TR" altLang="en-US">
                <a:solidFill>
                  <a:srgbClr val="FD2413"/>
                </a:solidFill>
              </a:rPr>
              <a:t>value of the corresponding node</a:t>
            </a:r>
            <a:r>
              <a:rPr lang="tr-TR" altLang="en-US"/>
              <a:t> which determines the position of its node in the heap;</a:t>
            </a:r>
          </a:p>
          <a:p>
            <a:pPr lvl="1" eaLnBrk="1" hangingPunct="1"/>
            <a:r>
              <a:rPr lang="tr-TR" altLang="en-US"/>
              <a:t>i.e., </a:t>
            </a:r>
            <a:r>
              <a:rPr lang="tr-TR" altLang="en-US">
                <a:solidFill>
                  <a:srgbClr val="FD2413"/>
                </a:solidFill>
              </a:rPr>
              <a:t>in a </a:t>
            </a:r>
            <a:r>
              <a:rPr lang="tr-TR" altLang="en-US" b="1" i="1">
                <a:solidFill>
                  <a:srgbClr val="FD2413"/>
                </a:solidFill>
              </a:rPr>
              <a:t>min-heap</a:t>
            </a:r>
            <a:r>
              <a:rPr lang="tr-TR" altLang="en-US"/>
              <a:t> the node with the </a:t>
            </a:r>
            <a:r>
              <a:rPr lang="tr-TR" altLang="en-US">
                <a:solidFill>
                  <a:srgbClr val="FD2413"/>
                </a:solidFill>
              </a:rPr>
              <a:t>minimum key</a:t>
            </a:r>
            <a:r>
              <a:rPr lang="tr-TR" altLang="en-US"/>
              <a:t> is the node with the </a:t>
            </a:r>
            <a:r>
              <a:rPr lang="tr-TR" altLang="en-US">
                <a:solidFill>
                  <a:srgbClr val="FD2413"/>
                </a:solidFill>
              </a:rPr>
              <a:t>highest priority</a:t>
            </a:r>
            <a:r>
              <a:rPr lang="tr-TR" altLang="en-US"/>
              <a:t>, hence it is the </a:t>
            </a:r>
            <a:r>
              <a:rPr lang="tr-TR" altLang="en-US">
                <a:solidFill>
                  <a:srgbClr val="FD2413"/>
                </a:solidFill>
              </a:rPr>
              <a:t>root</a:t>
            </a:r>
            <a:r>
              <a:rPr lang="tr-TR" altLang="en-US"/>
              <a:t>. </a:t>
            </a:r>
            <a:endParaRPr lang="tr-TR" altLang="en-US" i="1">
              <a:solidFill>
                <a:srgbClr val="FF0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Veri Yer Tutucusu 3">
            <a:extLst>
              <a:ext uri="{FF2B5EF4-FFF2-40B4-BE49-F238E27FC236}">
                <a16:creationId xmlns:a16="http://schemas.microsoft.com/office/drawing/2014/main" id="{C58AA5F0-A3BB-4DD6-842B-6E78180B206A}"/>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2712393-FD7B-4CAD-A940-699C67419036}" type="datetime4">
              <a:rPr lang="en-US" altLang="en-US" sz="1400" smtClean="0"/>
              <a:pPr>
                <a:spcBef>
                  <a:spcPct val="0"/>
                </a:spcBef>
                <a:buFontTx/>
                <a:buNone/>
              </a:pPr>
              <a:t>December 14, 2024</a:t>
            </a:fld>
            <a:endParaRPr lang="en-US" altLang="en-US" sz="1400"/>
          </a:p>
        </p:txBody>
      </p:sp>
      <p:sp>
        <p:nvSpPr>
          <p:cNvPr id="55299" name="Alt Bilgi Yer Tutucusu 4">
            <a:extLst>
              <a:ext uri="{FF2B5EF4-FFF2-40B4-BE49-F238E27FC236}">
                <a16:creationId xmlns:a16="http://schemas.microsoft.com/office/drawing/2014/main" id="{98E5E045-732C-4316-82AF-15D456835C70}"/>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55300" name="Slayt Numarası Yer Tutucusu 5">
            <a:extLst>
              <a:ext uri="{FF2B5EF4-FFF2-40B4-BE49-F238E27FC236}">
                <a16:creationId xmlns:a16="http://schemas.microsoft.com/office/drawing/2014/main" id="{16EBE7BB-B5E7-4DFF-B1F9-F60F3838E5B4}"/>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262A75A-F7F2-4078-99CC-8EC93D15DD09}" type="slidenum">
              <a:rPr lang="en-US" altLang="en-US" sz="1400" smtClean="0"/>
              <a:pPr>
                <a:spcBef>
                  <a:spcPct val="0"/>
                </a:spcBef>
                <a:buFontTx/>
                <a:buNone/>
              </a:pPr>
              <a:t>50</a:t>
            </a:fld>
            <a:endParaRPr lang="en-US" altLang="en-US" sz="1400"/>
          </a:p>
        </p:txBody>
      </p:sp>
      <p:sp>
        <p:nvSpPr>
          <p:cNvPr id="55301" name="Rectangle 2">
            <a:extLst>
              <a:ext uri="{FF2B5EF4-FFF2-40B4-BE49-F238E27FC236}">
                <a16:creationId xmlns:a16="http://schemas.microsoft.com/office/drawing/2014/main" id="{F6AB6EB8-F6A8-43B1-A004-968680967D7F}"/>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55302" name="Oval 3">
            <a:extLst>
              <a:ext uri="{FF2B5EF4-FFF2-40B4-BE49-F238E27FC236}">
                <a16:creationId xmlns:a16="http://schemas.microsoft.com/office/drawing/2014/main" id="{2DA3A97A-4FB2-4B01-B22C-185D41809F87}"/>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5303" name="Oval 4">
            <a:extLst>
              <a:ext uri="{FF2B5EF4-FFF2-40B4-BE49-F238E27FC236}">
                <a16:creationId xmlns:a16="http://schemas.microsoft.com/office/drawing/2014/main" id="{FD7086F0-75D2-4EAC-9FCF-4451917CCB3C}"/>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5304" name="Rectangle 5">
            <a:extLst>
              <a:ext uri="{FF2B5EF4-FFF2-40B4-BE49-F238E27FC236}">
                <a16:creationId xmlns:a16="http://schemas.microsoft.com/office/drawing/2014/main" id="{F2A9882B-C70C-4959-9CA6-8428E5A016BD}"/>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55305" name="AutoShape 6">
            <a:extLst>
              <a:ext uri="{FF2B5EF4-FFF2-40B4-BE49-F238E27FC236}">
                <a16:creationId xmlns:a16="http://schemas.microsoft.com/office/drawing/2014/main" id="{A87582D9-97CD-4B18-9E91-5E6A7B504F31}"/>
              </a:ext>
            </a:extLst>
          </p:cNvPr>
          <p:cNvCxnSpPr>
            <a:cxnSpLocks noChangeShapeType="1"/>
            <a:stCxn id="55315" idx="3"/>
            <a:endCxn id="55314"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306" name="Oval 7">
            <a:extLst>
              <a:ext uri="{FF2B5EF4-FFF2-40B4-BE49-F238E27FC236}">
                <a16:creationId xmlns:a16="http://schemas.microsoft.com/office/drawing/2014/main" id="{B38EB9DB-1009-4F3A-B2A9-96635AD2CE97}"/>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5307" name="Oval 8">
            <a:extLst>
              <a:ext uri="{FF2B5EF4-FFF2-40B4-BE49-F238E27FC236}">
                <a16:creationId xmlns:a16="http://schemas.microsoft.com/office/drawing/2014/main" id="{1FA57835-2747-4C89-86AB-42587D758D1B}"/>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55308" name="AutoShape 9">
            <a:extLst>
              <a:ext uri="{FF2B5EF4-FFF2-40B4-BE49-F238E27FC236}">
                <a16:creationId xmlns:a16="http://schemas.microsoft.com/office/drawing/2014/main" id="{21A0EAAD-8DEF-4DDE-8620-1C20291874DF}"/>
              </a:ext>
            </a:extLst>
          </p:cNvPr>
          <p:cNvCxnSpPr>
            <a:cxnSpLocks noChangeShapeType="1"/>
            <a:stCxn id="55314" idx="3"/>
            <a:endCxn id="55302"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309" name="Oval 10">
            <a:extLst>
              <a:ext uri="{FF2B5EF4-FFF2-40B4-BE49-F238E27FC236}">
                <a16:creationId xmlns:a16="http://schemas.microsoft.com/office/drawing/2014/main" id="{8D9FBC70-737E-47F0-A39F-CEB5ABA9E6F4}"/>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55310" name="Oval 11">
            <a:extLst>
              <a:ext uri="{FF2B5EF4-FFF2-40B4-BE49-F238E27FC236}">
                <a16:creationId xmlns:a16="http://schemas.microsoft.com/office/drawing/2014/main" id="{CE88EF78-5892-436D-86EC-E8CE9971B2BB}"/>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55311" name="AutoShape 12">
            <a:extLst>
              <a:ext uri="{FF2B5EF4-FFF2-40B4-BE49-F238E27FC236}">
                <a16:creationId xmlns:a16="http://schemas.microsoft.com/office/drawing/2014/main" id="{EACEB717-BC4E-4581-BB23-9945B774C223}"/>
              </a:ext>
            </a:extLst>
          </p:cNvPr>
          <p:cNvCxnSpPr>
            <a:cxnSpLocks noChangeShapeType="1"/>
            <a:stCxn id="55314" idx="5"/>
            <a:endCxn id="55310"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312" name="AutoShape 13">
            <a:extLst>
              <a:ext uri="{FF2B5EF4-FFF2-40B4-BE49-F238E27FC236}">
                <a16:creationId xmlns:a16="http://schemas.microsoft.com/office/drawing/2014/main" id="{7F0F5615-F3F9-470F-83E1-EA6C3238351A}"/>
              </a:ext>
            </a:extLst>
          </p:cNvPr>
          <p:cNvCxnSpPr>
            <a:cxnSpLocks noChangeShapeType="1"/>
            <a:stCxn id="55315" idx="5"/>
            <a:endCxn id="55318"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313" name="Oval 14">
            <a:extLst>
              <a:ext uri="{FF2B5EF4-FFF2-40B4-BE49-F238E27FC236}">
                <a16:creationId xmlns:a16="http://schemas.microsoft.com/office/drawing/2014/main" id="{EC432218-85CD-47B6-9925-504954EAAFE6}"/>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5314" name="Oval 15">
            <a:extLst>
              <a:ext uri="{FF2B5EF4-FFF2-40B4-BE49-F238E27FC236}">
                <a16:creationId xmlns:a16="http://schemas.microsoft.com/office/drawing/2014/main" id="{EB224542-120E-4FA3-914A-0BB9C3A8EE0F}"/>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5315" name="Oval 16">
            <a:extLst>
              <a:ext uri="{FF2B5EF4-FFF2-40B4-BE49-F238E27FC236}">
                <a16:creationId xmlns:a16="http://schemas.microsoft.com/office/drawing/2014/main" id="{E3BD209A-CDCF-4867-8278-4B66C63A49A1}"/>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5316" name="Oval 17">
            <a:extLst>
              <a:ext uri="{FF2B5EF4-FFF2-40B4-BE49-F238E27FC236}">
                <a16:creationId xmlns:a16="http://schemas.microsoft.com/office/drawing/2014/main" id="{970F4EE4-E95D-47F5-BA28-BD171A3221EC}"/>
              </a:ext>
            </a:extLst>
          </p:cNvPr>
          <p:cNvSpPr>
            <a:spLocks noChangeArrowheads="1"/>
          </p:cNvSpPr>
          <p:nvPr/>
        </p:nvSpPr>
        <p:spPr bwMode="auto">
          <a:xfrm>
            <a:off x="1690688" y="1482725"/>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55317" name="AutoShape 18">
            <a:extLst>
              <a:ext uri="{FF2B5EF4-FFF2-40B4-BE49-F238E27FC236}">
                <a16:creationId xmlns:a16="http://schemas.microsoft.com/office/drawing/2014/main" id="{6CE4AB13-BB3C-4EA5-A674-9EC940DF1640}"/>
              </a:ext>
            </a:extLst>
          </p:cNvPr>
          <p:cNvCxnSpPr>
            <a:cxnSpLocks noChangeShapeType="1"/>
            <a:stCxn id="55319" idx="7"/>
            <a:endCxn id="55318"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318" name="Oval 19">
            <a:extLst>
              <a:ext uri="{FF2B5EF4-FFF2-40B4-BE49-F238E27FC236}">
                <a16:creationId xmlns:a16="http://schemas.microsoft.com/office/drawing/2014/main" id="{8A151256-15EA-43BF-9EF5-D5D35E2FDD4D}"/>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55319" name="Oval 20">
            <a:extLst>
              <a:ext uri="{FF2B5EF4-FFF2-40B4-BE49-F238E27FC236}">
                <a16:creationId xmlns:a16="http://schemas.microsoft.com/office/drawing/2014/main" id="{944913B6-BF33-4601-B39A-82006DC25A1A}"/>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55320" name="Oval 21">
            <a:extLst>
              <a:ext uri="{FF2B5EF4-FFF2-40B4-BE49-F238E27FC236}">
                <a16:creationId xmlns:a16="http://schemas.microsoft.com/office/drawing/2014/main" id="{1A61B3D1-77FD-4AFF-82D4-11D300FBFF9B}"/>
              </a:ext>
            </a:extLst>
          </p:cNvPr>
          <p:cNvSpPr>
            <a:spLocks noChangeArrowheads="1"/>
          </p:cNvSpPr>
          <p:nvPr/>
        </p:nvSpPr>
        <p:spPr bwMode="auto">
          <a:xfrm>
            <a:off x="19780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55321" name="Oval 22">
            <a:extLst>
              <a:ext uri="{FF2B5EF4-FFF2-40B4-BE49-F238E27FC236}">
                <a16:creationId xmlns:a16="http://schemas.microsoft.com/office/drawing/2014/main" id="{509D96F6-F723-427F-A525-A9FFC78FBA80}"/>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55322" name="AutoShape 23">
            <a:extLst>
              <a:ext uri="{FF2B5EF4-FFF2-40B4-BE49-F238E27FC236}">
                <a16:creationId xmlns:a16="http://schemas.microsoft.com/office/drawing/2014/main" id="{F1416216-9384-47FB-8C79-DCA42BED9135}"/>
              </a:ext>
            </a:extLst>
          </p:cNvPr>
          <p:cNvCxnSpPr>
            <a:cxnSpLocks noChangeShapeType="1"/>
            <a:stCxn id="55318" idx="5"/>
            <a:endCxn id="55321"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323" name="Oval 24">
            <a:extLst>
              <a:ext uri="{FF2B5EF4-FFF2-40B4-BE49-F238E27FC236}">
                <a16:creationId xmlns:a16="http://schemas.microsoft.com/office/drawing/2014/main" id="{12B45A91-863E-41FE-B199-1465E69A38D7}"/>
              </a:ext>
            </a:extLst>
          </p:cNvPr>
          <p:cNvSpPr>
            <a:spLocks noChangeArrowheads="1"/>
          </p:cNvSpPr>
          <p:nvPr/>
        </p:nvSpPr>
        <p:spPr bwMode="auto">
          <a:xfrm>
            <a:off x="2266950"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55324" name="Oval 25">
            <a:extLst>
              <a:ext uri="{FF2B5EF4-FFF2-40B4-BE49-F238E27FC236}">
                <a16:creationId xmlns:a16="http://schemas.microsoft.com/office/drawing/2014/main" id="{059963D3-106E-4471-9CA3-B10BC8FF7872}"/>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55325" name="AutoShape 26">
            <a:extLst>
              <a:ext uri="{FF2B5EF4-FFF2-40B4-BE49-F238E27FC236}">
                <a16:creationId xmlns:a16="http://schemas.microsoft.com/office/drawing/2014/main" id="{24845533-064B-4FF8-AAAC-AD43472DD367}"/>
              </a:ext>
            </a:extLst>
          </p:cNvPr>
          <p:cNvCxnSpPr>
            <a:cxnSpLocks noChangeShapeType="1"/>
            <a:stCxn id="55302" idx="3"/>
            <a:endCxn id="55324"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326" name="Oval 27">
            <a:extLst>
              <a:ext uri="{FF2B5EF4-FFF2-40B4-BE49-F238E27FC236}">
                <a16:creationId xmlns:a16="http://schemas.microsoft.com/office/drawing/2014/main" id="{D7FB9DF9-6346-43B4-B37E-B49C83417DD4}"/>
              </a:ext>
            </a:extLst>
          </p:cNvPr>
          <p:cNvSpPr>
            <a:spLocks noChangeArrowheads="1"/>
          </p:cNvSpPr>
          <p:nvPr/>
        </p:nvSpPr>
        <p:spPr bwMode="auto">
          <a:xfrm>
            <a:off x="2554288" y="1484313"/>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55327" name="Oval 28">
            <a:extLst>
              <a:ext uri="{FF2B5EF4-FFF2-40B4-BE49-F238E27FC236}">
                <a16:creationId xmlns:a16="http://schemas.microsoft.com/office/drawing/2014/main" id="{0DCF3864-BBD8-43A7-B76A-FACE259B135B}"/>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55328" name="AutoShape 29">
            <a:extLst>
              <a:ext uri="{FF2B5EF4-FFF2-40B4-BE49-F238E27FC236}">
                <a16:creationId xmlns:a16="http://schemas.microsoft.com/office/drawing/2014/main" id="{1B231BF0-AFF5-4CE2-90DA-10A372F5CB14}"/>
              </a:ext>
            </a:extLst>
          </p:cNvPr>
          <p:cNvCxnSpPr>
            <a:cxnSpLocks noChangeShapeType="1"/>
            <a:stCxn id="55302" idx="5"/>
            <a:endCxn id="55327"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4095" name="Oval 31">
            <a:extLst>
              <a:ext uri="{FF2B5EF4-FFF2-40B4-BE49-F238E27FC236}">
                <a16:creationId xmlns:a16="http://schemas.microsoft.com/office/drawing/2014/main" id="{1B917A8B-BD4E-499A-9D65-CFB9D663CC40}"/>
              </a:ext>
            </a:extLst>
          </p:cNvPr>
          <p:cNvSpPr>
            <a:spLocks noChangeArrowheads="1"/>
          </p:cNvSpPr>
          <p:nvPr/>
        </p:nvSpPr>
        <p:spPr bwMode="auto">
          <a:xfrm>
            <a:off x="2841625"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344096" name="Oval 32">
            <a:extLst>
              <a:ext uri="{FF2B5EF4-FFF2-40B4-BE49-F238E27FC236}">
                <a16:creationId xmlns:a16="http://schemas.microsoft.com/office/drawing/2014/main" id="{3CD85FFD-82FA-4641-9BCD-C310E6138D67}"/>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cxnSp>
        <p:nvCxnSpPr>
          <p:cNvPr id="344097" name="AutoShape 33">
            <a:extLst>
              <a:ext uri="{FF2B5EF4-FFF2-40B4-BE49-F238E27FC236}">
                <a16:creationId xmlns:a16="http://schemas.microsoft.com/office/drawing/2014/main" id="{EF8B230F-1079-4354-A922-5C6C9D49A205}"/>
              </a:ext>
            </a:extLst>
          </p:cNvPr>
          <p:cNvCxnSpPr>
            <a:cxnSpLocks noChangeShapeType="1"/>
            <a:stCxn id="55310" idx="3"/>
            <a:endCxn id="344096" idx="7"/>
          </p:cNvCxnSpPr>
          <p:nvPr/>
        </p:nvCxnSpPr>
        <p:spPr bwMode="auto">
          <a:xfrm flipH="1">
            <a:off x="3122613" y="3844925"/>
            <a:ext cx="338137" cy="51593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344098" name="Text Box 34">
            <a:extLst>
              <a:ext uri="{FF2B5EF4-FFF2-40B4-BE49-F238E27FC236}">
                <a16:creationId xmlns:a16="http://schemas.microsoft.com/office/drawing/2014/main" id="{59912DC6-4334-4556-A21A-CB984FAF0A5C}"/>
              </a:ext>
            </a:extLst>
          </p:cNvPr>
          <p:cNvSpPr txBox="1">
            <a:spLocks noChangeArrowheads="1"/>
          </p:cNvSpPr>
          <p:nvPr/>
        </p:nvSpPr>
        <p:spPr bwMode="auto">
          <a:xfrm>
            <a:off x="2809875" y="4984750"/>
            <a:ext cx="9667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4</a:t>
            </a:r>
            <a:r>
              <a:rPr lang="tr-TR" altLang="en-US" sz="2400"/>
              <a:t> </a:t>
            </a:r>
            <a:r>
              <a:rPr lang="en-US" altLang="en-US" sz="2400"/>
              <a:t>&lt;</a:t>
            </a:r>
            <a:r>
              <a:rPr lang="tr-TR" altLang="en-US" sz="2400"/>
              <a:t> </a:t>
            </a:r>
            <a:r>
              <a:rPr lang="en-US" altLang="en-US" sz="2400"/>
              <a:t>20</a:t>
            </a:r>
            <a:endParaRPr lang="tr-TR" altLang="en-US" sz="2400"/>
          </a:p>
        </p:txBody>
      </p:sp>
      <p:sp>
        <p:nvSpPr>
          <p:cNvPr id="344099" name="AutoShape 35">
            <a:extLst>
              <a:ext uri="{FF2B5EF4-FFF2-40B4-BE49-F238E27FC236}">
                <a16:creationId xmlns:a16="http://schemas.microsoft.com/office/drawing/2014/main" id="{EDDD5A1B-E159-4BE7-BAC9-6195EF36C284}"/>
              </a:ext>
            </a:extLst>
          </p:cNvPr>
          <p:cNvSpPr>
            <a:spLocks noChangeArrowheads="1"/>
          </p:cNvSpPr>
          <p:nvPr/>
        </p:nvSpPr>
        <p:spPr bwMode="auto">
          <a:xfrm>
            <a:off x="2997200" y="3575050"/>
            <a:ext cx="350838" cy="663575"/>
          </a:xfrm>
          <a:custGeom>
            <a:avLst/>
            <a:gdLst>
              <a:gd name="T0" fmla="*/ 3893441 w 21600"/>
              <a:gd name="T1" fmla="*/ 0 h 21600"/>
              <a:gd name="T2" fmla="*/ 3893441 w 21600"/>
              <a:gd name="T3" fmla="*/ 11474533 h 21600"/>
              <a:gd name="T4" fmla="*/ 524470 w 21600"/>
              <a:gd name="T5" fmla="*/ 20385731 h 21600"/>
              <a:gd name="T6" fmla="*/ 5698486 w 21600"/>
              <a:gd name="T7" fmla="*/ 5737251 h 21600"/>
              <a:gd name="T8" fmla="*/ 17694720 60000 65536"/>
              <a:gd name="T9" fmla="*/ 5898240 60000 65536"/>
              <a:gd name="T10" fmla="*/ 5898240 60000 65536"/>
              <a:gd name="T11" fmla="*/ 0 60000 65536"/>
              <a:gd name="T12" fmla="*/ 12427 w 21600"/>
              <a:gd name="T13" fmla="*/ 4134 h 21600"/>
              <a:gd name="T14" fmla="*/ 19411 w 21600"/>
              <a:gd name="T15" fmla="*/ 8024 h 21600"/>
            </a:gdLst>
            <a:ahLst/>
            <a:cxnLst>
              <a:cxn ang="T8">
                <a:pos x="T0" y="T1"/>
              </a:cxn>
              <a:cxn ang="T9">
                <a:pos x="T2" y="T3"/>
              </a:cxn>
              <a:cxn ang="T10">
                <a:pos x="T4" y="T5"/>
              </a:cxn>
              <a:cxn ang="T11">
                <a:pos x="T6" y="T7"/>
              </a:cxn>
            </a:cxnLst>
            <a:rect l="T12" t="T13" r="T14" b="T15"/>
            <a:pathLst>
              <a:path w="21600" h="21600">
                <a:moveTo>
                  <a:pt x="21600" y="6079"/>
                </a:moveTo>
                <a:lnTo>
                  <a:pt x="14758" y="0"/>
                </a:lnTo>
                <a:lnTo>
                  <a:pt x="14758" y="4134"/>
                </a:lnTo>
                <a:lnTo>
                  <a:pt x="12427" y="4134"/>
                </a:lnTo>
                <a:cubicBezTo>
                  <a:pt x="5564" y="4134"/>
                  <a:pt x="0" y="7726"/>
                  <a:pt x="0" y="12158"/>
                </a:cubicBezTo>
                <a:lnTo>
                  <a:pt x="0" y="21600"/>
                </a:lnTo>
                <a:lnTo>
                  <a:pt x="3976" y="21600"/>
                </a:lnTo>
                <a:lnTo>
                  <a:pt x="3976" y="12158"/>
                </a:lnTo>
                <a:cubicBezTo>
                  <a:pt x="3976" y="9875"/>
                  <a:pt x="7760" y="8024"/>
                  <a:pt x="12427" y="8024"/>
                </a:cubicBezTo>
                <a:lnTo>
                  <a:pt x="14758" y="8024"/>
                </a:lnTo>
                <a:lnTo>
                  <a:pt x="14758"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4100" name="AutoShape 36">
            <a:extLst>
              <a:ext uri="{FF2B5EF4-FFF2-40B4-BE49-F238E27FC236}">
                <a16:creationId xmlns:a16="http://schemas.microsoft.com/office/drawing/2014/main" id="{4C09648F-E888-477F-8654-D87AE468916E}"/>
              </a:ext>
            </a:extLst>
          </p:cNvPr>
          <p:cNvSpPr>
            <a:spLocks noChangeArrowheads="1"/>
          </p:cNvSpPr>
          <p:nvPr/>
        </p:nvSpPr>
        <p:spPr bwMode="auto">
          <a:xfrm rot="10800000">
            <a:off x="3224213" y="3935413"/>
            <a:ext cx="350837" cy="663575"/>
          </a:xfrm>
          <a:custGeom>
            <a:avLst/>
            <a:gdLst>
              <a:gd name="T0" fmla="*/ 3893414 w 21600"/>
              <a:gd name="T1" fmla="*/ 0 h 21600"/>
              <a:gd name="T2" fmla="*/ 3893414 w 21600"/>
              <a:gd name="T3" fmla="*/ 11474533 h 21600"/>
              <a:gd name="T4" fmla="*/ 524469 w 21600"/>
              <a:gd name="T5" fmla="*/ 20385731 h 21600"/>
              <a:gd name="T6" fmla="*/ 5698454 w 21600"/>
              <a:gd name="T7" fmla="*/ 5737251 h 21600"/>
              <a:gd name="T8" fmla="*/ 17694720 60000 65536"/>
              <a:gd name="T9" fmla="*/ 5898240 60000 65536"/>
              <a:gd name="T10" fmla="*/ 5898240 60000 65536"/>
              <a:gd name="T11" fmla="*/ 0 60000 65536"/>
              <a:gd name="T12" fmla="*/ 12427 w 21600"/>
              <a:gd name="T13" fmla="*/ 4134 h 21600"/>
              <a:gd name="T14" fmla="*/ 19411 w 21600"/>
              <a:gd name="T15" fmla="*/ 8024 h 21600"/>
            </a:gdLst>
            <a:ahLst/>
            <a:cxnLst>
              <a:cxn ang="T8">
                <a:pos x="T0" y="T1"/>
              </a:cxn>
              <a:cxn ang="T9">
                <a:pos x="T2" y="T3"/>
              </a:cxn>
              <a:cxn ang="T10">
                <a:pos x="T4" y="T5"/>
              </a:cxn>
              <a:cxn ang="T11">
                <a:pos x="T6" y="T7"/>
              </a:cxn>
            </a:cxnLst>
            <a:rect l="T12" t="T13" r="T14" b="T15"/>
            <a:pathLst>
              <a:path w="21600" h="21600">
                <a:moveTo>
                  <a:pt x="21600" y="6079"/>
                </a:moveTo>
                <a:lnTo>
                  <a:pt x="14758" y="0"/>
                </a:lnTo>
                <a:lnTo>
                  <a:pt x="14758" y="4134"/>
                </a:lnTo>
                <a:lnTo>
                  <a:pt x="12427" y="4134"/>
                </a:lnTo>
                <a:cubicBezTo>
                  <a:pt x="5564" y="4134"/>
                  <a:pt x="0" y="7726"/>
                  <a:pt x="0" y="12158"/>
                </a:cubicBezTo>
                <a:lnTo>
                  <a:pt x="0" y="21600"/>
                </a:lnTo>
                <a:lnTo>
                  <a:pt x="3976" y="21600"/>
                </a:lnTo>
                <a:lnTo>
                  <a:pt x="3976" y="12158"/>
                </a:lnTo>
                <a:cubicBezTo>
                  <a:pt x="3976" y="9875"/>
                  <a:pt x="7760" y="8024"/>
                  <a:pt x="12427" y="8024"/>
                </a:cubicBezTo>
                <a:lnTo>
                  <a:pt x="14758" y="8024"/>
                </a:lnTo>
                <a:lnTo>
                  <a:pt x="14758"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4095"/>
                                        </p:tgtEl>
                                        <p:attrNameLst>
                                          <p:attrName>style.visibility</p:attrName>
                                        </p:attrNameLst>
                                      </p:cBhvr>
                                      <p:to>
                                        <p:strVal val="visible"/>
                                      </p:to>
                                    </p:set>
                                    <p:animEffect transition="in" filter="fade">
                                      <p:cBhvr>
                                        <p:cTn id="7" dur="1000"/>
                                        <p:tgtEl>
                                          <p:spTgt spid="344095"/>
                                        </p:tgtEl>
                                      </p:cBhvr>
                                    </p:animEffect>
                                  </p:childTnLst>
                                </p:cTn>
                              </p:par>
                            </p:childTnLst>
                          </p:cTn>
                        </p:par>
                        <p:par>
                          <p:cTn id="8" fill="hold" nodeType="afterGroup">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344096"/>
                                        </p:tgtEl>
                                        <p:attrNameLst>
                                          <p:attrName>style.visibility</p:attrName>
                                        </p:attrNameLst>
                                      </p:cBhvr>
                                      <p:to>
                                        <p:strVal val="visible"/>
                                      </p:to>
                                    </p:set>
                                    <p:anim calcmode="lin" valueType="num">
                                      <p:cBhvr additive="base">
                                        <p:cTn id="11" dur="500" fill="hold"/>
                                        <p:tgtEl>
                                          <p:spTgt spid="344096"/>
                                        </p:tgtEl>
                                        <p:attrNameLst>
                                          <p:attrName>ppt_x</p:attrName>
                                        </p:attrNameLst>
                                      </p:cBhvr>
                                      <p:tavLst>
                                        <p:tav tm="0">
                                          <p:val>
                                            <p:strVal val="#ppt_x"/>
                                          </p:val>
                                        </p:tav>
                                        <p:tav tm="100000">
                                          <p:val>
                                            <p:strVal val="#ppt_x"/>
                                          </p:val>
                                        </p:tav>
                                      </p:tavLst>
                                    </p:anim>
                                    <p:anim calcmode="lin" valueType="num">
                                      <p:cBhvr additive="base">
                                        <p:cTn id="12" dur="500" fill="hold"/>
                                        <p:tgtEl>
                                          <p:spTgt spid="344096"/>
                                        </p:tgtEl>
                                        <p:attrNameLst>
                                          <p:attrName>ppt_y</p:attrName>
                                        </p:attrNameLst>
                                      </p:cBhvr>
                                      <p:tavLst>
                                        <p:tav tm="0">
                                          <p:val>
                                            <p:strVal val="1+#ppt_h/2"/>
                                          </p:val>
                                        </p:tav>
                                        <p:tav tm="100000">
                                          <p:val>
                                            <p:strVal val="#ppt_y"/>
                                          </p:val>
                                        </p:tav>
                                      </p:tavLst>
                                    </p:anim>
                                  </p:childTnLst>
                                </p:cTn>
                              </p:par>
                              <p:par>
                                <p:cTn id="13" presetID="8" presetClass="entr" presetSubtype="16" fill="hold" nodeType="withEffect">
                                  <p:stCondLst>
                                    <p:cond delay="0"/>
                                  </p:stCondLst>
                                  <p:childTnLst>
                                    <p:set>
                                      <p:cBhvr>
                                        <p:cTn id="14" dur="1" fill="hold">
                                          <p:stCondLst>
                                            <p:cond delay="0"/>
                                          </p:stCondLst>
                                        </p:cTn>
                                        <p:tgtEl>
                                          <p:spTgt spid="344097"/>
                                        </p:tgtEl>
                                        <p:attrNameLst>
                                          <p:attrName>style.visibility</p:attrName>
                                        </p:attrNameLst>
                                      </p:cBhvr>
                                      <p:to>
                                        <p:strVal val="visible"/>
                                      </p:to>
                                    </p:set>
                                    <p:animEffect transition="in" filter="diamond(in)">
                                      <p:cBhvr>
                                        <p:cTn id="15" dur="500"/>
                                        <p:tgtEl>
                                          <p:spTgt spid="34409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44098"/>
                                        </p:tgtEl>
                                        <p:attrNameLst>
                                          <p:attrName>style.visibility</p:attrName>
                                        </p:attrNameLst>
                                      </p:cBhvr>
                                      <p:to>
                                        <p:strVal val="visible"/>
                                      </p:to>
                                    </p:set>
                                    <p:animEffect transition="in" filter="blinds(horizontal)">
                                      <p:cBhvr>
                                        <p:cTn id="20" dur="500"/>
                                        <p:tgtEl>
                                          <p:spTgt spid="344098"/>
                                        </p:tgtEl>
                                      </p:cBhvr>
                                    </p:animEffect>
                                  </p:childTnLst>
                                </p:cTn>
                              </p:par>
                              <p:par>
                                <p:cTn id="21" presetID="10" presetClass="entr" presetSubtype="0" fill="hold" nodeType="withEffect">
                                  <p:stCondLst>
                                    <p:cond delay="0"/>
                                  </p:stCondLst>
                                  <p:childTnLst>
                                    <p:set>
                                      <p:cBhvr>
                                        <p:cTn id="22" dur="1" fill="hold">
                                          <p:stCondLst>
                                            <p:cond delay="0"/>
                                          </p:stCondLst>
                                        </p:cTn>
                                        <p:tgtEl>
                                          <p:spTgt spid="344099"/>
                                        </p:tgtEl>
                                        <p:attrNameLst>
                                          <p:attrName>style.visibility</p:attrName>
                                        </p:attrNameLst>
                                      </p:cBhvr>
                                      <p:to>
                                        <p:strVal val="visible"/>
                                      </p:to>
                                    </p:set>
                                    <p:animEffect transition="in" filter="fade">
                                      <p:cBhvr>
                                        <p:cTn id="23" dur="2000"/>
                                        <p:tgtEl>
                                          <p:spTgt spid="344099"/>
                                        </p:tgtEl>
                                      </p:cBhvr>
                                    </p:animEffect>
                                  </p:childTnLst>
                                </p:cTn>
                              </p:par>
                              <p:par>
                                <p:cTn id="24" presetID="10" presetClass="entr" presetSubtype="0" fill="hold" nodeType="withEffect">
                                  <p:stCondLst>
                                    <p:cond delay="0"/>
                                  </p:stCondLst>
                                  <p:childTnLst>
                                    <p:set>
                                      <p:cBhvr>
                                        <p:cTn id="25" dur="1" fill="hold">
                                          <p:stCondLst>
                                            <p:cond delay="0"/>
                                          </p:stCondLst>
                                        </p:cTn>
                                        <p:tgtEl>
                                          <p:spTgt spid="344100"/>
                                        </p:tgtEl>
                                        <p:attrNameLst>
                                          <p:attrName>style.visibility</p:attrName>
                                        </p:attrNameLst>
                                      </p:cBhvr>
                                      <p:to>
                                        <p:strVal val="visible"/>
                                      </p:to>
                                    </p:set>
                                    <p:animEffect transition="in" filter="fade">
                                      <p:cBhvr>
                                        <p:cTn id="26" dur="2000"/>
                                        <p:tgtEl>
                                          <p:spTgt spid="34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095" grpId="0" animBg="1"/>
      <p:bldP spid="344096" grpId="0" animBg="1"/>
      <p:bldP spid="344098"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Veri Yer Tutucusu 3">
            <a:extLst>
              <a:ext uri="{FF2B5EF4-FFF2-40B4-BE49-F238E27FC236}">
                <a16:creationId xmlns:a16="http://schemas.microsoft.com/office/drawing/2014/main" id="{5D3336ED-20FF-4E70-9309-07A171438A08}"/>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3648F7E-A139-4D65-88D8-3871982C43BE}" type="datetime4">
              <a:rPr lang="en-US" altLang="en-US" sz="1400" smtClean="0"/>
              <a:pPr>
                <a:spcBef>
                  <a:spcPct val="0"/>
                </a:spcBef>
                <a:buFontTx/>
                <a:buNone/>
              </a:pPr>
              <a:t>December 14, 2024</a:t>
            </a:fld>
            <a:endParaRPr lang="en-US" altLang="en-US" sz="1400"/>
          </a:p>
        </p:txBody>
      </p:sp>
      <p:sp>
        <p:nvSpPr>
          <p:cNvPr id="56323" name="Alt Bilgi Yer Tutucusu 4">
            <a:extLst>
              <a:ext uri="{FF2B5EF4-FFF2-40B4-BE49-F238E27FC236}">
                <a16:creationId xmlns:a16="http://schemas.microsoft.com/office/drawing/2014/main" id="{FD7A9457-38E0-4287-8B6A-982E92602256}"/>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56324" name="Slayt Numarası Yer Tutucusu 5">
            <a:extLst>
              <a:ext uri="{FF2B5EF4-FFF2-40B4-BE49-F238E27FC236}">
                <a16:creationId xmlns:a16="http://schemas.microsoft.com/office/drawing/2014/main" id="{E0CD7A86-957C-4B7A-BC4A-42A0DE11D041}"/>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D767D22-D3B2-4393-BCBB-7912B7954F7C}" type="slidenum">
              <a:rPr lang="en-US" altLang="en-US" sz="1400" smtClean="0"/>
              <a:pPr>
                <a:spcBef>
                  <a:spcPct val="0"/>
                </a:spcBef>
                <a:buFontTx/>
                <a:buNone/>
              </a:pPr>
              <a:t>51</a:t>
            </a:fld>
            <a:endParaRPr lang="en-US" altLang="en-US" sz="1400"/>
          </a:p>
        </p:txBody>
      </p:sp>
      <p:sp>
        <p:nvSpPr>
          <p:cNvPr id="56325" name="Rectangle 2">
            <a:extLst>
              <a:ext uri="{FF2B5EF4-FFF2-40B4-BE49-F238E27FC236}">
                <a16:creationId xmlns:a16="http://schemas.microsoft.com/office/drawing/2014/main" id="{C6388FF4-DDB4-4744-915A-9D692B105F0A}"/>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56326" name="Oval 3">
            <a:extLst>
              <a:ext uri="{FF2B5EF4-FFF2-40B4-BE49-F238E27FC236}">
                <a16:creationId xmlns:a16="http://schemas.microsoft.com/office/drawing/2014/main" id="{04425374-BF64-4F58-A3C0-ACCBF8CABAF9}"/>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6327" name="Oval 4">
            <a:extLst>
              <a:ext uri="{FF2B5EF4-FFF2-40B4-BE49-F238E27FC236}">
                <a16:creationId xmlns:a16="http://schemas.microsoft.com/office/drawing/2014/main" id="{3C92FB39-7CDF-47A3-905E-FA4E2818BAC6}"/>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6328" name="Rectangle 5">
            <a:extLst>
              <a:ext uri="{FF2B5EF4-FFF2-40B4-BE49-F238E27FC236}">
                <a16:creationId xmlns:a16="http://schemas.microsoft.com/office/drawing/2014/main" id="{D679E393-F6CA-421F-A966-2591C16373DF}"/>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56329" name="AutoShape 6">
            <a:extLst>
              <a:ext uri="{FF2B5EF4-FFF2-40B4-BE49-F238E27FC236}">
                <a16:creationId xmlns:a16="http://schemas.microsoft.com/office/drawing/2014/main" id="{4D54ACD0-C757-4F88-B75A-12A3CE22192F}"/>
              </a:ext>
            </a:extLst>
          </p:cNvPr>
          <p:cNvCxnSpPr>
            <a:cxnSpLocks noChangeShapeType="1"/>
            <a:stCxn id="56339" idx="3"/>
            <a:endCxn id="56338"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330" name="Oval 7">
            <a:extLst>
              <a:ext uri="{FF2B5EF4-FFF2-40B4-BE49-F238E27FC236}">
                <a16:creationId xmlns:a16="http://schemas.microsoft.com/office/drawing/2014/main" id="{D5A31D79-798B-44F9-B49E-F5A945C3B106}"/>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6331" name="Oval 8">
            <a:extLst>
              <a:ext uri="{FF2B5EF4-FFF2-40B4-BE49-F238E27FC236}">
                <a16:creationId xmlns:a16="http://schemas.microsoft.com/office/drawing/2014/main" id="{3E431A9B-85B0-453E-9B9B-6ED75E3D332C}"/>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56332" name="AutoShape 9">
            <a:extLst>
              <a:ext uri="{FF2B5EF4-FFF2-40B4-BE49-F238E27FC236}">
                <a16:creationId xmlns:a16="http://schemas.microsoft.com/office/drawing/2014/main" id="{166F6649-23E9-4580-A3E7-94B991938CE8}"/>
              </a:ext>
            </a:extLst>
          </p:cNvPr>
          <p:cNvCxnSpPr>
            <a:cxnSpLocks noChangeShapeType="1"/>
            <a:stCxn id="56338" idx="3"/>
            <a:endCxn id="56326"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333" name="Oval 10">
            <a:extLst>
              <a:ext uri="{FF2B5EF4-FFF2-40B4-BE49-F238E27FC236}">
                <a16:creationId xmlns:a16="http://schemas.microsoft.com/office/drawing/2014/main" id="{43B1C31A-DCBD-405A-BE97-6899F9ACCCA9}"/>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345099" name="Oval 11">
            <a:extLst>
              <a:ext uri="{FF2B5EF4-FFF2-40B4-BE49-F238E27FC236}">
                <a16:creationId xmlns:a16="http://schemas.microsoft.com/office/drawing/2014/main" id="{C57C0D4B-EF06-4E38-9FE8-43364C603D26}"/>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56335" name="AutoShape 12">
            <a:extLst>
              <a:ext uri="{FF2B5EF4-FFF2-40B4-BE49-F238E27FC236}">
                <a16:creationId xmlns:a16="http://schemas.microsoft.com/office/drawing/2014/main" id="{B1334556-D2C3-4513-964A-1B35A678B06C}"/>
              </a:ext>
            </a:extLst>
          </p:cNvPr>
          <p:cNvCxnSpPr>
            <a:cxnSpLocks noChangeShapeType="1"/>
            <a:stCxn id="56338" idx="5"/>
            <a:endCxn id="345099"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36" name="AutoShape 13">
            <a:extLst>
              <a:ext uri="{FF2B5EF4-FFF2-40B4-BE49-F238E27FC236}">
                <a16:creationId xmlns:a16="http://schemas.microsoft.com/office/drawing/2014/main" id="{F1C22251-0EC5-4A15-A300-12CB7FC7023F}"/>
              </a:ext>
            </a:extLst>
          </p:cNvPr>
          <p:cNvCxnSpPr>
            <a:cxnSpLocks noChangeShapeType="1"/>
            <a:stCxn id="56339" idx="5"/>
            <a:endCxn id="56342"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337" name="Oval 14">
            <a:extLst>
              <a:ext uri="{FF2B5EF4-FFF2-40B4-BE49-F238E27FC236}">
                <a16:creationId xmlns:a16="http://schemas.microsoft.com/office/drawing/2014/main" id="{9DF72639-4AC8-4DDC-AD7D-77230030EB51}"/>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6338" name="Oval 15">
            <a:extLst>
              <a:ext uri="{FF2B5EF4-FFF2-40B4-BE49-F238E27FC236}">
                <a16:creationId xmlns:a16="http://schemas.microsoft.com/office/drawing/2014/main" id="{5DD322C0-F8CC-479E-B36E-A2488B57F9D9}"/>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6339" name="Oval 16">
            <a:extLst>
              <a:ext uri="{FF2B5EF4-FFF2-40B4-BE49-F238E27FC236}">
                <a16:creationId xmlns:a16="http://schemas.microsoft.com/office/drawing/2014/main" id="{668097B8-BB9C-4A8E-A341-DBEDBCEC56F0}"/>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6340" name="Oval 17">
            <a:extLst>
              <a:ext uri="{FF2B5EF4-FFF2-40B4-BE49-F238E27FC236}">
                <a16:creationId xmlns:a16="http://schemas.microsoft.com/office/drawing/2014/main" id="{5E5636CB-BD93-4BE3-85A0-1BB34C8E6747}"/>
              </a:ext>
            </a:extLst>
          </p:cNvPr>
          <p:cNvSpPr>
            <a:spLocks noChangeArrowheads="1"/>
          </p:cNvSpPr>
          <p:nvPr/>
        </p:nvSpPr>
        <p:spPr bwMode="auto">
          <a:xfrm>
            <a:off x="1690688" y="1482725"/>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56341" name="AutoShape 18">
            <a:extLst>
              <a:ext uri="{FF2B5EF4-FFF2-40B4-BE49-F238E27FC236}">
                <a16:creationId xmlns:a16="http://schemas.microsoft.com/office/drawing/2014/main" id="{8CE8F230-2815-4499-B32D-76E3CB8D1189}"/>
              </a:ext>
            </a:extLst>
          </p:cNvPr>
          <p:cNvCxnSpPr>
            <a:cxnSpLocks noChangeShapeType="1"/>
            <a:stCxn id="56343" idx="7"/>
            <a:endCxn id="56342"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342" name="Oval 19">
            <a:extLst>
              <a:ext uri="{FF2B5EF4-FFF2-40B4-BE49-F238E27FC236}">
                <a16:creationId xmlns:a16="http://schemas.microsoft.com/office/drawing/2014/main" id="{85961654-5E64-4CF6-874D-6CA34BBA5CDE}"/>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56343" name="Oval 20">
            <a:extLst>
              <a:ext uri="{FF2B5EF4-FFF2-40B4-BE49-F238E27FC236}">
                <a16:creationId xmlns:a16="http://schemas.microsoft.com/office/drawing/2014/main" id="{816BAA12-F5E3-45F6-A209-D23DFEBD9E33}"/>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56344" name="Oval 21">
            <a:extLst>
              <a:ext uri="{FF2B5EF4-FFF2-40B4-BE49-F238E27FC236}">
                <a16:creationId xmlns:a16="http://schemas.microsoft.com/office/drawing/2014/main" id="{C3B6F38D-2B57-4EC1-8927-DC8F4C4D0B6F}"/>
              </a:ext>
            </a:extLst>
          </p:cNvPr>
          <p:cNvSpPr>
            <a:spLocks noChangeArrowheads="1"/>
          </p:cNvSpPr>
          <p:nvPr/>
        </p:nvSpPr>
        <p:spPr bwMode="auto">
          <a:xfrm>
            <a:off x="19780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56345" name="Oval 22">
            <a:extLst>
              <a:ext uri="{FF2B5EF4-FFF2-40B4-BE49-F238E27FC236}">
                <a16:creationId xmlns:a16="http://schemas.microsoft.com/office/drawing/2014/main" id="{8D8A0CCC-3406-425C-B8F2-C3B282814C43}"/>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56346" name="AutoShape 23">
            <a:extLst>
              <a:ext uri="{FF2B5EF4-FFF2-40B4-BE49-F238E27FC236}">
                <a16:creationId xmlns:a16="http://schemas.microsoft.com/office/drawing/2014/main" id="{0A40A4B1-87C6-4951-9119-815F53741B75}"/>
              </a:ext>
            </a:extLst>
          </p:cNvPr>
          <p:cNvCxnSpPr>
            <a:cxnSpLocks noChangeShapeType="1"/>
            <a:stCxn id="56342" idx="5"/>
            <a:endCxn id="56345"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347" name="Oval 24">
            <a:extLst>
              <a:ext uri="{FF2B5EF4-FFF2-40B4-BE49-F238E27FC236}">
                <a16:creationId xmlns:a16="http://schemas.microsoft.com/office/drawing/2014/main" id="{1EFEFD38-097D-4AF9-A14D-96CD5D1E876B}"/>
              </a:ext>
            </a:extLst>
          </p:cNvPr>
          <p:cNvSpPr>
            <a:spLocks noChangeArrowheads="1"/>
          </p:cNvSpPr>
          <p:nvPr/>
        </p:nvSpPr>
        <p:spPr bwMode="auto">
          <a:xfrm>
            <a:off x="2266950"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56348" name="Oval 25">
            <a:extLst>
              <a:ext uri="{FF2B5EF4-FFF2-40B4-BE49-F238E27FC236}">
                <a16:creationId xmlns:a16="http://schemas.microsoft.com/office/drawing/2014/main" id="{E56789DF-E81F-4AC0-B40D-E048DB795B2B}"/>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56349" name="AutoShape 26">
            <a:extLst>
              <a:ext uri="{FF2B5EF4-FFF2-40B4-BE49-F238E27FC236}">
                <a16:creationId xmlns:a16="http://schemas.microsoft.com/office/drawing/2014/main" id="{56931AA1-C435-4E81-A45B-E02ABE60B474}"/>
              </a:ext>
            </a:extLst>
          </p:cNvPr>
          <p:cNvCxnSpPr>
            <a:cxnSpLocks noChangeShapeType="1"/>
            <a:stCxn id="56326" idx="3"/>
            <a:endCxn id="56348"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350" name="Oval 27">
            <a:extLst>
              <a:ext uri="{FF2B5EF4-FFF2-40B4-BE49-F238E27FC236}">
                <a16:creationId xmlns:a16="http://schemas.microsoft.com/office/drawing/2014/main" id="{6F814A31-FEF3-4325-A175-3FE3799F4C03}"/>
              </a:ext>
            </a:extLst>
          </p:cNvPr>
          <p:cNvSpPr>
            <a:spLocks noChangeArrowheads="1"/>
          </p:cNvSpPr>
          <p:nvPr/>
        </p:nvSpPr>
        <p:spPr bwMode="auto">
          <a:xfrm>
            <a:off x="2554288" y="1484313"/>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56351" name="Oval 28">
            <a:extLst>
              <a:ext uri="{FF2B5EF4-FFF2-40B4-BE49-F238E27FC236}">
                <a16:creationId xmlns:a16="http://schemas.microsoft.com/office/drawing/2014/main" id="{358690E0-0CFD-439D-8311-BE364FA9A35D}"/>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56352" name="AutoShape 29">
            <a:extLst>
              <a:ext uri="{FF2B5EF4-FFF2-40B4-BE49-F238E27FC236}">
                <a16:creationId xmlns:a16="http://schemas.microsoft.com/office/drawing/2014/main" id="{EB6ED613-C02A-4CA0-B962-C6034823098D}"/>
              </a:ext>
            </a:extLst>
          </p:cNvPr>
          <p:cNvCxnSpPr>
            <a:cxnSpLocks noChangeShapeType="1"/>
            <a:stCxn id="56326" idx="5"/>
            <a:endCxn id="56351"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353" name="Oval 30">
            <a:extLst>
              <a:ext uri="{FF2B5EF4-FFF2-40B4-BE49-F238E27FC236}">
                <a16:creationId xmlns:a16="http://schemas.microsoft.com/office/drawing/2014/main" id="{0870D67E-7723-4CD2-BDB8-8A22C84D9387}"/>
              </a:ext>
            </a:extLst>
          </p:cNvPr>
          <p:cNvSpPr>
            <a:spLocks noChangeArrowheads="1"/>
          </p:cNvSpPr>
          <p:nvPr/>
        </p:nvSpPr>
        <p:spPr bwMode="auto">
          <a:xfrm>
            <a:off x="2841625"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345119" name="Oval 31">
            <a:extLst>
              <a:ext uri="{FF2B5EF4-FFF2-40B4-BE49-F238E27FC236}">
                <a16:creationId xmlns:a16="http://schemas.microsoft.com/office/drawing/2014/main" id="{559844A2-5960-4768-9B98-4C69DF7DC6CF}"/>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cxnSp>
        <p:nvCxnSpPr>
          <p:cNvPr id="56355" name="AutoShape 32">
            <a:extLst>
              <a:ext uri="{FF2B5EF4-FFF2-40B4-BE49-F238E27FC236}">
                <a16:creationId xmlns:a16="http://schemas.microsoft.com/office/drawing/2014/main" id="{7CAC20BB-70AB-4C17-A61B-2ABBC153265D}"/>
              </a:ext>
            </a:extLst>
          </p:cNvPr>
          <p:cNvCxnSpPr>
            <a:cxnSpLocks noChangeShapeType="1"/>
            <a:stCxn id="345099" idx="3"/>
            <a:endCxn id="345119" idx="7"/>
          </p:cNvCxnSpPr>
          <p:nvPr/>
        </p:nvCxnSpPr>
        <p:spPr bwMode="auto">
          <a:xfrm flipH="1">
            <a:off x="3122613" y="3844925"/>
            <a:ext cx="338137" cy="51593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345121" name="Text Box 33">
            <a:extLst>
              <a:ext uri="{FF2B5EF4-FFF2-40B4-BE49-F238E27FC236}">
                <a16:creationId xmlns:a16="http://schemas.microsoft.com/office/drawing/2014/main" id="{EF3F92CC-34A3-498D-8C42-6B88DDB39AD8}"/>
              </a:ext>
            </a:extLst>
          </p:cNvPr>
          <p:cNvSpPr txBox="1">
            <a:spLocks noChangeArrowheads="1"/>
          </p:cNvSpPr>
          <p:nvPr/>
        </p:nvSpPr>
        <p:spPr bwMode="auto">
          <a:xfrm>
            <a:off x="2809875" y="4984750"/>
            <a:ext cx="9667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4</a:t>
            </a:r>
            <a:r>
              <a:rPr lang="tr-TR" altLang="en-US" sz="2400"/>
              <a:t> </a:t>
            </a:r>
            <a:r>
              <a:rPr lang="en-US" altLang="en-US" sz="2400"/>
              <a:t>&lt;</a:t>
            </a:r>
            <a:r>
              <a:rPr lang="tr-TR" altLang="en-US" sz="2400"/>
              <a:t> </a:t>
            </a:r>
            <a:r>
              <a:rPr lang="en-US" altLang="en-US" sz="2400"/>
              <a:t>20</a:t>
            </a:r>
            <a:endParaRPr lang="tr-TR" altLang="en-US" sz="2400"/>
          </a:p>
        </p:txBody>
      </p:sp>
      <p:sp>
        <p:nvSpPr>
          <p:cNvPr id="345122" name="AutoShape 34">
            <a:extLst>
              <a:ext uri="{FF2B5EF4-FFF2-40B4-BE49-F238E27FC236}">
                <a16:creationId xmlns:a16="http://schemas.microsoft.com/office/drawing/2014/main" id="{51EA1D36-703F-48EB-855A-DD0D9A2C4CCB}"/>
              </a:ext>
            </a:extLst>
          </p:cNvPr>
          <p:cNvSpPr>
            <a:spLocks noChangeArrowheads="1"/>
          </p:cNvSpPr>
          <p:nvPr/>
        </p:nvSpPr>
        <p:spPr bwMode="auto">
          <a:xfrm>
            <a:off x="2997200" y="3575050"/>
            <a:ext cx="350838" cy="663575"/>
          </a:xfrm>
          <a:custGeom>
            <a:avLst/>
            <a:gdLst>
              <a:gd name="T0" fmla="*/ 3893441 w 21600"/>
              <a:gd name="T1" fmla="*/ 0 h 21600"/>
              <a:gd name="T2" fmla="*/ 3893441 w 21600"/>
              <a:gd name="T3" fmla="*/ 11474533 h 21600"/>
              <a:gd name="T4" fmla="*/ 524470 w 21600"/>
              <a:gd name="T5" fmla="*/ 20385731 h 21600"/>
              <a:gd name="T6" fmla="*/ 5698486 w 21600"/>
              <a:gd name="T7" fmla="*/ 5737251 h 21600"/>
              <a:gd name="T8" fmla="*/ 17694720 60000 65536"/>
              <a:gd name="T9" fmla="*/ 5898240 60000 65536"/>
              <a:gd name="T10" fmla="*/ 5898240 60000 65536"/>
              <a:gd name="T11" fmla="*/ 0 60000 65536"/>
              <a:gd name="T12" fmla="*/ 12427 w 21600"/>
              <a:gd name="T13" fmla="*/ 4134 h 21600"/>
              <a:gd name="T14" fmla="*/ 19411 w 21600"/>
              <a:gd name="T15" fmla="*/ 8024 h 21600"/>
            </a:gdLst>
            <a:ahLst/>
            <a:cxnLst>
              <a:cxn ang="T8">
                <a:pos x="T0" y="T1"/>
              </a:cxn>
              <a:cxn ang="T9">
                <a:pos x="T2" y="T3"/>
              </a:cxn>
              <a:cxn ang="T10">
                <a:pos x="T4" y="T5"/>
              </a:cxn>
              <a:cxn ang="T11">
                <a:pos x="T6" y="T7"/>
              </a:cxn>
            </a:cxnLst>
            <a:rect l="T12" t="T13" r="T14" b="T15"/>
            <a:pathLst>
              <a:path w="21600" h="21600">
                <a:moveTo>
                  <a:pt x="21600" y="6079"/>
                </a:moveTo>
                <a:lnTo>
                  <a:pt x="14758" y="0"/>
                </a:lnTo>
                <a:lnTo>
                  <a:pt x="14758" y="4134"/>
                </a:lnTo>
                <a:lnTo>
                  <a:pt x="12427" y="4134"/>
                </a:lnTo>
                <a:cubicBezTo>
                  <a:pt x="5564" y="4134"/>
                  <a:pt x="0" y="7726"/>
                  <a:pt x="0" y="12158"/>
                </a:cubicBezTo>
                <a:lnTo>
                  <a:pt x="0" y="21600"/>
                </a:lnTo>
                <a:lnTo>
                  <a:pt x="3976" y="21600"/>
                </a:lnTo>
                <a:lnTo>
                  <a:pt x="3976" y="12158"/>
                </a:lnTo>
                <a:cubicBezTo>
                  <a:pt x="3976" y="9875"/>
                  <a:pt x="7760" y="8024"/>
                  <a:pt x="12427" y="8024"/>
                </a:cubicBezTo>
                <a:lnTo>
                  <a:pt x="14758" y="8024"/>
                </a:lnTo>
                <a:lnTo>
                  <a:pt x="14758"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5123" name="AutoShape 35">
            <a:extLst>
              <a:ext uri="{FF2B5EF4-FFF2-40B4-BE49-F238E27FC236}">
                <a16:creationId xmlns:a16="http://schemas.microsoft.com/office/drawing/2014/main" id="{1F0A075F-BCAE-4E9D-8D2C-06DCD9DDE9E2}"/>
              </a:ext>
            </a:extLst>
          </p:cNvPr>
          <p:cNvSpPr>
            <a:spLocks noChangeArrowheads="1"/>
          </p:cNvSpPr>
          <p:nvPr/>
        </p:nvSpPr>
        <p:spPr bwMode="auto">
          <a:xfrm rot="10800000">
            <a:off x="3224213" y="3935413"/>
            <a:ext cx="350837" cy="663575"/>
          </a:xfrm>
          <a:custGeom>
            <a:avLst/>
            <a:gdLst>
              <a:gd name="T0" fmla="*/ 3893414 w 21600"/>
              <a:gd name="T1" fmla="*/ 0 h 21600"/>
              <a:gd name="T2" fmla="*/ 3893414 w 21600"/>
              <a:gd name="T3" fmla="*/ 11474533 h 21600"/>
              <a:gd name="T4" fmla="*/ 524469 w 21600"/>
              <a:gd name="T5" fmla="*/ 20385731 h 21600"/>
              <a:gd name="T6" fmla="*/ 5698454 w 21600"/>
              <a:gd name="T7" fmla="*/ 5737251 h 21600"/>
              <a:gd name="T8" fmla="*/ 17694720 60000 65536"/>
              <a:gd name="T9" fmla="*/ 5898240 60000 65536"/>
              <a:gd name="T10" fmla="*/ 5898240 60000 65536"/>
              <a:gd name="T11" fmla="*/ 0 60000 65536"/>
              <a:gd name="T12" fmla="*/ 12427 w 21600"/>
              <a:gd name="T13" fmla="*/ 4134 h 21600"/>
              <a:gd name="T14" fmla="*/ 19411 w 21600"/>
              <a:gd name="T15" fmla="*/ 8024 h 21600"/>
            </a:gdLst>
            <a:ahLst/>
            <a:cxnLst>
              <a:cxn ang="T8">
                <a:pos x="T0" y="T1"/>
              </a:cxn>
              <a:cxn ang="T9">
                <a:pos x="T2" y="T3"/>
              </a:cxn>
              <a:cxn ang="T10">
                <a:pos x="T4" y="T5"/>
              </a:cxn>
              <a:cxn ang="T11">
                <a:pos x="T6" y="T7"/>
              </a:cxn>
            </a:cxnLst>
            <a:rect l="T12" t="T13" r="T14" b="T15"/>
            <a:pathLst>
              <a:path w="21600" h="21600">
                <a:moveTo>
                  <a:pt x="21600" y="6079"/>
                </a:moveTo>
                <a:lnTo>
                  <a:pt x="14758" y="0"/>
                </a:lnTo>
                <a:lnTo>
                  <a:pt x="14758" y="4134"/>
                </a:lnTo>
                <a:lnTo>
                  <a:pt x="12427" y="4134"/>
                </a:lnTo>
                <a:cubicBezTo>
                  <a:pt x="5564" y="4134"/>
                  <a:pt x="0" y="7726"/>
                  <a:pt x="0" y="12158"/>
                </a:cubicBezTo>
                <a:lnTo>
                  <a:pt x="0" y="21600"/>
                </a:lnTo>
                <a:lnTo>
                  <a:pt x="3976" y="21600"/>
                </a:lnTo>
                <a:lnTo>
                  <a:pt x="3976" y="12158"/>
                </a:lnTo>
                <a:cubicBezTo>
                  <a:pt x="3976" y="9875"/>
                  <a:pt x="7760" y="8024"/>
                  <a:pt x="12427" y="8024"/>
                </a:cubicBezTo>
                <a:lnTo>
                  <a:pt x="14758" y="8024"/>
                </a:lnTo>
                <a:lnTo>
                  <a:pt x="14758"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xit" presetSubtype="0" fill="hold" nodeType="afterEffect">
                                  <p:stCondLst>
                                    <p:cond delay="0"/>
                                  </p:stCondLst>
                                  <p:childTnLst>
                                    <p:animEffect transition="out" filter="fade">
                                      <p:cBhvr>
                                        <p:cTn id="6" dur="2000"/>
                                        <p:tgtEl>
                                          <p:spTgt spid="345122"/>
                                        </p:tgtEl>
                                      </p:cBhvr>
                                    </p:animEffect>
                                    <p:set>
                                      <p:cBhvr>
                                        <p:cTn id="7" dur="1" fill="hold">
                                          <p:stCondLst>
                                            <p:cond delay="1999"/>
                                          </p:stCondLst>
                                        </p:cTn>
                                        <p:tgtEl>
                                          <p:spTgt spid="345122"/>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2000"/>
                                        <p:tgtEl>
                                          <p:spTgt spid="345123"/>
                                        </p:tgtEl>
                                      </p:cBhvr>
                                    </p:animEffect>
                                    <p:set>
                                      <p:cBhvr>
                                        <p:cTn id="10" dur="1" fill="hold">
                                          <p:stCondLst>
                                            <p:cond delay="1999"/>
                                          </p:stCondLst>
                                        </p:cTn>
                                        <p:tgtEl>
                                          <p:spTgt spid="345123"/>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2000"/>
                                        <p:tgtEl>
                                          <p:spTgt spid="345121"/>
                                        </p:tgtEl>
                                      </p:cBhvr>
                                    </p:animEffect>
                                    <p:set>
                                      <p:cBhvr>
                                        <p:cTn id="13" dur="1" fill="hold">
                                          <p:stCondLst>
                                            <p:cond delay="1999"/>
                                          </p:stCondLst>
                                        </p:cTn>
                                        <p:tgtEl>
                                          <p:spTgt spid="345121"/>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0" presetClass="path" presetSubtype="0" accel="50000" decel="50000" fill="hold" grpId="0" nodeType="clickEffect">
                                  <p:stCondLst>
                                    <p:cond delay="0"/>
                                  </p:stCondLst>
                                  <p:childTnLst>
                                    <p:animMotion origin="layout" path="M -1.94444E-6 -4.44444E-6 C -0.00382 -0.05092 -0.00781 -0.10185 0.00209 -0.11944 C 0.01198 -0.13703 0.0474 -0.10833 0.0592 -0.10532 " pathEditMode="relative" rAng="0" ptsTypes="aaa">
                                      <p:cBhvr>
                                        <p:cTn id="17" dur="2000" fill="hold"/>
                                        <p:tgtEl>
                                          <p:spTgt spid="345119"/>
                                        </p:tgtEl>
                                        <p:attrNameLst>
                                          <p:attrName>ppt_x</p:attrName>
                                          <p:attrName>ppt_y</p:attrName>
                                        </p:attrNameLst>
                                      </p:cBhvr>
                                      <p:rCtr x="2569" y="-6852"/>
                                    </p:animMotion>
                                  </p:childTnLst>
                                </p:cTn>
                              </p:par>
                              <p:par>
                                <p:cTn id="18" presetID="0" presetClass="path" presetSubtype="0" accel="50000" decel="50000" fill="hold" grpId="0" nodeType="withEffect">
                                  <p:stCondLst>
                                    <p:cond delay="0"/>
                                  </p:stCondLst>
                                  <p:childTnLst>
                                    <p:animMotion origin="layout" path="M -0.00139 -0.00069 C 0.00243 0.04075 0.00625 0.08241 -0.00347 0.10024 C -0.01319 0.11806 -0.05034 0.1051 -0.05972 0.10579 " pathEditMode="relative" ptsTypes="aaA">
                                      <p:cBhvr>
                                        <p:cTn id="19" dur="2000" fill="hold"/>
                                        <p:tgtEl>
                                          <p:spTgt spid="34509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099" grpId="0" animBg="1"/>
      <p:bldP spid="345119" grpId="0" animBg="1"/>
      <p:bldP spid="345121"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Veri Yer Tutucusu 3">
            <a:extLst>
              <a:ext uri="{FF2B5EF4-FFF2-40B4-BE49-F238E27FC236}">
                <a16:creationId xmlns:a16="http://schemas.microsoft.com/office/drawing/2014/main" id="{236A51BB-3E23-4DC1-B0C2-DA91705C2842}"/>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B1E0FD9-24ED-49E9-987C-C8E102849232}" type="datetime4">
              <a:rPr lang="en-US" altLang="en-US" sz="1400" smtClean="0"/>
              <a:pPr>
                <a:spcBef>
                  <a:spcPct val="0"/>
                </a:spcBef>
                <a:buFontTx/>
                <a:buNone/>
              </a:pPr>
              <a:t>December 14, 2024</a:t>
            </a:fld>
            <a:endParaRPr lang="en-US" altLang="en-US" sz="1400"/>
          </a:p>
        </p:txBody>
      </p:sp>
      <p:sp>
        <p:nvSpPr>
          <p:cNvPr id="57347" name="Alt Bilgi Yer Tutucusu 4">
            <a:extLst>
              <a:ext uri="{FF2B5EF4-FFF2-40B4-BE49-F238E27FC236}">
                <a16:creationId xmlns:a16="http://schemas.microsoft.com/office/drawing/2014/main" id="{CE9AD7B9-633A-42B4-8D48-D108EE7E772A}"/>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57348" name="Slayt Numarası Yer Tutucusu 5">
            <a:extLst>
              <a:ext uri="{FF2B5EF4-FFF2-40B4-BE49-F238E27FC236}">
                <a16:creationId xmlns:a16="http://schemas.microsoft.com/office/drawing/2014/main" id="{E2832B69-DC93-4793-9D1F-6AA7F4A6D50B}"/>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9F2C272-1266-4D70-AD5B-873DDFA222E5}" type="slidenum">
              <a:rPr lang="en-US" altLang="en-US" sz="1400" smtClean="0"/>
              <a:pPr>
                <a:spcBef>
                  <a:spcPct val="0"/>
                </a:spcBef>
                <a:buFontTx/>
                <a:buNone/>
              </a:pPr>
              <a:t>52</a:t>
            </a:fld>
            <a:endParaRPr lang="en-US" altLang="en-US" sz="1400"/>
          </a:p>
        </p:txBody>
      </p:sp>
      <p:sp>
        <p:nvSpPr>
          <p:cNvPr id="57349" name="Rectangle 2">
            <a:extLst>
              <a:ext uri="{FF2B5EF4-FFF2-40B4-BE49-F238E27FC236}">
                <a16:creationId xmlns:a16="http://schemas.microsoft.com/office/drawing/2014/main" id="{6812A390-DC67-4917-A650-624E1EF5C975}"/>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57350" name="Oval 3">
            <a:extLst>
              <a:ext uri="{FF2B5EF4-FFF2-40B4-BE49-F238E27FC236}">
                <a16:creationId xmlns:a16="http://schemas.microsoft.com/office/drawing/2014/main" id="{CBB5BB5C-B1EB-4F5A-B20F-145607D9884C}"/>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7351" name="Oval 4">
            <a:extLst>
              <a:ext uri="{FF2B5EF4-FFF2-40B4-BE49-F238E27FC236}">
                <a16:creationId xmlns:a16="http://schemas.microsoft.com/office/drawing/2014/main" id="{B80AAD3F-7ED1-4137-891D-F41255337F1C}"/>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7352" name="Rectangle 5">
            <a:extLst>
              <a:ext uri="{FF2B5EF4-FFF2-40B4-BE49-F238E27FC236}">
                <a16:creationId xmlns:a16="http://schemas.microsoft.com/office/drawing/2014/main" id="{53A06B4B-B812-4615-9AC9-144F9563EDF2}"/>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57353" name="AutoShape 6">
            <a:extLst>
              <a:ext uri="{FF2B5EF4-FFF2-40B4-BE49-F238E27FC236}">
                <a16:creationId xmlns:a16="http://schemas.microsoft.com/office/drawing/2014/main" id="{F9B851EE-B13B-44CF-A04B-81324F003A80}"/>
              </a:ext>
            </a:extLst>
          </p:cNvPr>
          <p:cNvCxnSpPr>
            <a:cxnSpLocks noChangeShapeType="1"/>
            <a:stCxn id="57363" idx="3"/>
            <a:endCxn id="57362"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354" name="Oval 7">
            <a:extLst>
              <a:ext uri="{FF2B5EF4-FFF2-40B4-BE49-F238E27FC236}">
                <a16:creationId xmlns:a16="http://schemas.microsoft.com/office/drawing/2014/main" id="{5897C1A7-8912-411D-9C06-9ECEC217E588}"/>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7355" name="Oval 8">
            <a:extLst>
              <a:ext uri="{FF2B5EF4-FFF2-40B4-BE49-F238E27FC236}">
                <a16:creationId xmlns:a16="http://schemas.microsoft.com/office/drawing/2014/main" id="{16536AEC-6250-4EFD-AE58-BD15D6860CD2}"/>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57356" name="AutoShape 9">
            <a:extLst>
              <a:ext uri="{FF2B5EF4-FFF2-40B4-BE49-F238E27FC236}">
                <a16:creationId xmlns:a16="http://schemas.microsoft.com/office/drawing/2014/main" id="{A20208B3-046D-4F9D-BB4F-1E94B0A86314}"/>
              </a:ext>
            </a:extLst>
          </p:cNvPr>
          <p:cNvCxnSpPr>
            <a:cxnSpLocks noChangeShapeType="1"/>
            <a:stCxn id="57362" idx="3"/>
            <a:endCxn id="57350"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357" name="Oval 10">
            <a:extLst>
              <a:ext uri="{FF2B5EF4-FFF2-40B4-BE49-F238E27FC236}">
                <a16:creationId xmlns:a16="http://schemas.microsoft.com/office/drawing/2014/main" id="{D4DC249A-6A65-42BA-9072-5E425DD2E657}"/>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57358" name="Oval 11">
            <a:extLst>
              <a:ext uri="{FF2B5EF4-FFF2-40B4-BE49-F238E27FC236}">
                <a16:creationId xmlns:a16="http://schemas.microsoft.com/office/drawing/2014/main" id="{08B3A28F-3350-4384-B5E8-9A0B8540E937}"/>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cxnSp>
        <p:nvCxnSpPr>
          <p:cNvPr id="57359" name="AutoShape 12">
            <a:extLst>
              <a:ext uri="{FF2B5EF4-FFF2-40B4-BE49-F238E27FC236}">
                <a16:creationId xmlns:a16="http://schemas.microsoft.com/office/drawing/2014/main" id="{EFCBC6EE-F0C3-4F84-8EAD-98B7FBE46DD4}"/>
              </a:ext>
            </a:extLst>
          </p:cNvPr>
          <p:cNvCxnSpPr>
            <a:cxnSpLocks noChangeShapeType="1"/>
            <a:stCxn id="57362" idx="5"/>
            <a:endCxn id="57358" idx="1"/>
          </p:cNvCxnSpPr>
          <p:nvPr/>
        </p:nvCxnSpPr>
        <p:spPr bwMode="auto">
          <a:xfrm>
            <a:off x="2582863" y="3124200"/>
            <a:ext cx="877887" cy="51752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360" name="AutoShape 13">
            <a:extLst>
              <a:ext uri="{FF2B5EF4-FFF2-40B4-BE49-F238E27FC236}">
                <a16:creationId xmlns:a16="http://schemas.microsoft.com/office/drawing/2014/main" id="{739E5B80-BF8F-492D-AF75-DA0BDE18A4C4}"/>
              </a:ext>
            </a:extLst>
          </p:cNvPr>
          <p:cNvCxnSpPr>
            <a:cxnSpLocks noChangeShapeType="1"/>
            <a:stCxn id="57363" idx="5"/>
            <a:endCxn id="57366"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361" name="Oval 14">
            <a:extLst>
              <a:ext uri="{FF2B5EF4-FFF2-40B4-BE49-F238E27FC236}">
                <a16:creationId xmlns:a16="http://schemas.microsoft.com/office/drawing/2014/main" id="{97163BB9-578D-4008-B951-EDD6B2AF0709}"/>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7362" name="Oval 15">
            <a:extLst>
              <a:ext uri="{FF2B5EF4-FFF2-40B4-BE49-F238E27FC236}">
                <a16:creationId xmlns:a16="http://schemas.microsoft.com/office/drawing/2014/main" id="{90D3461F-0264-462C-8839-11068C4CCD8A}"/>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7363" name="Oval 16">
            <a:extLst>
              <a:ext uri="{FF2B5EF4-FFF2-40B4-BE49-F238E27FC236}">
                <a16:creationId xmlns:a16="http://schemas.microsoft.com/office/drawing/2014/main" id="{338EFB4A-0267-4272-AA4C-7D3BB2B280DF}"/>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7364" name="Oval 17">
            <a:extLst>
              <a:ext uri="{FF2B5EF4-FFF2-40B4-BE49-F238E27FC236}">
                <a16:creationId xmlns:a16="http://schemas.microsoft.com/office/drawing/2014/main" id="{F07F01AC-43EF-4BBD-9938-961235175998}"/>
              </a:ext>
            </a:extLst>
          </p:cNvPr>
          <p:cNvSpPr>
            <a:spLocks noChangeArrowheads="1"/>
          </p:cNvSpPr>
          <p:nvPr/>
        </p:nvSpPr>
        <p:spPr bwMode="auto">
          <a:xfrm>
            <a:off x="1690688" y="1482725"/>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57365" name="AutoShape 18">
            <a:extLst>
              <a:ext uri="{FF2B5EF4-FFF2-40B4-BE49-F238E27FC236}">
                <a16:creationId xmlns:a16="http://schemas.microsoft.com/office/drawing/2014/main" id="{0AF2765F-11E7-4BC5-8DD9-DEDABB203913}"/>
              </a:ext>
            </a:extLst>
          </p:cNvPr>
          <p:cNvCxnSpPr>
            <a:cxnSpLocks noChangeShapeType="1"/>
            <a:stCxn id="57367" idx="7"/>
            <a:endCxn id="57366"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366" name="Oval 19">
            <a:extLst>
              <a:ext uri="{FF2B5EF4-FFF2-40B4-BE49-F238E27FC236}">
                <a16:creationId xmlns:a16="http://schemas.microsoft.com/office/drawing/2014/main" id="{1157D877-46B0-426D-A26A-35B81A643722}"/>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57367" name="Oval 20">
            <a:extLst>
              <a:ext uri="{FF2B5EF4-FFF2-40B4-BE49-F238E27FC236}">
                <a16:creationId xmlns:a16="http://schemas.microsoft.com/office/drawing/2014/main" id="{3EE900BC-FBD7-48C8-A00F-57E4FABC77AC}"/>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57368" name="Oval 21">
            <a:extLst>
              <a:ext uri="{FF2B5EF4-FFF2-40B4-BE49-F238E27FC236}">
                <a16:creationId xmlns:a16="http://schemas.microsoft.com/office/drawing/2014/main" id="{0EB59F45-9A0B-49AD-A6B0-CA347324257D}"/>
              </a:ext>
            </a:extLst>
          </p:cNvPr>
          <p:cNvSpPr>
            <a:spLocks noChangeArrowheads="1"/>
          </p:cNvSpPr>
          <p:nvPr/>
        </p:nvSpPr>
        <p:spPr bwMode="auto">
          <a:xfrm>
            <a:off x="19780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57369" name="Oval 22">
            <a:extLst>
              <a:ext uri="{FF2B5EF4-FFF2-40B4-BE49-F238E27FC236}">
                <a16:creationId xmlns:a16="http://schemas.microsoft.com/office/drawing/2014/main" id="{31AB190F-9454-41BA-B52E-1F14F0436C84}"/>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57370" name="AutoShape 23">
            <a:extLst>
              <a:ext uri="{FF2B5EF4-FFF2-40B4-BE49-F238E27FC236}">
                <a16:creationId xmlns:a16="http://schemas.microsoft.com/office/drawing/2014/main" id="{C00076A9-B3EF-40D1-8736-90571F403E48}"/>
              </a:ext>
            </a:extLst>
          </p:cNvPr>
          <p:cNvCxnSpPr>
            <a:cxnSpLocks noChangeShapeType="1"/>
            <a:stCxn id="57366" idx="5"/>
            <a:endCxn id="57369"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371" name="Oval 24">
            <a:extLst>
              <a:ext uri="{FF2B5EF4-FFF2-40B4-BE49-F238E27FC236}">
                <a16:creationId xmlns:a16="http://schemas.microsoft.com/office/drawing/2014/main" id="{474ADE7C-846E-4907-912F-3161F69BEA1C}"/>
              </a:ext>
            </a:extLst>
          </p:cNvPr>
          <p:cNvSpPr>
            <a:spLocks noChangeArrowheads="1"/>
          </p:cNvSpPr>
          <p:nvPr/>
        </p:nvSpPr>
        <p:spPr bwMode="auto">
          <a:xfrm>
            <a:off x="2266950"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57372" name="Oval 25">
            <a:extLst>
              <a:ext uri="{FF2B5EF4-FFF2-40B4-BE49-F238E27FC236}">
                <a16:creationId xmlns:a16="http://schemas.microsoft.com/office/drawing/2014/main" id="{D1507764-B278-4562-B156-B9D66F85813A}"/>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57373" name="AutoShape 26">
            <a:extLst>
              <a:ext uri="{FF2B5EF4-FFF2-40B4-BE49-F238E27FC236}">
                <a16:creationId xmlns:a16="http://schemas.microsoft.com/office/drawing/2014/main" id="{9389281C-99A9-4B76-8688-8486457283BD}"/>
              </a:ext>
            </a:extLst>
          </p:cNvPr>
          <p:cNvCxnSpPr>
            <a:cxnSpLocks noChangeShapeType="1"/>
            <a:stCxn id="57350" idx="3"/>
            <a:endCxn id="57372"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374" name="Oval 27">
            <a:extLst>
              <a:ext uri="{FF2B5EF4-FFF2-40B4-BE49-F238E27FC236}">
                <a16:creationId xmlns:a16="http://schemas.microsoft.com/office/drawing/2014/main" id="{1AEAD418-EBE1-4024-B7FD-C1F905EF1D5B}"/>
              </a:ext>
            </a:extLst>
          </p:cNvPr>
          <p:cNvSpPr>
            <a:spLocks noChangeArrowheads="1"/>
          </p:cNvSpPr>
          <p:nvPr/>
        </p:nvSpPr>
        <p:spPr bwMode="auto">
          <a:xfrm>
            <a:off x="2554288" y="1484313"/>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57375" name="Oval 28">
            <a:extLst>
              <a:ext uri="{FF2B5EF4-FFF2-40B4-BE49-F238E27FC236}">
                <a16:creationId xmlns:a16="http://schemas.microsoft.com/office/drawing/2014/main" id="{7849C7DA-943A-4876-8F3F-50B9C8CB7BB1}"/>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57376" name="AutoShape 29">
            <a:extLst>
              <a:ext uri="{FF2B5EF4-FFF2-40B4-BE49-F238E27FC236}">
                <a16:creationId xmlns:a16="http://schemas.microsoft.com/office/drawing/2014/main" id="{0F3517D7-AA5C-43D8-B469-30029674AD18}"/>
              </a:ext>
            </a:extLst>
          </p:cNvPr>
          <p:cNvCxnSpPr>
            <a:cxnSpLocks noChangeShapeType="1"/>
            <a:stCxn id="57350" idx="5"/>
            <a:endCxn id="57375"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377" name="Oval 30">
            <a:extLst>
              <a:ext uri="{FF2B5EF4-FFF2-40B4-BE49-F238E27FC236}">
                <a16:creationId xmlns:a16="http://schemas.microsoft.com/office/drawing/2014/main" id="{084E1ABD-B8F1-46CB-AE2E-6793C90A17E4}"/>
              </a:ext>
            </a:extLst>
          </p:cNvPr>
          <p:cNvSpPr>
            <a:spLocks noChangeArrowheads="1"/>
          </p:cNvSpPr>
          <p:nvPr/>
        </p:nvSpPr>
        <p:spPr bwMode="auto">
          <a:xfrm>
            <a:off x="2841625"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57378" name="Oval 31">
            <a:extLst>
              <a:ext uri="{FF2B5EF4-FFF2-40B4-BE49-F238E27FC236}">
                <a16:creationId xmlns:a16="http://schemas.microsoft.com/office/drawing/2014/main" id="{945867AF-44AC-4206-A71E-BA549E7B1C80}"/>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57379" name="AutoShape 32">
            <a:extLst>
              <a:ext uri="{FF2B5EF4-FFF2-40B4-BE49-F238E27FC236}">
                <a16:creationId xmlns:a16="http://schemas.microsoft.com/office/drawing/2014/main" id="{984A4CAC-CC84-45EF-AAB7-383C6229E702}"/>
              </a:ext>
            </a:extLst>
          </p:cNvPr>
          <p:cNvCxnSpPr>
            <a:cxnSpLocks noChangeShapeType="1"/>
            <a:stCxn id="57358" idx="3"/>
            <a:endCxn id="57378"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346149" name="Text Box 37">
            <a:extLst>
              <a:ext uri="{FF2B5EF4-FFF2-40B4-BE49-F238E27FC236}">
                <a16:creationId xmlns:a16="http://schemas.microsoft.com/office/drawing/2014/main" id="{FB5B8D0F-6997-441E-9080-F8C86670BA50}"/>
              </a:ext>
            </a:extLst>
          </p:cNvPr>
          <p:cNvSpPr txBox="1">
            <a:spLocks noChangeArrowheads="1"/>
          </p:cNvSpPr>
          <p:nvPr/>
        </p:nvSpPr>
        <p:spPr bwMode="auto">
          <a:xfrm>
            <a:off x="2498725" y="4883150"/>
            <a:ext cx="9667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4</a:t>
            </a:r>
            <a:r>
              <a:rPr lang="tr-TR" altLang="en-US" sz="2400"/>
              <a:t> </a:t>
            </a:r>
            <a:r>
              <a:rPr lang="en-US" altLang="en-US" sz="2400"/>
              <a:t>&lt;</a:t>
            </a:r>
            <a:r>
              <a:rPr lang="tr-TR" altLang="en-US" sz="2400"/>
              <a:t> </a:t>
            </a:r>
            <a:r>
              <a:rPr lang="en-US" altLang="en-US" sz="2400"/>
              <a:t>16</a:t>
            </a:r>
            <a:endParaRPr lang="tr-TR" altLang="en-US" sz="2400"/>
          </a:p>
        </p:txBody>
      </p:sp>
      <p:sp>
        <p:nvSpPr>
          <p:cNvPr id="346150" name="AutoShape 38">
            <a:extLst>
              <a:ext uri="{FF2B5EF4-FFF2-40B4-BE49-F238E27FC236}">
                <a16:creationId xmlns:a16="http://schemas.microsoft.com/office/drawing/2014/main" id="{4735EB82-D1B5-43E3-A908-02101E7D7492}"/>
              </a:ext>
            </a:extLst>
          </p:cNvPr>
          <p:cNvSpPr>
            <a:spLocks noChangeArrowheads="1"/>
          </p:cNvSpPr>
          <p:nvPr/>
        </p:nvSpPr>
        <p:spPr bwMode="auto">
          <a:xfrm rot="10800000" flipH="1">
            <a:off x="2590800" y="3243263"/>
            <a:ext cx="671513" cy="685800"/>
          </a:xfrm>
          <a:custGeom>
            <a:avLst/>
            <a:gdLst>
              <a:gd name="T0" fmla="*/ 14283890 w 21600"/>
              <a:gd name="T1" fmla="*/ 0 h 21600"/>
              <a:gd name="T2" fmla="*/ 14283890 w 21600"/>
              <a:gd name="T3" fmla="*/ 12256040 h 21600"/>
              <a:gd name="T4" fmla="*/ 1888537 w 21600"/>
              <a:gd name="T5" fmla="*/ 21774150 h 21600"/>
              <a:gd name="T6" fmla="*/ 20876375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6151" name="AutoShape 39">
            <a:extLst>
              <a:ext uri="{FF2B5EF4-FFF2-40B4-BE49-F238E27FC236}">
                <a16:creationId xmlns:a16="http://schemas.microsoft.com/office/drawing/2014/main" id="{2319705B-A344-44CF-95D0-4B80891A214E}"/>
              </a:ext>
            </a:extLst>
          </p:cNvPr>
          <p:cNvSpPr>
            <a:spLocks noChangeArrowheads="1"/>
          </p:cNvSpPr>
          <p:nvPr/>
        </p:nvSpPr>
        <p:spPr bwMode="auto">
          <a:xfrm flipH="1">
            <a:off x="2773363" y="2835275"/>
            <a:ext cx="671512" cy="685800"/>
          </a:xfrm>
          <a:custGeom>
            <a:avLst/>
            <a:gdLst>
              <a:gd name="T0" fmla="*/ 14283837 w 21600"/>
              <a:gd name="T1" fmla="*/ 0 h 21600"/>
              <a:gd name="T2" fmla="*/ 14283837 w 21600"/>
              <a:gd name="T3" fmla="*/ 12256040 h 21600"/>
              <a:gd name="T4" fmla="*/ 1888534 w 21600"/>
              <a:gd name="T5" fmla="*/ 21774150 h 21600"/>
              <a:gd name="T6" fmla="*/ 20876313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46149"/>
                                        </p:tgtEl>
                                        <p:attrNameLst>
                                          <p:attrName>style.visibility</p:attrName>
                                        </p:attrNameLst>
                                      </p:cBhvr>
                                      <p:to>
                                        <p:strVal val="visible"/>
                                      </p:to>
                                    </p:set>
                                    <p:animEffect transition="in" filter="blinds(horizontal)">
                                      <p:cBhvr>
                                        <p:cTn id="7" dur="1000"/>
                                        <p:tgtEl>
                                          <p:spTgt spid="346149"/>
                                        </p:tgtEl>
                                      </p:cBhvr>
                                    </p:animEffect>
                                  </p:childTnLst>
                                </p:cTn>
                              </p:par>
                              <p:par>
                                <p:cTn id="8" presetID="3" presetClass="entr" presetSubtype="10" fill="hold" nodeType="withEffect">
                                  <p:stCondLst>
                                    <p:cond delay="0"/>
                                  </p:stCondLst>
                                  <p:childTnLst>
                                    <p:set>
                                      <p:cBhvr>
                                        <p:cTn id="9" dur="1" fill="hold">
                                          <p:stCondLst>
                                            <p:cond delay="0"/>
                                          </p:stCondLst>
                                        </p:cTn>
                                        <p:tgtEl>
                                          <p:spTgt spid="346151"/>
                                        </p:tgtEl>
                                        <p:attrNameLst>
                                          <p:attrName>style.visibility</p:attrName>
                                        </p:attrNameLst>
                                      </p:cBhvr>
                                      <p:to>
                                        <p:strVal val="visible"/>
                                      </p:to>
                                    </p:set>
                                    <p:animEffect transition="in" filter="blinds(horizontal)">
                                      <p:cBhvr>
                                        <p:cTn id="10" dur="1000"/>
                                        <p:tgtEl>
                                          <p:spTgt spid="346151"/>
                                        </p:tgtEl>
                                      </p:cBhvr>
                                    </p:animEffect>
                                  </p:childTnLst>
                                </p:cTn>
                              </p:par>
                              <p:par>
                                <p:cTn id="11" presetID="3" presetClass="entr" presetSubtype="10" fill="hold" nodeType="withEffect">
                                  <p:stCondLst>
                                    <p:cond delay="0"/>
                                  </p:stCondLst>
                                  <p:childTnLst>
                                    <p:set>
                                      <p:cBhvr>
                                        <p:cTn id="12" dur="1" fill="hold">
                                          <p:stCondLst>
                                            <p:cond delay="0"/>
                                          </p:stCondLst>
                                        </p:cTn>
                                        <p:tgtEl>
                                          <p:spTgt spid="346150"/>
                                        </p:tgtEl>
                                        <p:attrNameLst>
                                          <p:attrName>style.visibility</p:attrName>
                                        </p:attrNameLst>
                                      </p:cBhvr>
                                      <p:to>
                                        <p:strVal val="visible"/>
                                      </p:to>
                                    </p:set>
                                    <p:animEffect transition="in" filter="blinds(horizontal)">
                                      <p:cBhvr>
                                        <p:cTn id="13" dur="1000"/>
                                        <p:tgtEl>
                                          <p:spTgt spid="34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6149"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Veri Yer Tutucusu 3">
            <a:extLst>
              <a:ext uri="{FF2B5EF4-FFF2-40B4-BE49-F238E27FC236}">
                <a16:creationId xmlns:a16="http://schemas.microsoft.com/office/drawing/2014/main" id="{FE936B95-E44B-47FD-9378-44942FE8843C}"/>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CA9FDB0-12E2-4446-B064-BB8CD4FFC916}" type="datetime4">
              <a:rPr lang="en-US" altLang="en-US" sz="1400" smtClean="0"/>
              <a:pPr>
                <a:spcBef>
                  <a:spcPct val="0"/>
                </a:spcBef>
                <a:buFontTx/>
                <a:buNone/>
              </a:pPr>
              <a:t>December 14, 2024</a:t>
            </a:fld>
            <a:endParaRPr lang="en-US" altLang="en-US" sz="1400"/>
          </a:p>
        </p:txBody>
      </p:sp>
      <p:sp>
        <p:nvSpPr>
          <p:cNvPr id="58371" name="Alt Bilgi Yer Tutucusu 4">
            <a:extLst>
              <a:ext uri="{FF2B5EF4-FFF2-40B4-BE49-F238E27FC236}">
                <a16:creationId xmlns:a16="http://schemas.microsoft.com/office/drawing/2014/main" id="{D9732C91-DDB2-4B4C-9979-CAC7DBDA9072}"/>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58372" name="Slayt Numarası Yer Tutucusu 5">
            <a:extLst>
              <a:ext uri="{FF2B5EF4-FFF2-40B4-BE49-F238E27FC236}">
                <a16:creationId xmlns:a16="http://schemas.microsoft.com/office/drawing/2014/main" id="{8C101851-80D0-4E11-B7CF-6FB327104841}"/>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5C6462C-7DE5-4468-AF24-4FF492D82720}" type="slidenum">
              <a:rPr lang="en-US" altLang="en-US" sz="1400" smtClean="0"/>
              <a:pPr>
                <a:spcBef>
                  <a:spcPct val="0"/>
                </a:spcBef>
                <a:buFontTx/>
                <a:buNone/>
              </a:pPr>
              <a:t>53</a:t>
            </a:fld>
            <a:endParaRPr lang="en-US" altLang="en-US" sz="1400"/>
          </a:p>
        </p:txBody>
      </p:sp>
      <p:sp>
        <p:nvSpPr>
          <p:cNvPr id="58373" name="Rectangle 2">
            <a:extLst>
              <a:ext uri="{FF2B5EF4-FFF2-40B4-BE49-F238E27FC236}">
                <a16:creationId xmlns:a16="http://schemas.microsoft.com/office/drawing/2014/main" id="{9BFD8DA6-1936-4538-AB9F-9A547DE0581B}"/>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58374" name="Oval 3">
            <a:extLst>
              <a:ext uri="{FF2B5EF4-FFF2-40B4-BE49-F238E27FC236}">
                <a16:creationId xmlns:a16="http://schemas.microsoft.com/office/drawing/2014/main" id="{C3A4D066-E075-4B58-BAA2-F6BCDF4553B9}"/>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8375" name="Oval 4">
            <a:extLst>
              <a:ext uri="{FF2B5EF4-FFF2-40B4-BE49-F238E27FC236}">
                <a16:creationId xmlns:a16="http://schemas.microsoft.com/office/drawing/2014/main" id="{76424B41-D470-4910-98E6-075A3C4CE7B0}"/>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8376" name="Rectangle 5">
            <a:extLst>
              <a:ext uri="{FF2B5EF4-FFF2-40B4-BE49-F238E27FC236}">
                <a16:creationId xmlns:a16="http://schemas.microsoft.com/office/drawing/2014/main" id="{0CE20F98-32BD-4160-9A0B-4AAB85A8BA7C}"/>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58377" name="AutoShape 6">
            <a:extLst>
              <a:ext uri="{FF2B5EF4-FFF2-40B4-BE49-F238E27FC236}">
                <a16:creationId xmlns:a16="http://schemas.microsoft.com/office/drawing/2014/main" id="{9ECE77C8-3011-4619-8722-51A5D11F865D}"/>
              </a:ext>
            </a:extLst>
          </p:cNvPr>
          <p:cNvCxnSpPr>
            <a:cxnSpLocks noChangeShapeType="1"/>
            <a:stCxn id="58385" idx="3"/>
            <a:endCxn id="347172"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78" name="Oval 7">
            <a:extLst>
              <a:ext uri="{FF2B5EF4-FFF2-40B4-BE49-F238E27FC236}">
                <a16:creationId xmlns:a16="http://schemas.microsoft.com/office/drawing/2014/main" id="{764251EC-8B16-4E6C-B44A-27E405A828A1}"/>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8379" name="Oval 8">
            <a:extLst>
              <a:ext uri="{FF2B5EF4-FFF2-40B4-BE49-F238E27FC236}">
                <a16:creationId xmlns:a16="http://schemas.microsoft.com/office/drawing/2014/main" id="{BF67C4BC-8AB8-4E2A-A016-97FCF330E68F}"/>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58380" name="AutoShape 9">
            <a:extLst>
              <a:ext uri="{FF2B5EF4-FFF2-40B4-BE49-F238E27FC236}">
                <a16:creationId xmlns:a16="http://schemas.microsoft.com/office/drawing/2014/main" id="{7CC501D0-1A2E-400B-ADDC-050731E6FF92}"/>
              </a:ext>
            </a:extLst>
          </p:cNvPr>
          <p:cNvCxnSpPr>
            <a:cxnSpLocks noChangeShapeType="1"/>
            <a:stCxn id="347172" idx="3"/>
            <a:endCxn id="58374"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81" name="Oval 10">
            <a:extLst>
              <a:ext uri="{FF2B5EF4-FFF2-40B4-BE49-F238E27FC236}">
                <a16:creationId xmlns:a16="http://schemas.microsoft.com/office/drawing/2014/main" id="{BDC354B9-3B6E-42DC-BA8F-33C379EEE2DA}"/>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58382" name="AutoShape 12">
            <a:extLst>
              <a:ext uri="{FF2B5EF4-FFF2-40B4-BE49-F238E27FC236}">
                <a16:creationId xmlns:a16="http://schemas.microsoft.com/office/drawing/2014/main" id="{7C8C0FB8-F992-4496-964B-FAC339E5753A}"/>
              </a:ext>
            </a:extLst>
          </p:cNvPr>
          <p:cNvCxnSpPr>
            <a:cxnSpLocks noChangeShapeType="1"/>
            <a:stCxn id="347172" idx="5"/>
            <a:endCxn id="347173" idx="1"/>
          </p:cNvCxnSpPr>
          <p:nvPr/>
        </p:nvCxnSpPr>
        <p:spPr bwMode="auto">
          <a:xfrm>
            <a:off x="2582863" y="3124200"/>
            <a:ext cx="877887" cy="51752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83" name="AutoShape 13">
            <a:extLst>
              <a:ext uri="{FF2B5EF4-FFF2-40B4-BE49-F238E27FC236}">
                <a16:creationId xmlns:a16="http://schemas.microsoft.com/office/drawing/2014/main" id="{5509CE4F-D918-4974-A333-E04D6BDDA584}"/>
              </a:ext>
            </a:extLst>
          </p:cNvPr>
          <p:cNvCxnSpPr>
            <a:cxnSpLocks noChangeShapeType="1"/>
            <a:stCxn id="58385" idx="5"/>
            <a:endCxn id="58388"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84" name="Oval 14">
            <a:extLst>
              <a:ext uri="{FF2B5EF4-FFF2-40B4-BE49-F238E27FC236}">
                <a16:creationId xmlns:a16="http://schemas.microsoft.com/office/drawing/2014/main" id="{F23104A2-0FD6-474F-BF65-5CCA31A02C90}"/>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8385" name="Oval 16">
            <a:extLst>
              <a:ext uri="{FF2B5EF4-FFF2-40B4-BE49-F238E27FC236}">
                <a16:creationId xmlns:a16="http://schemas.microsoft.com/office/drawing/2014/main" id="{140D8EAE-647B-4360-B001-54A4CF58C57B}"/>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8386" name="Oval 17">
            <a:extLst>
              <a:ext uri="{FF2B5EF4-FFF2-40B4-BE49-F238E27FC236}">
                <a16:creationId xmlns:a16="http://schemas.microsoft.com/office/drawing/2014/main" id="{86236A6F-D821-4150-AB40-CA6682AD2752}"/>
              </a:ext>
            </a:extLst>
          </p:cNvPr>
          <p:cNvSpPr>
            <a:spLocks noChangeArrowheads="1"/>
          </p:cNvSpPr>
          <p:nvPr/>
        </p:nvSpPr>
        <p:spPr bwMode="auto">
          <a:xfrm>
            <a:off x="1690688" y="1482725"/>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58387" name="AutoShape 18">
            <a:extLst>
              <a:ext uri="{FF2B5EF4-FFF2-40B4-BE49-F238E27FC236}">
                <a16:creationId xmlns:a16="http://schemas.microsoft.com/office/drawing/2014/main" id="{79C40279-6286-4900-A5CA-98295BDF1261}"/>
              </a:ext>
            </a:extLst>
          </p:cNvPr>
          <p:cNvCxnSpPr>
            <a:cxnSpLocks noChangeShapeType="1"/>
            <a:stCxn id="58389" idx="7"/>
            <a:endCxn id="58388"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88" name="Oval 19">
            <a:extLst>
              <a:ext uri="{FF2B5EF4-FFF2-40B4-BE49-F238E27FC236}">
                <a16:creationId xmlns:a16="http://schemas.microsoft.com/office/drawing/2014/main" id="{9B0098DD-DDDC-46BC-8C73-EC19C3F0FE00}"/>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58389" name="Oval 20">
            <a:extLst>
              <a:ext uri="{FF2B5EF4-FFF2-40B4-BE49-F238E27FC236}">
                <a16:creationId xmlns:a16="http://schemas.microsoft.com/office/drawing/2014/main" id="{10568E8B-B894-4982-BCC8-86C6B3597376}"/>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58390" name="Oval 21">
            <a:extLst>
              <a:ext uri="{FF2B5EF4-FFF2-40B4-BE49-F238E27FC236}">
                <a16:creationId xmlns:a16="http://schemas.microsoft.com/office/drawing/2014/main" id="{73407022-4FB1-4B23-B085-FC0CE6FE581B}"/>
              </a:ext>
            </a:extLst>
          </p:cNvPr>
          <p:cNvSpPr>
            <a:spLocks noChangeArrowheads="1"/>
          </p:cNvSpPr>
          <p:nvPr/>
        </p:nvSpPr>
        <p:spPr bwMode="auto">
          <a:xfrm>
            <a:off x="19780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58391" name="Oval 22">
            <a:extLst>
              <a:ext uri="{FF2B5EF4-FFF2-40B4-BE49-F238E27FC236}">
                <a16:creationId xmlns:a16="http://schemas.microsoft.com/office/drawing/2014/main" id="{D10DDA90-1F6D-487C-8233-253D98C134C4}"/>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58392" name="AutoShape 23">
            <a:extLst>
              <a:ext uri="{FF2B5EF4-FFF2-40B4-BE49-F238E27FC236}">
                <a16:creationId xmlns:a16="http://schemas.microsoft.com/office/drawing/2014/main" id="{0B674F6A-A53C-4A68-8296-A97646879755}"/>
              </a:ext>
            </a:extLst>
          </p:cNvPr>
          <p:cNvCxnSpPr>
            <a:cxnSpLocks noChangeShapeType="1"/>
            <a:stCxn id="58388" idx="5"/>
            <a:endCxn id="58391"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93" name="Oval 24">
            <a:extLst>
              <a:ext uri="{FF2B5EF4-FFF2-40B4-BE49-F238E27FC236}">
                <a16:creationId xmlns:a16="http://schemas.microsoft.com/office/drawing/2014/main" id="{4E9AC85E-73B7-40F7-8397-685BD219CE84}"/>
              </a:ext>
            </a:extLst>
          </p:cNvPr>
          <p:cNvSpPr>
            <a:spLocks noChangeArrowheads="1"/>
          </p:cNvSpPr>
          <p:nvPr/>
        </p:nvSpPr>
        <p:spPr bwMode="auto">
          <a:xfrm>
            <a:off x="2266950"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58394" name="Oval 25">
            <a:extLst>
              <a:ext uri="{FF2B5EF4-FFF2-40B4-BE49-F238E27FC236}">
                <a16:creationId xmlns:a16="http://schemas.microsoft.com/office/drawing/2014/main" id="{DAB9CF72-978A-4F58-A7B1-1E40B8DD1A72}"/>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58395" name="AutoShape 26">
            <a:extLst>
              <a:ext uri="{FF2B5EF4-FFF2-40B4-BE49-F238E27FC236}">
                <a16:creationId xmlns:a16="http://schemas.microsoft.com/office/drawing/2014/main" id="{84FD5DE8-7225-42CC-89F9-FB6020D18B67}"/>
              </a:ext>
            </a:extLst>
          </p:cNvPr>
          <p:cNvCxnSpPr>
            <a:cxnSpLocks noChangeShapeType="1"/>
            <a:stCxn id="58374" idx="3"/>
            <a:endCxn id="58394"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96" name="Oval 27">
            <a:extLst>
              <a:ext uri="{FF2B5EF4-FFF2-40B4-BE49-F238E27FC236}">
                <a16:creationId xmlns:a16="http://schemas.microsoft.com/office/drawing/2014/main" id="{E1E0D134-5F15-4D51-A2CE-80D220FB14AC}"/>
              </a:ext>
            </a:extLst>
          </p:cNvPr>
          <p:cNvSpPr>
            <a:spLocks noChangeArrowheads="1"/>
          </p:cNvSpPr>
          <p:nvPr/>
        </p:nvSpPr>
        <p:spPr bwMode="auto">
          <a:xfrm>
            <a:off x="2554288" y="1484313"/>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58397" name="Oval 28">
            <a:extLst>
              <a:ext uri="{FF2B5EF4-FFF2-40B4-BE49-F238E27FC236}">
                <a16:creationId xmlns:a16="http://schemas.microsoft.com/office/drawing/2014/main" id="{D123FF83-E29E-45B9-AC32-765A157DCE67}"/>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58398" name="AutoShape 29">
            <a:extLst>
              <a:ext uri="{FF2B5EF4-FFF2-40B4-BE49-F238E27FC236}">
                <a16:creationId xmlns:a16="http://schemas.microsoft.com/office/drawing/2014/main" id="{38C1E793-9621-42BC-9399-E9CE1FFB56C2}"/>
              </a:ext>
            </a:extLst>
          </p:cNvPr>
          <p:cNvCxnSpPr>
            <a:cxnSpLocks noChangeShapeType="1"/>
            <a:stCxn id="58374" idx="5"/>
            <a:endCxn id="58397"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99" name="Oval 30">
            <a:extLst>
              <a:ext uri="{FF2B5EF4-FFF2-40B4-BE49-F238E27FC236}">
                <a16:creationId xmlns:a16="http://schemas.microsoft.com/office/drawing/2014/main" id="{62F51F0F-A188-49E6-9DC1-585D7585B296}"/>
              </a:ext>
            </a:extLst>
          </p:cNvPr>
          <p:cNvSpPr>
            <a:spLocks noChangeArrowheads="1"/>
          </p:cNvSpPr>
          <p:nvPr/>
        </p:nvSpPr>
        <p:spPr bwMode="auto">
          <a:xfrm>
            <a:off x="2841625"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58400" name="Oval 31">
            <a:extLst>
              <a:ext uri="{FF2B5EF4-FFF2-40B4-BE49-F238E27FC236}">
                <a16:creationId xmlns:a16="http://schemas.microsoft.com/office/drawing/2014/main" id="{1FAE0A42-59DB-4901-8537-7DF7D32489BA}"/>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58401" name="AutoShape 32">
            <a:extLst>
              <a:ext uri="{FF2B5EF4-FFF2-40B4-BE49-F238E27FC236}">
                <a16:creationId xmlns:a16="http://schemas.microsoft.com/office/drawing/2014/main" id="{73A1B46B-097C-4E14-926D-6242350246E3}"/>
              </a:ext>
            </a:extLst>
          </p:cNvPr>
          <p:cNvCxnSpPr>
            <a:cxnSpLocks noChangeShapeType="1"/>
            <a:stCxn id="347173" idx="3"/>
            <a:endCxn id="58400"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7172" name="Oval 36">
            <a:extLst>
              <a:ext uri="{FF2B5EF4-FFF2-40B4-BE49-F238E27FC236}">
                <a16:creationId xmlns:a16="http://schemas.microsoft.com/office/drawing/2014/main" id="{A891FDB9-F878-4FA6-ABEC-27CE15DD3ED8}"/>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347173" name="Oval 37">
            <a:extLst>
              <a:ext uri="{FF2B5EF4-FFF2-40B4-BE49-F238E27FC236}">
                <a16:creationId xmlns:a16="http://schemas.microsoft.com/office/drawing/2014/main" id="{D204872A-EA4E-4B2B-9404-AB7B2E5E69C0}"/>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useBgFill="1">
        <p:nvSpPr>
          <p:cNvPr id="347174" name="Text Box 38">
            <a:extLst>
              <a:ext uri="{FF2B5EF4-FFF2-40B4-BE49-F238E27FC236}">
                <a16:creationId xmlns:a16="http://schemas.microsoft.com/office/drawing/2014/main" id="{DB6A72CD-2DE4-42DD-8F7A-718B9C2BB8C5}"/>
              </a:ext>
            </a:extLst>
          </p:cNvPr>
          <p:cNvSpPr txBox="1">
            <a:spLocks noChangeArrowheads="1"/>
          </p:cNvSpPr>
          <p:nvPr/>
        </p:nvSpPr>
        <p:spPr bwMode="auto">
          <a:xfrm>
            <a:off x="2497138" y="4883150"/>
            <a:ext cx="966787"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4</a:t>
            </a:r>
            <a:r>
              <a:rPr lang="tr-TR" altLang="en-US" sz="2400"/>
              <a:t> </a:t>
            </a:r>
            <a:r>
              <a:rPr lang="en-US" altLang="en-US" sz="2400"/>
              <a:t>&lt; 16</a:t>
            </a:r>
            <a:endParaRPr lang="tr-TR" altLang="en-US" sz="2400"/>
          </a:p>
        </p:txBody>
      </p:sp>
      <p:sp>
        <p:nvSpPr>
          <p:cNvPr id="347175" name="AutoShape 39">
            <a:extLst>
              <a:ext uri="{FF2B5EF4-FFF2-40B4-BE49-F238E27FC236}">
                <a16:creationId xmlns:a16="http://schemas.microsoft.com/office/drawing/2014/main" id="{530338C2-CA13-475A-928D-A6C6B5A6B72D}"/>
              </a:ext>
            </a:extLst>
          </p:cNvPr>
          <p:cNvSpPr>
            <a:spLocks noChangeArrowheads="1"/>
          </p:cNvSpPr>
          <p:nvPr/>
        </p:nvSpPr>
        <p:spPr bwMode="auto">
          <a:xfrm rot="10800000" flipH="1">
            <a:off x="2590800" y="3243263"/>
            <a:ext cx="671513" cy="685800"/>
          </a:xfrm>
          <a:custGeom>
            <a:avLst/>
            <a:gdLst>
              <a:gd name="T0" fmla="*/ 14283890 w 21600"/>
              <a:gd name="T1" fmla="*/ 0 h 21600"/>
              <a:gd name="T2" fmla="*/ 14283890 w 21600"/>
              <a:gd name="T3" fmla="*/ 12256040 h 21600"/>
              <a:gd name="T4" fmla="*/ 1888537 w 21600"/>
              <a:gd name="T5" fmla="*/ 21774150 h 21600"/>
              <a:gd name="T6" fmla="*/ 20876375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7176" name="AutoShape 40">
            <a:extLst>
              <a:ext uri="{FF2B5EF4-FFF2-40B4-BE49-F238E27FC236}">
                <a16:creationId xmlns:a16="http://schemas.microsoft.com/office/drawing/2014/main" id="{606EE7E5-ADB4-476C-9C4E-5A2F806C9390}"/>
              </a:ext>
            </a:extLst>
          </p:cNvPr>
          <p:cNvSpPr>
            <a:spLocks noChangeArrowheads="1"/>
          </p:cNvSpPr>
          <p:nvPr/>
        </p:nvSpPr>
        <p:spPr bwMode="auto">
          <a:xfrm flipH="1">
            <a:off x="2773363" y="2835275"/>
            <a:ext cx="671512" cy="685800"/>
          </a:xfrm>
          <a:custGeom>
            <a:avLst/>
            <a:gdLst>
              <a:gd name="T0" fmla="*/ 14283837 w 21600"/>
              <a:gd name="T1" fmla="*/ 0 h 21600"/>
              <a:gd name="T2" fmla="*/ 14283837 w 21600"/>
              <a:gd name="T3" fmla="*/ 12256040 h 21600"/>
              <a:gd name="T4" fmla="*/ 1888534 w 21600"/>
              <a:gd name="T5" fmla="*/ 21774150 h 21600"/>
              <a:gd name="T6" fmla="*/ 20876313 w 21600"/>
              <a:gd name="T7" fmla="*/ 6128004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xit" presetSubtype="0" fill="hold" grpId="0" nodeType="afterEffect">
                                  <p:stCondLst>
                                    <p:cond delay="0"/>
                                  </p:stCondLst>
                                  <p:childTnLst>
                                    <p:animEffect transition="out" filter="fade">
                                      <p:cBhvr>
                                        <p:cTn id="6" dur="2000"/>
                                        <p:tgtEl>
                                          <p:spTgt spid="347174"/>
                                        </p:tgtEl>
                                      </p:cBhvr>
                                    </p:animEffect>
                                    <p:set>
                                      <p:cBhvr>
                                        <p:cTn id="7" dur="1" fill="hold">
                                          <p:stCondLst>
                                            <p:cond delay="1999"/>
                                          </p:stCondLst>
                                        </p:cTn>
                                        <p:tgtEl>
                                          <p:spTgt spid="347174"/>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347176"/>
                                        </p:tgtEl>
                                      </p:cBhvr>
                                    </p:animEffect>
                                    <p:set>
                                      <p:cBhvr>
                                        <p:cTn id="10" dur="1" fill="hold">
                                          <p:stCondLst>
                                            <p:cond delay="999"/>
                                          </p:stCondLst>
                                        </p:cTn>
                                        <p:tgtEl>
                                          <p:spTgt spid="347176"/>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1000"/>
                                        <p:tgtEl>
                                          <p:spTgt spid="347175"/>
                                        </p:tgtEl>
                                      </p:cBhvr>
                                    </p:animEffect>
                                    <p:set>
                                      <p:cBhvr>
                                        <p:cTn id="13" dur="1" fill="hold">
                                          <p:stCondLst>
                                            <p:cond delay="999"/>
                                          </p:stCondLst>
                                        </p:cTn>
                                        <p:tgtEl>
                                          <p:spTgt spid="347175"/>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0" presetClass="path" presetSubtype="0" accel="50000" decel="50000" fill="hold" grpId="0" nodeType="clickEffect">
                                  <p:stCondLst>
                                    <p:cond delay="0"/>
                                  </p:stCondLst>
                                  <p:childTnLst>
                                    <p:animMotion origin="layout" path="M -0.00052 0.00047 C 0.00191 -0.04861 0.00451 -0.09768 -0.0151 -0.11527 C -0.03472 -0.13287 -0.07674 -0.11898 -0.11858 -0.10509 " pathEditMode="relative" ptsTypes="aaA">
                                      <p:cBhvr>
                                        <p:cTn id="17" dur="1000" fill="hold"/>
                                        <p:tgtEl>
                                          <p:spTgt spid="347173"/>
                                        </p:tgtEl>
                                        <p:attrNameLst>
                                          <p:attrName>ppt_x</p:attrName>
                                          <p:attrName>ppt_y</p:attrName>
                                        </p:attrNameLst>
                                      </p:cBhvr>
                                    </p:animMotion>
                                  </p:childTnLst>
                                </p:cTn>
                              </p:par>
                              <p:par>
                                <p:cTn id="18" presetID="0" presetClass="path" presetSubtype="0" accel="50000" decel="50000" fill="hold" grpId="0" nodeType="withEffect">
                                  <p:stCondLst>
                                    <p:cond delay="0"/>
                                  </p:stCondLst>
                                  <p:childTnLst>
                                    <p:animMotion origin="layout" path="M -0.00052 -7.40741E-7 C -0.00347 0.05046 -0.00642 0.1007 0.01337 0.11852 C 0.03316 0.13634 0.09636 0.10903 0.11823 0.10648 " pathEditMode="relative" rAng="0" ptsTypes="aaa">
                                      <p:cBhvr>
                                        <p:cTn id="19" dur="1000" fill="hold"/>
                                        <p:tgtEl>
                                          <p:spTgt spid="347172"/>
                                        </p:tgtEl>
                                        <p:attrNameLst>
                                          <p:attrName>ppt_x</p:attrName>
                                          <p:attrName>ppt_y</p:attrName>
                                        </p:attrNameLst>
                                      </p:cBhvr>
                                      <p:rCtr x="5642" y="680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72" grpId="0" animBg="1"/>
      <p:bldP spid="347173" grpId="0" animBg="1"/>
      <p:bldP spid="347174"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Veri Yer Tutucusu 3">
            <a:extLst>
              <a:ext uri="{FF2B5EF4-FFF2-40B4-BE49-F238E27FC236}">
                <a16:creationId xmlns:a16="http://schemas.microsoft.com/office/drawing/2014/main" id="{3B9E4CD2-86FE-4907-AA6B-F7D705D07FB2}"/>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7B2596F-1A7A-4031-B04E-22F2A3EBD033}" type="datetime4">
              <a:rPr lang="en-US" altLang="en-US" sz="1400" smtClean="0"/>
              <a:pPr>
                <a:spcBef>
                  <a:spcPct val="0"/>
                </a:spcBef>
                <a:buFontTx/>
                <a:buNone/>
              </a:pPr>
              <a:t>December 14, 2024</a:t>
            </a:fld>
            <a:endParaRPr lang="en-US" altLang="en-US" sz="1400"/>
          </a:p>
        </p:txBody>
      </p:sp>
      <p:sp>
        <p:nvSpPr>
          <p:cNvPr id="59395" name="Alt Bilgi Yer Tutucusu 4">
            <a:extLst>
              <a:ext uri="{FF2B5EF4-FFF2-40B4-BE49-F238E27FC236}">
                <a16:creationId xmlns:a16="http://schemas.microsoft.com/office/drawing/2014/main" id="{C724FD01-8FAA-4D82-9144-880007724BD2}"/>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59396" name="Slayt Numarası Yer Tutucusu 5">
            <a:extLst>
              <a:ext uri="{FF2B5EF4-FFF2-40B4-BE49-F238E27FC236}">
                <a16:creationId xmlns:a16="http://schemas.microsoft.com/office/drawing/2014/main" id="{CEB98DF3-D422-4134-8960-0AD53E5304EB}"/>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CAD9DA1-2D05-47B4-BD78-0258BA99A4B3}" type="slidenum">
              <a:rPr lang="en-US" altLang="en-US" sz="1400" smtClean="0"/>
              <a:pPr>
                <a:spcBef>
                  <a:spcPct val="0"/>
                </a:spcBef>
                <a:buFontTx/>
                <a:buNone/>
              </a:pPr>
              <a:t>54</a:t>
            </a:fld>
            <a:endParaRPr lang="en-US" altLang="en-US" sz="1400"/>
          </a:p>
        </p:txBody>
      </p:sp>
      <p:sp>
        <p:nvSpPr>
          <p:cNvPr id="59397" name="Rectangle 2">
            <a:extLst>
              <a:ext uri="{FF2B5EF4-FFF2-40B4-BE49-F238E27FC236}">
                <a16:creationId xmlns:a16="http://schemas.microsoft.com/office/drawing/2014/main" id="{143E821B-7EB0-4709-91F5-0742EF5DE000}"/>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59398" name="Oval 3">
            <a:extLst>
              <a:ext uri="{FF2B5EF4-FFF2-40B4-BE49-F238E27FC236}">
                <a16:creationId xmlns:a16="http://schemas.microsoft.com/office/drawing/2014/main" id="{C2993725-5DFE-45E8-85F5-1148B0731CC5}"/>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9399" name="Oval 4">
            <a:extLst>
              <a:ext uri="{FF2B5EF4-FFF2-40B4-BE49-F238E27FC236}">
                <a16:creationId xmlns:a16="http://schemas.microsoft.com/office/drawing/2014/main" id="{611678A6-FEFF-4D31-96B3-22A4610FF2E1}"/>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59400" name="Rectangle 5">
            <a:extLst>
              <a:ext uri="{FF2B5EF4-FFF2-40B4-BE49-F238E27FC236}">
                <a16:creationId xmlns:a16="http://schemas.microsoft.com/office/drawing/2014/main" id="{5D3F0A7B-CB0B-43D5-8C31-EB2BC997D38B}"/>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59401" name="AutoShape 6">
            <a:extLst>
              <a:ext uri="{FF2B5EF4-FFF2-40B4-BE49-F238E27FC236}">
                <a16:creationId xmlns:a16="http://schemas.microsoft.com/office/drawing/2014/main" id="{BADCD628-507D-4D72-8705-85AC41964C2B}"/>
              </a:ext>
            </a:extLst>
          </p:cNvPr>
          <p:cNvCxnSpPr>
            <a:cxnSpLocks noChangeShapeType="1"/>
            <a:stCxn id="59409" idx="3"/>
            <a:endCxn id="59426" idx="7"/>
          </p:cNvCxnSpPr>
          <p:nvPr/>
        </p:nvCxnSpPr>
        <p:spPr bwMode="auto">
          <a:xfrm flipH="1">
            <a:off x="2582863" y="2405063"/>
            <a:ext cx="1957387" cy="51593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402" name="Oval 7">
            <a:extLst>
              <a:ext uri="{FF2B5EF4-FFF2-40B4-BE49-F238E27FC236}">
                <a16:creationId xmlns:a16="http://schemas.microsoft.com/office/drawing/2014/main" id="{7E6206A6-78BC-49C4-A8A0-7E00631CB604}"/>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59403" name="Oval 8">
            <a:extLst>
              <a:ext uri="{FF2B5EF4-FFF2-40B4-BE49-F238E27FC236}">
                <a16:creationId xmlns:a16="http://schemas.microsoft.com/office/drawing/2014/main" id="{E7FB2366-65BD-41BB-BCB7-7359595313DD}"/>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59404" name="AutoShape 9">
            <a:extLst>
              <a:ext uri="{FF2B5EF4-FFF2-40B4-BE49-F238E27FC236}">
                <a16:creationId xmlns:a16="http://schemas.microsoft.com/office/drawing/2014/main" id="{40AADB64-C4CF-4AEA-A7B0-F319EEC01DCA}"/>
              </a:ext>
            </a:extLst>
          </p:cNvPr>
          <p:cNvCxnSpPr>
            <a:cxnSpLocks noChangeShapeType="1"/>
            <a:stCxn id="59426" idx="3"/>
            <a:endCxn id="59398"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405" name="Oval 10">
            <a:extLst>
              <a:ext uri="{FF2B5EF4-FFF2-40B4-BE49-F238E27FC236}">
                <a16:creationId xmlns:a16="http://schemas.microsoft.com/office/drawing/2014/main" id="{7031C40D-3610-4DA6-A3C5-43016D554B1E}"/>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59406" name="AutoShape 11">
            <a:extLst>
              <a:ext uri="{FF2B5EF4-FFF2-40B4-BE49-F238E27FC236}">
                <a16:creationId xmlns:a16="http://schemas.microsoft.com/office/drawing/2014/main" id="{11F12935-2945-4E42-BCD7-950FBFAE2400}"/>
              </a:ext>
            </a:extLst>
          </p:cNvPr>
          <p:cNvCxnSpPr>
            <a:cxnSpLocks noChangeShapeType="1"/>
            <a:stCxn id="59426" idx="5"/>
            <a:endCxn id="59427"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407" name="AutoShape 12">
            <a:extLst>
              <a:ext uri="{FF2B5EF4-FFF2-40B4-BE49-F238E27FC236}">
                <a16:creationId xmlns:a16="http://schemas.microsoft.com/office/drawing/2014/main" id="{4AC070F9-D92C-447A-8763-7981C1E5FF53}"/>
              </a:ext>
            </a:extLst>
          </p:cNvPr>
          <p:cNvCxnSpPr>
            <a:cxnSpLocks noChangeShapeType="1"/>
            <a:stCxn id="59409" idx="5"/>
            <a:endCxn id="59412"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408" name="Oval 13">
            <a:extLst>
              <a:ext uri="{FF2B5EF4-FFF2-40B4-BE49-F238E27FC236}">
                <a16:creationId xmlns:a16="http://schemas.microsoft.com/office/drawing/2014/main" id="{A0BF0450-A384-466F-9ECA-C94E88C9B2F6}"/>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9409" name="Oval 14">
            <a:extLst>
              <a:ext uri="{FF2B5EF4-FFF2-40B4-BE49-F238E27FC236}">
                <a16:creationId xmlns:a16="http://schemas.microsoft.com/office/drawing/2014/main" id="{5450FAC1-D62B-4409-BF5A-A06013303170}"/>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59410" name="Oval 15">
            <a:extLst>
              <a:ext uri="{FF2B5EF4-FFF2-40B4-BE49-F238E27FC236}">
                <a16:creationId xmlns:a16="http://schemas.microsoft.com/office/drawing/2014/main" id="{A02EFF81-F5A5-4863-9C91-DE6E23FD00E4}"/>
              </a:ext>
            </a:extLst>
          </p:cNvPr>
          <p:cNvSpPr>
            <a:spLocks noChangeArrowheads="1"/>
          </p:cNvSpPr>
          <p:nvPr/>
        </p:nvSpPr>
        <p:spPr bwMode="auto">
          <a:xfrm>
            <a:off x="1690688" y="1482725"/>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59411" name="AutoShape 16">
            <a:extLst>
              <a:ext uri="{FF2B5EF4-FFF2-40B4-BE49-F238E27FC236}">
                <a16:creationId xmlns:a16="http://schemas.microsoft.com/office/drawing/2014/main" id="{054A3A71-873D-48F9-910F-FA76E3BE43AC}"/>
              </a:ext>
            </a:extLst>
          </p:cNvPr>
          <p:cNvCxnSpPr>
            <a:cxnSpLocks noChangeShapeType="1"/>
            <a:stCxn id="59413" idx="7"/>
            <a:endCxn id="59412"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412" name="Oval 17">
            <a:extLst>
              <a:ext uri="{FF2B5EF4-FFF2-40B4-BE49-F238E27FC236}">
                <a16:creationId xmlns:a16="http://schemas.microsoft.com/office/drawing/2014/main" id="{C732E244-53C6-4F88-B40A-037D6E6D0A07}"/>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59413" name="Oval 18">
            <a:extLst>
              <a:ext uri="{FF2B5EF4-FFF2-40B4-BE49-F238E27FC236}">
                <a16:creationId xmlns:a16="http://schemas.microsoft.com/office/drawing/2014/main" id="{7DAA5CE9-FB33-475F-A26D-AFF5C7C5F435}"/>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59414" name="Oval 19">
            <a:extLst>
              <a:ext uri="{FF2B5EF4-FFF2-40B4-BE49-F238E27FC236}">
                <a16:creationId xmlns:a16="http://schemas.microsoft.com/office/drawing/2014/main" id="{0FD57DE8-3EAA-4A5F-94B3-3019A7F74FC7}"/>
              </a:ext>
            </a:extLst>
          </p:cNvPr>
          <p:cNvSpPr>
            <a:spLocks noChangeArrowheads="1"/>
          </p:cNvSpPr>
          <p:nvPr/>
        </p:nvSpPr>
        <p:spPr bwMode="auto">
          <a:xfrm>
            <a:off x="19780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59415" name="Oval 20">
            <a:extLst>
              <a:ext uri="{FF2B5EF4-FFF2-40B4-BE49-F238E27FC236}">
                <a16:creationId xmlns:a16="http://schemas.microsoft.com/office/drawing/2014/main" id="{18B8AAC5-5369-43C6-86DD-EAB9B7227B3E}"/>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59416" name="AutoShape 21">
            <a:extLst>
              <a:ext uri="{FF2B5EF4-FFF2-40B4-BE49-F238E27FC236}">
                <a16:creationId xmlns:a16="http://schemas.microsoft.com/office/drawing/2014/main" id="{C2EB1BED-6DA5-42B4-A8D1-509364D162B9}"/>
              </a:ext>
            </a:extLst>
          </p:cNvPr>
          <p:cNvCxnSpPr>
            <a:cxnSpLocks noChangeShapeType="1"/>
            <a:stCxn id="59412" idx="5"/>
            <a:endCxn id="59415"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417" name="Oval 22">
            <a:extLst>
              <a:ext uri="{FF2B5EF4-FFF2-40B4-BE49-F238E27FC236}">
                <a16:creationId xmlns:a16="http://schemas.microsoft.com/office/drawing/2014/main" id="{94C32D32-0DDD-4D47-BA2D-3C6EE8867128}"/>
              </a:ext>
            </a:extLst>
          </p:cNvPr>
          <p:cNvSpPr>
            <a:spLocks noChangeArrowheads="1"/>
          </p:cNvSpPr>
          <p:nvPr/>
        </p:nvSpPr>
        <p:spPr bwMode="auto">
          <a:xfrm>
            <a:off x="2266950"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59418" name="Oval 23">
            <a:extLst>
              <a:ext uri="{FF2B5EF4-FFF2-40B4-BE49-F238E27FC236}">
                <a16:creationId xmlns:a16="http://schemas.microsoft.com/office/drawing/2014/main" id="{9713106F-729D-4158-8DBC-BA0328C7D932}"/>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59419" name="AutoShape 24">
            <a:extLst>
              <a:ext uri="{FF2B5EF4-FFF2-40B4-BE49-F238E27FC236}">
                <a16:creationId xmlns:a16="http://schemas.microsoft.com/office/drawing/2014/main" id="{F0E9E26F-82EA-41F1-94E6-2F667326BFDD}"/>
              </a:ext>
            </a:extLst>
          </p:cNvPr>
          <p:cNvCxnSpPr>
            <a:cxnSpLocks noChangeShapeType="1"/>
            <a:stCxn id="59398" idx="3"/>
            <a:endCxn id="59418"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420" name="Oval 25">
            <a:extLst>
              <a:ext uri="{FF2B5EF4-FFF2-40B4-BE49-F238E27FC236}">
                <a16:creationId xmlns:a16="http://schemas.microsoft.com/office/drawing/2014/main" id="{A1212758-4F7D-4A64-B17F-432EA93D1C03}"/>
              </a:ext>
            </a:extLst>
          </p:cNvPr>
          <p:cNvSpPr>
            <a:spLocks noChangeArrowheads="1"/>
          </p:cNvSpPr>
          <p:nvPr/>
        </p:nvSpPr>
        <p:spPr bwMode="auto">
          <a:xfrm>
            <a:off x="2554288" y="1484313"/>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59421" name="Oval 26">
            <a:extLst>
              <a:ext uri="{FF2B5EF4-FFF2-40B4-BE49-F238E27FC236}">
                <a16:creationId xmlns:a16="http://schemas.microsoft.com/office/drawing/2014/main" id="{22B4B887-BBFE-4601-86F5-D4DD70872D9C}"/>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59422" name="AutoShape 27">
            <a:extLst>
              <a:ext uri="{FF2B5EF4-FFF2-40B4-BE49-F238E27FC236}">
                <a16:creationId xmlns:a16="http://schemas.microsoft.com/office/drawing/2014/main" id="{311E3C6D-CE3E-4A2F-813A-023224532B5B}"/>
              </a:ext>
            </a:extLst>
          </p:cNvPr>
          <p:cNvCxnSpPr>
            <a:cxnSpLocks noChangeShapeType="1"/>
            <a:stCxn id="59398" idx="5"/>
            <a:endCxn id="59421"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423" name="Oval 28">
            <a:extLst>
              <a:ext uri="{FF2B5EF4-FFF2-40B4-BE49-F238E27FC236}">
                <a16:creationId xmlns:a16="http://schemas.microsoft.com/office/drawing/2014/main" id="{E768B994-4422-4DBE-9158-0EF70B1ECD5C}"/>
              </a:ext>
            </a:extLst>
          </p:cNvPr>
          <p:cNvSpPr>
            <a:spLocks noChangeArrowheads="1"/>
          </p:cNvSpPr>
          <p:nvPr/>
        </p:nvSpPr>
        <p:spPr bwMode="auto">
          <a:xfrm>
            <a:off x="2841625"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59424" name="Oval 29">
            <a:extLst>
              <a:ext uri="{FF2B5EF4-FFF2-40B4-BE49-F238E27FC236}">
                <a16:creationId xmlns:a16="http://schemas.microsoft.com/office/drawing/2014/main" id="{5EDAD0EA-8A7D-4BE1-8FBF-2B2C1672300B}"/>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59425" name="AutoShape 30">
            <a:extLst>
              <a:ext uri="{FF2B5EF4-FFF2-40B4-BE49-F238E27FC236}">
                <a16:creationId xmlns:a16="http://schemas.microsoft.com/office/drawing/2014/main" id="{52C4B025-975E-4A39-B6A3-97194054C839}"/>
              </a:ext>
            </a:extLst>
          </p:cNvPr>
          <p:cNvCxnSpPr>
            <a:cxnSpLocks noChangeShapeType="1"/>
            <a:stCxn id="59427" idx="3"/>
            <a:endCxn id="59424"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426" name="Oval 31">
            <a:extLst>
              <a:ext uri="{FF2B5EF4-FFF2-40B4-BE49-F238E27FC236}">
                <a16:creationId xmlns:a16="http://schemas.microsoft.com/office/drawing/2014/main" id="{E7DEC86F-20BF-4E3A-ADC9-21071710B715}"/>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59427" name="Oval 32">
            <a:extLst>
              <a:ext uri="{FF2B5EF4-FFF2-40B4-BE49-F238E27FC236}">
                <a16:creationId xmlns:a16="http://schemas.microsoft.com/office/drawing/2014/main" id="{583B0F7D-FDFF-43E3-9FF9-DDEC95DF89EC}"/>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useBgFill="1">
        <p:nvSpPr>
          <p:cNvPr id="348196" name="Text Box 36">
            <a:extLst>
              <a:ext uri="{FF2B5EF4-FFF2-40B4-BE49-F238E27FC236}">
                <a16:creationId xmlns:a16="http://schemas.microsoft.com/office/drawing/2014/main" id="{E3203FB5-90CC-49B1-ABE3-F355510F8862}"/>
              </a:ext>
            </a:extLst>
          </p:cNvPr>
          <p:cNvSpPr txBox="1">
            <a:spLocks noChangeArrowheads="1"/>
          </p:cNvSpPr>
          <p:nvPr/>
        </p:nvSpPr>
        <p:spPr bwMode="auto">
          <a:xfrm>
            <a:off x="4216400" y="4918075"/>
            <a:ext cx="8143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4</a:t>
            </a:r>
            <a:r>
              <a:rPr lang="tr-TR" altLang="en-US" sz="2400"/>
              <a:t> </a:t>
            </a:r>
            <a:r>
              <a:rPr lang="en-US" altLang="en-US" sz="2400"/>
              <a:t>&lt;</a:t>
            </a:r>
            <a:r>
              <a:rPr lang="tr-TR" altLang="en-US" sz="2400"/>
              <a:t> </a:t>
            </a:r>
            <a:r>
              <a:rPr lang="en-US" altLang="en-US" sz="2400"/>
              <a:t>8</a:t>
            </a:r>
            <a:endParaRPr lang="tr-TR" altLang="en-US" sz="2400"/>
          </a:p>
        </p:txBody>
      </p:sp>
      <p:sp>
        <p:nvSpPr>
          <p:cNvPr id="348197" name="AutoShape 37">
            <a:extLst>
              <a:ext uri="{FF2B5EF4-FFF2-40B4-BE49-F238E27FC236}">
                <a16:creationId xmlns:a16="http://schemas.microsoft.com/office/drawing/2014/main" id="{2FDE998F-192B-4942-B80F-7721B947A0C3}"/>
              </a:ext>
            </a:extLst>
          </p:cNvPr>
          <p:cNvSpPr>
            <a:spLocks noChangeArrowheads="1"/>
          </p:cNvSpPr>
          <p:nvPr/>
        </p:nvSpPr>
        <p:spPr bwMode="auto">
          <a:xfrm>
            <a:off x="2552700" y="2057400"/>
            <a:ext cx="1557338" cy="723900"/>
          </a:xfrm>
          <a:custGeom>
            <a:avLst/>
            <a:gdLst>
              <a:gd name="T0" fmla="*/ 76825142 w 21600"/>
              <a:gd name="T1" fmla="*/ 0 h 21600"/>
              <a:gd name="T2" fmla="*/ 76825142 w 21600"/>
              <a:gd name="T3" fmla="*/ 13655636 h 21600"/>
              <a:gd name="T4" fmla="*/ 10157377 w 21600"/>
              <a:gd name="T5" fmla="*/ 24260704 h 21600"/>
              <a:gd name="T6" fmla="*/ 112282484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198" name="AutoShape 38">
            <a:extLst>
              <a:ext uri="{FF2B5EF4-FFF2-40B4-BE49-F238E27FC236}">
                <a16:creationId xmlns:a16="http://schemas.microsoft.com/office/drawing/2014/main" id="{52CE37F9-3633-48DE-B838-A1780676ECD6}"/>
              </a:ext>
            </a:extLst>
          </p:cNvPr>
          <p:cNvSpPr>
            <a:spLocks noChangeArrowheads="1"/>
          </p:cNvSpPr>
          <p:nvPr/>
        </p:nvSpPr>
        <p:spPr bwMode="auto">
          <a:xfrm rot="10800000">
            <a:off x="2935288" y="2563813"/>
            <a:ext cx="1557337" cy="723900"/>
          </a:xfrm>
          <a:custGeom>
            <a:avLst/>
            <a:gdLst>
              <a:gd name="T0" fmla="*/ 76825020 w 21600"/>
              <a:gd name="T1" fmla="*/ 0 h 21600"/>
              <a:gd name="T2" fmla="*/ 76825020 w 21600"/>
              <a:gd name="T3" fmla="*/ 13655636 h 21600"/>
              <a:gd name="T4" fmla="*/ 10157370 w 21600"/>
              <a:gd name="T5" fmla="*/ 24260704 h 21600"/>
              <a:gd name="T6" fmla="*/ 112282339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48196"/>
                                        </p:tgtEl>
                                        <p:attrNameLst>
                                          <p:attrName>style.visibility</p:attrName>
                                        </p:attrNameLst>
                                      </p:cBhvr>
                                      <p:to>
                                        <p:strVal val="visible"/>
                                      </p:to>
                                    </p:set>
                                    <p:animEffect transition="in" filter="blinds(horizontal)">
                                      <p:cBhvr>
                                        <p:cTn id="7" dur="500"/>
                                        <p:tgtEl>
                                          <p:spTgt spid="348196"/>
                                        </p:tgtEl>
                                      </p:cBhvr>
                                    </p:animEffect>
                                  </p:childTnLst>
                                </p:cTn>
                              </p:par>
                              <p:par>
                                <p:cTn id="8" presetID="3" presetClass="entr" presetSubtype="10" fill="hold" nodeType="withEffect">
                                  <p:stCondLst>
                                    <p:cond delay="0"/>
                                  </p:stCondLst>
                                  <p:childTnLst>
                                    <p:set>
                                      <p:cBhvr>
                                        <p:cTn id="9" dur="1" fill="hold">
                                          <p:stCondLst>
                                            <p:cond delay="0"/>
                                          </p:stCondLst>
                                        </p:cTn>
                                        <p:tgtEl>
                                          <p:spTgt spid="348198"/>
                                        </p:tgtEl>
                                        <p:attrNameLst>
                                          <p:attrName>style.visibility</p:attrName>
                                        </p:attrNameLst>
                                      </p:cBhvr>
                                      <p:to>
                                        <p:strVal val="visible"/>
                                      </p:to>
                                    </p:set>
                                    <p:animEffect transition="in" filter="blinds(horizontal)">
                                      <p:cBhvr>
                                        <p:cTn id="10" dur="500"/>
                                        <p:tgtEl>
                                          <p:spTgt spid="348198"/>
                                        </p:tgtEl>
                                      </p:cBhvr>
                                    </p:animEffect>
                                  </p:childTnLst>
                                </p:cTn>
                              </p:par>
                              <p:par>
                                <p:cTn id="11" presetID="3" presetClass="entr" presetSubtype="10" fill="hold" nodeType="withEffect">
                                  <p:stCondLst>
                                    <p:cond delay="0"/>
                                  </p:stCondLst>
                                  <p:childTnLst>
                                    <p:set>
                                      <p:cBhvr>
                                        <p:cTn id="12" dur="1" fill="hold">
                                          <p:stCondLst>
                                            <p:cond delay="0"/>
                                          </p:stCondLst>
                                        </p:cTn>
                                        <p:tgtEl>
                                          <p:spTgt spid="348197"/>
                                        </p:tgtEl>
                                        <p:attrNameLst>
                                          <p:attrName>style.visibility</p:attrName>
                                        </p:attrNameLst>
                                      </p:cBhvr>
                                      <p:to>
                                        <p:strVal val="visible"/>
                                      </p:to>
                                    </p:set>
                                    <p:animEffect transition="in" filter="blinds(horizontal)">
                                      <p:cBhvr>
                                        <p:cTn id="13" dur="500"/>
                                        <p:tgtEl>
                                          <p:spTgt spid="348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6"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Veri Yer Tutucusu 3">
            <a:extLst>
              <a:ext uri="{FF2B5EF4-FFF2-40B4-BE49-F238E27FC236}">
                <a16:creationId xmlns:a16="http://schemas.microsoft.com/office/drawing/2014/main" id="{ED2F5CE3-3E22-4788-A802-AF5766E63DC5}"/>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DED28DF-011E-43CA-8841-B6DB81F18799}" type="datetime4">
              <a:rPr lang="en-US" altLang="en-US" sz="1400" smtClean="0"/>
              <a:pPr>
                <a:spcBef>
                  <a:spcPct val="0"/>
                </a:spcBef>
                <a:buFontTx/>
                <a:buNone/>
              </a:pPr>
              <a:t>December 14, 2024</a:t>
            </a:fld>
            <a:endParaRPr lang="en-US" altLang="en-US" sz="1400"/>
          </a:p>
        </p:txBody>
      </p:sp>
      <p:sp>
        <p:nvSpPr>
          <p:cNvPr id="60419" name="Alt Bilgi Yer Tutucusu 4">
            <a:extLst>
              <a:ext uri="{FF2B5EF4-FFF2-40B4-BE49-F238E27FC236}">
                <a16:creationId xmlns:a16="http://schemas.microsoft.com/office/drawing/2014/main" id="{7D48E393-F5D0-4CBC-9393-80A18DD430BA}"/>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60420" name="Slayt Numarası Yer Tutucusu 5">
            <a:extLst>
              <a:ext uri="{FF2B5EF4-FFF2-40B4-BE49-F238E27FC236}">
                <a16:creationId xmlns:a16="http://schemas.microsoft.com/office/drawing/2014/main" id="{9091BFFA-7FB8-4F55-A775-E5AD38BC018F}"/>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CA6FAC6-1A42-4994-9CAD-838121E8983F}" type="slidenum">
              <a:rPr lang="en-US" altLang="en-US" sz="1400" smtClean="0"/>
              <a:pPr>
                <a:spcBef>
                  <a:spcPct val="0"/>
                </a:spcBef>
                <a:buFontTx/>
                <a:buNone/>
              </a:pPr>
              <a:t>55</a:t>
            </a:fld>
            <a:endParaRPr lang="en-US" altLang="en-US" sz="1400"/>
          </a:p>
        </p:txBody>
      </p:sp>
      <p:sp>
        <p:nvSpPr>
          <p:cNvPr id="60421" name="Rectangle 2">
            <a:extLst>
              <a:ext uri="{FF2B5EF4-FFF2-40B4-BE49-F238E27FC236}">
                <a16:creationId xmlns:a16="http://schemas.microsoft.com/office/drawing/2014/main" id="{3585AED2-77D2-4B08-A51E-4F46D34F4C67}"/>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0422" name="Oval 3">
            <a:extLst>
              <a:ext uri="{FF2B5EF4-FFF2-40B4-BE49-F238E27FC236}">
                <a16:creationId xmlns:a16="http://schemas.microsoft.com/office/drawing/2014/main" id="{463A7460-A462-4653-8870-8C5A09291DE6}"/>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60423" name="Oval 4">
            <a:extLst>
              <a:ext uri="{FF2B5EF4-FFF2-40B4-BE49-F238E27FC236}">
                <a16:creationId xmlns:a16="http://schemas.microsoft.com/office/drawing/2014/main" id="{5B75E5F7-CC9F-4F2B-9CB2-EFFE53E988F7}"/>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60424" name="Rectangle 5">
            <a:extLst>
              <a:ext uri="{FF2B5EF4-FFF2-40B4-BE49-F238E27FC236}">
                <a16:creationId xmlns:a16="http://schemas.microsoft.com/office/drawing/2014/main" id="{1BB8EB46-211B-49CC-AE0C-24281D4A936F}"/>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60425" name="AutoShape 6">
            <a:extLst>
              <a:ext uri="{FF2B5EF4-FFF2-40B4-BE49-F238E27FC236}">
                <a16:creationId xmlns:a16="http://schemas.microsoft.com/office/drawing/2014/main" id="{D56D98FC-A8A7-4ED7-9222-0F7F5245D21A}"/>
              </a:ext>
            </a:extLst>
          </p:cNvPr>
          <p:cNvCxnSpPr>
            <a:cxnSpLocks noChangeShapeType="1"/>
            <a:stCxn id="349222" idx="3"/>
            <a:endCxn id="349221" idx="7"/>
          </p:cNvCxnSpPr>
          <p:nvPr/>
        </p:nvCxnSpPr>
        <p:spPr bwMode="auto">
          <a:xfrm flipH="1">
            <a:off x="2582863" y="2405063"/>
            <a:ext cx="1957387" cy="51593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426" name="Oval 7">
            <a:extLst>
              <a:ext uri="{FF2B5EF4-FFF2-40B4-BE49-F238E27FC236}">
                <a16:creationId xmlns:a16="http://schemas.microsoft.com/office/drawing/2014/main" id="{2D8F0876-5449-400B-A4D7-FF92311125DB}"/>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60427" name="Oval 8">
            <a:extLst>
              <a:ext uri="{FF2B5EF4-FFF2-40B4-BE49-F238E27FC236}">
                <a16:creationId xmlns:a16="http://schemas.microsoft.com/office/drawing/2014/main" id="{3B38F986-3592-4534-8017-36603923AB6F}"/>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60428" name="AutoShape 9">
            <a:extLst>
              <a:ext uri="{FF2B5EF4-FFF2-40B4-BE49-F238E27FC236}">
                <a16:creationId xmlns:a16="http://schemas.microsoft.com/office/drawing/2014/main" id="{34952B5C-1789-4BB8-958D-38EACB73E8CF}"/>
              </a:ext>
            </a:extLst>
          </p:cNvPr>
          <p:cNvCxnSpPr>
            <a:cxnSpLocks noChangeShapeType="1"/>
            <a:stCxn id="349221" idx="3"/>
            <a:endCxn id="60422"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429" name="Oval 10">
            <a:extLst>
              <a:ext uri="{FF2B5EF4-FFF2-40B4-BE49-F238E27FC236}">
                <a16:creationId xmlns:a16="http://schemas.microsoft.com/office/drawing/2014/main" id="{C128BBD2-72F2-4E96-91A6-EA1786DD4E24}"/>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60430" name="AutoShape 11">
            <a:extLst>
              <a:ext uri="{FF2B5EF4-FFF2-40B4-BE49-F238E27FC236}">
                <a16:creationId xmlns:a16="http://schemas.microsoft.com/office/drawing/2014/main" id="{E1BD040E-2324-492A-A52E-0E9C1276BA58}"/>
              </a:ext>
            </a:extLst>
          </p:cNvPr>
          <p:cNvCxnSpPr>
            <a:cxnSpLocks noChangeShapeType="1"/>
            <a:stCxn id="349221" idx="5"/>
            <a:endCxn id="60449"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431" name="AutoShape 12">
            <a:extLst>
              <a:ext uri="{FF2B5EF4-FFF2-40B4-BE49-F238E27FC236}">
                <a16:creationId xmlns:a16="http://schemas.microsoft.com/office/drawing/2014/main" id="{3676BF27-7B04-4DBC-B2E9-9AD402ADECC5}"/>
              </a:ext>
            </a:extLst>
          </p:cNvPr>
          <p:cNvCxnSpPr>
            <a:cxnSpLocks noChangeShapeType="1"/>
            <a:stCxn id="349222" idx="5"/>
            <a:endCxn id="60435"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432" name="Oval 13">
            <a:extLst>
              <a:ext uri="{FF2B5EF4-FFF2-40B4-BE49-F238E27FC236}">
                <a16:creationId xmlns:a16="http://schemas.microsoft.com/office/drawing/2014/main" id="{B9AD4E1B-E4B6-405E-AABE-79B892529314}"/>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60433" name="Oval 15">
            <a:extLst>
              <a:ext uri="{FF2B5EF4-FFF2-40B4-BE49-F238E27FC236}">
                <a16:creationId xmlns:a16="http://schemas.microsoft.com/office/drawing/2014/main" id="{018CA59F-E436-45E7-A886-E8110FF2316F}"/>
              </a:ext>
            </a:extLst>
          </p:cNvPr>
          <p:cNvSpPr>
            <a:spLocks noChangeArrowheads="1"/>
          </p:cNvSpPr>
          <p:nvPr/>
        </p:nvSpPr>
        <p:spPr bwMode="auto">
          <a:xfrm>
            <a:off x="1690688" y="1482725"/>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60434" name="AutoShape 16">
            <a:extLst>
              <a:ext uri="{FF2B5EF4-FFF2-40B4-BE49-F238E27FC236}">
                <a16:creationId xmlns:a16="http://schemas.microsoft.com/office/drawing/2014/main" id="{6C35F76A-55E8-4C29-98AD-73C6F5055F1F}"/>
              </a:ext>
            </a:extLst>
          </p:cNvPr>
          <p:cNvCxnSpPr>
            <a:cxnSpLocks noChangeShapeType="1"/>
            <a:stCxn id="60436" idx="7"/>
            <a:endCxn id="60435"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435" name="Oval 17">
            <a:extLst>
              <a:ext uri="{FF2B5EF4-FFF2-40B4-BE49-F238E27FC236}">
                <a16:creationId xmlns:a16="http://schemas.microsoft.com/office/drawing/2014/main" id="{4D333220-B70B-4A5B-889B-0B73ADF815F8}"/>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60436" name="Oval 18">
            <a:extLst>
              <a:ext uri="{FF2B5EF4-FFF2-40B4-BE49-F238E27FC236}">
                <a16:creationId xmlns:a16="http://schemas.microsoft.com/office/drawing/2014/main" id="{8F7C575D-3BE5-4B45-8727-357CC57F717E}"/>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60437" name="Oval 19">
            <a:extLst>
              <a:ext uri="{FF2B5EF4-FFF2-40B4-BE49-F238E27FC236}">
                <a16:creationId xmlns:a16="http://schemas.microsoft.com/office/drawing/2014/main" id="{3BC98EA0-0FD8-4192-8E0A-7C1C7942E0FA}"/>
              </a:ext>
            </a:extLst>
          </p:cNvPr>
          <p:cNvSpPr>
            <a:spLocks noChangeArrowheads="1"/>
          </p:cNvSpPr>
          <p:nvPr/>
        </p:nvSpPr>
        <p:spPr bwMode="auto">
          <a:xfrm>
            <a:off x="19780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60438" name="Oval 20">
            <a:extLst>
              <a:ext uri="{FF2B5EF4-FFF2-40B4-BE49-F238E27FC236}">
                <a16:creationId xmlns:a16="http://schemas.microsoft.com/office/drawing/2014/main" id="{90421D5E-2964-4160-AE67-9D2573AE2174}"/>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60439" name="AutoShape 21">
            <a:extLst>
              <a:ext uri="{FF2B5EF4-FFF2-40B4-BE49-F238E27FC236}">
                <a16:creationId xmlns:a16="http://schemas.microsoft.com/office/drawing/2014/main" id="{860689B2-CD51-4C91-ADA5-DE69364C66E2}"/>
              </a:ext>
            </a:extLst>
          </p:cNvPr>
          <p:cNvCxnSpPr>
            <a:cxnSpLocks noChangeShapeType="1"/>
            <a:stCxn id="60435" idx="5"/>
            <a:endCxn id="60438"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440" name="Oval 22">
            <a:extLst>
              <a:ext uri="{FF2B5EF4-FFF2-40B4-BE49-F238E27FC236}">
                <a16:creationId xmlns:a16="http://schemas.microsoft.com/office/drawing/2014/main" id="{648A7425-57B5-4D1B-BC37-9324C118AF6B}"/>
              </a:ext>
            </a:extLst>
          </p:cNvPr>
          <p:cNvSpPr>
            <a:spLocks noChangeArrowheads="1"/>
          </p:cNvSpPr>
          <p:nvPr/>
        </p:nvSpPr>
        <p:spPr bwMode="auto">
          <a:xfrm>
            <a:off x="2266950"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60441" name="Oval 23">
            <a:extLst>
              <a:ext uri="{FF2B5EF4-FFF2-40B4-BE49-F238E27FC236}">
                <a16:creationId xmlns:a16="http://schemas.microsoft.com/office/drawing/2014/main" id="{CFF8637D-F2C0-43E8-B35D-C88FAA3CB8C0}"/>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0442" name="AutoShape 24">
            <a:extLst>
              <a:ext uri="{FF2B5EF4-FFF2-40B4-BE49-F238E27FC236}">
                <a16:creationId xmlns:a16="http://schemas.microsoft.com/office/drawing/2014/main" id="{E54E26D3-8CD9-49A9-8012-F100EA091DE8}"/>
              </a:ext>
            </a:extLst>
          </p:cNvPr>
          <p:cNvCxnSpPr>
            <a:cxnSpLocks noChangeShapeType="1"/>
            <a:stCxn id="60422" idx="3"/>
            <a:endCxn id="60441"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443" name="Oval 25">
            <a:extLst>
              <a:ext uri="{FF2B5EF4-FFF2-40B4-BE49-F238E27FC236}">
                <a16:creationId xmlns:a16="http://schemas.microsoft.com/office/drawing/2014/main" id="{B5682E7F-E70F-4E18-87C5-AC4BCBC10C4F}"/>
              </a:ext>
            </a:extLst>
          </p:cNvPr>
          <p:cNvSpPr>
            <a:spLocks noChangeArrowheads="1"/>
          </p:cNvSpPr>
          <p:nvPr/>
        </p:nvSpPr>
        <p:spPr bwMode="auto">
          <a:xfrm>
            <a:off x="2554288" y="1484313"/>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60444" name="Oval 26">
            <a:extLst>
              <a:ext uri="{FF2B5EF4-FFF2-40B4-BE49-F238E27FC236}">
                <a16:creationId xmlns:a16="http://schemas.microsoft.com/office/drawing/2014/main" id="{F274C0B8-2D8C-4129-B6CA-00B9425EC4E7}"/>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60445" name="AutoShape 27">
            <a:extLst>
              <a:ext uri="{FF2B5EF4-FFF2-40B4-BE49-F238E27FC236}">
                <a16:creationId xmlns:a16="http://schemas.microsoft.com/office/drawing/2014/main" id="{18E0F9C9-A51D-426D-8810-B741CCCCAEE7}"/>
              </a:ext>
            </a:extLst>
          </p:cNvPr>
          <p:cNvCxnSpPr>
            <a:cxnSpLocks noChangeShapeType="1"/>
            <a:stCxn id="60422" idx="5"/>
            <a:endCxn id="60444"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446" name="Oval 28">
            <a:extLst>
              <a:ext uri="{FF2B5EF4-FFF2-40B4-BE49-F238E27FC236}">
                <a16:creationId xmlns:a16="http://schemas.microsoft.com/office/drawing/2014/main" id="{F311957E-8E32-448E-B9E4-A37FE75D1FD3}"/>
              </a:ext>
            </a:extLst>
          </p:cNvPr>
          <p:cNvSpPr>
            <a:spLocks noChangeArrowheads="1"/>
          </p:cNvSpPr>
          <p:nvPr/>
        </p:nvSpPr>
        <p:spPr bwMode="auto">
          <a:xfrm>
            <a:off x="2841625"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60447" name="Oval 29">
            <a:extLst>
              <a:ext uri="{FF2B5EF4-FFF2-40B4-BE49-F238E27FC236}">
                <a16:creationId xmlns:a16="http://schemas.microsoft.com/office/drawing/2014/main" id="{B1B72D7F-97FE-4D3C-AE08-23BC74459CFC}"/>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60448" name="AutoShape 30">
            <a:extLst>
              <a:ext uri="{FF2B5EF4-FFF2-40B4-BE49-F238E27FC236}">
                <a16:creationId xmlns:a16="http://schemas.microsoft.com/office/drawing/2014/main" id="{B0A31AB6-2603-4BA0-9638-2896F1B6BA6F}"/>
              </a:ext>
            </a:extLst>
          </p:cNvPr>
          <p:cNvCxnSpPr>
            <a:cxnSpLocks noChangeShapeType="1"/>
            <a:stCxn id="60449" idx="3"/>
            <a:endCxn id="60447"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449" name="Oval 32">
            <a:extLst>
              <a:ext uri="{FF2B5EF4-FFF2-40B4-BE49-F238E27FC236}">
                <a16:creationId xmlns:a16="http://schemas.microsoft.com/office/drawing/2014/main" id="{D2558650-22C9-4522-B303-D06B91AAF3B6}"/>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useBgFill="1">
        <p:nvSpPr>
          <p:cNvPr id="349220" name="Text Box 36">
            <a:extLst>
              <a:ext uri="{FF2B5EF4-FFF2-40B4-BE49-F238E27FC236}">
                <a16:creationId xmlns:a16="http://schemas.microsoft.com/office/drawing/2014/main" id="{9C9C02BE-AF1C-40BC-BA53-4D931FAC0806}"/>
              </a:ext>
            </a:extLst>
          </p:cNvPr>
          <p:cNvSpPr txBox="1">
            <a:spLocks noChangeArrowheads="1"/>
          </p:cNvSpPr>
          <p:nvPr/>
        </p:nvSpPr>
        <p:spPr bwMode="auto">
          <a:xfrm>
            <a:off x="4216400" y="4918075"/>
            <a:ext cx="814388" cy="457200"/>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4</a:t>
            </a:r>
            <a:r>
              <a:rPr lang="tr-TR" altLang="en-US" sz="2400"/>
              <a:t> </a:t>
            </a:r>
            <a:r>
              <a:rPr lang="en-US" altLang="en-US" sz="2400"/>
              <a:t>&lt;</a:t>
            </a:r>
            <a:r>
              <a:rPr lang="tr-TR" altLang="en-US" sz="2400"/>
              <a:t> </a:t>
            </a:r>
            <a:r>
              <a:rPr lang="en-US" altLang="en-US" sz="2400"/>
              <a:t>8</a:t>
            </a:r>
            <a:endParaRPr lang="tr-TR" altLang="en-US" sz="2400"/>
          </a:p>
        </p:txBody>
      </p:sp>
      <p:sp>
        <p:nvSpPr>
          <p:cNvPr id="349221" name="Oval 37">
            <a:extLst>
              <a:ext uri="{FF2B5EF4-FFF2-40B4-BE49-F238E27FC236}">
                <a16:creationId xmlns:a16="http://schemas.microsoft.com/office/drawing/2014/main" id="{3E296EB6-4026-498D-9204-923B8D14EC59}"/>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349222" name="Oval 38">
            <a:extLst>
              <a:ext uri="{FF2B5EF4-FFF2-40B4-BE49-F238E27FC236}">
                <a16:creationId xmlns:a16="http://schemas.microsoft.com/office/drawing/2014/main" id="{38C5EDD8-D891-4BCF-A409-ADECC3BF1FC0}"/>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349223" name="AutoShape 39">
            <a:extLst>
              <a:ext uri="{FF2B5EF4-FFF2-40B4-BE49-F238E27FC236}">
                <a16:creationId xmlns:a16="http://schemas.microsoft.com/office/drawing/2014/main" id="{464A607F-8120-4C46-89AD-95BD562608F9}"/>
              </a:ext>
            </a:extLst>
          </p:cNvPr>
          <p:cNvSpPr>
            <a:spLocks noChangeArrowheads="1"/>
          </p:cNvSpPr>
          <p:nvPr/>
        </p:nvSpPr>
        <p:spPr bwMode="auto">
          <a:xfrm>
            <a:off x="2552700" y="2057400"/>
            <a:ext cx="1557338" cy="723900"/>
          </a:xfrm>
          <a:custGeom>
            <a:avLst/>
            <a:gdLst>
              <a:gd name="T0" fmla="*/ 76825142 w 21600"/>
              <a:gd name="T1" fmla="*/ 0 h 21600"/>
              <a:gd name="T2" fmla="*/ 76825142 w 21600"/>
              <a:gd name="T3" fmla="*/ 13655636 h 21600"/>
              <a:gd name="T4" fmla="*/ 10157377 w 21600"/>
              <a:gd name="T5" fmla="*/ 24260704 h 21600"/>
              <a:gd name="T6" fmla="*/ 112282484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9224" name="AutoShape 40">
            <a:extLst>
              <a:ext uri="{FF2B5EF4-FFF2-40B4-BE49-F238E27FC236}">
                <a16:creationId xmlns:a16="http://schemas.microsoft.com/office/drawing/2014/main" id="{886650BC-3863-47BB-B80D-55FEA5F7E077}"/>
              </a:ext>
            </a:extLst>
          </p:cNvPr>
          <p:cNvSpPr>
            <a:spLocks noChangeArrowheads="1"/>
          </p:cNvSpPr>
          <p:nvPr/>
        </p:nvSpPr>
        <p:spPr bwMode="auto">
          <a:xfrm rot="10800000">
            <a:off x="2935288" y="2563813"/>
            <a:ext cx="1557337" cy="723900"/>
          </a:xfrm>
          <a:custGeom>
            <a:avLst/>
            <a:gdLst>
              <a:gd name="T0" fmla="*/ 76825020 w 21600"/>
              <a:gd name="T1" fmla="*/ 0 h 21600"/>
              <a:gd name="T2" fmla="*/ 76825020 w 21600"/>
              <a:gd name="T3" fmla="*/ 13655636 h 21600"/>
              <a:gd name="T4" fmla="*/ 10157370 w 21600"/>
              <a:gd name="T5" fmla="*/ 24260704 h 21600"/>
              <a:gd name="T6" fmla="*/ 112282339 w 21600"/>
              <a:gd name="T7" fmla="*/ 6827818 h 21600"/>
              <a:gd name="T8" fmla="*/ 17694720 60000 65536"/>
              <a:gd name="T9" fmla="*/ 5898240 60000 65536"/>
              <a:gd name="T10" fmla="*/ 5898240 60000 65536"/>
              <a:gd name="T11" fmla="*/ 0 60000 65536"/>
              <a:gd name="T12" fmla="*/ 12427 w 21600"/>
              <a:gd name="T13" fmla="*/ 4168 h 21600"/>
              <a:gd name="T14" fmla="*/ 19456 w 21600"/>
              <a:gd name="T15" fmla="*/ 7990 h 21600"/>
            </a:gdLst>
            <a:ahLst/>
            <a:cxnLst>
              <a:cxn ang="T8">
                <a:pos x="T0" y="T1"/>
              </a:cxn>
              <a:cxn ang="T9">
                <a:pos x="T2" y="T3"/>
              </a:cxn>
              <a:cxn ang="T10">
                <a:pos x="T4" y="T5"/>
              </a:cxn>
              <a:cxn ang="T11">
                <a:pos x="T6" y="T7"/>
              </a:cxn>
            </a:cxnLst>
            <a:rect l="T12" t="T13" r="T14" b="T15"/>
            <a:pathLst>
              <a:path w="21600" h="21600">
                <a:moveTo>
                  <a:pt x="21600" y="6079"/>
                </a:moveTo>
                <a:lnTo>
                  <a:pt x="14779" y="0"/>
                </a:lnTo>
                <a:lnTo>
                  <a:pt x="14779" y="4168"/>
                </a:lnTo>
                <a:lnTo>
                  <a:pt x="12427" y="4168"/>
                </a:lnTo>
                <a:cubicBezTo>
                  <a:pt x="5564" y="4168"/>
                  <a:pt x="0" y="7745"/>
                  <a:pt x="0" y="12158"/>
                </a:cubicBezTo>
                <a:lnTo>
                  <a:pt x="0" y="21600"/>
                </a:lnTo>
                <a:lnTo>
                  <a:pt x="3907" y="21600"/>
                </a:lnTo>
                <a:lnTo>
                  <a:pt x="3907" y="12158"/>
                </a:lnTo>
                <a:cubicBezTo>
                  <a:pt x="3907" y="9856"/>
                  <a:pt x="7722" y="7990"/>
                  <a:pt x="12427" y="7990"/>
                </a:cubicBezTo>
                <a:lnTo>
                  <a:pt x="14779" y="7990"/>
                </a:lnTo>
                <a:lnTo>
                  <a:pt x="14779" y="12158"/>
                </a:lnTo>
                <a:lnTo>
                  <a:pt x="21600" y="6079"/>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xit" presetSubtype="0" fill="hold" grpId="0" nodeType="afterEffect">
                                  <p:stCondLst>
                                    <p:cond delay="0"/>
                                  </p:stCondLst>
                                  <p:childTnLst>
                                    <p:animEffect transition="out" filter="fade">
                                      <p:cBhvr>
                                        <p:cTn id="6" dur="2000"/>
                                        <p:tgtEl>
                                          <p:spTgt spid="349220"/>
                                        </p:tgtEl>
                                      </p:cBhvr>
                                    </p:animEffect>
                                    <p:set>
                                      <p:cBhvr>
                                        <p:cTn id="7" dur="1" fill="hold">
                                          <p:stCondLst>
                                            <p:cond delay="1999"/>
                                          </p:stCondLst>
                                        </p:cTn>
                                        <p:tgtEl>
                                          <p:spTgt spid="349220"/>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1000"/>
                                        <p:tgtEl>
                                          <p:spTgt spid="349223"/>
                                        </p:tgtEl>
                                      </p:cBhvr>
                                    </p:animEffect>
                                    <p:set>
                                      <p:cBhvr>
                                        <p:cTn id="10" dur="1" fill="hold">
                                          <p:stCondLst>
                                            <p:cond delay="999"/>
                                          </p:stCondLst>
                                        </p:cTn>
                                        <p:tgtEl>
                                          <p:spTgt spid="349223"/>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1000"/>
                                        <p:tgtEl>
                                          <p:spTgt spid="349224"/>
                                        </p:tgtEl>
                                      </p:cBhvr>
                                    </p:animEffect>
                                    <p:set>
                                      <p:cBhvr>
                                        <p:cTn id="13" dur="1" fill="hold">
                                          <p:stCondLst>
                                            <p:cond delay="999"/>
                                          </p:stCondLst>
                                        </p:cTn>
                                        <p:tgtEl>
                                          <p:spTgt spid="349224"/>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0" presetClass="path" presetSubtype="0" accel="50000" decel="50000" fill="hold" grpId="0" nodeType="clickEffect">
                                  <p:stCondLst>
                                    <p:cond delay="0"/>
                                  </p:stCondLst>
                                  <p:childTnLst>
                                    <p:animMotion origin="layout" path="M 1.66667E-6 4.44444E-6 C -0.01979 -0.05116 -0.03941 -0.10209 1.66667E-6 -0.11945 C 0.03941 -0.13681 0.19844 -0.10718 0.23698 -0.10486 " pathEditMode="relative" ptsTypes="aaA">
                                      <p:cBhvr>
                                        <p:cTn id="17" dur="1000" fill="hold"/>
                                        <p:tgtEl>
                                          <p:spTgt spid="349221"/>
                                        </p:tgtEl>
                                        <p:attrNameLst>
                                          <p:attrName>ppt_x</p:attrName>
                                          <p:attrName>ppt_y</p:attrName>
                                        </p:attrNameLst>
                                      </p:cBhvr>
                                    </p:animMotion>
                                  </p:childTnLst>
                                </p:cTn>
                              </p:par>
                              <p:par>
                                <p:cTn id="18" presetID="0" presetClass="path" presetSubtype="0" accel="50000" decel="50000" fill="hold" grpId="0" nodeType="withEffect">
                                  <p:stCondLst>
                                    <p:cond delay="0"/>
                                  </p:stCondLst>
                                  <p:childTnLst>
                                    <p:animMotion origin="layout" path="M 0.00087 3.7037E-7 C 0.01857 0.05255 0.03628 0.10532 -0.00313 0.12268 C -0.04254 0.14005 -0.19757 0.10741 -0.23594 0.10463 " pathEditMode="relative" rAng="0" ptsTypes="aaA">
                                      <p:cBhvr>
                                        <p:cTn id="19" dur="1000" fill="hold"/>
                                        <p:tgtEl>
                                          <p:spTgt spid="349222"/>
                                        </p:tgtEl>
                                        <p:attrNameLst>
                                          <p:attrName>ppt_x</p:attrName>
                                          <p:attrName>ppt_y</p:attrName>
                                        </p:attrNameLst>
                                      </p:cBhvr>
                                      <p:rCtr x="-10069" y="699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220" grpId="0" animBg="1"/>
      <p:bldP spid="349221" grpId="0" animBg="1"/>
      <p:bldP spid="349222"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Veri Yer Tutucusu 3">
            <a:extLst>
              <a:ext uri="{FF2B5EF4-FFF2-40B4-BE49-F238E27FC236}">
                <a16:creationId xmlns:a16="http://schemas.microsoft.com/office/drawing/2014/main" id="{EC6C9C2F-DD22-42A4-8A31-FC9F7844A50A}"/>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36E5E32-AA14-4368-B47A-59D92C2F04F4}" type="datetime4">
              <a:rPr lang="en-US" altLang="en-US" sz="1400" smtClean="0"/>
              <a:pPr>
                <a:spcBef>
                  <a:spcPct val="0"/>
                </a:spcBef>
                <a:buFontTx/>
                <a:buNone/>
              </a:pPr>
              <a:t>December 14, 2024</a:t>
            </a:fld>
            <a:endParaRPr lang="en-US" altLang="en-US" sz="1400"/>
          </a:p>
        </p:txBody>
      </p:sp>
      <p:sp>
        <p:nvSpPr>
          <p:cNvPr id="61443" name="Alt Bilgi Yer Tutucusu 4">
            <a:extLst>
              <a:ext uri="{FF2B5EF4-FFF2-40B4-BE49-F238E27FC236}">
                <a16:creationId xmlns:a16="http://schemas.microsoft.com/office/drawing/2014/main" id="{AE6C3511-40D3-41F6-BECF-C19D79C1238A}"/>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61444" name="Slayt Numarası Yer Tutucusu 5">
            <a:extLst>
              <a:ext uri="{FF2B5EF4-FFF2-40B4-BE49-F238E27FC236}">
                <a16:creationId xmlns:a16="http://schemas.microsoft.com/office/drawing/2014/main" id="{ECA6F7DE-F9CD-45AE-8208-DA263E7C86B7}"/>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6E4BE72-FEF3-4576-917E-CCDB482EA39C}" type="slidenum">
              <a:rPr lang="en-US" altLang="en-US" sz="1400" smtClean="0"/>
              <a:pPr>
                <a:spcBef>
                  <a:spcPct val="0"/>
                </a:spcBef>
                <a:buFontTx/>
                <a:buNone/>
              </a:pPr>
              <a:t>56</a:t>
            </a:fld>
            <a:endParaRPr lang="en-US" altLang="en-US" sz="1400"/>
          </a:p>
        </p:txBody>
      </p:sp>
      <p:sp>
        <p:nvSpPr>
          <p:cNvPr id="61445" name="Rectangle 2">
            <a:extLst>
              <a:ext uri="{FF2B5EF4-FFF2-40B4-BE49-F238E27FC236}">
                <a16:creationId xmlns:a16="http://schemas.microsoft.com/office/drawing/2014/main" id="{38FDB58D-3E00-44D3-81AC-3DF8208B6E9C}"/>
              </a:ext>
            </a:extLst>
          </p:cNvPr>
          <p:cNvSpPr>
            <a:spLocks noChangeArrowheads="1"/>
          </p:cNvSpPr>
          <p:nvPr/>
        </p:nvSpPr>
        <p:spPr bwMode="auto">
          <a:xfrm>
            <a:off x="179388" y="1484313"/>
            <a:ext cx="561657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1446" name="Oval 3">
            <a:extLst>
              <a:ext uri="{FF2B5EF4-FFF2-40B4-BE49-F238E27FC236}">
                <a16:creationId xmlns:a16="http://schemas.microsoft.com/office/drawing/2014/main" id="{6842C2EB-3494-40F9-8267-717ACCBFA9FA}"/>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61447" name="Oval 4">
            <a:extLst>
              <a:ext uri="{FF2B5EF4-FFF2-40B4-BE49-F238E27FC236}">
                <a16:creationId xmlns:a16="http://schemas.microsoft.com/office/drawing/2014/main" id="{2A933B23-44A3-4AD5-8058-844E8707F4A2}"/>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61448" name="Rectangle 5">
            <a:extLst>
              <a:ext uri="{FF2B5EF4-FFF2-40B4-BE49-F238E27FC236}">
                <a16:creationId xmlns:a16="http://schemas.microsoft.com/office/drawing/2014/main" id="{968C7CDD-DF09-4C26-AEDE-B7B6E4A946E3}"/>
              </a:ext>
            </a:extLst>
          </p:cNvPr>
          <p:cNvSpPr>
            <a:spLocks noGrp="1" noChangeArrowheads="1"/>
          </p:cNvSpPr>
          <p:nvPr>
            <p:ph type="title"/>
          </p:nvPr>
        </p:nvSpPr>
        <p:spPr>
          <a:noFill/>
        </p:spPr>
        <p:txBody>
          <a:bodyPr anchorCtr="0"/>
          <a:lstStyle/>
          <a:p>
            <a:pPr eaLnBrk="1" hangingPunct="1"/>
            <a:r>
              <a:rPr lang="en-US" altLang="en-US" sz="3800"/>
              <a:t>Constructing a MinHeap – Animation</a:t>
            </a:r>
          </a:p>
        </p:txBody>
      </p:sp>
      <p:cxnSp>
        <p:nvCxnSpPr>
          <p:cNvPr id="61449" name="AutoShape 6">
            <a:extLst>
              <a:ext uri="{FF2B5EF4-FFF2-40B4-BE49-F238E27FC236}">
                <a16:creationId xmlns:a16="http://schemas.microsoft.com/office/drawing/2014/main" id="{E66B701A-2A04-40C3-91EB-F43800B0750C}"/>
              </a:ext>
            </a:extLst>
          </p:cNvPr>
          <p:cNvCxnSpPr>
            <a:cxnSpLocks noChangeShapeType="1"/>
            <a:stCxn id="61475" idx="3"/>
            <a:endCxn id="61474"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450" name="Oval 7">
            <a:extLst>
              <a:ext uri="{FF2B5EF4-FFF2-40B4-BE49-F238E27FC236}">
                <a16:creationId xmlns:a16="http://schemas.microsoft.com/office/drawing/2014/main" id="{89A56793-9DA1-47CC-9B10-B78B9A2BC8BD}"/>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61451" name="Oval 8">
            <a:extLst>
              <a:ext uri="{FF2B5EF4-FFF2-40B4-BE49-F238E27FC236}">
                <a16:creationId xmlns:a16="http://schemas.microsoft.com/office/drawing/2014/main" id="{296AA6E2-1C47-439D-8855-55E03BEA1BA4}"/>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cxnSp>
        <p:nvCxnSpPr>
          <p:cNvPr id="61452" name="AutoShape 9">
            <a:extLst>
              <a:ext uri="{FF2B5EF4-FFF2-40B4-BE49-F238E27FC236}">
                <a16:creationId xmlns:a16="http://schemas.microsoft.com/office/drawing/2014/main" id="{62914906-C954-4427-B296-C0B817CD7EC9}"/>
              </a:ext>
            </a:extLst>
          </p:cNvPr>
          <p:cNvCxnSpPr>
            <a:cxnSpLocks noChangeShapeType="1"/>
            <a:stCxn id="61474" idx="3"/>
            <a:endCxn id="61446"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453" name="Oval 10">
            <a:extLst>
              <a:ext uri="{FF2B5EF4-FFF2-40B4-BE49-F238E27FC236}">
                <a16:creationId xmlns:a16="http://schemas.microsoft.com/office/drawing/2014/main" id="{98CBF88A-C553-4AD3-BD16-6E8B619BB509}"/>
              </a:ext>
            </a:extLst>
          </p:cNvPr>
          <p:cNvSpPr>
            <a:spLocks noChangeArrowheads="1"/>
          </p:cNvSpPr>
          <p:nvPr/>
        </p:nvSpPr>
        <p:spPr bwMode="auto">
          <a:xfrm>
            <a:off x="11144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61454" name="AutoShape 11">
            <a:extLst>
              <a:ext uri="{FF2B5EF4-FFF2-40B4-BE49-F238E27FC236}">
                <a16:creationId xmlns:a16="http://schemas.microsoft.com/office/drawing/2014/main" id="{93ADF1DA-F007-4D50-8C37-C904B97F752B}"/>
              </a:ext>
            </a:extLst>
          </p:cNvPr>
          <p:cNvCxnSpPr>
            <a:cxnSpLocks noChangeShapeType="1"/>
            <a:stCxn id="61474" idx="5"/>
            <a:endCxn id="61473"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455" name="AutoShape 12">
            <a:extLst>
              <a:ext uri="{FF2B5EF4-FFF2-40B4-BE49-F238E27FC236}">
                <a16:creationId xmlns:a16="http://schemas.microsoft.com/office/drawing/2014/main" id="{E7027416-017A-4ABF-88A4-A98EA3DBF872}"/>
              </a:ext>
            </a:extLst>
          </p:cNvPr>
          <p:cNvCxnSpPr>
            <a:cxnSpLocks noChangeShapeType="1"/>
            <a:stCxn id="61475" idx="5"/>
            <a:endCxn id="61459"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456" name="Oval 13">
            <a:extLst>
              <a:ext uri="{FF2B5EF4-FFF2-40B4-BE49-F238E27FC236}">
                <a16:creationId xmlns:a16="http://schemas.microsoft.com/office/drawing/2014/main" id="{711AB83C-6AFB-4283-9E5B-A8A70748DAE9}"/>
              </a:ext>
            </a:extLst>
          </p:cNvPr>
          <p:cNvSpPr>
            <a:spLocks noChangeArrowheads="1"/>
          </p:cNvSpPr>
          <p:nvPr/>
        </p:nvSpPr>
        <p:spPr bwMode="auto">
          <a:xfrm>
            <a:off x="1403350"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61457" name="Oval 14">
            <a:extLst>
              <a:ext uri="{FF2B5EF4-FFF2-40B4-BE49-F238E27FC236}">
                <a16:creationId xmlns:a16="http://schemas.microsoft.com/office/drawing/2014/main" id="{2089ADDE-2CDC-47C9-9830-94D8C58EA040}"/>
              </a:ext>
            </a:extLst>
          </p:cNvPr>
          <p:cNvSpPr>
            <a:spLocks noChangeArrowheads="1"/>
          </p:cNvSpPr>
          <p:nvPr/>
        </p:nvSpPr>
        <p:spPr bwMode="auto">
          <a:xfrm>
            <a:off x="1690688" y="1482725"/>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cxnSp>
        <p:nvCxnSpPr>
          <p:cNvPr id="61458" name="AutoShape 15">
            <a:extLst>
              <a:ext uri="{FF2B5EF4-FFF2-40B4-BE49-F238E27FC236}">
                <a16:creationId xmlns:a16="http://schemas.microsoft.com/office/drawing/2014/main" id="{95EB2085-8F1B-4966-AD54-D5FF5D71831B}"/>
              </a:ext>
            </a:extLst>
          </p:cNvPr>
          <p:cNvCxnSpPr>
            <a:cxnSpLocks noChangeShapeType="1"/>
            <a:stCxn id="61460" idx="7"/>
            <a:endCxn id="61459"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459" name="Oval 16">
            <a:extLst>
              <a:ext uri="{FF2B5EF4-FFF2-40B4-BE49-F238E27FC236}">
                <a16:creationId xmlns:a16="http://schemas.microsoft.com/office/drawing/2014/main" id="{DC3CEC9D-F952-4D42-BCCF-5405016B9784}"/>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61460" name="Oval 17">
            <a:extLst>
              <a:ext uri="{FF2B5EF4-FFF2-40B4-BE49-F238E27FC236}">
                <a16:creationId xmlns:a16="http://schemas.microsoft.com/office/drawing/2014/main" id="{355F14BE-AA56-4241-8A77-878E4889ED48}"/>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61461" name="Oval 18">
            <a:extLst>
              <a:ext uri="{FF2B5EF4-FFF2-40B4-BE49-F238E27FC236}">
                <a16:creationId xmlns:a16="http://schemas.microsoft.com/office/drawing/2014/main" id="{6AE247E0-EB58-4BCB-80E5-0E7C5F3B6108}"/>
              </a:ext>
            </a:extLst>
          </p:cNvPr>
          <p:cNvSpPr>
            <a:spLocks noChangeArrowheads="1"/>
          </p:cNvSpPr>
          <p:nvPr/>
        </p:nvSpPr>
        <p:spPr bwMode="auto">
          <a:xfrm>
            <a:off x="1978025" y="1482725"/>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61462" name="Oval 19">
            <a:extLst>
              <a:ext uri="{FF2B5EF4-FFF2-40B4-BE49-F238E27FC236}">
                <a16:creationId xmlns:a16="http://schemas.microsoft.com/office/drawing/2014/main" id="{D024AC21-728F-4EA7-A031-041D2165E4E3}"/>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61463" name="AutoShape 20">
            <a:extLst>
              <a:ext uri="{FF2B5EF4-FFF2-40B4-BE49-F238E27FC236}">
                <a16:creationId xmlns:a16="http://schemas.microsoft.com/office/drawing/2014/main" id="{AF8616FD-A241-4A2A-9DA9-1E92055686B2}"/>
              </a:ext>
            </a:extLst>
          </p:cNvPr>
          <p:cNvCxnSpPr>
            <a:cxnSpLocks noChangeShapeType="1"/>
            <a:stCxn id="61459" idx="5"/>
            <a:endCxn id="61462"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464" name="Oval 21">
            <a:extLst>
              <a:ext uri="{FF2B5EF4-FFF2-40B4-BE49-F238E27FC236}">
                <a16:creationId xmlns:a16="http://schemas.microsoft.com/office/drawing/2014/main" id="{6CF8EEBF-6274-4E46-8E7F-4A8AC954E001}"/>
              </a:ext>
            </a:extLst>
          </p:cNvPr>
          <p:cNvSpPr>
            <a:spLocks noChangeArrowheads="1"/>
          </p:cNvSpPr>
          <p:nvPr/>
        </p:nvSpPr>
        <p:spPr bwMode="auto">
          <a:xfrm>
            <a:off x="2266950"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61465" name="Oval 22">
            <a:extLst>
              <a:ext uri="{FF2B5EF4-FFF2-40B4-BE49-F238E27FC236}">
                <a16:creationId xmlns:a16="http://schemas.microsoft.com/office/drawing/2014/main" id="{A41C97CF-B169-4843-BE51-5AE2E8CB3383}"/>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1466" name="AutoShape 23">
            <a:extLst>
              <a:ext uri="{FF2B5EF4-FFF2-40B4-BE49-F238E27FC236}">
                <a16:creationId xmlns:a16="http://schemas.microsoft.com/office/drawing/2014/main" id="{BC39D30F-424A-49BB-9351-24B6FDE11F7F}"/>
              </a:ext>
            </a:extLst>
          </p:cNvPr>
          <p:cNvCxnSpPr>
            <a:cxnSpLocks noChangeShapeType="1"/>
            <a:stCxn id="61446" idx="3"/>
            <a:endCxn id="61465"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467" name="Oval 24">
            <a:extLst>
              <a:ext uri="{FF2B5EF4-FFF2-40B4-BE49-F238E27FC236}">
                <a16:creationId xmlns:a16="http://schemas.microsoft.com/office/drawing/2014/main" id="{39F2FEDA-DF6D-4593-8DC7-A070B98DE06F}"/>
              </a:ext>
            </a:extLst>
          </p:cNvPr>
          <p:cNvSpPr>
            <a:spLocks noChangeArrowheads="1"/>
          </p:cNvSpPr>
          <p:nvPr/>
        </p:nvSpPr>
        <p:spPr bwMode="auto">
          <a:xfrm>
            <a:off x="2554288" y="1484313"/>
            <a:ext cx="287337"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61468" name="Oval 25">
            <a:extLst>
              <a:ext uri="{FF2B5EF4-FFF2-40B4-BE49-F238E27FC236}">
                <a16:creationId xmlns:a16="http://schemas.microsoft.com/office/drawing/2014/main" id="{89C83738-182D-4D72-A3DA-1CF6B52816C7}"/>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61469" name="AutoShape 26">
            <a:extLst>
              <a:ext uri="{FF2B5EF4-FFF2-40B4-BE49-F238E27FC236}">
                <a16:creationId xmlns:a16="http://schemas.microsoft.com/office/drawing/2014/main" id="{A7DDA40E-9600-44AC-9F75-203D7D42C792}"/>
              </a:ext>
            </a:extLst>
          </p:cNvPr>
          <p:cNvCxnSpPr>
            <a:cxnSpLocks noChangeShapeType="1"/>
            <a:stCxn id="61446" idx="5"/>
            <a:endCxn id="61468"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470" name="Oval 27">
            <a:extLst>
              <a:ext uri="{FF2B5EF4-FFF2-40B4-BE49-F238E27FC236}">
                <a16:creationId xmlns:a16="http://schemas.microsoft.com/office/drawing/2014/main" id="{CC64BC5C-520C-4388-9FE3-CA84ED8227F9}"/>
              </a:ext>
            </a:extLst>
          </p:cNvPr>
          <p:cNvSpPr>
            <a:spLocks noChangeArrowheads="1"/>
          </p:cNvSpPr>
          <p:nvPr/>
        </p:nvSpPr>
        <p:spPr bwMode="auto">
          <a:xfrm>
            <a:off x="2841625" y="1484313"/>
            <a:ext cx="287338" cy="28892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61471" name="Oval 28">
            <a:extLst>
              <a:ext uri="{FF2B5EF4-FFF2-40B4-BE49-F238E27FC236}">
                <a16:creationId xmlns:a16="http://schemas.microsoft.com/office/drawing/2014/main" id="{2C2764A0-EB64-4C3B-8887-292EFBE05EA5}"/>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61472" name="AutoShape 29">
            <a:extLst>
              <a:ext uri="{FF2B5EF4-FFF2-40B4-BE49-F238E27FC236}">
                <a16:creationId xmlns:a16="http://schemas.microsoft.com/office/drawing/2014/main" id="{576ECE00-2D66-4C47-BF74-8FE6A82C9B80}"/>
              </a:ext>
            </a:extLst>
          </p:cNvPr>
          <p:cNvCxnSpPr>
            <a:cxnSpLocks noChangeShapeType="1"/>
            <a:stCxn id="61473" idx="3"/>
            <a:endCxn id="61471"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473" name="Oval 30">
            <a:extLst>
              <a:ext uri="{FF2B5EF4-FFF2-40B4-BE49-F238E27FC236}">
                <a16:creationId xmlns:a16="http://schemas.microsoft.com/office/drawing/2014/main" id="{0EC61BE3-E9B9-4E8B-882A-2C29A8541595}"/>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61474" name="Oval 32">
            <a:extLst>
              <a:ext uri="{FF2B5EF4-FFF2-40B4-BE49-F238E27FC236}">
                <a16:creationId xmlns:a16="http://schemas.microsoft.com/office/drawing/2014/main" id="{96A0C44C-EAF1-4C80-81BA-EE11D219D6FB}"/>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61475" name="Oval 33">
            <a:extLst>
              <a:ext uri="{FF2B5EF4-FFF2-40B4-BE49-F238E27FC236}">
                <a16:creationId xmlns:a16="http://schemas.microsoft.com/office/drawing/2014/main" id="{48587A01-568D-4B2C-B46C-AFB76A392850}"/>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Veri Yer Tutucusu 3">
            <a:extLst>
              <a:ext uri="{FF2B5EF4-FFF2-40B4-BE49-F238E27FC236}">
                <a16:creationId xmlns:a16="http://schemas.microsoft.com/office/drawing/2014/main" id="{1CC0D1C9-189D-4C22-9224-99966FA6CD46}"/>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7903A10-5713-4656-ADCE-4B469393031F}" type="datetime4">
              <a:rPr lang="en-US" altLang="en-US" sz="1400" smtClean="0"/>
              <a:pPr>
                <a:spcBef>
                  <a:spcPct val="0"/>
                </a:spcBef>
                <a:buFontTx/>
                <a:buNone/>
              </a:pPr>
              <a:t>December 14, 2024</a:t>
            </a:fld>
            <a:endParaRPr lang="en-US" altLang="en-US" sz="1400"/>
          </a:p>
        </p:txBody>
      </p:sp>
      <p:sp>
        <p:nvSpPr>
          <p:cNvPr id="62467" name="Alt Bilgi Yer Tutucusu 4">
            <a:extLst>
              <a:ext uri="{FF2B5EF4-FFF2-40B4-BE49-F238E27FC236}">
                <a16:creationId xmlns:a16="http://schemas.microsoft.com/office/drawing/2014/main" id="{5518315C-70D7-4954-8616-3BA262685C27}"/>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62468" name="Slayt Numarası Yer Tutucusu 5">
            <a:extLst>
              <a:ext uri="{FF2B5EF4-FFF2-40B4-BE49-F238E27FC236}">
                <a16:creationId xmlns:a16="http://schemas.microsoft.com/office/drawing/2014/main" id="{E2453D46-CEF5-406E-83C0-997F3DB0FAFB}"/>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D94F803-3F95-4062-8B9B-6FACB6BCE546}" type="slidenum">
              <a:rPr lang="en-US" altLang="en-US" sz="1400" smtClean="0"/>
              <a:pPr>
                <a:spcBef>
                  <a:spcPct val="0"/>
                </a:spcBef>
                <a:buFontTx/>
                <a:buNone/>
              </a:pPr>
              <a:t>57</a:t>
            </a:fld>
            <a:endParaRPr lang="en-US" altLang="en-US" sz="1400"/>
          </a:p>
        </p:txBody>
      </p:sp>
      <p:sp>
        <p:nvSpPr>
          <p:cNvPr id="62469" name="Oval 3">
            <a:extLst>
              <a:ext uri="{FF2B5EF4-FFF2-40B4-BE49-F238E27FC236}">
                <a16:creationId xmlns:a16="http://schemas.microsoft.com/office/drawing/2014/main" id="{ABE64829-152B-45ED-B6B4-AC9276050689}"/>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62470" name="Rectangle 5">
            <a:extLst>
              <a:ext uri="{FF2B5EF4-FFF2-40B4-BE49-F238E27FC236}">
                <a16:creationId xmlns:a16="http://schemas.microsoft.com/office/drawing/2014/main" id="{4ACE3FFD-1969-4AE8-9208-234A21E3F597}"/>
              </a:ext>
            </a:extLst>
          </p:cNvPr>
          <p:cNvSpPr>
            <a:spLocks noGrp="1" noChangeArrowheads="1"/>
          </p:cNvSpPr>
          <p:nvPr>
            <p:ph type="title"/>
          </p:nvPr>
        </p:nvSpPr>
        <p:spPr>
          <a:noFill/>
        </p:spPr>
        <p:txBody>
          <a:bodyPr anchorCtr="0"/>
          <a:lstStyle/>
          <a:p>
            <a:pPr eaLnBrk="1" hangingPunct="1"/>
            <a:r>
              <a:rPr lang="en-US" altLang="en-US" sz="3800"/>
              <a:t>Constructing a MinHeap – </a:t>
            </a:r>
            <a:r>
              <a:rPr lang="tr-TR" altLang="en-US" sz="3800"/>
              <a:t>Classwork</a:t>
            </a:r>
            <a:endParaRPr lang="en-US" altLang="en-US" sz="3800"/>
          </a:p>
        </p:txBody>
      </p:sp>
      <p:cxnSp>
        <p:nvCxnSpPr>
          <p:cNvPr id="62471" name="AutoShape 6">
            <a:extLst>
              <a:ext uri="{FF2B5EF4-FFF2-40B4-BE49-F238E27FC236}">
                <a16:creationId xmlns:a16="http://schemas.microsoft.com/office/drawing/2014/main" id="{0A815030-F807-4E87-B616-47B1EE80ADAD}"/>
              </a:ext>
            </a:extLst>
          </p:cNvPr>
          <p:cNvCxnSpPr>
            <a:cxnSpLocks noChangeShapeType="1"/>
            <a:stCxn id="62488" idx="3"/>
            <a:endCxn id="62487"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472" name="AutoShape 9">
            <a:extLst>
              <a:ext uri="{FF2B5EF4-FFF2-40B4-BE49-F238E27FC236}">
                <a16:creationId xmlns:a16="http://schemas.microsoft.com/office/drawing/2014/main" id="{BDD3737F-5750-49D9-9854-BEA693D8B5B8}"/>
              </a:ext>
            </a:extLst>
          </p:cNvPr>
          <p:cNvCxnSpPr>
            <a:cxnSpLocks noChangeShapeType="1"/>
            <a:stCxn id="62487" idx="3"/>
            <a:endCxn id="62469"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473" name="AutoShape 11">
            <a:extLst>
              <a:ext uri="{FF2B5EF4-FFF2-40B4-BE49-F238E27FC236}">
                <a16:creationId xmlns:a16="http://schemas.microsoft.com/office/drawing/2014/main" id="{2A76E6BE-9904-4FA8-8424-6324665E3635}"/>
              </a:ext>
            </a:extLst>
          </p:cNvPr>
          <p:cNvCxnSpPr>
            <a:cxnSpLocks noChangeShapeType="1"/>
            <a:stCxn id="62487" idx="5"/>
            <a:endCxn id="62486"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474" name="AutoShape 12">
            <a:extLst>
              <a:ext uri="{FF2B5EF4-FFF2-40B4-BE49-F238E27FC236}">
                <a16:creationId xmlns:a16="http://schemas.microsoft.com/office/drawing/2014/main" id="{3B564AA2-3208-4ABB-9E9B-6C2C42DFA34B}"/>
              </a:ext>
            </a:extLst>
          </p:cNvPr>
          <p:cNvCxnSpPr>
            <a:cxnSpLocks noChangeShapeType="1"/>
            <a:stCxn id="62488" idx="5"/>
            <a:endCxn id="62476"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475" name="AutoShape 15">
            <a:extLst>
              <a:ext uri="{FF2B5EF4-FFF2-40B4-BE49-F238E27FC236}">
                <a16:creationId xmlns:a16="http://schemas.microsoft.com/office/drawing/2014/main" id="{6A745B63-441F-47A8-B3B6-7D5515C9D364}"/>
              </a:ext>
            </a:extLst>
          </p:cNvPr>
          <p:cNvCxnSpPr>
            <a:cxnSpLocks noChangeShapeType="1"/>
            <a:stCxn id="62477" idx="7"/>
            <a:endCxn id="62476"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476" name="Oval 16">
            <a:extLst>
              <a:ext uri="{FF2B5EF4-FFF2-40B4-BE49-F238E27FC236}">
                <a16:creationId xmlns:a16="http://schemas.microsoft.com/office/drawing/2014/main" id="{DA040F09-C9D5-4FCC-91BC-8E809B253BDD}"/>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62477" name="Oval 17">
            <a:extLst>
              <a:ext uri="{FF2B5EF4-FFF2-40B4-BE49-F238E27FC236}">
                <a16:creationId xmlns:a16="http://schemas.microsoft.com/office/drawing/2014/main" id="{BC3E538C-D360-4648-82D4-206384C76B49}"/>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62478" name="Oval 19">
            <a:extLst>
              <a:ext uri="{FF2B5EF4-FFF2-40B4-BE49-F238E27FC236}">
                <a16:creationId xmlns:a16="http://schemas.microsoft.com/office/drawing/2014/main" id="{0F69E60D-B0D3-4357-9657-6C46A5BE6CCF}"/>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62479" name="AutoShape 20">
            <a:extLst>
              <a:ext uri="{FF2B5EF4-FFF2-40B4-BE49-F238E27FC236}">
                <a16:creationId xmlns:a16="http://schemas.microsoft.com/office/drawing/2014/main" id="{B229F8BE-C25E-4575-A9D8-36CF7998A370}"/>
              </a:ext>
            </a:extLst>
          </p:cNvPr>
          <p:cNvCxnSpPr>
            <a:cxnSpLocks noChangeShapeType="1"/>
            <a:stCxn id="62476" idx="5"/>
            <a:endCxn id="62478"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480" name="Oval 22">
            <a:extLst>
              <a:ext uri="{FF2B5EF4-FFF2-40B4-BE49-F238E27FC236}">
                <a16:creationId xmlns:a16="http://schemas.microsoft.com/office/drawing/2014/main" id="{C07D14AF-5B67-4E93-853A-9771E8E69FFB}"/>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2481" name="AutoShape 23">
            <a:extLst>
              <a:ext uri="{FF2B5EF4-FFF2-40B4-BE49-F238E27FC236}">
                <a16:creationId xmlns:a16="http://schemas.microsoft.com/office/drawing/2014/main" id="{D8511E8B-3137-445E-9996-E8D10A137AE4}"/>
              </a:ext>
            </a:extLst>
          </p:cNvPr>
          <p:cNvCxnSpPr>
            <a:cxnSpLocks noChangeShapeType="1"/>
            <a:stCxn id="62469" idx="3"/>
            <a:endCxn id="62480"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482" name="Oval 25">
            <a:extLst>
              <a:ext uri="{FF2B5EF4-FFF2-40B4-BE49-F238E27FC236}">
                <a16:creationId xmlns:a16="http://schemas.microsoft.com/office/drawing/2014/main" id="{564C119D-6A7E-434A-ADA7-9AA374E7C9D8}"/>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62483" name="AutoShape 26">
            <a:extLst>
              <a:ext uri="{FF2B5EF4-FFF2-40B4-BE49-F238E27FC236}">
                <a16:creationId xmlns:a16="http://schemas.microsoft.com/office/drawing/2014/main" id="{F4151889-04F5-48CE-A799-1BFA2530D0D3}"/>
              </a:ext>
            </a:extLst>
          </p:cNvPr>
          <p:cNvCxnSpPr>
            <a:cxnSpLocks noChangeShapeType="1"/>
            <a:stCxn id="62469" idx="5"/>
            <a:endCxn id="62482"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484" name="Oval 28">
            <a:extLst>
              <a:ext uri="{FF2B5EF4-FFF2-40B4-BE49-F238E27FC236}">
                <a16:creationId xmlns:a16="http://schemas.microsoft.com/office/drawing/2014/main" id="{6576CA59-1BF8-4E9A-9BEC-DB8811786F3A}"/>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cxnSp>
        <p:nvCxnSpPr>
          <p:cNvPr id="62485" name="AutoShape 29">
            <a:extLst>
              <a:ext uri="{FF2B5EF4-FFF2-40B4-BE49-F238E27FC236}">
                <a16:creationId xmlns:a16="http://schemas.microsoft.com/office/drawing/2014/main" id="{6B21BA8D-EC6F-4A43-9DA8-B1B3232DF341}"/>
              </a:ext>
            </a:extLst>
          </p:cNvPr>
          <p:cNvCxnSpPr>
            <a:cxnSpLocks noChangeShapeType="1"/>
            <a:stCxn id="62486" idx="3"/>
            <a:endCxn id="62484"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486" name="Oval 30">
            <a:extLst>
              <a:ext uri="{FF2B5EF4-FFF2-40B4-BE49-F238E27FC236}">
                <a16:creationId xmlns:a16="http://schemas.microsoft.com/office/drawing/2014/main" id="{62902C80-6B45-4B19-A26F-51BF7AA72905}"/>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62487" name="Oval 31">
            <a:extLst>
              <a:ext uri="{FF2B5EF4-FFF2-40B4-BE49-F238E27FC236}">
                <a16:creationId xmlns:a16="http://schemas.microsoft.com/office/drawing/2014/main" id="{6824F908-41D0-428E-A077-8720A0B849E2}"/>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62488" name="Oval 32">
            <a:extLst>
              <a:ext uri="{FF2B5EF4-FFF2-40B4-BE49-F238E27FC236}">
                <a16:creationId xmlns:a16="http://schemas.microsoft.com/office/drawing/2014/main" id="{941595D4-72BF-42A9-83CE-8E90E9930B93}"/>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62489" name="Rectangle 33">
            <a:extLst>
              <a:ext uri="{FF2B5EF4-FFF2-40B4-BE49-F238E27FC236}">
                <a16:creationId xmlns:a16="http://schemas.microsoft.com/office/drawing/2014/main" id="{6D9516F3-CAA8-4DA9-8032-2F46A7709897}"/>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2490" name="Oval 34">
            <a:extLst>
              <a:ext uri="{FF2B5EF4-FFF2-40B4-BE49-F238E27FC236}">
                <a16:creationId xmlns:a16="http://schemas.microsoft.com/office/drawing/2014/main" id="{A12DF9B7-CB5F-4D8F-A604-F6892C556979}"/>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62491" name="Oval 35">
            <a:extLst>
              <a:ext uri="{FF2B5EF4-FFF2-40B4-BE49-F238E27FC236}">
                <a16:creationId xmlns:a16="http://schemas.microsoft.com/office/drawing/2014/main" id="{D14C0D5D-B609-4AFA-BF6D-2CCA05516780}"/>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62492" name="Oval 36">
            <a:extLst>
              <a:ext uri="{FF2B5EF4-FFF2-40B4-BE49-F238E27FC236}">
                <a16:creationId xmlns:a16="http://schemas.microsoft.com/office/drawing/2014/main" id="{93D56B60-DD05-48A4-A30F-9713C53857B1}"/>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62493" name="Oval 37">
            <a:extLst>
              <a:ext uri="{FF2B5EF4-FFF2-40B4-BE49-F238E27FC236}">
                <a16:creationId xmlns:a16="http://schemas.microsoft.com/office/drawing/2014/main" id="{BF88AA44-080B-482D-BAFD-127611B80398}"/>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62494" name="Oval 38">
            <a:extLst>
              <a:ext uri="{FF2B5EF4-FFF2-40B4-BE49-F238E27FC236}">
                <a16:creationId xmlns:a16="http://schemas.microsoft.com/office/drawing/2014/main" id="{9C21B131-570C-4E78-A0CB-F7B45ACEFED8}"/>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62495" name="Oval 39">
            <a:extLst>
              <a:ext uri="{FF2B5EF4-FFF2-40B4-BE49-F238E27FC236}">
                <a16:creationId xmlns:a16="http://schemas.microsoft.com/office/drawing/2014/main" id="{ABC41B8B-FF24-4DA7-9B6D-ED52ED387DF6}"/>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62496" name="Oval 40">
            <a:extLst>
              <a:ext uri="{FF2B5EF4-FFF2-40B4-BE49-F238E27FC236}">
                <a16:creationId xmlns:a16="http://schemas.microsoft.com/office/drawing/2014/main" id="{790426F9-33D9-444F-B1EF-C9331159477B}"/>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62497" name="Oval 41">
            <a:extLst>
              <a:ext uri="{FF2B5EF4-FFF2-40B4-BE49-F238E27FC236}">
                <a16:creationId xmlns:a16="http://schemas.microsoft.com/office/drawing/2014/main" id="{E7D73B21-7051-4642-A8D8-52F076D39152}"/>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62498" name="Oval 42">
            <a:extLst>
              <a:ext uri="{FF2B5EF4-FFF2-40B4-BE49-F238E27FC236}">
                <a16:creationId xmlns:a16="http://schemas.microsoft.com/office/drawing/2014/main" id="{D8635FF9-BA7E-4A31-983C-38B2A44D739C}"/>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62499" name="Oval 43">
            <a:extLst>
              <a:ext uri="{FF2B5EF4-FFF2-40B4-BE49-F238E27FC236}">
                <a16:creationId xmlns:a16="http://schemas.microsoft.com/office/drawing/2014/main" id="{C9EC6001-257A-48B8-9F8D-9484776A0424}"/>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62500" name="Oval 44">
            <a:extLst>
              <a:ext uri="{FF2B5EF4-FFF2-40B4-BE49-F238E27FC236}">
                <a16:creationId xmlns:a16="http://schemas.microsoft.com/office/drawing/2014/main" id="{C06EB172-AB2B-423F-A57C-75DDFC3DA198}"/>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62501" name="Oval 45">
            <a:extLst>
              <a:ext uri="{FF2B5EF4-FFF2-40B4-BE49-F238E27FC236}">
                <a16:creationId xmlns:a16="http://schemas.microsoft.com/office/drawing/2014/main" id="{58FC6802-1BC3-4021-9AC5-BD6C9D67E1C6}"/>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62502" name="Oval 46">
            <a:extLst>
              <a:ext uri="{FF2B5EF4-FFF2-40B4-BE49-F238E27FC236}">
                <a16:creationId xmlns:a16="http://schemas.microsoft.com/office/drawing/2014/main" id="{D710806D-F4C3-4174-8FFE-170C77CD65A9}"/>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62503" name="Oval 47">
            <a:extLst>
              <a:ext uri="{FF2B5EF4-FFF2-40B4-BE49-F238E27FC236}">
                <a16:creationId xmlns:a16="http://schemas.microsoft.com/office/drawing/2014/main" id="{544B08B7-D758-4F42-AD28-3C199BB628E4}"/>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62504" name="Oval 48">
            <a:extLst>
              <a:ext uri="{FF2B5EF4-FFF2-40B4-BE49-F238E27FC236}">
                <a16:creationId xmlns:a16="http://schemas.microsoft.com/office/drawing/2014/main" id="{43DD05A2-F994-4214-8D59-EC93CFA8138B}"/>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62505" name="Oval 49">
            <a:extLst>
              <a:ext uri="{FF2B5EF4-FFF2-40B4-BE49-F238E27FC236}">
                <a16:creationId xmlns:a16="http://schemas.microsoft.com/office/drawing/2014/main" id="{45694B20-5294-4805-B52A-2E6288C81ECE}"/>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62506" name="Oval 50">
            <a:extLst>
              <a:ext uri="{FF2B5EF4-FFF2-40B4-BE49-F238E27FC236}">
                <a16:creationId xmlns:a16="http://schemas.microsoft.com/office/drawing/2014/main" id="{F3F214FE-7178-41DA-9EAD-EEFE26083849}"/>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62507" name="Oval 51">
            <a:extLst>
              <a:ext uri="{FF2B5EF4-FFF2-40B4-BE49-F238E27FC236}">
                <a16:creationId xmlns:a16="http://schemas.microsoft.com/office/drawing/2014/main" id="{DEDB9D16-3646-489C-B73C-7EC4283F19CA}"/>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62508" name="Oval 52">
            <a:extLst>
              <a:ext uri="{FF2B5EF4-FFF2-40B4-BE49-F238E27FC236}">
                <a16:creationId xmlns:a16="http://schemas.microsoft.com/office/drawing/2014/main" id="{A16DF04B-7748-4CB8-A95A-F5E7EB198CFD}"/>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62509" name="AutoShape 53">
            <a:extLst>
              <a:ext uri="{FF2B5EF4-FFF2-40B4-BE49-F238E27FC236}">
                <a16:creationId xmlns:a16="http://schemas.microsoft.com/office/drawing/2014/main" id="{14F0D7B3-D345-45F2-A4F4-AA9F92EA7114}"/>
              </a:ext>
            </a:extLst>
          </p:cNvPr>
          <p:cNvSpPr>
            <a:spLocks noChangeArrowheads="1"/>
          </p:cNvSpPr>
          <p:nvPr/>
        </p:nvSpPr>
        <p:spPr bwMode="auto">
          <a:xfrm>
            <a:off x="3201988" y="1828800"/>
            <a:ext cx="155575" cy="696913"/>
          </a:xfrm>
          <a:prstGeom prst="upArrow">
            <a:avLst>
              <a:gd name="adj1" fmla="val 50000"/>
              <a:gd name="adj2" fmla="val 111990"/>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Veri Yer Tutucusu 3">
            <a:extLst>
              <a:ext uri="{FF2B5EF4-FFF2-40B4-BE49-F238E27FC236}">
                <a16:creationId xmlns:a16="http://schemas.microsoft.com/office/drawing/2014/main" id="{A5BFBF9C-35CB-44F4-BFE9-CD26A9AA57B6}"/>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233382B-37A0-42AE-A5D5-57174D47233B}" type="datetime4">
              <a:rPr lang="en-US" altLang="en-US" sz="1400" smtClean="0"/>
              <a:pPr>
                <a:spcBef>
                  <a:spcPct val="0"/>
                </a:spcBef>
                <a:buFontTx/>
                <a:buNone/>
              </a:pPr>
              <a:t>December 14, 2024</a:t>
            </a:fld>
            <a:endParaRPr lang="en-US" altLang="en-US" sz="1400"/>
          </a:p>
        </p:txBody>
      </p:sp>
      <p:sp>
        <p:nvSpPr>
          <p:cNvPr id="63491" name="Alt Bilgi Yer Tutucusu 4">
            <a:extLst>
              <a:ext uri="{FF2B5EF4-FFF2-40B4-BE49-F238E27FC236}">
                <a16:creationId xmlns:a16="http://schemas.microsoft.com/office/drawing/2014/main" id="{19393F3E-D585-4736-A92E-F95FAB3D8810}"/>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63492" name="Slayt Numarası Yer Tutucusu 5">
            <a:extLst>
              <a:ext uri="{FF2B5EF4-FFF2-40B4-BE49-F238E27FC236}">
                <a16:creationId xmlns:a16="http://schemas.microsoft.com/office/drawing/2014/main" id="{7E725B7D-5AFA-4946-BCAE-A85527AB367D}"/>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EA4A7C8-6306-44BB-8AD8-3C21597A9A3D}" type="slidenum">
              <a:rPr lang="en-US" altLang="en-US" sz="1400" smtClean="0"/>
              <a:pPr>
                <a:spcBef>
                  <a:spcPct val="0"/>
                </a:spcBef>
                <a:buFontTx/>
                <a:buNone/>
              </a:pPr>
              <a:t>58</a:t>
            </a:fld>
            <a:endParaRPr lang="en-US" altLang="en-US" sz="1400"/>
          </a:p>
        </p:txBody>
      </p:sp>
      <p:sp>
        <p:nvSpPr>
          <p:cNvPr id="63493" name="Oval 2">
            <a:extLst>
              <a:ext uri="{FF2B5EF4-FFF2-40B4-BE49-F238E27FC236}">
                <a16:creationId xmlns:a16="http://schemas.microsoft.com/office/drawing/2014/main" id="{93C4EFCC-99F9-4E74-8850-4409EA65AEC3}"/>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63494" name="Rectangle 3">
            <a:extLst>
              <a:ext uri="{FF2B5EF4-FFF2-40B4-BE49-F238E27FC236}">
                <a16:creationId xmlns:a16="http://schemas.microsoft.com/office/drawing/2014/main" id="{1C94CB54-2A77-414F-93E4-1D7F264A4688}"/>
              </a:ext>
            </a:extLst>
          </p:cNvPr>
          <p:cNvSpPr>
            <a:spLocks noGrp="1" noChangeArrowheads="1"/>
          </p:cNvSpPr>
          <p:nvPr>
            <p:ph type="title"/>
          </p:nvPr>
        </p:nvSpPr>
        <p:spPr>
          <a:noFill/>
        </p:spPr>
        <p:txBody>
          <a:bodyPr anchorCtr="0"/>
          <a:lstStyle/>
          <a:p>
            <a:pPr eaLnBrk="1" hangingPunct="1"/>
            <a:r>
              <a:rPr lang="en-US" altLang="en-US" sz="4600"/>
              <a:t>Constructing a MinHeap</a:t>
            </a:r>
          </a:p>
        </p:txBody>
      </p:sp>
      <p:cxnSp>
        <p:nvCxnSpPr>
          <p:cNvPr id="63495" name="AutoShape 4">
            <a:extLst>
              <a:ext uri="{FF2B5EF4-FFF2-40B4-BE49-F238E27FC236}">
                <a16:creationId xmlns:a16="http://schemas.microsoft.com/office/drawing/2014/main" id="{246FFE49-B22D-412D-ACE2-2B472EB659D7}"/>
              </a:ext>
            </a:extLst>
          </p:cNvPr>
          <p:cNvCxnSpPr>
            <a:cxnSpLocks noChangeShapeType="1"/>
            <a:stCxn id="63512" idx="3"/>
            <a:endCxn id="63511"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496" name="AutoShape 5">
            <a:extLst>
              <a:ext uri="{FF2B5EF4-FFF2-40B4-BE49-F238E27FC236}">
                <a16:creationId xmlns:a16="http://schemas.microsoft.com/office/drawing/2014/main" id="{AAA5BE4F-4DF5-4926-94F0-31A70CB5D4C7}"/>
              </a:ext>
            </a:extLst>
          </p:cNvPr>
          <p:cNvCxnSpPr>
            <a:cxnSpLocks noChangeShapeType="1"/>
            <a:stCxn id="63511" idx="3"/>
            <a:endCxn id="63493"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497" name="AutoShape 6">
            <a:extLst>
              <a:ext uri="{FF2B5EF4-FFF2-40B4-BE49-F238E27FC236}">
                <a16:creationId xmlns:a16="http://schemas.microsoft.com/office/drawing/2014/main" id="{0E2DA1AF-BC2E-428D-A3EF-2864751A6716}"/>
              </a:ext>
            </a:extLst>
          </p:cNvPr>
          <p:cNvCxnSpPr>
            <a:cxnSpLocks noChangeShapeType="1"/>
            <a:stCxn id="63511" idx="5"/>
            <a:endCxn id="63510"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498" name="AutoShape 7">
            <a:extLst>
              <a:ext uri="{FF2B5EF4-FFF2-40B4-BE49-F238E27FC236}">
                <a16:creationId xmlns:a16="http://schemas.microsoft.com/office/drawing/2014/main" id="{E309AA9F-8CEC-49C8-827B-A9FC79A28DA3}"/>
              </a:ext>
            </a:extLst>
          </p:cNvPr>
          <p:cNvCxnSpPr>
            <a:cxnSpLocks noChangeShapeType="1"/>
            <a:stCxn id="63512" idx="5"/>
            <a:endCxn id="63500"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499" name="AutoShape 8">
            <a:extLst>
              <a:ext uri="{FF2B5EF4-FFF2-40B4-BE49-F238E27FC236}">
                <a16:creationId xmlns:a16="http://schemas.microsoft.com/office/drawing/2014/main" id="{E784076B-D890-4151-8CC9-2114E8587BB4}"/>
              </a:ext>
            </a:extLst>
          </p:cNvPr>
          <p:cNvCxnSpPr>
            <a:cxnSpLocks noChangeShapeType="1"/>
            <a:stCxn id="63501" idx="7"/>
            <a:endCxn id="63500"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500" name="Oval 9">
            <a:extLst>
              <a:ext uri="{FF2B5EF4-FFF2-40B4-BE49-F238E27FC236}">
                <a16:creationId xmlns:a16="http://schemas.microsoft.com/office/drawing/2014/main" id="{42D773EC-DB34-4BBB-B35B-BF86476459BC}"/>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63501" name="Oval 10">
            <a:extLst>
              <a:ext uri="{FF2B5EF4-FFF2-40B4-BE49-F238E27FC236}">
                <a16:creationId xmlns:a16="http://schemas.microsoft.com/office/drawing/2014/main" id="{15F0A0FF-DA7B-4E67-A2DA-7C4454D97374}"/>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63502" name="Oval 11">
            <a:extLst>
              <a:ext uri="{FF2B5EF4-FFF2-40B4-BE49-F238E27FC236}">
                <a16:creationId xmlns:a16="http://schemas.microsoft.com/office/drawing/2014/main" id="{11CEE9A8-DA4F-4D30-B457-190385BD3981}"/>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63503" name="AutoShape 12">
            <a:extLst>
              <a:ext uri="{FF2B5EF4-FFF2-40B4-BE49-F238E27FC236}">
                <a16:creationId xmlns:a16="http://schemas.microsoft.com/office/drawing/2014/main" id="{69B9D26E-0AF5-4FE7-8139-A35306A75BB5}"/>
              </a:ext>
            </a:extLst>
          </p:cNvPr>
          <p:cNvCxnSpPr>
            <a:cxnSpLocks noChangeShapeType="1"/>
            <a:stCxn id="63500" idx="5"/>
            <a:endCxn id="63502"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504" name="Oval 13">
            <a:extLst>
              <a:ext uri="{FF2B5EF4-FFF2-40B4-BE49-F238E27FC236}">
                <a16:creationId xmlns:a16="http://schemas.microsoft.com/office/drawing/2014/main" id="{26870926-EE99-42CF-925A-D4107C645162}"/>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3505" name="AutoShape 14">
            <a:extLst>
              <a:ext uri="{FF2B5EF4-FFF2-40B4-BE49-F238E27FC236}">
                <a16:creationId xmlns:a16="http://schemas.microsoft.com/office/drawing/2014/main" id="{99347878-74C4-4380-90A8-76E96FEEDA55}"/>
              </a:ext>
            </a:extLst>
          </p:cNvPr>
          <p:cNvCxnSpPr>
            <a:cxnSpLocks noChangeShapeType="1"/>
            <a:stCxn id="63493" idx="3"/>
            <a:endCxn id="63504"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506" name="Oval 15">
            <a:extLst>
              <a:ext uri="{FF2B5EF4-FFF2-40B4-BE49-F238E27FC236}">
                <a16:creationId xmlns:a16="http://schemas.microsoft.com/office/drawing/2014/main" id="{1D2D1AD0-2A64-4653-947B-A209159A6102}"/>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63507" name="AutoShape 16">
            <a:extLst>
              <a:ext uri="{FF2B5EF4-FFF2-40B4-BE49-F238E27FC236}">
                <a16:creationId xmlns:a16="http://schemas.microsoft.com/office/drawing/2014/main" id="{176EF6B7-A876-4CE8-8EB6-60657BCCEC0C}"/>
              </a:ext>
            </a:extLst>
          </p:cNvPr>
          <p:cNvCxnSpPr>
            <a:cxnSpLocks noChangeShapeType="1"/>
            <a:stCxn id="63493" idx="5"/>
            <a:endCxn id="63506"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508" name="Oval 17">
            <a:extLst>
              <a:ext uri="{FF2B5EF4-FFF2-40B4-BE49-F238E27FC236}">
                <a16:creationId xmlns:a16="http://schemas.microsoft.com/office/drawing/2014/main" id="{91E5B231-60D0-4B16-A47C-9929DCD8F642}"/>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cxnSp>
        <p:nvCxnSpPr>
          <p:cNvPr id="63509" name="AutoShape 18">
            <a:extLst>
              <a:ext uri="{FF2B5EF4-FFF2-40B4-BE49-F238E27FC236}">
                <a16:creationId xmlns:a16="http://schemas.microsoft.com/office/drawing/2014/main" id="{3A08B7C8-7FDB-4207-98BA-D4F707F525D3}"/>
              </a:ext>
            </a:extLst>
          </p:cNvPr>
          <p:cNvCxnSpPr>
            <a:cxnSpLocks noChangeShapeType="1"/>
            <a:stCxn id="63510" idx="3"/>
            <a:endCxn id="63508"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510" name="Oval 19">
            <a:extLst>
              <a:ext uri="{FF2B5EF4-FFF2-40B4-BE49-F238E27FC236}">
                <a16:creationId xmlns:a16="http://schemas.microsoft.com/office/drawing/2014/main" id="{02425EC7-3AF9-4B8F-908E-E982954B3B8C}"/>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sp>
        <p:nvSpPr>
          <p:cNvPr id="63511" name="Oval 20">
            <a:extLst>
              <a:ext uri="{FF2B5EF4-FFF2-40B4-BE49-F238E27FC236}">
                <a16:creationId xmlns:a16="http://schemas.microsoft.com/office/drawing/2014/main" id="{7C9D9060-B943-4565-8F82-6E7B6A71F618}"/>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63512" name="Oval 21">
            <a:extLst>
              <a:ext uri="{FF2B5EF4-FFF2-40B4-BE49-F238E27FC236}">
                <a16:creationId xmlns:a16="http://schemas.microsoft.com/office/drawing/2014/main" id="{6011C568-E961-45BC-B564-4ED7A92FFBF0}"/>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63513" name="Rectangle 22">
            <a:extLst>
              <a:ext uri="{FF2B5EF4-FFF2-40B4-BE49-F238E27FC236}">
                <a16:creationId xmlns:a16="http://schemas.microsoft.com/office/drawing/2014/main" id="{CE02E20C-021F-4B47-85AD-70189F239EBD}"/>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3514" name="Oval 23">
            <a:extLst>
              <a:ext uri="{FF2B5EF4-FFF2-40B4-BE49-F238E27FC236}">
                <a16:creationId xmlns:a16="http://schemas.microsoft.com/office/drawing/2014/main" id="{EA78415F-6722-44B9-8E13-2D54F4B4D6DF}"/>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63515" name="Oval 24">
            <a:extLst>
              <a:ext uri="{FF2B5EF4-FFF2-40B4-BE49-F238E27FC236}">
                <a16:creationId xmlns:a16="http://schemas.microsoft.com/office/drawing/2014/main" id="{D29FA286-1E79-4E98-9B30-CA0833B7EDDE}"/>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63516" name="Oval 25">
            <a:extLst>
              <a:ext uri="{FF2B5EF4-FFF2-40B4-BE49-F238E27FC236}">
                <a16:creationId xmlns:a16="http://schemas.microsoft.com/office/drawing/2014/main" id="{D1462366-81A2-4B50-A962-727DFF9684A8}"/>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63517" name="Oval 26">
            <a:extLst>
              <a:ext uri="{FF2B5EF4-FFF2-40B4-BE49-F238E27FC236}">
                <a16:creationId xmlns:a16="http://schemas.microsoft.com/office/drawing/2014/main" id="{4A651AD7-11C6-4E12-8C03-4B92F9EF65CB}"/>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63518" name="Oval 27">
            <a:extLst>
              <a:ext uri="{FF2B5EF4-FFF2-40B4-BE49-F238E27FC236}">
                <a16:creationId xmlns:a16="http://schemas.microsoft.com/office/drawing/2014/main" id="{8446DB66-9289-4F48-988F-C911CCF782C1}"/>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63519" name="Oval 28">
            <a:extLst>
              <a:ext uri="{FF2B5EF4-FFF2-40B4-BE49-F238E27FC236}">
                <a16:creationId xmlns:a16="http://schemas.microsoft.com/office/drawing/2014/main" id="{CF013CB9-0168-4BC9-BFA3-B13F80D8F38F}"/>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63520" name="Oval 29">
            <a:extLst>
              <a:ext uri="{FF2B5EF4-FFF2-40B4-BE49-F238E27FC236}">
                <a16:creationId xmlns:a16="http://schemas.microsoft.com/office/drawing/2014/main" id="{51BAA62D-FA5A-4EFD-94BC-B99BAE8EC0B0}"/>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63521" name="Oval 30">
            <a:extLst>
              <a:ext uri="{FF2B5EF4-FFF2-40B4-BE49-F238E27FC236}">
                <a16:creationId xmlns:a16="http://schemas.microsoft.com/office/drawing/2014/main" id="{9F628541-D5E4-4C0C-AC4A-F8F1449B1161}"/>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63522" name="Oval 31">
            <a:extLst>
              <a:ext uri="{FF2B5EF4-FFF2-40B4-BE49-F238E27FC236}">
                <a16:creationId xmlns:a16="http://schemas.microsoft.com/office/drawing/2014/main" id="{DCC816DB-4EC6-446D-A74C-9CC836EC3136}"/>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63523" name="Oval 32">
            <a:extLst>
              <a:ext uri="{FF2B5EF4-FFF2-40B4-BE49-F238E27FC236}">
                <a16:creationId xmlns:a16="http://schemas.microsoft.com/office/drawing/2014/main" id="{14FA567F-5BA1-4212-AF00-CFFDB0D54389}"/>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63524" name="Oval 33">
            <a:extLst>
              <a:ext uri="{FF2B5EF4-FFF2-40B4-BE49-F238E27FC236}">
                <a16:creationId xmlns:a16="http://schemas.microsoft.com/office/drawing/2014/main" id="{04095C5C-E697-47C0-B39B-B84FA506009B}"/>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63525" name="Oval 34">
            <a:extLst>
              <a:ext uri="{FF2B5EF4-FFF2-40B4-BE49-F238E27FC236}">
                <a16:creationId xmlns:a16="http://schemas.microsoft.com/office/drawing/2014/main" id="{943B24EA-2B4C-40B4-9821-01C846FD5704}"/>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63526" name="Oval 35">
            <a:extLst>
              <a:ext uri="{FF2B5EF4-FFF2-40B4-BE49-F238E27FC236}">
                <a16:creationId xmlns:a16="http://schemas.microsoft.com/office/drawing/2014/main" id="{11C8D08F-5960-42EE-B83B-D66F63F5F548}"/>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63527" name="Oval 36">
            <a:extLst>
              <a:ext uri="{FF2B5EF4-FFF2-40B4-BE49-F238E27FC236}">
                <a16:creationId xmlns:a16="http://schemas.microsoft.com/office/drawing/2014/main" id="{187B75EF-B16C-4EAB-AF2D-890B66D353E8}"/>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63528" name="Oval 37">
            <a:extLst>
              <a:ext uri="{FF2B5EF4-FFF2-40B4-BE49-F238E27FC236}">
                <a16:creationId xmlns:a16="http://schemas.microsoft.com/office/drawing/2014/main" id="{AB90AA99-7B7F-400A-A654-B0B899584AB2}"/>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63529" name="Oval 38">
            <a:extLst>
              <a:ext uri="{FF2B5EF4-FFF2-40B4-BE49-F238E27FC236}">
                <a16:creationId xmlns:a16="http://schemas.microsoft.com/office/drawing/2014/main" id="{93454EA4-1DDE-4783-974D-10B25415C39F}"/>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63530" name="Oval 39">
            <a:extLst>
              <a:ext uri="{FF2B5EF4-FFF2-40B4-BE49-F238E27FC236}">
                <a16:creationId xmlns:a16="http://schemas.microsoft.com/office/drawing/2014/main" id="{C168E544-270A-40AF-BD6C-76ABFF907C85}"/>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63531" name="Oval 40">
            <a:extLst>
              <a:ext uri="{FF2B5EF4-FFF2-40B4-BE49-F238E27FC236}">
                <a16:creationId xmlns:a16="http://schemas.microsoft.com/office/drawing/2014/main" id="{7EDCEB0A-C94C-4CE8-8A94-187FBA73616C}"/>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63532" name="Oval 41">
            <a:extLst>
              <a:ext uri="{FF2B5EF4-FFF2-40B4-BE49-F238E27FC236}">
                <a16:creationId xmlns:a16="http://schemas.microsoft.com/office/drawing/2014/main" id="{A7900BF5-2A65-4617-8753-03B4C93A5960}"/>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63533" name="Oval 43">
            <a:extLst>
              <a:ext uri="{FF2B5EF4-FFF2-40B4-BE49-F238E27FC236}">
                <a16:creationId xmlns:a16="http://schemas.microsoft.com/office/drawing/2014/main" id="{5730821F-7958-433A-95AC-0597B1A2C64C}"/>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3534" name="AutoShape 44">
            <a:extLst>
              <a:ext uri="{FF2B5EF4-FFF2-40B4-BE49-F238E27FC236}">
                <a16:creationId xmlns:a16="http://schemas.microsoft.com/office/drawing/2014/main" id="{078CB6BB-BE9B-4B82-8C68-0FA0A431E236}"/>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535" name="Oval 45">
            <a:extLst>
              <a:ext uri="{FF2B5EF4-FFF2-40B4-BE49-F238E27FC236}">
                <a16:creationId xmlns:a16="http://schemas.microsoft.com/office/drawing/2014/main" id="{C11F5342-537F-4940-B32E-5A3EAD22DD98}"/>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3536" name="AutoShape 46">
            <a:extLst>
              <a:ext uri="{FF2B5EF4-FFF2-40B4-BE49-F238E27FC236}">
                <a16:creationId xmlns:a16="http://schemas.microsoft.com/office/drawing/2014/main" id="{8EED5C86-D607-4D78-9918-DBA3B898DC21}"/>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537" name="AutoShape 47">
            <a:extLst>
              <a:ext uri="{FF2B5EF4-FFF2-40B4-BE49-F238E27FC236}">
                <a16:creationId xmlns:a16="http://schemas.microsoft.com/office/drawing/2014/main" id="{3E95F994-A2B3-46AE-8737-B385884883E3}"/>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538" name="Oval 48">
            <a:extLst>
              <a:ext uri="{FF2B5EF4-FFF2-40B4-BE49-F238E27FC236}">
                <a16:creationId xmlns:a16="http://schemas.microsoft.com/office/drawing/2014/main" id="{9100D80C-6200-4217-992E-BA145FB8823B}"/>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3539" name="AutoShape 49">
            <a:extLst>
              <a:ext uri="{FF2B5EF4-FFF2-40B4-BE49-F238E27FC236}">
                <a16:creationId xmlns:a16="http://schemas.microsoft.com/office/drawing/2014/main" id="{BD727700-B4AC-4E7E-800E-705D852BD700}"/>
              </a:ext>
            </a:extLst>
          </p:cNvPr>
          <p:cNvCxnSpPr>
            <a:cxnSpLocks noChangeShapeType="1"/>
            <a:stCxn id="63510"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540" name="AutoShape 50">
            <a:extLst>
              <a:ext uri="{FF2B5EF4-FFF2-40B4-BE49-F238E27FC236}">
                <a16:creationId xmlns:a16="http://schemas.microsoft.com/office/drawing/2014/main" id="{551D307B-7416-4FC5-AE95-09802FEBFF72}"/>
              </a:ext>
            </a:extLst>
          </p:cNvPr>
          <p:cNvCxnSpPr>
            <a:cxnSpLocks noChangeShapeType="1"/>
            <a:stCxn id="63493"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541" name="AutoShape 51">
            <a:extLst>
              <a:ext uri="{FF2B5EF4-FFF2-40B4-BE49-F238E27FC236}">
                <a16:creationId xmlns:a16="http://schemas.microsoft.com/office/drawing/2014/main" id="{7BAB557A-C4D6-496A-A4AB-370CF069BD83}"/>
              </a:ext>
            </a:extLst>
          </p:cNvPr>
          <p:cNvCxnSpPr>
            <a:cxnSpLocks noChangeShapeType="1"/>
            <a:stCxn id="63493" idx="3"/>
            <a:endCxn id="63542"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542" name="Oval 52">
            <a:extLst>
              <a:ext uri="{FF2B5EF4-FFF2-40B4-BE49-F238E27FC236}">
                <a16:creationId xmlns:a16="http://schemas.microsoft.com/office/drawing/2014/main" id="{24F41AD6-59D8-48CB-BBE6-7783825FAE2E}"/>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3543" name="AutoShape 53">
            <a:extLst>
              <a:ext uri="{FF2B5EF4-FFF2-40B4-BE49-F238E27FC236}">
                <a16:creationId xmlns:a16="http://schemas.microsoft.com/office/drawing/2014/main" id="{185119F9-9327-4D1E-844D-3D2953933E21}"/>
              </a:ext>
            </a:extLst>
          </p:cNvPr>
          <p:cNvCxnSpPr>
            <a:cxnSpLocks noChangeShapeType="1"/>
            <a:stCxn id="63502" idx="3"/>
            <a:endCxn id="63548"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544" name="AutoShape 54">
            <a:extLst>
              <a:ext uri="{FF2B5EF4-FFF2-40B4-BE49-F238E27FC236}">
                <a16:creationId xmlns:a16="http://schemas.microsoft.com/office/drawing/2014/main" id="{19157A53-3CF6-4883-86E6-D9E921C30835}"/>
              </a:ext>
            </a:extLst>
          </p:cNvPr>
          <p:cNvCxnSpPr>
            <a:cxnSpLocks noChangeShapeType="1"/>
            <a:stCxn id="63501" idx="5"/>
            <a:endCxn id="63547"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545" name="AutoShape 55">
            <a:extLst>
              <a:ext uri="{FF2B5EF4-FFF2-40B4-BE49-F238E27FC236}">
                <a16:creationId xmlns:a16="http://schemas.microsoft.com/office/drawing/2014/main" id="{83440292-7C46-4724-A9F6-2C276A1D0B90}"/>
              </a:ext>
            </a:extLst>
          </p:cNvPr>
          <p:cNvCxnSpPr>
            <a:cxnSpLocks noChangeShapeType="1"/>
            <a:stCxn id="63501" idx="3"/>
            <a:endCxn id="63546"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546" name="Oval 56">
            <a:extLst>
              <a:ext uri="{FF2B5EF4-FFF2-40B4-BE49-F238E27FC236}">
                <a16:creationId xmlns:a16="http://schemas.microsoft.com/office/drawing/2014/main" id="{9FF4C3E7-0CCD-4953-996D-9EEAA9EFFD3A}"/>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63547" name="Oval 57">
            <a:extLst>
              <a:ext uri="{FF2B5EF4-FFF2-40B4-BE49-F238E27FC236}">
                <a16:creationId xmlns:a16="http://schemas.microsoft.com/office/drawing/2014/main" id="{16CCCCA0-1BFE-48EC-92CC-C5A76837105A}"/>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63548" name="Oval 58">
            <a:extLst>
              <a:ext uri="{FF2B5EF4-FFF2-40B4-BE49-F238E27FC236}">
                <a16:creationId xmlns:a16="http://schemas.microsoft.com/office/drawing/2014/main" id="{04388023-4B12-45D0-B244-692FE725A841}"/>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63549" name="AutoShape 59">
            <a:extLst>
              <a:ext uri="{FF2B5EF4-FFF2-40B4-BE49-F238E27FC236}">
                <a16:creationId xmlns:a16="http://schemas.microsoft.com/office/drawing/2014/main" id="{1887F901-FE68-4ADB-9330-44B4939AFE9A}"/>
              </a:ext>
            </a:extLst>
          </p:cNvPr>
          <p:cNvCxnSpPr>
            <a:cxnSpLocks noChangeShapeType="1"/>
            <a:stCxn id="63510" idx="5"/>
            <a:endCxn id="63550" idx="1"/>
          </p:cNvCxnSpPr>
          <p:nvPr/>
        </p:nvCxnSpPr>
        <p:spPr bwMode="auto">
          <a:xfrm>
            <a:off x="3662363" y="3844925"/>
            <a:ext cx="341312" cy="5429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550" name="Oval 60">
            <a:extLst>
              <a:ext uri="{FF2B5EF4-FFF2-40B4-BE49-F238E27FC236}">
                <a16:creationId xmlns:a16="http://schemas.microsoft.com/office/drawing/2014/main" id="{6835C571-62FE-4CC4-8CF2-9F5830A2AD60}"/>
              </a:ext>
            </a:extLst>
          </p:cNvPr>
          <p:cNvSpPr>
            <a:spLocks noChangeArrowheads="1"/>
          </p:cNvSpPr>
          <p:nvPr/>
        </p:nvSpPr>
        <p:spPr bwMode="auto">
          <a:xfrm>
            <a:off x="3960813" y="434498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63551" name="AutoShape 61">
            <a:extLst>
              <a:ext uri="{FF2B5EF4-FFF2-40B4-BE49-F238E27FC236}">
                <a16:creationId xmlns:a16="http://schemas.microsoft.com/office/drawing/2014/main" id="{6EC2C30F-878A-43D3-A0BA-EB4F91435AC6}"/>
              </a:ext>
            </a:extLst>
          </p:cNvPr>
          <p:cNvCxnSpPr>
            <a:cxnSpLocks noChangeShapeType="1"/>
            <a:stCxn id="63502" idx="5"/>
            <a:endCxn id="63552"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552" name="Oval 62">
            <a:extLst>
              <a:ext uri="{FF2B5EF4-FFF2-40B4-BE49-F238E27FC236}">
                <a16:creationId xmlns:a16="http://schemas.microsoft.com/office/drawing/2014/main" id="{CD391B3C-991B-45AD-AFCB-63B5A4E749AC}"/>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63553" name="Oval 63">
            <a:extLst>
              <a:ext uri="{FF2B5EF4-FFF2-40B4-BE49-F238E27FC236}">
                <a16:creationId xmlns:a16="http://schemas.microsoft.com/office/drawing/2014/main" id="{32588F77-C634-4117-9759-2F6A0054ACAF}"/>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63554" name="AutoShape 64">
            <a:extLst>
              <a:ext uri="{FF2B5EF4-FFF2-40B4-BE49-F238E27FC236}">
                <a16:creationId xmlns:a16="http://schemas.microsoft.com/office/drawing/2014/main" id="{0AB3F5C5-7D06-4570-BA50-DC1138DE4FAF}"/>
              </a:ext>
            </a:extLst>
          </p:cNvPr>
          <p:cNvCxnSpPr>
            <a:cxnSpLocks noChangeShapeType="1"/>
            <a:stCxn id="63542" idx="4"/>
            <a:endCxn id="63553"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555" name="AutoShape 65">
            <a:extLst>
              <a:ext uri="{FF2B5EF4-FFF2-40B4-BE49-F238E27FC236}">
                <a16:creationId xmlns:a16="http://schemas.microsoft.com/office/drawing/2014/main" id="{F3B1E88D-1590-4C55-97E8-0E574DBDC3DF}"/>
              </a:ext>
            </a:extLst>
          </p:cNvPr>
          <p:cNvCxnSpPr>
            <a:cxnSpLocks noChangeShapeType="1"/>
            <a:stCxn id="63542" idx="4"/>
            <a:endCxn id="63561"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556" name="Oval 66">
            <a:extLst>
              <a:ext uri="{FF2B5EF4-FFF2-40B4-BE49-F238E27FC236}">
                <a16:creationId xmlns:a16="http://schemas.microsoft.com/office/drawing/2014/main" id="{FFDFD798-88CB-454F-A3E5-320E10DF0D86}"/>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63557" name="Oval 67">
            <a:extLst>
              <a:ext uri="{FF2B5EF4-FFF2-40B4-BE49-F238E27FC236}">
                <a16:creationId xmlns:a16="http://schemas.microsoft.com/office/drawing/2014/main" id="{AADF6A85-D865-4C28-94BB-77D6E16E6003}"/>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63558" name="Oval 68">
            <a:extLst>
              <a:ext uri="{FF2B5EF4-FFF2-40B4-BE49-F238E27FC236}">
                <a16:creationId xmlns:a16="http://schemas.microsoft.com/office/drawing/2014/main" id="{938E2AAC-3F49-4A6B-AAA9-DDE2F03DE5B5}"/>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63559" name="AutoShape 69">
            <a:extLst>
              <a:ext uri="{FF2B5EF4-FFF2-40B4-BE49-F238E27FC236}">
                <a16:creationId xmlns:a16="http://schemas.microsoft.com/office/drawing/2014/main" id="{7350F7A9-6B6D-4DD2-96ED-2FC4C1FF432A}"/>
              </a:ext>
            </a:extLst>
          </p:cNvPr>
          <p:cNvCxnSpPr>
            <a:cxnSpLocks noChangeShapeType="1"/>
            <a:endCxn id="63558"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560" name="AutoShape 70">
            <a:extLst>
              <a:ext uri="{FF2B5EF4-FFF2-40B4-BE49-F238E27FC236}">
                <a16:creationId xmlns:a16="http://schemas.microsoft.com/office/drawing/2014/main" id="{10D0CF73-6ADB-4D55-90DD-4894A1A256A4}"/>
              </a:ext>
            </a:extLst>
          </p:cNvPr>
          <p:cNvCxnSpPr>
            <a:cxnSpLocks noChangeShapeType="1"/>
            <a:endCxn id="63557"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561" name="Oval 71">
            <a:extLst>
              <a:ext uri="{FF2B5EF4-FFF2-40B4-BE49-F238E27FC236}">
                <a16:creationId xmlns:a16="http://schemas.microsoft.com/office/drawing/2014/main" id="{AF2F4295-C7C8-455E-9557-1B0EB56224AF}"/>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Veri Yer Tutucusu 3">
            <a:extLst>
              <a:ext uri="{FF2B5EF4-FFF2-40B4-BE49-F238E27FC236}">
                <a16:creationId xmlns:a16="http://schemas.microsoft.com/office/drawing/2014/main" id="{C0C7E04B-9518-44E6-8DBA-B7A0A0007CAA}"/>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CF41D48-FBD5-42EF-93D0-13C5F6957758}" type="datetime4">
              <a:rPr lang="en-US" altLang="en-US" sz="1400" smtClean="0"/>
              <a:pPr>
                <a:spcBef>
                  <a:spcPct val="0"/>
                </a:spcBef>
                <a:buFontTx/>
                <a:buNone/>
              </a:pPr>
              <a:t>December 14, 2024</a:t>
            </a:fld>
            <a:endParaRPr lang="en-US" altLang="en-US" sz="1400"/>
          </a:p>
        </p:txBody>
      </p:sp>
      <p:sp>
        <p:nvSpPr>
          <p:cNvPr id="64515" name="Alt Bilgi Yer Tutucusu 4">
            <a:extLst>
              <a:ext uri="{FF2B5EF4-FFF2-40B4-BE49-F238E27FC236}">
                <a16:creationId xmlns:a16="http://schemas.microsoft.com/office/drawing/2014/main" id="{894C9EDF-17C8-4249-9016-FB2C6DF00354}"/>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64516" name="Slayt Numarası Yer Tutucusu 5">
            <a:extLst>
              <a:ext uri="{FF2B5EF4-FFF2-40B4-BE49-F238E27FC236}">
                <a16:creationId xmlns:a16="http://schemas.microsoft.com/office/drawing/2014/main" id="{85C5A705-3995-4E3A-83AD-D90026D368C0}"/>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555C0C8-56FC-453E-9B83-657925250EC7}" type="slidenum">
              <a:rPr lang="en-US" altLang="en-US" sz="1400" smtClean="0"/>
              <a:pPr>
                <a:spcBef>
                  <a:spcPct val="0"/>
                </a:spcBef>
                <a:buFontTx/>
                <a:buNone/>
              </a:pPr>
              <a:t>59</a:t>
            </a:fld>
            <a:endParaRPr lang="en-US" altLang="en-US" sz="1400"/>
          </a:p>
        </p:txBody>
      </p:sp>
      <p:sp>
        <p:nvSpPr>
          <p:cNvPr id="64517" name="Oval 3">
            <a:extLst>
              <a:ext uri="{FF2B5EF4-FFF2-40B4-BE49-F238E27FC236}">
                <a16:creationId xmlns:a16="http://schemas.microsoft.com/office/drawing/2014/main" id="{98BE2B0C-DC90-4898-B42F-6A89E116FD18}"/>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64518" name="Rectangle 5">
            <a:extLst>
              <a:ext uri="{FF2B5EF4-FFF2-40B4-BE49-F238E27FC236}">
                <a16:creationId xmlns:a16="http://schemas.microsoft.com/office/drawing/2014/main" id="{490484CD-EA18-4303-9E64-E972368EAA14}"/>
              </a:ext>
            </a:extLst>
          </p:cNvPr>
          <p:cNvSpPr>
            <a:spLocks noGrp="1" noChangeArrowheads="1"/>
          </p:cNvSpPr>
          <p:nvPr>
            <p:ph type="title"/>
          </p:nvPr>
        </p:nvSpPr>
        <p:spPr>
          <a:noFill/>
        </p:spPr>
        <p:txBody>
          <a:bodyPr anchorCtr="0"/>
          <a:lstStyle/>
          <a:p>
            <a:pPr eaLnBrk="1" hangingPunct="1"/>
            <a:r>
              <a:rPr lang="en-US" altLang="en-US" sz="4600"/>
              <a:t>Constructing a MinHeap</a:t>
            </a:r>
          </a:p>
        </p:txBody>
      </p:sp>
      <p:cxnSp>
        <p:nvCxnSpPr>
          <p:cNvPr id="64519" name="AutoShape 6">
            <a:extLst>
              <a:ext uri="{FF2B5EF4-FFF2-40B4-BE49-F238E27FC236}">
                <a16:creationId xmlns:a16="http://schemas.microsoft.com/office/drawing/2014/main" id="{1A068F98-E87B-4773-9482-BC1443C0A103}"/>
              </a:ext>
            </a:extLst>
          </p:cNvPr>
          <p:cNvCxnSpPr>
            <a:cxnSpLocks noChangeShapeType="1"/>
            <a:stCxn id="64536" idx="3"/>
            <a:endCxn id="64535"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520" name="AutoShape 9">
            <a:extLst>
              <a:ext uri="{FF2B5EF4-FFF2-40B4-BE49-F238E27FC236}">
                <a16:creationId xmlns:a16="http://schemas.microsoft.com/office/drawing/2014/main" id="{76C5B2F8-ED32-48B1-BF9E-5F32E45FFD3A}"/>
              </a:ext>
            </a:extLst>
          </p:cNvPr>
          <p:cNvCxnSpPr>
            <a:cxnSpLocks noChangeShapeType="1"/>
            <a:stCxn id="64535" idx="3"/>
            <a:endCxn id="64517"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521" name="AutoShape 11">
            <a:extLst>
              <a:ext uri="{FF2B5EF4-FFF2-40B4-BE49-F238E27FC236}">
                <a16:creationId xmlns:a16="http://schemas.microsoft.com/office/drawing/2014/main" id="{4EB32EA1-92EC-4126-9C93-43B6A5208859}"/>
              </a:ext>
            </a:extLst>
          </p:cNvPr>
          <p:cNvCxnSpPr>
            <a:cxnSpLocks noChangeShapeType="1"/>
            <a:stCxn id="64535" idx="5"/>
            <a:endCxn id="64534"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522" name="AutoShape 12">
            <a:extLst>
              <a:ext uri="{FF2B5EF4-FFF2-40B4-BE49-F238E27FC236}">
                <a16:creationId xmlns:a16="http://schemas.microsoft.com/office/drawing/2014/main" id="{02BC3D63-FA8E-4CDD-B8DE-22C1520D11E5}"/>
              </a:ext>
            </a:extLst>
          </p:cNvPr>
          <p:cNvCxnSpPr>
            <a:cxnSpLocks noChangeShapeType="1"/>
            <a:stCxn id="64536" idx="5"/>
            <a:endCxn id="64524"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523" name="AutoShape 15">
            <a:extLst>
              <a:ext uri="{FF2B5EF4-FFF2-40B4-BE49-F238E27FC236}">
                <a16:creationId xmlns:a16="http://schemas.microsoft.com/office/drawing/2014/main" id="{76AB6F9D-230D-4D8B-BE9B-D6626BB5B1D5}"/>
              </a:ext>
            </a:extLst>
          </p:cNvPr>
          <p:cNvCxnSpPr>
            <a:cxnSpLocks noChangeShapeType="1"/>
            <a:stCxn id="64525" idx="7"/>
            <a:endCxn id="64524"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524" name="Oval 16">
            <a:extLst>
              <a:ext uri="{FF2B5EF4-FFF2-40B4-BE49-F238E27FC236}">
                <a16:creationId xmlns:a16="http://schemas.microsoft.com/office/drawing/2014/main" id="{B4888CE9-EC83-4025-B833-20E3E69E04CA}"/>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64525" name="Oval 17">
            <a:extLst>
              <a:ext uri="{FF2B5EF4-FFF2-40B4-BE49-F238E27FC236}">
                <a16:creationId xmlns:a16="http://schemas.microsoft.com/office/drawing/2014/main" id="{E732D01B-08C6-4ED6-9776-4C2FCD10131F}"/>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64526" name="Oval 19">
            <a:extLst>
              <a:ext uri="{FF2B5EF4-FFF2-40B4-BE49-F238E27FC236}">
                <a16:creationId xmlns:a16="http://schemas.microsoft.com/office/drawing/2014/main" id="{15A96D02-5807-4AEA-A5A1-8D875FA50D8E}"/>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64527" name="AutoShape 20">
            <a:extLst>
              <a:ext uri="{FF2B5EF4-FFF2-40B4-BE49-F238E27FC236}">
                <a16:creationId xmlns:a16="http://schemas.microsoft.com/office/drawing/2014/main" id="{5FF7AC04-A056-49A9-94AA-14E5831DE0A9}"/>
              </a:ext>
            </a:extLst>
          </p:cNvPr>
          <p:cNvCxnSpPr>
            <a:cxnSpLocks noChangeShapeType="1"/>
            <a:stCxn id="64524" idx="5"/>
            <a:endCxn id="64526"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528" name="Oval 22">
            <a:extLst>
              <a:ext uri="{FF2B5EF4-FFF2-40B4-BE49-F238E27FC236}">
                <a16:creationId xmlns:a16="http://schemas.microsoft.com/office/drawing/2014/main" id="{2F7C89DD-084B-4E7A-BB5F-93E30260BCDC}"/>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4529" name="AutoShape 23">
            <a:extLst>
              <a:ext uri="{FF2B5EF4-FFF2-40B4-BE49-F238E27FC236}">
                <a16:creationId xmlns:a16="http://schemas.microsoft.com/office/drawing/2014/main" id="{DF28C7C3-7E0E-4473-99BF-14E261AD445D}"/>
              </a:ext>
            </a:extLst>
          </p:cNvPr>
          <p:cNvCxnSpPr>
            <a:cxnSpLocks noChangeShapeType="1"/>
            <a:stCxn id="64517" idx="3"/>
            <a:endCxn id="64528"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530" name="Oval 25">
            <a:extLst>
              <a:ext uri="{FF2B5EF4-FFF2-40B4-BE49-F238E27FC236}">
                <a16:creationId xmlns:a16="http://schemas.microsoft.com/office/drawing/2014/main" id="{98B062D9-7A55-41DF-B3FD-E45A11ABA0BB}"/>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cxnSp>
        <p:nvCxnSpPr>
          <p:cNvPr id="64531" name="AutoShape 26">
            <a:extLst>
              <a:ext uri="{FF2B5EF4-FFF2-40B4-BE49-F238E27FC236}">
                <a16:creationId xmlns:a16="http://schemas.microsoft.com/office/drawing/2014/main" id="{E306A55C-E4A2-4FC3-AA0F-D98CD050AB1F}"/>
              </a:ext>
            </a:extLst>
          </p:cNvPr>
          <p:cNvCxnSpPr>
            <a:cxnSpLocks noChangeShapeType="1"/>
            <a:stCxn id="64517" idx="5"/>
            <a:endCxn id="64530"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532" name="Oval 28">
            <a:extLst>
              <a:ext uri="{FF2B5EF4-FFF2-40B4-BE49-F238E27FC236}">
                <a16:creationId xmlns:a16="http://schemas.microsoft.com/office/drawing/2014/main" id="{0131622F-8F50-4388-B159-E42824955EC5}"/>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cxnSp>
        <p:nvCxnSpPr>
          <p:cNvPr id="64533" name="AutoShape 29">
            <a:extLst>
              <a:ext uri="{FF2B5EF4-FFF2-40B4-BE49-F238E27FC236}">
                <a16:creationId xmlns:a16="http://schemas.microsoft.com/office/drawing/2014/main" id="{ED9D4084-51D7-4E57-8281-0BE09C1886B0}"/>
              </a:ext>
            </a:extLst>
          </p:cNvPr>
          <p:cNvCxnSpPr>
            <a:cxnSpLocks noChangeShapeType="1"/>
            <a:stCxn id="64534" idx="3"/>
            <a:endCxn id="64532"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534" name="Oval 30">
            <a:extLst>
              <a:ext uri="{FF2B5EF4-FFF2-40B4-BE49-F238E27FC236}">
                <a16:creationId xmlns:a16="http://schemas.microsoft.com/office/drawing/2014/main" id="{73D92463-6961-4EC6-A166-4F22C72EB69D}"/>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sp>
        <p:nvSpPr>
          <p:cNvPr id="64535" name="Oval 31">
            <a:extLst>
              <a:ext uri="{FF2B5EF4-FFF2-40B4-BE49-F238E27FC236}">
                <a16:creationId xmlns:a16="http://schemas.microsoft.com/office/drawing/2014/main" id="{09BE9371-B3EE-4A56-B0BC-2E9B6DFA1187}"/>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64536" name="Oval 32">
            <a:extLst>
              <a:ext uri="{FF2B5EF4-FFF2-40B4-BE49-F238E27FC236}">
                <a16:creationId xmlns:a16="http://schemas.microsoft.com/office/drawing/2014/main" id="{82D4789E-836C-4209-B50B-B89C1B150B53}"/>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64537" name="Rectangle 34">
            <a:extLst>
              <a:ext uri="{FF2B5EF4-FFF2-40B4-BE49-F238E27FC236}">
                <a16:creationId xmlns:a16="http://schemas.microsoft.com/office/drawing/2014/main" id="{61AD2700-833E-4817-AE0E-DECF66EA4E11}"/>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4538" name="Oval 35">
            <a:extLst>
              <a:ext uri="{FF2B5EF4-FFF2-40B4-BE49-F238E27FC236}">
                <a16:creationId xmlns:a16="http://schemas.microsoft.com/office/drawing/2014/main" id="{6CE09D29-EEA2-4DA0-B9D6-5A9E5FC76508}"/>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64539" name="Oval 36">
            <a:extLst>
              <a:ext uri="{FF2B5EF4-FFF2-40B4-BE49-F238E27FC236}">
                <a16:creationId xmlns:a16="http://schemas.microsoft.com/office/drawing/2014/main" id="{97D339A0-9094-48C5-82B6-8235D77578D6}"/>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64540" name="Oval 37">
            <a:extLst>
              <a:ext uri="{FF2B5EF4-FFF2-40B4-BE49-F238E27FC236}">
                <a16:creationId xmlns:a16="http://schemas.microsoft.com/office/drawing/2014/main" id="{46CF2F3D-4BD8-4A06-A424-8C012429ED36}"/>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64541" name="Oval 38">
            <a:extLst>
              <a:ext uri="{FF2B5EF4-FFF2-40B4-BE49-F238E27FC236}">
                <a16:creationId xmlns:a16="http://schemas.microsoft.com/office/drawing/2014/main" id="{18588735-2AE8-4325-9173-F5DE0388B00A}"/>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64542" name="Oval 39">
            <a:extLst>
              <a:ext uri="{FF2B5EF4-FFF2-40B4-BE49-F238E27FC236}">
                <a16:creationId xmlns:a16="http://schemas.microsoft.com/office/drawing/2014/main" id="{A9795F47-6C58-4D86-B77F-5402D2FB9062}"/>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64543" name="Oval 40">
            <a:extLst>
              <a:ext uri="{FF2B5EF4-FFF2-40B4-BE49-F238E27FC236}">
                <a16:creationId xmlns:a16="http://schemas.microsoft.com/office/drawing/2014/main" id="{13807DF9-7330-4137-B576-60CBF6C6A1BF}"/>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64544" name="Oval 41">
            <a:extLst>
              <a:ext uri="{FF2B5EF4-FFF2-40B4-BE49-F238E27FC236}">
                <a16:creationId xmlns:a16="http://schemas.microsoft.com/office/drawing/2014/main" id="{A03E1FE1-6B3C-42B5-92BB-447F636A45BD}"/>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64545" name="Oval 42">
            <a:extLst>
              <a:ext uri="{FF2B5EF4-FFF2-40B4-BE49-F238E27FC236}">
                <a16:creationId xmlns:a16="http://schemas.microsoft.com/office/drawing/2014/main" id="{DD27A810-6762-4A1F-BE8A-21868B713A1D}"/>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64546" name="Oval 43">
            <a:extLst>
              <a:ext uri="{FF2B5EF4-FFF2-40B4-BE49-F238E27FC236}">
                <a16:creationId xmlns:a16="http://schemas.microsoft.com/office/drawing/2014/main" id="{841FC441-01F5-4246-A604-241DF416AB33}"/>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64547" name="Oval 44">
            <a:extLst>
              <a:ext uri="{FF2B5EF4-FFF2-40B4-BE49-F238E27FC236}">
                <a16:creationId xmlns:a16="http://schemas.microsoft.com/office/drawing/2014/main" id="{7B99B5C9-7E9E-4C9C-AB4D-BA52A5A3E423}"/>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64548" name="Oval 45">
            <a:extLst>
              <a:ext uri="{FF2B5EF4-FFF2-40B4-BE49-F238E27FC236}">
                <a16:creationId xmlns:a16="http://schemas.microsoft.com/office/drawing/2014/main" id="{6DE770E7-84FC-4C95-A7CF-B24887AECB29}"/>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64549" name="Oval 46">
            <a:extLst>
              <a:ext uri="{FF2B5EF4-FFF2-40B4-BE49-F238E27FC236}">
                <a16:creationId xmlns:a16="http://schemas.microsoft.com/office/drawing/2014/main" id="{023E7E1B-8FF1-4007-A1C0-7B243F312447}"/>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64550" name="Oval 47">
            <a:extLst>
              <a:ext uri="{FF2B5EF4-FFF2-40B4-BE49-F238E27FC236}">
                <a16:creationId xmlns:a16="http://schemas.microsoft.com/office/drawing/2014/main" id="{9474D1C4-2820-4619-9EDF-28F1618F9CE2}"/>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64551" name="Oval 48">
            <a:extLst>
              <a:ext uri="{FF2B5EF4-FFF2-40B4-BE49-F238E27FC236}">
                <a16:creationId xmlns:a16="http://schemas.microsoft.com/office/drawing/2014/main" id="{D09B20CB-984B-4124-A51B-11427F949B53}"/>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64552" name="Oval 49">
            <a:extLst>
              <a:ext uri="{FF2B5EF4-FFF2-40B4-BE49-F238E27FC236}">
                <a16:creationId xmlns:a16="http://schemas.microsoft.com/office/drawing/2014/main" id="{4F7D8AC1-C962-4003-823E-4E65FD5484C1}"/>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64553" name="Oval 50">
            <a:extLst>
              <a:ext uri="{FF2B5EF4-FFF2-40B4-BE49-F238E27FC236}">
                <a16:creationId xmlns:a16="http://schemas.microsoft.com/office/drawing/2014/main" id="{8C10500D-0019-49F3-B113-18ECE989011A}"/>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64554" name="Oval 51">
            <a:extLst>
              <a:ext uri="{FF2B5EF4-FFF2-40B4-BE49-F238E27FC236}">
                <a16:creationId xmlns:a16="http://schemas.microsoft.com/office/drawing/2014/main" id="{8403C025-CEF1-4AB0-97D8-639729477CDC}"/>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64555" name="Oval 52">
            <a:extLst>
              <a:ext uri="{FF2B5EF4-FFF2-40B4-BE49-F238E27FC236}">
                <a16:creationId xmlns:a16="http://schemas.microsoft.com/office/drawing/2014/main" id="{CF1EDA10-3A7D-4D29-8AC3-47A6F360EA62}"/>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64556" name="Oval 53">
            <a:extLst>
              <a:ext uri="{FF2B5EF4-FFF2-40B4-BE49-F238E27FC236}">
                <a16:creationId xmlns:a16="http://schemas.microsoft.com/office/drawing/2014/main" id="{24477BC5-EEFA-438B-B319-C5C44F7E9DBF}"/>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64557" name="Oval 55">
            <a:extLst>
              <a:ext uri="{FF2B5EF4-FFF2-40B4-BE49-F238E27FC236}">
                <a16:creationId xmlns:a16="http://schemas.microsoft.com/office/drawing/2014/main" id="{F0A7DEE0-D356-4860-89BA-F71C845FE544}"/>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4558" name="AutoShape 58">
            <a:extLst>
              <a:ext uri="{FF2B5EF4-FFF2-40B4-BE49-F238E27FC236}">
                <a16:creationId xmlns:a16="http://schemas.microsoft.com/office/drawing/2014/main" id="{879D2D38-C4F8-496C-A3F4-7E998E3BA002}"/>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559" name="Oval 59">
            <a:extLst>
              <a:ext uri="{FF2B5EF4-FFF2-40B4-BE49-F238E27FC236}">
                <a16:creationId xmlns:a16="http://schemas.microsoft.com/office/drawing/2014/main" id="{D9616CD2-879A-485E-A219-79919665FAB6}"/>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4560" name="AutoShape 62">
            <a:extLst>
              <a:ext uri="{FF2B5EF4-FFF2-40B4-BE49-F238E27FC236}">
                <a16:creationId xmlns:a16="http://schemas.microsoft.com/office/drawing/2014/main" id="{07F28428-4570-49C3-8532-FD19E6B0D09D}"/>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561" name="AutoShape 63">
            <a:extLst>
              <a:ext uri="{FF2B5EF4-FFF2-40B4-BE49-F238E27FC236}">
                <a16:creationId xmlns:a16="http://schemas.microsoft.com/office/drawing/2014/main" id="{210F0EC5-BD45-4F7C-8024-5C4A35AEF0C7}"/>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562" name="Oval 64">
            <a:extLst>
              <a:ext uri="{FF2B5EF4-FFF2-40B4-BE49-F238E27FC236}">
                <a16:creationId xmlns:a16="http://schemas.microsoft.com/office/drawing/2014/main" id="{D388999E-2041-4092-9CC5-251476717426}"/>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4563" name="AutoShape 67">
            <a:extLst>
              <a:ext uri="{FF2B5EF4-FFF2-40B4-BE49-F238E27FC236}">
                <a16:creationId xmlns:a16="http://schemas.microsoft.com/office/drawing/2014/main" id="{2053891C-4B8A-4941-B026-A073D26F8325}"/>
              </a:ext>
            </a:extLst>
          </p:cNvPr>
          <p:cNvCxnSpPr>
            <a:cxnSpLocks noChangeShapeType="1"/>
            <a:stCxn id="64534"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564" name="AutoShape 68">
            <a:extLst>
              <a:ext uri="{FF2B5EF4-FFF2-40B4-BE49-F238E27FC236}">
                <a16:creationId xmlns:a16="http://schemas.microsoft.com/office/drawing/2014/main" id="{63915BB1-01C7-42ED-99FF-420AE3B850A4}"/>
              </a:ext>
            </a:extLst>
          </p:cNvPr>
          <p:cNvCxnSpPr>
            <a:cxnSpLocks noChangeShapeType="1"/>
            <a:stCxn id="64517"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565" name="AutoShape 69">
            <a:extLst>
              <a:ext uri="{FF2B5EF4-FFF2-40B4-BE49-F238E27FC236}">
                <a16:creationId xmlns:a16="http://schemas.microsoft.com/office/drawing/2014/main" id="{171A04B4-13D7-4CE5-85DF-A8BCCD5726B0}"/>
              </a:ext>
            </a:extLst>
          </p:cNvPr>
          <p:cNvCxnSpPr>
            <a:cxnSpLocks noChangeShapeType="1"/>
            <a:stCxn id="64517" idx="3"/>
            <a:endCxn id="64566"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566" name="Oval 70">
            <a:extLst>
              <a:ext uri="{FF2B5EF4-FFF2-40B4-BE49-F238E27FC236}">
                <a16:creationId xmlns:a16="http://schemas.microsoft.com/office/drawing/2014/main" id="{002DE801-AC9A-4D14-8BDF-485D7B26159C}"/>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4567" name="AutoShape 73">
            <a:extLst>
              <a:ext uri="{FF2B5EF4-FFF2-40B4-BE49-F238E27FC236}">
                <a16:creationId xmlns:a16="http://schemas.microsoft.com/office/drawing/2014/main" id="{E1BFE4DF-47E5-48EB-B7B9-762D93456EC3}"/>
              </a:ext>
            </a:extLst>
          </p:cNvPr>
          <p:cNvCxnSpPr>
            <a:cxnSpLocks noChangeShapeType="1"/>
            <a:stCxn id="64526" idx="3"/>
            <a:endCxn id="64572"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568" name="AutoShape 74">
            <a:extLst>
              <a:ext uri="{FF2B5EF4-FFF2-40B4-BE49-F238E27FC236}">
                <a16:creationId xmlns:a16="http://schemas.microsoft.com/office/drawing/2014/main" id="{E3C91B34-FDD3-49B4-8CEE-A31DEB2B3CF9}"/>
              </a:ext>
            </a:extLst>
          </p:cNvPr>
          <p:cNvCxnSpPr>
            <a:cxnSpLocks noChangeShapeType="1"/>
            <a:stCxn id="64525" idx="5"/>
            <a:endCxn id="64571"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569" name="AutoShape 75">
            <a:extLst>
              <a:ext uri="{FF2B5EF4-FFF2-40B4-BE49-F238E27FC236}">
                <a16:creationId xmlns:a16="http://schemas.microsoft.com/office/drawing/2014/main" id="{B67A7010-B197-4CBD-8FC9-A86905F7AEC2}"/>
              </a:ext>
            </a:extLst>
          </p:cNvPr>
          <p:cNvCxnSpPr>
            <a:cxnSpLocks noChangeShapeType="1"/>
            <a:stCxn id="64525" idx="3"/>
            <a:endCxn id="64570"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570" name="Oval 76">
            <a:extLst>
              <a:ext uri="{FF2B5EF4-FFF2-40B4-BE49-F238E27FC236}">
                <a16:creationId xmlns:a16="http://schemas.microsoft.com/office/drawing/2014/main" id="{52658896-844D-46FA-865D-2800ADADFE6C}"/>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64571" name="Oval 77">
            <a:extLst>
              <a:ext uri="{FF2B5EF4-FFF2-40B4-BE49-F238E27FC236}">
                <a16:creationId xmlns:a16="http://schemas.microsoft.com/office/drawing/2014/main" id="{6DFAA399-6BBB-4DFE-851B-EF06891DCFF4}"/>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64572" name="Oval 78">
            <a:extLst>
              <a:ext uri="{FF2B5EF4-FFF2-40B4-BE49-F238E27FC236}">
                <a16:creationId xmlns:a16="http://schemas.microsoft.com/office/drawing/2014/main" id="{8DDB5DB2-4351-40EF-9489-3C8A5C47FAE7}"/>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64573" name="AutoShape 79">
            <a:extLst>
              <a:ext uri="{FF2B5EF4-FFF2-40B4-BE49-F238E27FC236}">
                <a16:creationId xmlns:a16="http://schemas.microsoft.com/office/drawing/2014/main" id="{B9721C99-D7A6-42C6-A1B3-B05E793A0EFB}"/>
              </a:ext>
            </a:extLst>
          </p:cNvPr>
          <p:cNvCxnSpPr>
            <a:cxnSpLocks noChangeShapeType="1"/>
            <a:stCxn id="64534" idx="5"/>
            <a:endCxn id="64574" idx="1"/>
          </p:cNvCxnSpPr>
          <p:nvPr/>
        </p:nvCxnSpPr>
        <p:spPr bwMode="auto">
          <a:xfrm>
            <a:off x="3662363" y="3844925"/>
            <a:ext cx="341312" cy="5429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574" name="Oval 80">
            <a:extLst>
              <a:ext uri="{FF2B5EF4-FFF2-40B4-BE49-F238E27FC236}">
                <a16:creationId xmlns:a16="http://schemas.microsoft.com/office/drawing/2014/main" id="{CE8BC3A0-FD59-41E4-BCEA-738074F3607A}"/>
              </a:ext>
            </a:extLst>
          </p:cNvPr>
          <p:cNvSpPr>
            <a:spLocks noChangeArrowheads="1"/>
          </p:cNvSpPr>
          <p:nvPr/>
        </p:nvSpPr>
        <p:spPr bwMode="auto">
          <a:xfrm>
            <a:off x="3960813" y="434498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64575" name="AutoShape 81">
            <a:extLst>
              <a:ext uri="{FF2B5EF4-FFF2-40B4-BE49-F238E27FC236}">
                <a16:creationId xmlns:a16="http://schemas.microsoft.com/office/drawing/2014/main" id="{9673CFF2-BE41-4BE3-92DE-C40D827C0538}"/>
              </a:ext>
            </a:extLst>
          </p:cNvPr>
          <p:cNvCxnSpPr>
            <a:cxnSpLocks noChangeShapeType="1"/>
            <a:stCxn id="64526" idx="5"/>
            <a:endCxn id="64576"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576" name="Oval 82">
            <a:extLst>
              <a:ext uri="{FF2B5EF4-FFF2-40B4-BE49-F238E27FC236}">
                <a16:creationId xmlns:a16="http://schemas.microsoft.com/office/drawing/2014/main" id="{C774240E-2291-40E8-AAA9-32FE4BBCBCCA}"/>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64577" name="Oval 83">
            <a:extLst>
              <a:ext uri="{FF2B5EF4-FFF2-40B4-BE49-F238E27FC236}">
                <a16:creationId xmlns:a16="http://schemas.microsoft.com/office/drawing/2014/main" id="{91988B62-D0C6-4979-947C-E26856B34132}"/>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64578" name="AutoShape 84">
            <a:extLst>
              <a:ext uri="{FF2B5EF4-FFF2-40B4-BE49-F238E27FC236}">
                <a16:creationId xmlns:a16="http://schemas.microsoft.com/office/drawing/2014/main" id="{818AA716-EF65-49E1-B4F1-33A56DEA4993}"/>
              </a:ext>
            </a:extLst>
          </p:cNvPr>
          <p:cNvCxnSpPr>
            <a:cxnSpLocks noChangeShapeType="1"/>
            <a:stCxn id="64566" idx="4"/>
            <a:endCxn id="64577"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579" name="AutoShape 86">
            <a:extLst>
              <a:ext uri="{FF2B5EF4-FFF2-40B4-BE49-F238E27FC236}">
                <a16:creationId xmlns:a16="http://schemas.microsoft.com/office/drawing/2014/main" id="{9DD29877-4F28-49FB-AA84-A4FFB5942955}"/>
              </a:ext>
            </a:extLst>
          </p:cNvPr>
          <p:cNvCxnSpPr>
            <a:cxnSpLocks noChangeShapeType="1"/>
            <a:stCxn id="64566" idx="4"/>
            <a:endCxn id="64585"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580" name="Oval 87">
            <a:extLst>
              <a:ext uri="{FF2B5EF4-FFF2-40B4-BE49-F238E27FC236}">
                <a16:creationId xmlns:a16="http://schemas.microsoft.com/office/drawing/2014/main" id="{5F857EB4-11C4-40F1-8D42-5F122BA7D7C8}"/>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64581" name="Oval 89">
            <a:extLst>
              <a:ext uri="{FF2B5EF4-FFF2-40B4-BE49-F238E27FC236}">
                <a16:creationId xmlns:a16="http://schemas.microsoft.com/office/drawing/2014/main" id="{2A9C1AB4-A165-4C9D-A81E-2C6BE95756FB}"/>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64582" name="Oval 90">
            <a:extLst>
              <a:ext uri="{FF2B5EF4-FFF2-40B4-BE49-F238E27FC236}">
                <a16:creationId xmlns:a16="http://schemas.microsoft.com/office/drawing/2014/main" id="{B6E2B360-8CBF-46D6-8C22-B6DA31F4535A}"/>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64583" name="AutoShape 91">
            <a:extLst>
              <a:ext uri="{FF2B5EF4-FFF2-40B4-BE49-F238E27FC236}">
                <a16:creationId xmlns:a16="http://schemas.microsoft.com/office/drawing/2014/main" id="{AB9663D6-B4D7-4538-886F-407F13083DFA}"/>
              </a:ext>
            </a:extLst>
          </p:cNvPr>
          <p:cNvCxnSpPr>
            <a:cxnSpLocks noChangeShapeType="1"/>
            <a:endCxn id="64582"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584" name="AutoShape 92">
            <a:extLst>
              <a:ext uri="{FF2B5EF4-FFF2-40B4-BE49-F238E27FC236}">
                <a16:creationId xmlns:a16="http://schemas.microsoft.com/office/drawing/2014/main" id="{8FF94A25-C4C2-40F3-BB70-51DE250E5B7C}"/>
              </a:ext>
            </a:extLst>
          </p:cNvPr>
          <p:cNvCxnSpPr>
            <a:cxnSpLocks noChangeShapeType="1"/>
            <a:endCxn id="64581"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585" name="Oval 96">
            <a:extLst>
              <a:ext uri="{FF2B5EF4-FFF2-40B4-BE49-F238E27FC236}">
                <a16:creationId xmlns:a16="http://schemas.microsoft.com/office/drawing/2014/main" id="{41117AC8-1353-45FB-A4CD-01ABCD63A32A}"/>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64586" name="Oval 97">
            <a:extLst>
              <a:ext uri="{FF2B5EF4-FFF2-40B4-BE49-F238E27FC236}">
                <a16:creationId xmlns:a16="http://schemas.microsoft.com/office/drawing/2014/main" id="{A97CFF73-CB5D-4A6B-92E3-30E2E13D3A2A}"/>
              </a:ext>
            </a:extLst>
          </p:cNvPr>
          <p:cNvSpPr>
            <a:spLocks noChangeArrowheads="1"/>
          </p:cNvSpPr>
          <p:nvPr/>
        </p:nvSpPr>
        <p:spPr bwMode="auto">
          <a:xfrm>
            <a:off x="1320800" y="4238625"/>
            <a:ext cx="1219200" cy="1625600"/>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4587" name="AutoShape 100">
            <a:extLst>
              <a:ext uri="{FF2B5EF4-FFF2-40B4-BE49-F238E27FC236}">
                <a16:creationId xmlns:a16="http://schemas.microsoft.com/office/drawing/2014/main" id="{01E822F6-A142-47AC-9191-0564E03407E0}"/>
              </a:ext>
            </a:extLst>
          </p:cNvPr>
          <p:cNvSpPr>
            <a:spLocks noChangeArrowheads="1"/>
          </p:cNvSpPr>
          <p:nvPr/>
        </p:nvSpPr>
        <p:spPr bwMode="auto">
          <a:xfrm rot="9600000" flipH="1">
            <a:off x="2273300" y="4165600"/>
            <a:ext cx="441325" cy="1214438"/>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4588" name="AutoShape 102">
            <a:extLst>
              <a:ext uri="{FF2B5EF4-FFF2-40B4-BE49-F238E27FC236}">
                <a16:creationId xmlns:a16="http://schemas.microsoft.com/office/drawing/2014/main" id="{546290F3-0A82-40C1-BAAF-84519C9D5E35}"/>
              </a:ext>
            </a:extLst>
          </p:cNvPr>
          <p:cNvSpPr>
            <a:spLocks noChangeArrowheads="1"/>
          </p:cNvSpPr>
          <p:nvPr/>
        </p:nvSpPr>
        <p:spPr bwMode="auto">
          <a:xfrm rot="20400000" flipH="1">
            <a:off x="1501775" y="4497388"/>
            <a:ext cx="441325" cy="1214437"/>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4589" name="AutoShape 103">
            <a:extLst>
              <a:ext uri="{FF2B5EF4-FFF2-40B4-BE49-F238E27FC236}">
                <a16:creationId xmlns:a16="http://schemas.microsoft.com/office/drawing/2014/main" id="{A705AC66-E395-4794-94A8-836950ED4342}"/>
              </a:ext>
            </a:extLst>
          </p:cNvPr>
          <p:cNvSpPr>
            <a:spLocks noChangeArrowheads="1"/>
          </p:cNvSpPr>
          <p:nvPr/>
        </p:nvSpPr>
        <p:spPr bwMode="auto">
          <a:xfrm rot="9600000" flipH="1">
            <a:off x="2273300" y="4165600"/>
            <a:ext cx="441325" cy="1214438"/>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4590" name="AutoShape 104">
            <a:extLst>
              <a:ext uri="{FF2B5EF4-FFF2-40B4-BE49-F238E27FC236}">
                <a16:creationId xmlns:a16="http://schemas.microsoft.com/office/drawing/2014/main" id="{F5445E7D-0911-481A-81B4-84C7F52C29C2}"/>
              </a:ext>
            </a:extLst>
          </p:cNvPr>
          <p:cNvSpPr>
            <a:spLocks noChangeArrowheads="1"/>
          </p:cNvSpPr>
          <p:nvPr/>
        </p:nvSpPr>
        <p:spPr bwMode="auto">
          <a:xfrm rot="20400000" flipH="1">
            <a:off x="1501775" y="4497388"/>
            <a:ext cx="441325" cy="1214437"/>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Veri Yer Tutucusu 3">
            <a:extLst>
              <a:ext uri="{FF2B5EF4-FFF2-40B4-BE49-F238E27FC236}">
                <a16:creationId xmlns:a16="http://schemas.microsoft.com/office/drawing/2014/main" id="{B7168327-8D42-4292-8ED4-E557781EBBD0}"/>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6859588-BCD0-47BD-9CDD-0BBCCAC49F22}" type="datetime4">
              <a:rPr lang="en-US" altLang="en-US" sz="1400" smtClean="0"/>
              <a:pPr>
                <a:spcBef>
                  <a:spcPct val="0"/>
                </a:spcBef>
                <a:buFontTx/>
                <a:buNone/>
              </a:pPr>
              <a:t>December 14, 2024</a:t>
            </a:fld>
            <a:endParaRPr lang="en-US" altLang="en-US" sz="1400"/>
          </a:p>
        </p:txBody>
      </p:sp>
      <p:sp>
        <p:nvSpPr>
          <p:cNvPr id="10243" name="Alt Bilgi Yer Tutucusu 4">
            <a:extLst>
              <a:ext uri="{FF2B5EF4-FFF2-40B4-BE49-F238E27FC236}">
                <a16:creationId xmlns:a16="http://schemas.microsoft.com/office/drawing/2014/main" id="{FC713B5D-FFCB-4D11-A75D-B7CD160920D0}"/>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0244" name="Slayt Numarası Yer Tutucusu 5">
            <a:extLst>
              <a:ext uri="{FF2B5EF4-FFF2-40B4-BE49-F238E27FC236}">
                <a16:creationId xmlns:a16="http://schemas.microsoft.com/office/drawing/2014/main" id="{45BBC215-A2F9-4693-947A-6422F3DEF20F}"/>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B1F969D-0F9C-485D-860D-916A59F0C7BC}" type="slidenum">
              <a:rPr lang="en-US" altLang="en-US" sz="1400" smtClean="0"/>
              <a:pPr>
                <a:spcBef>
                  <a:spcPct val="0"/>
                </a:spcBef>
                <a:buFontTx/>
                <a:buNone/>
              </a:pPr>
              <a:t>6</a:t>
            </a:fld>
            <a:endParaRPr lang="en-US" altLang="en-US" sz="1400"/>
          </a:p>
        </p:txBody>
      </p:sp>
      <p:sp>
        <p:nvSpPr>
          <p:cNvPr id="10245" name="Rectangle 2">
            <a:extLst>
              <a:ext uri="{FF2B5EF4-FFF2-40B4-BE49-F238E27FC236}">
                <a16:creationId xmlns:a16="http://schemas.microsoft.com/office/drawing/2014/main" id="{F8744E94-7E80-41E8-A55F-2FFE559E95B9}"/>
              </a:ext>
            </a:extLst>
          </p:cNvPr>
          <p:cNvSpPr>
            <a:spLocks noGrp="1" noChangeArrowheads="1"/>
          </p:cNvSpPr>
          <p:nvPr>
            <p:ph type="title"/>
          </p:nvPr>
        </p:nvSpPr>
        <p:spPr/>
        <p:txBody>
          <a:bodyPr/>
          <a:lstStyle/>
          <a:p>
            <a:pPr eaLnBrk="1" hangingPunct="1"/>
            <a:r>
              <a:rPr lang="tr-TR" altLang="en-US"/>
              <a:t>Binary Heaps</a:t>
            </a:r>
          </a:p>
        </p:txBody>
      </p:sp>
      <p:sp>
        <p:nvSpPr>
          <p:cNvPr id="10246" name="Rectangle 3">
            <a:extLst>
              <a:ext uri="{FF2B5EF4-FFF2-40B4-BE49-F238E27FC236}">
                <a16:creationId xmlns:a16="http://schemas.microsoft.com/office/drawing/2014/main" id="{3439CC53-CC2E-47C3-8B30-1CAF817486E1}"/>
              </a:ext>
            </a:extLst>
          </p:cNvPr>
          <p:cNvSpPr>
            <a:spLocks noGrp="1" noChangeArrowheads="1"/>
          </p:cNvSpPr>
          <p:nvPr>
            <p:ph type="body" idx="1"/>
          </p:nvPr>
        </p:nvSpPr>
        <p:spPr/>
        <p:txBody>
          <a:bodyPr/>
          <a:lstStyle/>
          <a:p>
            <a:pPr eaLnBrk="1" hangingPunct="1"/>
            <a:r>
              <a:rPr lang="en-US" altLang="en-US"/>
              <a:t>A binary heap is </a:t>
            </a:r>
          </a:p>
          <a:p>
            <a:pPr lvl="1" eaLnBrk="1" hangingPunct="1"/>
            <a:r>
              <a:rPr lang="en-US" altLang="en-US"/>
              <a:t>a completely filled binary tree with the possible exception of the bottom level, (known as a </a:t>
            </a:r>
            <a:r>
              <a:rPr lang="en-US" altLang="en-US" i="1">
                <a:solidFill>
                  <a:srgbClr val="FF0000"/>
                </a:solidFill>
              </a:rPr>
              <a:t>complete binary tree</a:t>
            </a:r>
            <a:r>
              <a:rPr lang="en-US" altLang="en-US"/>
              <a:t>)</a:t>
            </a:r>
          </a:p>
          <a:p>
            <a:pPr lvl="1" eaLnBrk="1" hangingPunct="1"/>
            <a:r>
              <a:rPr lang="en-US" altLang="en-US"/>
              <a:t>filled from </a:t>
            </a:r>
            <a:r>
              <a:rPr lang="en-US" altLang="en-US" i="1">
                <a:solidFill>
                  <a:srgbClr val="FF0000"/>
                </a:solidFill>
              </a:rPr>
              <a:t>left to right</a:t>
            </a:r>
          </a:p>
          <a:p>
            <a:pPr lvl="1" eaLnBrk="1" hangingPunct="1"/>
            <a:r>
              <a:rPr lang="tr-TR" altLang="en-US"/>
              <a:t>with t</a:t>
            </a:r>
            <a:r>
              <a:rPr lang="en-US" altLang="en-US"/>
              <a:t>wo properties</a:t>
            </a:r>
            <a:r>
              <a:rPr lang="tr-TR" altLang="en-US"/>
              <a:t>:</a:t>
            </a:r>
            <a:endParaRPr lang="en-US" altLang="en-US"/>
          </a:p>
          <a:p>
            <a:pPr lvl="2" eaLnBrk="1" hangingPunct="1"/>
            <a:r>
              <a:rPr lang="en-US" altLang="en-US" i="1">
                <a:solidFill>
                  <a:srgbClr val="FF0000"/>
                </a:solidFill>
              </a:rPr>
              <a:t>Structure property</a:t>
            </a:r>
          </a:p>
          <a:p>
            <a:pPr lvl="2" eaLnBrk="1" hangingPunct="1"/>
            <a:r>
              <a:rPr lang="en-US" altLang="en-US" i="1">
                <a:solidFill>
                  <a:srgbClr val="FF0000"/>
                </a:solidFill>
              </a:rPr>
              <a:t>Heap order property</a:t>
            </a:r>
            <a:endParaRPr lang="tr-TR" altLang="en-US" i="1">
              <a:solidFill>
                <a:srgbClr val="FF0000"/>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Veri Yer Tutucusu 3">
            <a:extLst>
              <a:ext uri="{FF2B5EF4-FFF2-40B4-BE49-F238E27FC236}">
                <a16:creationId xmlns:a16="http://schemas.microsoft.com/office/drawing/2014/main" id="{7E7EBBA1-D92C-4D72-8F82-0C545FD64C51}"/>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B187434-23BB-4BF1-8759-0447AF313B0E}" type="datetime4">
              <a:rPr lang="en-US" altLang="en-US" sz="1400" smtClean="0"/>
              <a:pPr>
                <a:spcBef>
                  <a:spcPct val="0"/>
                </a:spcBef>
                <a:buFontTx/>
                <a:buNone/>
              </a:pPr>
              <a:t>December 14, 2024</a:t>
            </a:fld>
            <a:endParaRPr lang="en-US" altLang="en-US" sz="1400"/>
          </a:p>
        </p:txBody>
      </p:sp>
      <p:sp>
        <p:nvSpPr>
          <p:cNvPr id="65539" name="Alt Bilgi Yer Tutucusu 4">
            <a:extLst>
              <a:ext uri="{FF2B5EF4-FFF2-40B4-BE49-F238E27FC236}">
                <a16:creationId xmlns:a16="http://schemas.microsoft.com/office/drawing/2014/main" id="{1CF58366-6194-4E6E-89E7-9F21F91B93FC}"/>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65540" name="Slayt Numarası Yer Tutucusu 5">
            <a:extLst>
              <a:ext uri="{FF2B5EF4-FFF2-40B4-BE49-F238E27FC236}">
                <a16:creationId xmlns:a16="http://schemas.microsoft.com/office/drawing/2014/main" id="{39B469B2-1971-41FF-ADDD-8578B53D7885}"/>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9FC9DFD-A917-4069-BA59-A67BC5709314}" type="slidenum">
              <a:rPr lang="en-US" altLang="en-US" sz="1400" smtClean="0"/>
              <a:pPr>
                <a:spcBef>
                  <a:spcPct val="0"/>
                </a:spcBef>
                <a:buFontTx/>
                <a:buNone/>
              </a:pPr>
              <a:t>60</a:t>
            </a:fld>
            <a:endParaRPr lang="en-US" altLang="en-US" sz="1400"/>
          </a:p>
        </p:txBody>
      </p:sp>
      <p:sp>
        <p:nvSpPr>
          <p:cNvPr id="65541" name="Oval 2">
            <a:extLst>
              <a:ext uri="{FF2B5EF4-FFF2-40B4-BE49-F238E27FC236}">
                <a16:creationId xmlns:a16="http://schemas.microsoft.com/office/drawing/2014/main" id="{C1D51784-80F5-4E4A-AB73-2BA15276ADE5}"/>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65542" name="Rectangle 3">
            <a:extLst>
              <a:ext uri="{FF2B5EF4-FFF2-40B4-BE49-F238E27FC236}">
                <a16:creationId xmlns:a16="http://schemas.microsoft.com/office/drawing/2014/main" id="{75416D1E-DDC7-45CB-80DB-5FC74E98B6BC}"/>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65543" name="AutoShape 4">
            <a:extLst>
              <a:ext uri="{FF2B5EF4-FFF2-40B4-BE49-F238E27FC236}">
                <a16:creationId xmlns:a16="http://schemas.microsoft.com/office/drawing/2014/main" id="{689FA458-8017-4D00-92D6-2A3AD01797B1}"/>
              </a:ext>
            </a:extLst>
          </p:cNvPr>
          <p:cNvCxnSpPr>
            <a:cxnSpLocks noChangeShapeType="1"/>
            <a:stCxn id="65560" idx="3"/>
            <a:endCxn id="65559"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544" name="AutoShape 5">
            <a:extLst>
              <a:ext uri="{FF2B5EF4-FFF2-40B4-BE49-F238E27FC236}">
                <a16:creationId xmlns:a16="http://schemas.microsoft.com/office/drawing/2014/main" id="{1CB8604F-E0A9-4C5E-A86F-4A0A45242494}"/>
              </a:ext>
            </a:extLst>
          </p:cNvPr>
          <p:cNvCxnSpPr>
            <a:cxnSpLocks noChangeShapeType="1"/>
            <a:stCxn id="65559" idx="3"/>
            <a:endCxn id="65541"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545" name="AutoShape 6">
            <a:extLst>
              <a:ext uri="{FF2B5EF4-FFF2-40B4-BE49-F238E27FC236}">
                <a16:creationId xmlns:a16="http://schemas.microsoft.com/office/drawing/2014/main" id="{AFD67D47-4CF7-44FC-9B15-5B57C94D9BF7}"/>
              </a:ext>
            </a:extLst>
          </p:cNvPr>
          <p:cNvCxnSpPr>
            <a:cxnSpLocks noChangeShapeType="1"/>
            <a:stCxn id="65559" idx="5"/>
            <a:endCxn id="65558"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546" name="AutoShape 7">
            <a:extLst>
              <a:ext uri="{FF2B5EF4-FFF2-40B4-BE49-F238E27FC236}">
                <a16:creationId xmlns:a16="http://schemas.microsoft.com/office/drawing/2014/main" id="{05A552F9-57A5-4461-A453-8B88D5BA7F72}"/>
              </a:ext>
            </a:extLst>
          </p:cNvPr>
          <p:cNvCxnSpPr>
            <a:cxnSpLocks noChangeShapeType="1"/>
            <a:stCxn id="65560" idx="5"/>
            <a:endCxn id="65548"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547" name="AutoShape 8">
            <a:extLst>
              <a:ext uri="{FF2B5EF4-FFF2-40B4-BE49-F238E27FC236}">
                <a16:creationId xmlns:a16="http://schemas.microsoft.com/office/drawing/2014/main" id="{4336F1F0-6568-4CF2-B60D-869EBE0A2FFA}"/>
              </a:ext>
            </a:extLst>
          </p:cNvPr>
          <p:cNvCxnSpPr>
            <a:cxnSpLocks noChangeShapeType="1"/>
            <a:stCxn id="65549" idx="7"/>
            <a:endCxn id="65548"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548" name="Oval 9">
            <a:extLst>
              <a:ext uri="{FF2B5EF4-FFF2-40B4-BE49-F238E27FC236}">
                <a16:creationId xmlns:a16="http://schemas.microsoft.com/office/drawing/2014/main" id="{BF36362A-0CFB-4C5F-B8D5-9205131D94B1}"/>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65549" name="Oval 10">
            <a:extLst>
              <a:ext uri="{FF2B5EF4-FFF2-40B4-BE49-F238E27FC236}">
                <a16:creationId xmlns:a16="http://schemas.microsoft.com/office/drawing/2014/main" id="{614C3443-FF6D-45BE-9749-0A7BEA383612}"/>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65550" name="Oval 11">
            <a:extLst>
              <a:ext uri="{FF2B5EF4-FFF2-40B4-BE49-F238E27FC236}">
                <a16:creationId xmlns:a16="http://schemas.microsoft.com/office/drawing/2014/main" id="{C60AF6FE-3966-4EDE-B049-0432B3546289}"/>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65551" name="AutoShape 12">
            <a:extLst>
              <a:ext uri="{FF2B5EF4-FFF2-40B4-BE49-F238E27FC236}">
                <a16:creationId xmlns:a16="http://schemas.microsoft.com/office/drawing/2014/main" id="{202361D5-F1BD-4131-AC1D-F3461CF6DD98}"/>
              </a:ext>
            </a:extLst>
          </p:cNvPr>
          <p:cNvCxnSpPr>
            <a:cxnSpLocks noChangeShapeType="1"/>
            <a:stCxn id="65548" idx="5"/>
            <a:endCxn id="65550"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552" name="Oval 13">
            <a:extLst>
              <a:ext uri="{FF2B5EF4-FFF2-40B4-BE49-F238E27FC236}">
                <a16:creationId xmlns:a16="http://schemas.microsoft.com/office/drawing/2014/main" id="{1C9289C2-BA46-4C88-9F54-1498B6C7D335}"/>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5553" name="AutoShape 14">
            <a:extLst>
              <a:ext uri="{FF2B5EF4-FFF2-40B4-BE49-F238E27FC236}">
                <a16:creationId xmlns:a16="http://schemas.microsoft.com/office/drawing/2014/main" id="{80CD0A0C-20E1-4D22-B615-AFDECB702FAA}"/>
              </a:ext>
            </a:extLst>
          </p:cNvPr>
          <p:cNvCxnSpPr>
            <a:cxnSpLocks noChangeShapeType="1"/>
            <a:stCxn id="65541" idx="3"/>
            <a:endCxn id="65552"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554" name="Oval 15">
            <a:extLst>
              <a:ext uri="{FF2B5EF4-FFF2-40B4-BE49-F238E27FC236}">
                <a16:creationId xmlns:a16="http://schemas.microsoft.com/office/drawing/2014/main" id="{47B223E1-7F35-4869-806E-E813905DD179}"/>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65555" name="AutoShape 16">
            <a:extLst>
              <a:ext uri="{FF2B5EF4-FFF2-40B4-BE49-F238E27FC236}">
                <a16:creationId xmlns:a16="http://schemas.microsoft.com/office/drawing/2014/main" id="{9673C3D6-BBC4-4DD9-AD55-5E7C9B2176D3}"/>
              </a:ext>
            </a:extLst>
          </p:cNvPr>
          <p:cNvCxnSpPr>
            <a:cxnSpLocks noChangeShapeType="1"/>
            <a:stCxn id="65541" idx="5"/>
            <a:endCxn id="65554"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556" name="Oval 17">
            <a:extLst>
              <a:ext uri="{FF2B5EF4-FFF2-40B4-BE49-F238E27FC236}">
                <a16:creationId xmlns:a16="http://schemas.microsoft.com/office/drawing/2014/main" id="{8086C61A-1F9C-4D66-AE9F-E96E3523E656}"/>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cxnSp>
        <p:nvCxnSpPr>
          <p:cNvPr id="65557" name="AutoShape 18">
            <a:extLst>
              <a:ext uri="{FF2B5EF4-FFF2-40B4-BE49-F238E27FC236}">
                <a16:creationId xmlns:a16="http://schemas.microsoft.com/office/drawing/2014/main" id="{75DB26B3-9522-468A-80F7-0A64750AC20D}"/>
              </a:ext>
            </a:extLst>
          </p:cNvPr>
          <p:cNvCxnSpPr>
            <a:cxnSpLocks noChangeShapeType="1"/>
            <a:stCxn id="65558" idx="3"/>
            <a:endCxn id="65556"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558" name="Oval 19">
            <a:extLst>
              <a:ext uri="{FF2B5EF4-FFF2-40B4-BE49-F238E27FC236}">
                <a16:creationId xmlns:a16="http://schemas.microsoft.com/office/drawing/2014/main" id="{96808130-5C25-41AB-A426-779501685D63}"/>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sp>
        <p:nvSpPr>
          <p:cNvPr id="65559" name="Oval 20">
            <a:extLst>
              <a:ext uri="{FF2B5EF4-FFF2-40B4-BE49-F238E27FC236}">
                <a16:creationId xmlns:a16="http://schemas.microsoft.com/office/drawing/2014/main" id="{792FB931-D7FB-4FE7-835A-5BC59CBF3E88}"/>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65560" name="Oval 21">
            <a:extLst>
              <a:ext uri="{FF2B5EF4-FFF2-40B4-BE49-F238E27FC236}">
                <a16:creationId xmlns:a16="http://schemas.microsoft.com/office/drawing/2014/main" id="{A022EBD4-DFAD-48AB-8D09-1CE3754D3344}"/>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65561" name="Rectangle 22">
            <a:extLst>
              <a:ext uri="{FF2B5EF4-FFF2-40B4-BE49-F238E27FC236}">
                <a16:creationId xmlns:a16="http://schemas.microsoft.com/office/drawing/2014/main" id="{F223FB6A-77D6-40EE-9907-0E5D61B057BB}"/>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5562" name="Oval 23">
            <a:extLst>
              <a:ext uri="{FF2B5EF4-FFF2-40B4-BE49-F238E27FC236}">
                <a16:creationId xmlns:a16="http://schemas.microsoft.com/office/drawing/2014/main" id="{CF1C76A5-CDA6-4ACC-BD4C-D7E2400477A4}"/>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65563" name="Oval 24">
            <a:extLst>
              <a:ext uri="{FF2B5EF4-FFF2-40B4-BE49-F238E27FC236}">
                <a16:creationId xmlns:a16="http://schemas.microsoft.com/office/drawing/2014/main" id="{4350E6CE-6B31-42EA-99AC-90AC468EBF48}"/>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65564" name="Oval 25">
            <a:extLst>
              <a:ext uri="{FF2B5EF4-FFF2-40B4-BE49-F238E27FC236}">
                <a16:creationId xmlns:a16="http://schemas.microsoft.com/office/drawing/2014/main" id="{1E9DF8AF-3315-43E4-ACEE-ECE910E4C46C}"/>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65565" name="Oval 26">
            <a:extLst>
              <a:ext uri="{FF2B5EF4-FFF2-40B4-BE49-F238E27FC236}">
                <a16:creationId xmlns:a16="http://schemas.microsoft.com/office/drawing/2014/main" id="{A7255CE3-48AB-4FEB-9D5D-12D0E48A11FD}"/>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65566" name="Oval 27">
            <a:extLst>
              <a:ext uri="{FF2B5EF4-FFF2-40B4-BE49-F238E27FC236}">
                <a16:creationId xmlns:a16="http://schemas.microsoft.com/office/drawing/2014/main" id="{50B896D0-3F32-487B-9F46-CCB1854092B7}"/>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65567" name="Oval 28">
            <a:extLst>
              <a:ext uri="{FF2B5EF4-FFF2-40B4-BE49-F238E27FC236}">
                <a16:creationId xmlns:a16="http://schemas.microsoft.com/office/drawing/2014/main" id="{DF99E02C-783E-43AF-B6FD-057755487F07}"/>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65568" name="Oval 29">
            <a:extLst>
              <a:ext uri="{FF2B5EF4-FFF2-40B4-BE49-F238E27FC236}">
                <a16:creationId xmlns:a16="http://schemas.microsoft.com/office/drawing/2014/main" id="{24635FF1-9729-4B26-BEFB-82D05A589251}"/>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65569" name="Oval 30">
            <a:extLst>
              <a:ext uri="{FF2B5EF4-FFF2-40B4-BE49-F238E27FC236}">
                <a16:creationId xmlns:a16="http://schemas.microsoft.com/office/drawing/2014/main" id="{E3F7EF5D-D8F4-4A83-986D-D27491158C4D}"/>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65570" name="Oval 31">
            <a:extLst>
              <a:ext uri="{FF2B5EF4-FFF2-40B4-BE49-F238E27FC236}">
                <a16:creationId xmlns:a16="http://schemas.microsoft.com/office/drawing/2014/main" id="{EF7DA5FD-3E21-432E-BDB2-D164F35C5758}"/>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65571" name="Oval 32">
            <a:extLst>
              <a:ext uri="{FF2B5EF4-FFF2-40B4-BE49-F238E27FC236}">
                <a16:creationId xmlns:a16="http://schemas.microsoft.com/office/drawing/2014/main" id="{822B8931-F8DA-421B-8D25-45EC14651992}"/>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65572" name="Oval 33">
            <a:extLst>
              <a:ext uri="{FF2B5EF4-FFF2-40B4-BE49-F238E27FC236}">
                <a16:creationId xmlns:a16="http://schemas.microsoft.com/office/drawing/2014/main" id="{447C79BA-BCAC-40B8-8FC1-0E6F1CDF3092}"/>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65573" name="Oval 34">
            <a:extLst>
              <a:ext uri="{FF2B5EF4-FFF2-40B4-BE49-F238E27FC236}">
                <a16:creationId xmlns:a16="http://schemas.microsoft.com/office/drawing/2014/main" id="{B951D8EC-707A-4F5E-A47A-67C8D0819489}"/>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65574" name="Oval 35">
            <a:extLst>
              <a:ext uri="{FF2B5EF4-FFF2-40B4-BE49-F238E27FC236}">
                <a16:creationId xmlns:a16="http://schemas.microsoft.com/office/drawing/2014/main" id="{48AD3851-5E74-427A-81D4-3C6A6B82AB6F}"/>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65575" name="Oval 36">
            <a:extLst>
              <a:ext uri="{FF2B5EF4-FFF2-40B4-BE49-F238E27FC236}">
                <a16:creationId xmlns:a16="http://schemas.microsoft.com/office/drawing/2014/main" id="{B5C09D3D-9E13-4CD6-B271-4D312635C610}"/>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65576" name="Oval 37">
            <a:extLst>
              <a:ext uri="{FF2B5EF4-FFF2-40B4-BE49-F238E27FC236}">
                <a16:creationId xmlns:a16="http://schemas.microsoft.com/office/drawing/2014/main" id="{FFE33108-9236-4C51-8932-75797ACD47B8}"/>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65577" name="Oval 38">
            <a:extLst>
              <a:ext uri="{FF2B5EF4-FFF2-40B4-BE49-F238E27FC236}">
                <a16:creationId xmlns:a16="http://schemas.microsoft.com/office/drawing/2014/main" id="{8AF5099E-45C9-4122-A2B4-D83E390195BE}"/>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65578" name="Oval 39">
            <a:extLst>
              <a:ext uri="{FF2B5EF4-FFF2-40B4-BE49-F238E27FC236}">
                <a16:creationId xmlns:a16="http://schemas.microsoft.com/office/drawing/2014/main" id="{333B426D-3236-4986-BBED-9089A7890E6D}"/>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65579" name="Oval 40">
            <a:extLst>
              <a:ext uri="{FF2B5EF4-FFF2-40B4-BE49-F238E27FC236}">
                <a16:creationId xmlns:a16="http://schemas.microsoft.com/office/drawing/2014/main" id="{27BBC089-68D2-404D-8D10-FADD1B58F23B}"/>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65580" name="Oval 41">
            <a:extLst>
              <a:ext uri="{FF2B5EF4-FFF2-40B4-BE49-F238E27FC236}">
                <a16:creationId xmlns:a16="http://schemas.microsoft.com/office/drawing/2014/main" id="{6978B7FD-CBA5-4F88-ACC4-33D3EA662933}"/>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65581" name="Oval 42">
            <a:extLst>
              <a:ext uri="{FF2B5EF4-FFF2-40B4-BE49-F238E27FC236}">
                <a16:creationId xmlns:a16="http://schemas.microsoft.com/office/drawing/2014/main" id="{90123B3D-B6C4-4E10-8E0E-993096DA56E7}"/>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5582" name="AutoShape 43">
            <a:extLst>
              <a:ext uri="{FF2B5EF4-FFF2-40B4-BE49-F238E27FC236}">
                <a16:creationId xmlns:a16="http://schemas.microsoft.com/office/drawing/2014/main" id="{BF4F75BB-E18E-4EFE-B6D2-0106F71D93FE}"/>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583" name="Oval 44">
            <a:extLst>
              <a:ext uri="{FF2B5EF4-FFF2-40B4-BE49-F238E27FC236}">
                <a16:creationId xmlns:a16="http://schemas.microsoft.com/office/drawing/2014/main" id="{6ED452A4-B801-4C56-B9D4-4BA29E5FFB81}"/>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5584" name="AutoShape 45">
            <a:extLst>
              <a:ext uri="{FF2B5EF4-FFF2-40B4-BE49-F238E27FC236}">
                <a16:creationId xmlns:a16="http://schemas.microsoft.com/office/drawing/2014/main" id="{0FE17C45-0685-4F94-A7AD-09385660ED22}"/>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585" name="AutoShape 46">
            <a:extLst>
              <a:ext uri="{FF2B5EF4-FFF2-40B4-BE49-F238E27FC236}">
                <a16:creationId xmlns:a16="http://schemas.microsoft.com/office/drawing/2014/main" id="{37C8CE06-579D-4714-860F-C2BB2ADA2319}"/>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586" name="Oval 47">
            <a:extLst>
              <a:ext uri="{FF2B5EF4-FFF2-40B4-BE49-F238E27FC236}">
                <a16:creationId xmlns:a16="http://schemas.microsoft.com/office/drawing/2014/main" id="{27229347-DCAA-4D35-8917-F017A29C0029}"/>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5587" name="AutoShape 48">
            <a:extLst>
              <a:ext uri="{FF2B5EF4-FFF2-40B4-BE49-F238E27FC236}">
                <a16:creationId xmlns:a16="http://schemas.microsoft.com/office/drawing/2014/main" id="{7C5C0528-EE79-470C-8601-F5BCF60E76C1}"/>
              </a:ext>
            </a:extLst>
          </p:cNvPr>
          <p:cNvCxnSpPr>
            <a:cxnSpLocks noChangeShapeType="1"/>
            <a:stCxn id="65558"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588" name="AutoShape 49">
            <a:extLst>
              <a:ext uri="{FF2B5EF4-FFF2-40B4-BE49-F238E27FC236}">
                <a16:creationId xmlns:a16="http://schemas.microsoft.com/office/drawing/2014/main" id="{9FB6DE51-5F45-414A-B2D8-E9755C6AE902}"/>
              </a:ext>
            </a:extLst>
          </p:cNvPr>
          <p:cNvCxnSpPr>
            <a:cxnSpLocks noChangeShapeType="1"/>
            <a:stCxn id="65541"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589" name="AutoShape 50">
            <a:extLst>
              <a:ext uri="{FF2B5EF4-FFF2-40B4-BE49-F238E27FC236}">
                <a16:creationId xmlns:a16="http://schemas.microsoft.com/office/drawing/2014/main" id="{5B3FAF1D-98AD-459E-8CFA-A166A5E7F2D3}"/>
              </a:ext>
            </a:extLst>
          </p:cNvPr>
          <p:cNvCxnSpPr>
            <a:cxnSpLocks noChangeShapeType="1"/>
            <a:stCxn id="65541" idx="3"/>
            <a:endCxn id="65590"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590" name="Oval 51">
            <a:extLst>
              <a:ext uri="{FF2B5EF4-FFF2-40B4-BE49-F238E27FC236}">
                <a16:creationId xmlns:a16="http://schemas.microsoft.com/office/drawing/2014/main" id="{BE8CB6A1-1194-468A-A9EF-23D55AA7F56A}"/>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5591" name="AutoShape 52">
            <a:extLst>
              <a:ext uri="{FF2B5EF4-FFF2-40B4-BE49-F238E27FC236}">
                <a16:creationId xmlns:a16="http://schemas.microsoft.com/office/drawing/2014/main" id="{88E5DCBD-8E27-4E1E-9481-7BDB3C35967E}"/>
              </a:ext>
            </a:extLst>
          </p:cNvPr>
          <p:cNvCxnSpPr>
            <a:cxnSpLocks noChangeShapeType="1"/>
            <a:stCxn id="65550" idx="3"/>
            <a:endCxn id="65596"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592" name="AutoShape 53">
            <a:extLst>
              <a:ext uri="{FF2B5EF4-FFF2-40B4-BE49-F238E27FC236}">
                <a16:creationId xmlns:a16="http://schemas.microsoft.com/office/drawing/2014/main" id="{04ADB6B1-7289-4278-ACFD-E80F05389E07}"/>
              </a:ext>
            </a:extLst>
          </p:cNvPr>
          <p:cNvCxnSpPr>
            <a:cxnSpLocks noChangeShapeType="1"/>
            <a:stCxn id="65549" idx="5"/>
            <a:endCxn id="65595"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593" name="AutoShape 54">
            <a:extLst>
              <a:ext uri="{FF2B5EF4-FFF2-40B4-BE49-F238E27FC236}">
                <a16:creationId xmlns:a16="http://schemas.microsoft.com/office/drawing/2014/main" id="{4798C0BD-4948-4CD3-AFC7-BBB5ECED9BC4}"/>
              </a:ext>
            </a:extLst>
          </p:cNvPr>
          <p:cNvCxnSpPr>
            <a:cxnSpLocks noChangeShapeType="1"/>
            <a:stCxn id="65549" idx="3"/>
            <a:endCxn id="65594"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594" name="Oval 55">
            <a:extLst>
              <a:ext uri="{FF2B5EF4-FFF2-40B4-BE49-F238E27FC236}">
                <a16:creationId xmlns:a16="http://schemas.microsoft.com/office/drawing/2014/main" id="{6721BBF3-A636-442C-A150-D5353B8D2417}"/>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65595" name="Oval 56">
            <a:extLst>
              <a:ext uri="{FF2B5EF4-FFF2-40B4-BE49-F238E27FC236}">
                <a16:creationId xmlns:a16="http://schemas.microsoft.com/office/drawing/2014/main" id="{ED2A23FF-3D1E-4B2F-AEA8-DDD55705D76D}"/>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65596" name="Oval 57">
            <a:extLst>
              <a:ext uri="{FF2B5EF4-FFF2-40B4-BE49-F238E27FC236}">
                <a16:creationId xmlns:a16="http://schemas.microsoft.com/office/drawing/2014/main" id="{8DFD36FD-C1F0-491E-99B0-25F16C7A0B39}"/>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65597" name="AutoShape 58">
            <a:extLst>
              <a:ext uri="{FF2B5EF4-FFF2-40B4-BE49-F238E27FC236}">
                <a16:creationId xmlns:a16="http://schemas.microsoft.com/office/drawing/2014/main" id="{EF29A641-DA0D-4E2B-B10E-1A7A83865F39}"/>
              </a:ext>
            </a:extLst>
          </p:cNvPr>
          <p:cNvCxnSpPr>
            <a:cxnSpLocks noChangeShapeType="1"/>
            <a:stCxn id="65558" idx="5"/>
            <a:endCxn id="65598" idx="1"/>
          </p:cNvCxnSpPr>
          <p:nvPr/>
        </p:nvCxnSpPr>
        <p:spPr bwMode="auto">
          <a:xfrm>
            <a:off x="3662363" y="3844925"/>
            <a:ext cx="341312" cy="5429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598" name="Oval 59">
            <a:extLst>
              <a:ext uri="{FF2B5EF4-FFF2-40B4-BE49-F238E27FC236}">
                <a16:creationId xmlns:a16="http://schemas.microsoft.com/office/drawing/2014/main" id="{B450BA43-2AC6-4E91-B8F5-C5E45748A82C}"/>
              </a:ext>
            </a:extLst>
          </p:cNvPr>
          <p:cNvSpPr>
            <a:spLocks noChangeArrowheads="1"/>
          </p:cNvSpPr>
          <p:nvPr/>
        </p:nvSpPr>
        <p:spPr bwMode="auto">
          <a:xfrm>
            <a:off x="3960813" y="434498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65599" name="AutoShape 60">
            <a:extLst>
              <a:ext uri="{FF2B5EF4-FFF2-40B4-BE49-F238E27FC236}">
                <a16:creationId xmlns:a16="http://schemas.microsoft.com/office/drawing/2014/main" id="{6F17D478-563A-49F8-8EFD-35A2C79EC99D}"/>
              </a:ext>
            </a:extLst>
          </p:cNvPr>
          <p:cNvCxnSpPr>
            <a:cxnSpLocks noChangeShapeType="1"/>
            <a:stCxn id="65550" idx="5"/>
            <a:endCxn id="65600"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600" name="Oval 61">
            <a:extLst>
              <a:ext uri="{FF2B5EF4-FFF2-40B4-BE49-F238E27FC236}">
                <a16:creationId xmlns:a16="http://schemas.microsoft.com/office/drawing/2014/main" id="{3829F2E7-10BE-4D1E-905B-18EB4F0E2D9A}"/>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65601" name="Oval 62">
            <a:extLst>
              <a:ext uri="{FF2B5EF4-FFF2-40B4-BE49-F238E27FC236}">
                <a16:creationId xmlns:a16="http://schemas.microsoft.com/office/drawing/2014/main" id="{1970C911-788B-4D78-9D2B-0278DB51A2A2}"/>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65602" name="AutoShape 63">
            <a:extLst>
              <a:ext uri="{FF2B5EF4-FFF2-40B4-BE49-F238E27FC236}">
                <a16:creationId xmlns:a16="http://schemas.microsoft.com/office/drawing/2014/main" id="{2B578F06-4FA1-4CC8-AA4F-FE788658F015}"/>
              </a:ext>
            </a:extLst>
          </p:cNvPr>
          <p:cNvCxnSpPr>
            <a:cxnSpLocks noChangeShapeType="1"/>
            <a:stCxn id="65590" idx="4"/>
            <a:endCxn id="65601"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603" name="AutoShape 64">
            <a:extLst>
              <a:ext uri="{FF2B5EF4-FFF2-40B4-BE49-F238E27FC236}">
                <a16:creationId xmlns:a16="http://schemas.microsoft.com/office/drawing/2014/main" id="{F6BEDE38-7FB7-4840-8D28-C6C5847434F3}"/>
              </a:ext>
            </a:extLst>
          </p:cNvPr>
          <p:cNvCxnSpPr>
            <a:cxnSpLocks noChangeShapeType="1"/>
            <a:stCxn id="65590" idx="4"/>
            <a:endCxn id="65609"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604" name="Oval 65">
            <a:extLst>
              <a:ext uri="{FF2B5EF4-FFF2-40B4-BE49-F238E27FC236}">
                <a16:creationId xmlns:a16="http://schemas.microsoft.com/office/drawing/2014/main" id="{0D93ED90-9607-4B95-9B38-DFBF55A86A19}"/>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65605" name="Oval 66">
            <a:extLst>
              <a:ext uri="{FF2B5EF4-FFF2-40B4-BE49-F238E27FC236}">
                <a16:creationId xmlns:a16="http://schemas.microsoft.com/office/drawing/2014/main" id="{62454DBC-D9F3-493F-8CD3-264C15281C2E}"/>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65606" name="Oval 67">
            <a:extLst>
              <a:ext uri="{FF2B5EF4-FFF2-40B4-BE49-F238E27FC236}">
                <a16:creationId xmlns:a16="http://schemas.microsoft.com/office/drawing/2014/main" id="{3E4D745E-9614-46A5-ABCF-855FF4C39FA6}"/>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65607" name="AutoShape 68">
            <a:extLst>
              <a:ext uri="{FF2B5EF4-FFF2-40B4-BE49-F238E27FC236}">
                <a16:creationId xmlns:a16="http://schemas.microsoft.com/office/drawing/2014/main" id="{B77985DD-2187-417F-A17F-440788F42656}"/>
              </a:ext>
            </a:extLst>
          </p:cNvPr>
          <p:cNvCxnSpPr>
            <a:cxnSpLocks noChangeShapeType="1"/>
            <a:endCxn id="65606"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608" name="AutoShape 69">
            <a:extLst>
              <a:ext uri="{FF2B5EF4-FFF2-40B4-BE49-F238E27FC236}">
                <a16:creationId xmlns:a16="http://schemas.microsoft.com/office/drawing/2014/main" id="{CDD66A2C-B4EA-47A6-8BBB-27DD4722CCBA}"/>
              </a:ext>
            </a:extLst>
          </p:cNvPr>
          <p:cNvCxnSpPr>
            <a:cxnSpLocks noChangeShapeType="1"/>
            <a:endCxn id="65605"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609" name="Oval 70">
            <a:extLst>
              <a:ext uri="{FF2B5EF4-FFF2-40B4-BE49-F238E27FC236}">
                <a16:creationId xmlns:a16="http://schemas.microsoft.com/office/drawing/2014/main" id="{43614CEB-1D3D-4B82-80AB-7D35C19248E5}"/>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65610" name="Oval 71">
            <a:extLst>
              <a:ext uri="{FF2B5EF4-FFF2-40B4-BE49-F238E27FC236}">
                <a16:creationId xmlns:a16="http://schemas.microsoft.com/office/drawing/2014/main" id="{C0736D1E-7EF1-4F8C-A071-9243E9FB08B7}"/>
              </a:ext>
            </a:extLst>
          </p:cNvPr>
          <p:cNvSpPr>
            <a:spLocks noChangeArrowheads="1"/>
          </p:cNvSpPr>
          <p:nvPr/>
        </p:nvSpPr>
        <p:spPr bwMode="auto">
          <a:xfrm>
            <a:off x="1320800" y="4238625"/>
            <a:ext cx="1219200" cy="1625600"/>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Veri Yer Tutucusu 3">
            <a:extLst>
              <a:ext uri="{FF2B5EF4-FFF2-40B4-BE49-F238E27FC236}">
                <a16:creationId xmlns:a16="http://schemas.microsoft.com/office/drawing/2014/main" id="{59706293-6210-4043-BCE5-589B2C92BDB7}"/>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6A6B490-21E1-45DD-84D9-D279BF25D12E}" type="datetime4">
              <a:rPr lang="en-US" altLang="en-US" sz="1400" smtClean="0"/>
              <a:pPr>
                <a:spcBef>
                  <a:spcPct val="0"/>
                </a:spcBef>
                <a:buFontTx/>
                <a:buNone/>
              </a:pPr>
              <a:t>December 14, 2024</a:t>
            </a:fld>
            <a:endParaRPr lang="en-US" altLang="en-US" sz="1400"/>
          </a:p>
        </p:txBody>
      </p:sp>
      <p:sp>
        <p:nvSpPr>
          <p:cNvPr id="66563" name="Alt Bilgi Yer Tutucusu 4">
            <a:extLst>
              <a:ext uri="{FF2B5EF4-FFF2-40B4-BE49-F238E27FC236}">
                <a16:creationId xmlns:a16="http://schemas.microsoft.com/office/drawing/2014/main" id="{775276E1-F657-4ACB-BD72-2C364F8E7068}"/>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66564" name="Slayt Numarası Yer Tutucusu 5">
            <a:extLst>
              <a:ext uri="{FF2B5EF4-FFF2-40B4-BE49-F238E27FC236}">
                <a16:creationId xmlns:a16="http://schemas.microsoft.com/office/drawing/2014/main" id="{1D246792-7C04-42C5-9598-9A10550D4143}"/>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184B08D-FE18-4FE8-B9A7-D2D95ADBD27D}" type="slidenum">
              <a:rPr lang="en-US" altLang="en-US" sz="1400" smtClean="0"/>
              <a:pPr>
                <a:spcBef>
                  <a:spcPct val="0"/>
                </a:spcBef>
                <a:buFontTx/>
                <a:buNone/>
              </a:pPr>
              <a:t>61</a:t>
            </a:fld>
            <a:endParaRPr lang="en-US" altLang="en-US" sz="1400"/>
          </a:p>
        </p:txBody>
      </p:sp>
      <p:sp>
        <p:nvSpPr>
          <p:cNvPr id="66565" name="Oval 2">
            <a:extLst>
              <a:ext uri="{FF2B5EF4-FFF2-40B4-BE49-F238E27FC236}">
                <a16:creationId xmlns:a16="http://schemas.microsoft.com/office/drawing/2014/main" id="{1B07E3A3-3AB4-460C-9C09-66FBCB389A92}"/>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66566" name="Rectangle 3">
            <a:extLst>
              <a:ext uri="{FF2B5EF4-FFF2-40B4-BE49-F238E27FC236}">
                <a16:creationId xmlns:a16="http://schemas.microsoft.com/office/drawing/2014/main" id="{36557055-A06E-4432-BDC4-88D38AC02F75}"/>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66567" name="AutoShape 4">
            <a:extLst>
              <a:ext uri="{FF2B5EF4-FFF2-40B4-BE49-F238E27FC236}">
                <a16:creationId xmlns:a16="http://schemas.microsoft.com/office/drawing/2014/main" id="{3829B1C3-C4B3-475B-9D59-8CB3D1308FCB}"/>
              </a:ext>
            </a:extLst>
          </p:cNvPr>
          <p:cNvCxnSpPr>
            <a:cxnSpLocks noChangeShapeType="1"/>
            <a:stCxn id="66584" idx="3"/>
            <a:endCxn id="66583"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568" name="AutoShape 5">
            <a:extLst>
              <a:ext uri="{FF2B5EF4-FFF2-40B4-BE49-F238E27FC236}">
                <a16:creationId xmlns:a16="http://schemas.microsoft.com/office/drawing/2014/main" id="{4294474F-3FC9-4B74-B191-ED7E6639450D}"/>
              </a:ext>
            </a:extLst>
          </p:cNvPr>
          <p:cNvCxnSpPr>
            <a:cxnSpLocks noChangeShapeType="1"/>
            <a:stCxn id="66583" idx="3"/>
            <a:endCxn id="66565"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569" name="AutoShape 6">
            <a:extLst>
              <a:ext uri="{FF2B5EF4-FFF2-40B4-BE49-F238E27FC236}">
                <a16:creationId xmlns:a16="http://schemas.microsoft.com/office/drawing/2014/main" id="{5E4054DA-C1A8-4E6E-BFBE-35F392665A78}"/>
              </a:ext>
            </a:extLst>
          </p:cNvPr>
          <p:cNvCxnSpPr>
            <a:cxnSpLocks noChangeShapeType="1"/>
            <a:stCxn id="66583" idx="5"/>
            <a:endCxn id="66582"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570" name="AutoShape 7">
            <a:extLst>
              <a:ext uri="{FF2B5EF4-FFF2-40B4-BE49-F238E27FC236}">
                <a16:creationId xmlns:a16="http://schemas.microsoft.com/office/drawing/2014/main" id="{D8EE5236-F102-488E-960D-055BB893F3F5}"/>
              </a:ext>
            </a:extLst>
          </p:cNvPr>
          <p:cNvCxnSpPr>
            <a:cxnSpLocks noChangeShapeType="1"/>
            <a:stCxn id="66584" idx="5"/>
            <a:endCxn id="66572"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571" name="AutoShape 8">
            <a:extLst>
              <a:ext uri="{FF2B5EF4-FFF2-40B4-BE49-F238E27FC236}">
                <a16:creationId xmlns:a16="http://schemas.microsoft.com/office/drawing/2014/main" id="{C71920A9-8294-4D4C-9228-519975B1ADDE}"/>
              </a:ext>
            </a:extLst>
          </p:cNvPr>
          <p:cNvCxnSpPr>
            <a:cxnSpLocks noChangeShapeType="1"/>
            <a:stCxn id="66573" idx="7"/>
            <a:endCxn id="66572"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572" name="Oval 9">
            <a:extLst>
              <a:ext uri="{FF2B5EF4-FFF2-40B4-BE49-F238E27FC236}">
                <a16:creationId xmlns:a16="http://schemas.microsoft.com/office/drawing/2014/main" id="{640A25C4-EE25-478E-9A9B-02A094098702}"/>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66573" name="Oval 10">
            <a:extLst>
              <a:ext uri="{FF2B5EF4-FFF2-40B4-BE49-F238E27FC236}">
                <a16:creationId xmlns:a16="http://schemas.microsoft.com/office/drawing/2014/main" id="{3E8B7007-7603-4169-8369-BBCB23B0ED13}"/>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66574" name="Oval 11">
            <a:extLst>
              <a:ext uri="{FF2B5EF4-FFF2-40B4-BE49-F238E27FC236}">
                <a16:creationId xmlns:a16="http://schemas.microsoft.com/office/drawing/2014/main" id="{3E162314-7CA9-49CD-8542-F81583E62BBD}"/>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66575" name="AutoShape 12">
            <a:extLst>
              <a:ext uri="{FF2B5EF4-FFF2-40B4-BE49-F238E27FC236}">
                <a16:creationId xmlns:a16="http://schemas.microsoft.com/office/drawing/2014/main" id="{81709325-7CA9-4539-911B-AB3286EBE83B}"/>
              </a:ext>
            </a:extLst>
          </p:cNvPr>
          <p:cNvCxnSpPr>
            <a:cxnSpLocks noChangeShapeType="1"/>
            <a:stCxn id="66572" idx="5"/>
            <a:endCxn id="66574"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576" name="Oval 13">
            <a:extLst>
              <a:ext uri="{FF2B5EF4-FFF2-40B4-BE49-F238E27FC236}">
                <a16:creationId xmlns:a16="http://schemas.microsoft.com/office/drawing/2014/main" id="{72CB761C-E926-4A90-BE18-46C0331E3CDC}"/>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6577" name="AutoShape 14">
            <a:extLst>
              <a:ext uri="{FF2B5EF4-FFF2-40B4-BE49-F238E27FC236}">
                <a16:creationId xmlns:a16="http://schemas.microsoft.com/office/drawing/2014/main" id="{43439CEC-B39B-410C-8EA7-B5B5C506ABC7}"/>
              </a:ext>
            </a:extLst>
          </p:cNvPr>
          <p:cNvCxnSpPr>
            <a:cxnSpLocks noChangeShapeType="1"/>
            <a:stCxn id="66565" idx="3"/>
            <a:endCxn id="66576"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578" name="Oval 15">
            <a:extLst>
              <a:ext uri="{FF2B5EF4-FFF2-40B4-BE49-F238E27FC236}">
                <a16:creationId xmlns:a16="http://schemas.microsoft.com/office/drawing/2014/main" id="{8C81AC37-8615-4600-89B9-B4B0322CE815}"/>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66579" name="AutoShape 16">
            <a:extLst>
              <a:ext uri="{FF2B5EF4-FFF2-40B4-BE49-F238E27FC236}">
                <a16:creationId xmlns:a16="http://schemas.microsoft.com/office/drawing/2014/main" id="{2087466D-479A-4984-8620-AFB56661FEF4}"/>
              </a:ext>
            </a:extLst>
          </p:cNvPr>
          <p:cNvCxnSpPr>
            <a:cxnSpLocks noChangeShapeType="1"/>
            <a:stCxn id="66565" idx="5"/>
            <a:endCxn id="66578"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580" name="Oval 17">
            <a:extLst>
              <a:ext uri="{FF2B5EF4-FFF2-40B4-BE49-F238E27FC236}">
                <a16:creationId xmlns:a16="http://schemas.microsoft.com/office/drawing/2014/main" id="{15898921-3D0B-4F2A-A287-C7A78FADC6C2}"/>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cxnSp>
        <p:nvCxnSpPr>
          <p:cNvPr id="66581" name="AutoShape 18">
            <a:extLst>
              <a:ext uri="{FF2B5EF4-FFF2-40B4-BE49-F238E27FC236}">
                <a16:creationId xmlns:a16="http://schemas.microsoft.com/office/drawing/2014/main" id="{3C2E3AE5-F1D2-45FA-8626-278A54D83AB9}"/>
              </a:ext>
            </a:extLst>
          </p:cNvPr>
          <p:cNvCxnSpPr>
            <a:cxnSpLocks noChangeShapeType="1"/>
            <a:stCxn id="66582" idx="3"/>
            <a:endCxn id="66580"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582" name="Oval 19">
            <a:extLst>
              <a:ext uri="{FF2B5EF4-FFF2-40B4-BE49-F238E27FC236}">
                <a16:creationId xmlns:a16="http://schemas.microsoft.com/office/drawing/2014/main" id="{EE29536E-1965-4876-BE24-4111CB1F92EB}"/>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sp>
        <p:nvSpPr>
          <p:cNvPr id="66583" name="Oval 20">
            <a:extLst>
              <a:ext uri="{FF2B5EF4-FFF2-40B4-BE49-F238E27FC236}">
                <a16:creationId xmlns:a16="http://schemas.microsoft.com/office/drawing/2014/main" id="{E4BD358E-FEA2-4736-B18A-F4D69F672CB1}"/>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66584" name="Oval 21">
            <a:extLst>
              <a:ext uri="{FF2B5EF4-FFF2-40B4-BE49-F238E27FC236}">
                <a16:creationId xmlns:a16="http://schemas.microsoft.com/office/drawing/2014/main" id="{4B078485-E108-4814-8739-B4243255E34F}"/>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66585" name="Rectangle 22">
            <a:extLst>
              <a:ext uri="{FF2B5EF4-FFF2-40B4-BE49-F238E27FC236}">
                <a16:creationId xmlns:a16="http://schemas.microsoft.com/office/drawing/2014/main" id="{D4F2DF32-3049-4CD3-8638-398EE6720D02}"/>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6586" name="Oval 23">
            <a:extLst>
              <a:ext uri="{FF2B5EF4-FFF2-40B4-BE49-F238E27FC236}">
                <a16:creationId xmlns:a16="http://schemas.microsoft.com/office/drawing/2014/main" id="{6AD316BC-9397-4406-9E95-6C302F6B0C75}"/>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66587" name="Oval 24">
            <a:extLst>
              <a:ext uri="{FF2B5EF4-FFF2-40B4-BE49-F238E27FC236}">
                <a16:creationId xmlns:a16="http://schemas.microsoft.com/office/drawing/2014/main" id="{410761D6-1799-4E92-9534-990A91A6BA48}"/>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66588" name="Oval 25">
            <a:extLst>
              <a:ext uri="{FF2B5EF4-FFF2-40B4-BE49-F238E27FC236}">
                <a16:creationId xmlns:a16="http://schemas.microsoft.com/office/drawing/2014/main" id="{18D58CAE-A715-4296-8239-23830C698828}"/>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66589" name="Oval 26">
            <a:extLst>
              <a:ext uri="{FF2B5EF4-FFF2-40B4-BE49-F238E27FC236}">
                <a16:creationId xmlns:a16="http://schemas.microsoft.com/office/drawing/2014/main" id="{AFE3646F-4A82-45F9-9E26-68C896AD558B}"/>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66590" name="Oval 27">
            <a:extLst>
              <a:ext uri="{FF2B5EF4-FFF2-40B4-BE49-F238E27FC236}">
                <a16:creationId xmlns:a16="http://schemas.microsoft.com/office/drawing/2014/main" id="{93576064-18FC-4B35-8C78-9B5E093CD277}"/>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66591" name="Oval 28">
            <a:extLst>
              <a:ext uri="{FF2B5EF4-FFF2-40B4-BE49-F238E27FC236}">
                <a16:creationId xmlns:a16="http://schemas.microsoft.com/office/drawing/2014/main" id="{05B06E01-4290-4F42-99A1-6F9C2D889A30}"/>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66592" name="Oval 29">
            <a:extLst>
              <a:ext uri="{FF2B5EF4-FFF2-40B4-BE49-F238E27FC236}">
                <a16:creationId xmlns:a16="http://schemas.microsoft.com/office/drawing/2014/main" id="{FF4EA99C-34E6-49B8-9A57-A6CE03869D0E}"/>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66593" name="Oval 30">
            <a:extLst>
              <a:ext uri="{FF2B5EF4-FFF2-40B4-BE49-F238E27FC236}">
                <a16:creationId xmlns:a16="http://schemas.microsoft.com/office/drawing/2014/main" id="{132B5922-1D96-45B4-BD6E-ADC23712FAC9}"/>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66594" name="Oval 31">
            <a:extLst>
              <a:ext uri="{FF2B5EF4-FFF2-40B4-BE49-F238E27FC236}">
                <a16:creationId xmlns:a16="http://schemas.microsoft.com/office/drawing/2014/main" id="{A5EB14BB-1844-45B3-8423-F249151FC6B0}"/>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66595" name="Oval 32">
            <a:extLst>
              <a:ext uri="{FF2B5EF4-FFF2-40B4-BE49-F238E27FC236}">
                <a16:creationId xmlns:a16="http://schemas.microsoft.com/office/drawing/2014/main" id="{0494C14E-F742-487B-9F4F-9EFA84F0DC29}"/>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66596" name="Oval 33">
            <a:extLst>
              <a:ext uri="{FF2B5EF4-FFF2-40B4-BE49-F238E27FC236}">
                <a16:creationId xmlns:a16="http://schemas.microsoft.com/office/drawing/2014/main" id="{A7A33E44-27A3-4405-9F36-BF46D349C5A6}"/>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66597" name="Oval 34">
            <a:extLst>
              <a:ext uri="{FF2B5EF4-FFF2-40B4-BE49-F238E27FC236}">
                <a16:creationId xmlns:a16="http://schemas.microsoft.com/office/drawing/2014/main" id="{524DCE13-4CA1-4F56-A9B1-22640CEEE1F6}"/>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66598" name="Oval 35">
            <a:extLst>
              <a:ext uri="{FF2B5EF4-FFF2-40B4-BE49-F238E27FC236}">
                <a16:creationId xmlns:a16="http://schemas.microsoft.com/office/drawing/2014/main" id="{BF396E4A-D0F1-4656-8894-961CD0A8566A}"/>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66599" name="Oval 36">
            <a:extLst>
              <a:ext uri="{FF2B5EF4-FFF2-40B4-BE49-F238E27FC236}">
                <a16:creationId xmlns:a16="http://schemas.microsoft.com/office/drawing/2014/main" id="{8A32E7C2-7F18-4683-A21A-68EADE433BE3}"/>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66600" name="Oval 37">
            <a:extLst>
              <a:ext uri="{FF2B5EF4-FFF2-40B4-BE49-F238E27FC236}">
                <a16:creationId xmlns:a16="http://schemas.microsoft.com/office/drawing/2014/main" id="{E51D6A6A-2E17-4604-BA4D-1A290DB1436C}"/>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66601" name="Oval 38">
            <a:extLst>
              <a:ext uri="{FF2B5EF4-FFF2-40B4-BE49-F238E27FC236}">
                <a16:creationId xmlns:a16="http://schemas.microsoft.com/office/drawing/2014/main" id="{E77F6B14-F4A2-4437-B9D4-6CFD7929C514}"/>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66602" name="Oval 39">
            <a:extLst>
              <a:ext uri="{FF2B5EF4-FFF2-40B4-BE49-F238E27FC236}">
                <a16:creationId xmlns:a16="http://schemas.microsoft.com/office/drawing/2014/main" id="{EA9E3E5F-0E14-457B-9236-8721E76EF35E}"/>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66603" name="Oval 40">
            <a:extLst>
              <a:ext uri="{FF2B5EF4-FFF2-40B4-BE49-F238E27FC236}">
                <a16:creationId xmlns:a16="http://schemas.microsoft.com/office/drawing/2014/main" id="{954F57A6-4241-47AA-936E-CE1E584D967A}"/>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66604" name="Oval 41">
            <a:extLst>
              <a:ext uri="{FF2B5EF4-FFF2-40B4-BE49-F238E27FC236}">
                <a16:creationId xmlns:a16="http://schemas.microsoft.com/office/drawing/2014/main" id="{4049D76C-CBC2-4920-BA70-924D685DC5F3}"/>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cxnSp>
        <p:nvCxnSpPr>
          <p:cNvPr id="66605" name="AutoShape 43">
            <a:extLst>
              <a:ext uri="{FF2B5EF4-FFF2-40B4-BE49-F238E27FC236}">
                <a16:creationId xmlns:a16="http://schemas.microsoft.com/office/drawing/2014/main" id="{E2A1B6FA-0499-4BFD-B7E8-40884540D4FA}"/>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606" name="AutoShape 45">
            <a:extLst>
              <a:ext uri="{FF2B5EF4-FFF2-40B4-BE49-F238E27FC236}">
                <a16:creationId xmlns:a16="http://schemas.microsoft.com/office/drawing/2014/main" id="{0226CC2E-8727-482C-B3C8-77BD7146A2A4}"/>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607" name="AutoShape 46">
            <a:extLst>
              <a:ext uri="{FF2B5EF4-FFF2-40B4-BE49-F238E27FC236}">
                <a16:creationId xmlns:a16="http://schemas.microsoft.com/office/drawing/2014/main" id="{F0CD5399-3107-4806-BAEE-2F48D4E9A188}"/>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608" name="AutoShape 48">
            <a:extLst>
              <a:ext uri="{FF2B5EF4-FFF2-40B4-BE49-F238E27FC236}">
                <a16:creationId xmlns:a16="http://schemas.microsoft.com/office/drawing/2014/main" id="{A116FF7C-A64C-4DA6-8072-9BF68509254F}"/>
              </a:ext>
            </a:extLst>
          </p:cNvPr>
          <p:cNvCxnSpPr>
            <a:cxnSpLocks noChangeShapeType="1"/>
            <a:stCxn id="66582"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609" name="AutoShape 49">
            <a:extLst>
              <a:ext uri="{FF2B5EF4-FFF2-40B4-BE49-F238E27FC236}">
                <a16:creationId xmlns:a16="http://schemas.microsoft.com/office/drawing/2014/main" id="{20B1C276-1D05-4F31-A9B4-60B3056E5D7A}"/>
              </a:ext>
            </a:extLst>
          </p:cNvPr>
          <p:cNvCxnSpPr>
            <a:cxnSpLocks noChangeShapeType="1"/>
            <a:stCxn id="66565"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610" name="AutoShape 50">
            <a:extLst>
              <a:ext uri="{FF2B5EF4-FFF2-40B4-BE49-F238E27FC236}">
                <a16:creationId xmlns:a16="http://schemas.microsoft.com/office/drawing/2014/main" id="{53A9C585-4821-45BB-8D1A-ACD46A5FC3BA}"/>
              </a:ext>
            </a:extLst>
          </p:cNvPr>
          <p:cNvCxnSpPr>
            <a:cxnSpLocks noChangeShapeType="1"/>
            <a:stCxn id="66565" idx="3"/>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611" name="AutoShape 52">
            <a:extLst>
              <a:ext uri="{FF2B5EF4-FFF2-40B4-BE49-F238E27FC236}">
                <a16:creationId xmlns:a16="http://schemas.microsoft.com/office/drawing/2014/main" id="{9D7BDED2-EB1C-4683-B77B-07BAF9334474}"/>
              </a:ext>
            </a:extLst>
          </p:cNvPr>
          <p:cNvCxnSpPr>
            <a:cxnSpLocks noChangeShapeType="1"/>
            <a:stCxn id="66574" idx="3"/>
            <a:endCxn id="66616"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612" name="AutoShape 53">
            <a:extLst>
              <a:ext uri="{FF2B5EF4-FFF2-40B4-BE49-F238E27FC236}">
                <a16:creationId xmlns:a16="http://schemas.microsoft.com/office/drawing/2014/main" id="{4E9C81C9-0821-45B9-AD93-D013DD1C1DCB}"/>
              </a:ext>
            </a:extLst>
          </p:cNvPr>
          <p:cNvCxnSpPr>
            <a:cxnSpLocks noChangeShapeType="1"/>
            <a:stCxn id="66573" idx="5"/>
            <a:endCxn id="66615"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613" name="AutoShape 54">
            <a:extLst>
              <a:ext uri="{FF2B5EF4-FFF2-40B4-BE49-F238E27FC236}">
                <a16:creationId xmlns:a16="http://schemas.microsoft.com/office/drawing/2014/main" id="{05483E32-F501-4516-82CA-97F88FBB921D}"/>
              </a:ext>
            </a:extLst>
          </p:cNvPr>
          <p:cNvCxnSpPr>
            <a:cxnSpLocks noChangeShapeType="1"/>
            <a:stCxn id="66573" idx="3"/>
            <a:endCxn id="66614"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614" name="Oval 55">
            <a:extLst>
              <a:ext uri="{FF2B5EF4-FFF2-40B4-BE49-F238E27FC236}">
                <a16:creationId xmlns:a16="http://schemas.microsoft.com/office/drawing/2014/main" id="{111FE994-D0BF-4582-A1A7-BA34292A6C67}"/>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66615" name="Oval 56">
            <a:extLst>
              <a:ext uri="{FF2B5EF4-FFF2-40B4-BE49-F238E27FC236}">
                <a16:creationId xmlns:a16="http://schemas.microsoft.com/office/drawing/2014/main" id="{48CA847A-2794-408A-BF23-9BCE6AC363C9}"/>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66616" name="Oval 57">
            <a:extLst>
              <a:ext uri="{FF2B5EF4-FFF2-40B4-BE49-F238E27FC236}">
                <a16:creationId xmlns:a16="http://schemas.microsoft.com/office/drawing/2014/main" id="{B6003ADF-3D33-41DA-93E6-294EC12F4828}"/>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66617" name="AutoShape 58">
            <a:extLst>
              <a:ext uri="{FF2B5EF4-FFF2-40B4-BE49-F238E27FC236}">
                <a16:creationId xmlns:a16="http://schemas.microsoft.com/office/drawing/2014/main" id="{682AB5F4-7EC4-4691-ADAE-53D3BFA475EF}"/>
              </a:ext>
            </a:extLst>
          </p:cNvPr>
          <p:cNvCxnSpPr>
            <a:cxnSpLocks noChangeShapeType="1"/>
            <a:stCxn id="66582" idx="5"/>
            <a:endCxn id="66618" idx="1"/>
          </p:cNvCxnSpPr>
          <p:nvPr/>
        </p:nvCxnSpPr>
        <p:spPr bwMode="auto">
          <a:xfrm>
            <a:off x="3662363" y="3844925"/>
            <a:ext cx="341312" cy="5429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618" name="Oval 59">
            <a:extLst>
              <a:ext uri="{FF2B5EF4-FFF2-40B4-BE49-F238E27FC236}">
                <a16:creationId xmlns:a16="http://schemas.microsoft.com/office/drawing/2014/main" id="{485C4BE0-FEB0-4B8B-9728-0573E99C2DC7}"/>
              </a:ext>
            </a:extLst>
          </p:cNvPr>
          <p:cNvSpPr>
            <a:spLocks noChangeArrowheads="1"/>
          </p:cNvSpPr>
          <p:nvPr/>
        </p:nvSpPr>
        <p:spPr bwMode="auto">
          <a:xfrm>
            <a:off x="3960813" y="434498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66619" name="AutoShape 60">
            <a:extLst>
              <a:ext uri="{FF2B5EF4-FFF2-40B4-BE49-F238E27FC236}">
                <a16:creationId xmlns:a16="http://schemas.microsoft.com/office/drawing/2014/main" id="{9AA0FBEA-597C-4379-B526-473C466974C6}"/>
              </a:ext>
            </a:extLst>
          </p:cNvPr>
          <p:cNvCxnSpPr>
            <a:cxnSpLocks noChangeShapeType="1"/>
            <a:stCxn id="66574" idx="5"/>
            <a:endCxn id="66620"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620" name="Oval 61">
            <a:extLst>
              <a:ext uri="{FF2B5EF4-FFF2-40B4-BE49-F238E27FC236}">
                <a16:creationId xmlns:a16="http://schemas.microsoft.com/office/drawing/2014/main" id="{DD74B332-EA70-4B63-AFB6-4027BC54DCD3}"/>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66621" name="Oval 62">
            <a:extLst>
              <a:ext uri="{FF2B5EF4-FFF2-40B4-BE49-F238E27FC236}">
                <a16:creationId xmlns:a16="http://schemas.microsoft.com/office/drawing/2014/main" id="{0BD99FAF-6A4B-41BE-A859-8C26D8ABE83E}"/>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66622" name="AutoShape 63">
            <a:extLst>
              <a:ext uri="{FF2B5EF4-FFF2-40B4-BE49-F238E27FC236}">
                <a16:creationId xmlns:a16="http://schemas.microsoft.com/office/drawing/2014/main" id="{2756BE51-E41C-4CCA-BEB0-02325D78E3FD}"/>
              </a:ext>
            </a:extLst>
          </p:cNvPr>
          <p:cNvCxnSpPr>
            <a:cxnSpLocks noChangeShapeType="1"/>
            <a:endCxn id="66621"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623" name="AutoShape 64">
            <a:extLst>
              <a:ext uri="{FF2B5EF4-FFF2-40B4-BE49-F238E27FC236}">
                <a16:creationId xmlns:a16="http://schemas.microsoft.com/office/drawing/2014/main" id="{588C0941-09DA-4B38-8658-F5EC2F4D41A8}"/>
              </a:ext>
            </a:extLst>
          </p:cNvPr>
          <p:cNvCxnSpPr>
            <a:cxnSpLocks noChangeShapeType="1"/>
            <a:endCxn id="66629"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624" name="Oval 65">
            <a:extLst>
              <a:ext uri="{FF2B5EF4-FFF2-40B4-BE49-F238E27FC236}">
                <a16:creationId xmlns:a16="http://schemas.microsoft.com/office/drawing/2014/main" id="{8DE87C8F-D49A-4889-9708-99D53B728BF5}"/>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66625" name="Oval 66">
            <a:extLst>
              <a:ext uri="{FF2B5EF4-FFF2-40B4-BE49-F238E27FC236}">
                <a16:creationId xmlns:a16="http://schemas.microsoft.com/office/drawing/2014/main" id="{8D4036DC-6BF1-4F5F-973E-AE95486E506B}"/>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66626" name="Oval 67">
            <a:extLst>
              <a:ext uri="{FF2B5EF4-FFF2-40B4-BE49-F238E27FC236}">
                <a16:creationId xmlns:a16="http://schemas.microsoft.com/office/drawing/2014/main" id="{137EEEDD-F9FB-481D-9ECC-D968CF5CC1C1}"/>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66627" name="AutoShape 68">
            <a:extLst>
              <a:ext uri="{FF2B5EF4-FFF2-40B4-BE49-F238E27FC236}">
                <a16:creationId xmlns:a16="http://schemas.microsoft.com/office/drawing/2014/main" id="{EB454C56-B32A-49AD-99E5-7D45A54CBBCB}"/>
              </a:ext>
            </a:extLst>
          </p:cNvPr>
          <p:cNvCxnSpPr>
            <a:cxnSpLocks noChangeShapeType="1"/>
            <a:endCxn id="66626"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628" name="AutoShape 69">
            <a:extLst>
              <a:ext uri="{FF2B5EF4-FFF2-40B4-BE49-F238E27FC236}">
                <a16:creationId xmlns:a16="http://schemas.microsoft.com/office/drawing/2014/main" id="{215546A2-4DBE-49F0-B1F4-3FB596B21DD8}"/>
              </a:ext>
            </a:extLst>
          </p:cNvPr>
          <p:cNvCxnSpPr>
            <a:cxnSpLocks noChangeShapeType="1"/>
            <a:endCxn id="66625"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629" name="Oval 70">
            <a:extLst>
              <a:ext uri="{FF2B5EF4-FFF2-40B4-BE49-F238E27FC236}">
                <a16:creationId xmlns:a16="http://schemas.microsoft.com/office/drawing/2014/main" id="{A7C78CB4-0A7D-48A8-9198-B7E881EF81EA}"/>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66630" name="Oval 71">
            <a:extLst>
              <a:ext uri="{FF2B5EF4-FFF2-40B4-BE49-F238E27FC236}">
                <a16:creationId xmlns:a16="http://schemas.microsoft.com/office/drawing/2014/main" id="{9D31E5C4-9E92-4EF9-A25D-29E9A4D59EF8}"/>
              </a:ext>
            </a:extLst>
          </p:cNvPr>
          <p:cNvSpPr>
            <a:spLocks noChangeArrowheads="1"/>
          </p:cNvSpPr>
          <p:nvPr/>
        </p:nvSpPr>
        <p:spPr bwMode="auto">
          <a:xfrm>
            <a:off x="260350" y="4254500"/>
            <a:ext cx="1219200" cy="1625600"/>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6631" name="Text Box 74">
            <a:extLst>
              <a:ext uri="{FF2B5EF4-FFF2-40B4-BE49-F238E27FC236}">
                <a16:creationId xmlns:a16="http://schemas.microsoft.com/office/drawing/2014/main" id="{19706D7C-F65D-44C0-9969-02A04DFA7015}"/>
              </a:ext>
            </a:extLst>
          </p:cNvPr>
          <p:cNvSpPr txBox="1">
            <a:spLocks noChangeArrowheads="1"/>
          </p:cNvSpPr>
          <p:nvPr/>
        </p:nvSpPr>
        <p:spPr bwMode="auto">
          <a:xfrm>
            <a:off x="982663" y="4822825"/>
            <a:ext cx="5016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600">
                <a:solidFill>
                  <a:srgbClr val="FD2413"/>
                </a:solidFill>
              </a:rPr>
              <a:t>OK</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Veri Yer Tutucusu 3">
            <a:extLst>
              <a:ext uri="{FF2B5EF4-FFF2-40B4-BE49-F238E27FC236}">
                <a16:creationId xmlns:a16="http://schemas.microsoft.com/office/drawing/2014/main" id="{566F44F5-7719-4BAB-A612-5A8366EB4F10}"/>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54564EA-E236-487F-9C9D-F487A6946B35}" type="datetime4">
              <a:rPr lang="en-US" altLang="en-US" sz="1400" smtClean="0"/>
              <a:pPr>
                <a:spcBef>
                  <a:spcPct val="0"/>
                </a:spcBef>
                <a:buFontTx/>
                <a:buNone/>
              </a:pPr>
              <a:t>December 14, 2024</a:t>
            </a:fld>
            <a:endParaRPr lang="en-US" altLang="en-US" sz="1400"/>
          </a:p>
        </p:txBody>
      </p:sp>
      <p:sp>
        <p:nvSpPr>
          <p:cNvPr id="67587" name="Alt Bilgi Yer Tutucusu 4">
            <a:extLst>
              <a:ext uri="{FF2B5EF4-FFF2-40B4-BE49-F238E27FC236}">
                <a16:creationId xmlns:a16="http://schemas.microsoft.com/office/drawing/2014/main" id="{A57E5324-A106-4F3C-B157-F74F3500E0CF}"/>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67588" name="Slayt Numarası Yer Tutucusu 5">
            <a:extLst>
              <a:ext uri="{FF2B5EF4-FFF2-40B4-BE49-F238E27FC236}">
                <a16:creationId xmlns:a16="http://schemas.microsoft.com/office/drawing/2014/main" id="{58EC4D8D-9BC1-46DD-A0A2-AFC14DB78F93}"/>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73E57ED-59E0-4103-A8BD-42A8BDEBC550}" type="slidenum">
              <a:rPr lang="en-US" altLang="en-US" sz="1400" smtClean="0"/>
              <a:pPr>
                <a:spcBef>
                  <a:spcPct val="0"/>
                </a:spcBef>
                <a:buFontTx/>
                <a:buNone/>
              </a:pPr>
              <a:t>62</a:t>
            </a:fld>
            <a:endParaRPr lang="en-US" altLang="en-US" sz="1400"/>
          </a:p>
        </p:txBody>
      </p:sp>
      <p:sp>
        <p:nvSpPr>
          <p:cNvPr id="67589" name="Oval 2">
            <a:extLst>
              <a:ext uri="{FF2B5EF4-FFF2-40B4-BE49-F238E27FC236}">
                <a16:creationId xmlns:a16="http://schemas.microsoft.com/office/drawing/2014/main" id="{19EA6136-AF24-4DE2-860D-C96A6949A77E}"/>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67590" name="Rectangle 3">
            <a:extLst>
              <a:ext uri="{FF2B5EF4-FFF2-40B4-BE49-F238E27FC236}">
                <a16:creationId xmlns:a16="http://schemas.microsoft.com/office/drawing/2014/main" id="{AE0AB8B4-6A93-4320-9B56-658808B1F967}"/>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67591" name="AutoShape 4">
            <a:extLst>
              <a:ext uri="{FF2B5EF4-FFF2-40B4-BE49-F238E27FC236}">
                <a16:creationId xmlns:a16="http://schemas.microsoft.com/office/drawing/2014/main" id="{A03AAA6E-F59D-4F75-9AF4-55B481829024}"/>
              </a:ext>
            </a:extLst>
          </p:cNvPr>
          <p:cNvCxnSpPr>
            <a:cxnSpLocks noChangeShapeType="1"/>
            <a:stCxn id="67608" idx="3"/>
            <a:endCxn id="67607"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592" name="AutoShape 5">
            <a:extLst>
              <a:ext uri="{FF2B5EF4-FFF2-40B4-BE49-F238E27FC236}">
                <a16:creationId xmlns:a16="http://schemas.microsoft.com/office/drawing/2014/main" id="{BFB02663-DA9C-4D1F-A7EC-4EF3027302B1}"/>
              </a:ext>
            </a:extLst>
          </p:cNvPr>
          <p:cNvCxnSpPr>
            <a:cxnSpLocks noChangeShapeType="1"/>
            <a:stCxn id="67607" idx="3"/>
            <a:endCxn id="67589"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593" name="AutoShape 6">
            <a:extLst>
              <a:ext uri="{FF2B5EF4-FFF2-40B4-BE49-F238E27FC236}">
                <a16:creationId xmlns:a16="http://schemas.microsoft.com/office/drawing/2014/main" id="{8EFE6B2F-2FF4-48E3-AE5A-19DFEB6649A1}"/>
              </a:ext>
            </a:extLst>
          </p:cNvPr>
          <p:cNvCxnSpPr>
            <a:cxnSpLocks noChangeShapeType="1"/>
            <a:stCxn id="67607" idx="5"/>
            <a:endCxn id="67606"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594" name="AutoShape 7">
            <a:extLst>
              <a:ext uri="{FF2B5EF4-FFF2-40B4-BE49-F238E27FC236}">
                <a16:creationId xmlns:a16="http://schemas.microsoft.com/office/drawing/2014/main" id="{4C64C5CA-0D06-487B-9283-AC408AD69415}"/>
              </a:ext>
            </a:extLst>
          </p:cNvPr>
          <p:cNvCxnSpPr>
            <a:cxnSpLocks noChangeShapeType="1"/>
            <a:stCxn id="67608" idx="5"/>
            <a:endCxn id="67596"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595" name="AutoShape 8">
            <a:extLst>
              <a:ext uri="{FF2B5EF4-FFF2-40B4-BE49-F238E27FC236}">
                <a16:creationId xmlns:a16="http://schemas.microsoft.com/office/drawing/2014/main" id="{63ABC06C-6587-424C-AF61-A4693977C73F}"/>
              </a:ext>
            </a:extLst>
          </p:cNvPr>
          <p:cNvCxnSpPr>
            <a:cxnSpLocks noChangeShapeType="1"/>
            <a:stCxn id="67597" idx="7"/>
            <a:endCxn id="67596"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596" name="Oval 9">
            <a:extLst>
              <a:ext uri="{FF2B5EF4-FFF2-40B4-BE49-F238E27FC236}">
                <a16:creationId xmlns:a16="http://schemas.microsoft.com/office/drawing/2014/main" id="{A11A5D80-B9B5-4000-BC67-C2D87263377E}"/>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67597" name="Oval 10">
            <a:extLst>
              <a:ext uri="{FF2B5EF4-FFF2-40B4-BE49-F238E27FC236}">
                <a16:creationId xmlns:a16="http://schemas.microsoft.com/office/drawing/2014/main" id="{9335C8F5-4F66-4C16-A299-C05E27B060B8}"/>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67598" name="Oval 11">
            <a:extLst>
              <a:ext uri="{FF2B5EF4-FFF2-40B4-BE49-F238E27FC236}">
                <a16:creationId xmlns:a16="http://schemas.microsoft.com/office/drawing/2014/main" id="{8D51BF47-FD1E-4BC9-8107-8CB4336C5791}"/>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67599" name="AutoShape 12">
            <a:extLst>
              <a:ext uri="{FF2B5EF4-FFF2-40B4-BE49-F238E27FC236}">
                <a16:creationId xmlns:a16="http://schemas.microsoft.com/office/drawing/2014/main" id="{FB844ECC-C03F-4311-B136-774AB9C829F8}"/>
              </a:ext>
            </a:extLst>
          </p:cNvPr>
          <p:cNvCxnSpPr>
            <a:cxnSpLocks noChangeShapeType="1"/>
            <a:stCxn id="67596" idx="5"/>
            <a:endCxn id="67598"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600" name="Oval 13">
            <a:extLst>
              <a:ext uri="{FF2B5EF4-FFF2-40B4-BE49-F238E27FC236}">
                <a16:creationId xmlns:a16="http://schemas.microsoft.com/office/drawing/2014/main" id="{AC1DE05C-9C8D-4A6A-BC05-A3A55F3CE0F2}"/>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7601" name="AutoShape 14">
            <a:extLst>
              <a:ext uri="{FF2B5EF4-FFF2-40B4-BE49-F238E27FC236}">
                <a16:creationId xmlns:a16="http://schemas.microsoft.com/office/drawing/2014/main" id="{64DB6279-0897-4A1C-82BB-3088A9F0F58B}"/>
              </a:ext>
            </a:extLst>
          </p:cNvPr>
          <p:cNvCxnSpPr>
            <a:cxnSpLocks noChangeShapeType="1"/>
            <a:stCxn id="67589" idx="3"/>
            <a:endCxn id="67600"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602" name="Oval 15">
            <a:extLst>
              <a:ext uri="{FF2B5EF4-FFF2-40B4-BE49-F238E27FC236}">
                <a16:creationId xmlns:a16="http://schemas.microsoft.com/office/drawing/2014/main" id="{DC53DCD4-98C2-4181-8AE8-83FF02E765C4}"/>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67603" name="AutoShape 16">
            <a:extLst>
              <a:ext uri="{FF2B5EF4-FFF2-40B4-BE49-F238E27FC236}">
                <a16:creationId xmlns:a16="http://schemas.microsoft.com/office/drawing/2014/main" id="{E815BD96-50D4-4C58-B035-B637D5998510}"/>
              </a:ext>
            </a:extLst>
          </p:cNvPr>
          <p:cNvCxnSpPr>
            <a:cxnSpLocks noChangeShapeType="1"/>
            <a:stCxn id="67589" idx="5"/>
            <a:endCxn id="67602"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604" name="Oval 17">
            <a:extLst>
              <a:ext uri="{FF2B5EF4-FFF2-40B4-BE49-F238E27FC236}">
                <a16:creationId xmlns:a16="http://schemas.microsoft.com/office/drawing/2014/main" id="{1B01CC09-474B-49CC-BFA6-C525C1DBFE61}"/>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cxnSp>
        <p:nvCxnSpPr>
          <p:cNvPr id="67605" name="AutoShape 18">
            <a:extLst>
              <a:ext uri="{FF2B5EF4-FFF2-40B4-BE49-F238E27FC236}">
                <a16:creationId xmlns:a16="http://schemas.microsoft.com/office/drawing/2014/main" id="{4A5BC34D-78D8-4ED4-8782-91B894673AF7}"/>
              </a:ext>
            </a:extLst>
          </p:cNvPr>
          <p:cNvCxnSpPr>
            <a:cxnSpLocks noChangeShapeType="1"/>
            <a:stCxn id="67606" idx="3"/>
            <a:endCxn id="67604"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606" name="Oval 19">
            <a:extLst>
              <a:ext uri="{FF2B5EF4-FFF2-40B4-BE49-F238E27FC236}">
                <a16:creationId xmlns:a16="http://schemas.microsoft.com/office/drawing/2014/main" id="{8F41DE5E-CFD3-4789-8F57-B4983CA47D4A}"/>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sp>
        <p:nvSpPr>
          <p:cNvPr id="67607" name="Oval 20">
            <a:extLst>
              <a:ext uri="{FF2B5EF4-FFF2-40B4-BE49-F238E27FC236}">
                <a16:creationId xmlns:a16="http://schemas.microsoft.com/office/drawing/2014/main" id="{755518F7-74D4-4667-8A00-1EB64E0E1D16}"/>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67608" name="Oval 21">
            <a:extLst>
              <a:ext uri="{FF2B5EF4-FFF2-40B4-BE49-F238E27FC236}">
                <a16:creationId xmlns:a16="http://schemas.microsoft.com/office/drawing/2014/main" id="{D2DB2B6A-5241-44ED-9172-46F24445EB7B}"/>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67609" name="Rectangle 22">
            <a:extLst>
              <a:ext uri="{FF2B5EF4-FFF2-40B4-BE49-F238E27FC236}">
                <a16:creationId xmlns:a16="http://schemas.microsoft.com/office/drawing/2014/main" id="{FBA02B31-EEE0-4024-9AEF-5C1CDC6C7422}"/>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7610" name="Oval 23">
            <a:extLst>
              <a:ext uri="{FF2B5EF4-FFF2-40B4-BE49-F238E27FC236}">
                <a16:creationId xmlns:a16="http://schemas.microsoft.com/office/drawing/2014/main" id="{E41E74AE-239A-4D36-B256-0A751E329B92}"/>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67611" name="Oval 24">
            <a:extLst>
              <a:ext uri="{FF2B5EF4-FFF2-40B4-BE49-F238E27FC236}">
                <a16:creationId xmlns:a16="http://schemas.microsoft.com/office/drawing/2014/main" id="{0A22019E-2B41-48DF-9B3A-65BEC0AB1015}"/>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67612" name="Oval 25">
            <a:extLst>
              <a:ext uri="{FF2B5EF4-FFF2-40B4-BE49-F238E27FC236}">
                <a16:creationId xmlns:a16="http://schemas.microsoft.com/office/drawing/2014/main" id="{258EAF2E-FA46-463D-A08C-E781294441BF}"/>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67613" name="Oval 26">
            <a:extLst>
              <a:ext uri="{FF2B5EF4-FFF2-40B4-BE49-F238E27FC236}">
                <a16:creationId xmlns:a16="http://schemas.microsoft.com/office/drawing/2014/main" id="{FB4E043C-D308-4690-913F-E2C356075BC0}"/>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67614" name="Oval 27">
            <a:extLst>
              <a:ext uri="{FF2B5EF4-FFF2-40B4-BE49-F238E27FC236}">
                <a16:creationId xmlns:a16="http://schemas.microsoft.com/office/drawing/2014/main" id="{2DDE6848-4F14-4FCC-A613-D89CB7BA564F}"/>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67615" name="Oval 28">
            <a:extLst>
              <a:ext uri="{FF2B5EF4-FFF2-40B4-BE49-F238E27FC236}">
                <a16:creationId xmlns:a16="http://schemas.microsoft.com/office/drawing/2014/main" id="{04E24DE8-0AD0-401F-933B-EEDF0EFEDA12}"/>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67616" name="Oval 29">
            <a:extLst>
              <a:ext uri="{FF2B5EF4-FFF2-40B4-BE49-F238E27FC236}">
                <a16:creationId xmlns:a16="http://schemas.microsoft.com/office/drawing/2014/main" id="{1D363331-E23D-4B2B-A674-D041EC7BFB65}"/>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67617" name="Oval 30">
            <a:extLst>
              <a:ext uri="{FF2B5EF4-FFF2-40B4-BE49-F238E27FC236}">
                <a16:creationId xmlns:a16="http://schemas.microsoft.com/office/drawing/2014/main" id="{1524B937-BD68-4847-9CB4-617060764F82}"/>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67618" name="Oval 31">
            <a:extLst>
              <a:ext uri="{FF2B5EF4-FFF2-40B4-BE49-F238E27FC236}">
                <a16:creationId xmlns:a16="http://schemas.microsoft.com/office/drawing/2014/main" id="{208A5A24-DC9E-4CA5-AD23-7F605DFF17E1}"/>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67619" name="Oval 32">
            <a:extLst>
              <a:ext uri="{FF2B5EF4-FFF2-40B4-BE49-F238E27FC236}">
                <a16:creationId xmlns:a16="http://schemas.microsoft.com/office/drawing/2014/main" id="{5ABADD86-ACFD-4857-A8BD-6538DB5D1C39}"/>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67620" name="Oval 33">
            <a:extLst>
              <a:ext uri="{FF2B5EF4-FFF2-40B4-BE49-F238E27FC236}">
                <a16:creationId xmlns:a16="http://schemas.microsoft.com/office/drawing/2014/main" id="{E864EA95-8B01-409F-B754-9AD79F6334A8}"/>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67621" name="Oval 34">
            <a:extLst>
              <a:ext uri="{FF2B5EF4-FFF2-40B4-BE49-F238E27FC236}">
                <a16:creationId xmlns:a16="http://schemas.microsoft.com/office/drawing/2014/main" id="{4D39C780-1D8A-4E0C-801D-A2FA63650064}"/>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67622" name="Oval 35">
            <a:extLst>
              <a:ext uri="{FF2B5EF4-FFF2-40B4-BE49-F238E27FC236}">
                <a16:creationId xmlns:a16="http://schemas.microsoft.com/office/drawing/2014/main" id="{DC4C3EC3-0184-4828-9AC5-C4C502C43E94}"/>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67623" name="Oval 36">
            <a:extLst>
              <a:ext uri="{FF2B5EF4-FFF2-40B4-BE49-F238E27FC236}">
                <a16:creationId xmlns:a16="http://schemas.microsoft.com/office/drawing/2014/main" id="{6225C2F1-7EE0-4DFE-A26C-6A0380D828D4}"/>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67624" name="Oval 37">
            <a:extLst>
              <a:ext uri="{FF2B5EF4-FFF2-40B4-BE49-F238E27FC236}">
                <a16:creationId xmlns:a16="http://schemas.microsoft.com/office/drawing/2014/main" id="{84F77415-749B-4583-AFAC-F1E84BBD7B46}"/>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67625" name="Oval 38">
            <a:extLst>
              <a:ext uri="{FF2B5EF4-FFF2-40B4-BE49-F238E27FC236}">
                <a16:creationId xmlns:a16="http://schemas.microsoft.com/office/drawing/2014/main" id="{E8B87B6A-6F00-4DFB-A953-A817573DE6B5}"/>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67626" name="Oval 39">
            <a:extLst>
              <a:ext uri="{FF2B5EF4-FFF2-40B4-BE49-F238E27FC236}">
                <a16:creationId xmlns:a16="http://schemas.microsoft.com/office/drawing/2014/main" id="{23812924-4F2A-4BED-815E-89AC0F5E6E24}"/>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67627" name="Oval 40">
            <a:extLst>
              <a:ext uri="{FF2B5EF4-FFF2-40B4-BE49-F238E27FC236}">
                <a16:creationId xmlns:a16="http://schemas.microsoft.com/office/drawing/2014/main" id="{CB86ED50-17A8-4A7D-B415-31F9C3F8A13A}"/>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67628" name="Oval 41">
            <a:extLst>
              <a:ext uri="{FF2B5EF4-FFF2-40B4-BE49-F238E27FC236}">
                <a16:creationId xmlns:a16="http://schemas.microsoft.com/office/drawing/2014/main" id="{86297347-2511-4C37-9C83-655247FC23C9}"/>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67629" name="Oval 42">
            <a:extLst>
              <a:ext uri="{FF2B5EF4-FFF2-40B4-BE49-F238E27FC236}">
                <a16:creationId xmlns:a16="http://schemas.microsoft.com/office/drawing/2014/main" id="{73B9947C-BB85-4B9E-9650-EEC97439EBE2}"/>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7630" name="AutoShape 43">
            <a:extLst>
              <a:ext uri="{FF2B5EF4-FFF2-40B4-BE49-F238E27FC236}">
                <a16:creationId xmlns:a16="http://schemas.microsoft.com/office/drawing/2014/main" id="{008F9443-F070-4EDD-A51E-0B3FF2191E96}"/>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631" name="Oval 44">
            <a:extLst>
              <a:ext uri="{FF2B5EF4-FFF2-40B4-BE49-F238E27FC236}">
                <a16:creationId xmlns:a16="http://schemas.microsoft.com/office/drawing/2014/main" id="{93A6DBEE-D201-4FD8-8EE0-B04E33786383}"/>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7632" name="AutoShape 45">
            <a:extLst>
              <a:ext uri="{FF2B5EF4-FFF2-40B4-BE49-F238E27FC236}">
                <a16:creationId xmlns:a16="http://schemas.microsoft.com/office/drawing/2014/main" id="{E80F3ECF-78A8-4CD1-BCD6-17B724470936}"/>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633" name="AutoShape 46">
            <a:extLst>
              <a:ext uri="{FF2B5EF4-FFF2-40B4-BE49-F238E27FC236}">
                <a16:creationId xmlns:a16="http://schemas.microsoft.com/office/drawing/2014/main" id="{309B5504-B495-41CF-86A0-86FACB9C6E7B}"/>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634" name="Oval 47">
            <a:extLst>
              <a:ext uri="{FF2B5EF4-FFF2-40B4-BE49-F238E27FC236}">
                <a16:creationId xmlns:a16="http://schemas.microsoft.com/office/drawing/2014/main" id="{A652B061-4ADA-4774-B7BE-021BF316B3F1}"/>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7635" name="AutoShape 48">
            <a:extLst>
              <a:ext uri="{FF2B5EF4-FFF2-40B4-BE49-F238E27FC236}">
                <a16:creationId xmlns:a16="http://schemas.microsoft.com/office/drawing/2014/main" id="{D88AA44B-F95F-438C-84AC-085EE3248257}"/>
              </a:ext>
            </a:extLst>
          </p:cNvPr>
          <p:cNvCxnSpPr>
            <a:cxnSpLocks noChangeShapeType="1"/>
            <a:stCxn id="67606"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636" name="AutoShape 49">
            <a:extLst>
              <a:ext uri="{FF2B5EF4-FFF2-40B4-BE49-F238E27FC236}">
                <a16:creationId xmlns:a16="http://schemas.microsoft.com/office/drawing/2014/main" id="{C5A4F330-B7E3-4D97-80BD-527D8EFF0742}"/>
              </a:ext>
            </a:extLst>
          </p:cNvPr>
          <p:cNvCxnSpPr>
            <a:cxnSpLocks noChangeShapeType="1"/>
            <a:stCxn id="67589"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637" name="AutoShape 50">
            <a:extLst>
              <a:ext uri="{FF2B5EF4-FFF2-40B4-BE49-F238E27FC236}">
                <a16:creationId xmlns:a16="http://schemas.microsoft.com/office/drawing/2014/main" id="{E5B9E000-DB0D-4291-B225-36D2F56CAEB8}"/>
              </a:ext>
            </a:extLst>
          </p:cNvPr>
          <p:cNvCxnSpPr>
            <a:cxnSpLocks noChangeShapeType="1"/>
            <a:stCxn id="67589" idx="3"/>
            <a:endCxn id="67638"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638" name="Oval 51">
            <a:extLst>
              <a:ext uri="{FF2B5EF4-FFF2-40B4-BE49-F238E27FC236}">
                <a16:creationId xmlns:a16="http://schemas.microsoft.com/office/drawing/2014/main" id="{40F13AFA-C32E-4906-9C96-B10FCC19CA38}"/>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7639" name="AutoShape 52">
            <a:extLst>
              <a:ext uri="{FF2B5EF4-FFF2-40B4-BE49-F238E27FC236}">
                <a16:creationId xmlns:a16="http://schemas.microsoft.com/office/drawing/2014/main" id="{6B0C5981-C57C-4C09-90B4-27EB7393A060}"/>
              </a:ext>
            </a:extLst>
          </p:cNvPr>
          <p:cNvCxnSpPr>
            <a:cxnSpLocks noChangeShapeType="1"/>
            <a:stCxn id="67598" idx="3"/>
            <a:endCxn id="67644"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640" name="AutoShape 53">
            <a:extLst>
              <a:ext uri="{FF2B5EF4-FFF2-40B4-BE49-F238E27FC236}">
                <a16:creationId xmlns:a16="http://schemas.microsoft.com/office/drawing/2014/main" id="{05B16C79-DD81-4962-BE3E-873D1E8F2386}"/>
              </a:ext>
            </a:extLst>
          </p:cNvPr>
          <p:cNvCxnSpPr>
            <a:cxnSpLocks noChangeShapeType="1"/>
            <a:stCxn id="67597" idx="5"/>
            <a:endCxn id="67643"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641" name="AutoShape 54">
            <a:extLst>
              <a:ext uri="{FF2B5EF4-FFF2-40B4-BE49-F238E27FC236}">
                <a16:creationId xmlns:a16="http://schemas.microsoft.com/office/drawing/2014/main" id="{B08A6A93-BB4F-4A27-9AD6-473F6EFF0960}"/>
              </a:ext>
            </a:extLst>
          </p:cNvPr>
          <p:cNvCxnSpPr>
            <a:cxnSpLocks noChangeShapeType="1"/>
            <a:stCxn id="67597" idx="3"/>
            <a:endCxn id="67642"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642" name="Oval 55">
            <a:extLst>
              <a:ext uri="{FF2B5EF4-FFF2-40B4-BE49-F238E27FC236}">
                <a16:creationId xmlns:a16="http://schemas.microsoft.com/office/drawing/2014/main" id="{2E511345-9004-4A74-B885-553BC701E1E0}"/>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67643" name="Oval 56">
            <a:extLst>
              <a:ext uri="{FF2B5EF4-FFF2-40B4-BE49-F238E27FC236}">
                <a16:creationId xmlns:a16="http://schemas.microsoft.com/office/drawing/2014/main" id="{F0EF56A3-0FFE-4268-A232-F99664FCBDA2}"/>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67644" name="Oval 57">
            <a:extLst>
              <a:ext uri="{FF2B5EF4-FFF2-40B4-BE49-F238E27FC236}">
                <a16:creationId xmlns:a16="http://schemas.microsoft.com/office/drawing/2014/main" id="{445D171B-F1A0-421D-82C7-D4FF3AB4C2FF}"/>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67645" name="AutoShape 58">
            <a:extLst>
              <a:ext uri="{FF2B5EF4-FFF2-40B4-BE49-F238E27FC236}">
                <a16:creationId xmlns:a16="http://schemas.microsoft.com/office/drawing/2014/main" id="{ECD56C7A-9819-47EF-9C4E-CD83B3F6669D}"/>
              </a:ext>
            </a:extLst>
          </p:cNvPr>
          <p:cNvCxnSpPr>
            <a:cxnSpLocks noChangeShapeType="1"/>
            <a:stCxn id="67606" idx="5"/>
            <a:endCxn id="67646" idx="1"/>
          </p:cNvCxnSpPr>
          <p:nvPr/>
        </p:nvCxnSpPr>
        <p:spPr bwMode="auto">
          <a:xfrm>
            <a:off x="3662363" y="3844925"/>
            <a:ext cx="341312" cy="5429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646" name="Oval 59">
            <a:extLst>
              <a:ext uri="{FF2B5EF4-FFF2-40B4-BE49-F238E27FC236}">
                <a16:creationId xmlns:a16="http://schemas.microsoft.com/office/drawing/2014/main" id="{0A5580D9-C651-43BD-9D03-66A705F05107}"/>
              </a:ext>
            </a:extLst>
          </p:cNvPr>
          <p:cNvSpPr>
            <a:spLocks noChangeArrowheads="1"/>
          </p:cNvSpPr>
          <p:nvPr/>
        </p:nvSpPr>
        <p:spPr bwMode="auto">
          <a:xfrm>
            <a:off x="3960813" y="434498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67647" name="AutoShape 60">
            <a:extLst>
              <a:ext uri="{FF2B5EF4-FFF2-40B4-BE49-F238E27FC236}">
                <a16:creationId xmlns:a16="http://schemas.microsoft.com/office/drawing/2014/main" id="{5628B5EF-DBA9-46F7-A467-63DE87776976}"/>
              </a:ext>
            </a:extLst>
          </p:cNvPr>
          <p:cNvCxnSpPr>
            <a:cxnSpLocks noChangeShapeType="1"/>
            <a:stCxn id="67598" idx="5"/>
            <a:endCxn id="67648"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648" name="Oval 61">
            <a:extLst>
              <a:ext uri="{FF2B5EF4-FFF2-40B4-BE49-F238E27FC236}">
                <a16:creationId xmlns:a16="http://schemas.microsoft.com/office/drawing/2014/main" id="{C7EBE509-C8FE-45AE-BC6B-9219B3EF0CD6}"/>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67649" name="Oval 62">
            <a:extLst>
              <a:ext uri="{FF2B5EF4-FFF2-40B4-BE49-F238E27FC236}">
                <a16:creationId xmlns:a16="http://schemas.microsoft.com/office/drawing/2014/main" id="{3774FEB6-40C3-433A-BDE6-59D0CC3A60C2}"/>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67650" name="AutoShape 63">
            <a:extLst>
              <a:ext uri="{FF2B5EF4-FFF2-40B4-BE49-F238E27FC236}">
                <a16:creationId xmlns:a16="http://schemas.microsoft.com/office/drawing/2014/main" id="{20D8901E-404B-4F4E-BD02-1761A373970C}"/>
              </a:ext>
            </a:extLst>
          </p:cNvPr>
          <p:cNvCxnSpPr>
            <a:cxnSpLocks noChangeShapeType="1"/>
            <a:stCxn id="67638" idx="4"/>
            <a:endCxn id="67649"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651" name="AutoShape 64">
            <a:extLst>
              <a:ext uri="{FF2B5EF4-FFF2-40B4-BE49-F238E27FC236}">
                <a16:creationId xmlns:a16="http://schemas.microsoft.com/office/drawing/2014/main" id="{91692CE4-C6DF-4BCB-B747-39722DBF27B8}"/>
              </a:ext>
            </a:extLst>
          </p:cNvPr>
          <p:cNvCxnSpPr>
            <a:cxnSpLocks noChangeShapeType="1"/>
            <a:stCxn id="67638" idx="4"/>
            <a:endCxn id="67657"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652" name="Oval 65">
            <a:extLst>
              <a:ext uri="{FF2B5EF4-FFF2-40B4-BE49-F238E27FC236}">
                <a16:creationId xmlns:a16="http://schemas.microsoft.com/office/drawing/2014/main" id="{B709501C-4747-48B7-9BC2-2127F2B64623}"/>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67653" name="Oval 66">
            <a:extLst>
              <a:ext uri="{FF2B5EF4-FFF2-40B4-BE49-F238E27FC236}">
                <a16:creationId xmlns:a16="http://schemas.microsoft.com/office/drawing/2014/main" id="{9C194347-8F5C-46E2-8DD3-3486C7572C41}"/>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67654" name="Oval 67">
            <a:extLst>
              <a:ext uri="{FF2B5EF4-FFF2-40B4-BE49-F238E27FC236}">
                <a16:creationId xmlns:a16="http://schemas.microsoft.com/office/drawing/2014/main" id="{F33F270B-B32E-495E-BBB5-F95893DEAAAD}"/>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67655" name="AutoShape 68">
            <a:extLst>
              <a:ext uri="{FF2B5EF4-FFF2-40B4-BE49-F238E27FC236}">
                <a16:creationId xmlns:a16="http://schemas.microsoft.com/office/drawing/2014/main" id="{A52A2634-9FEC-42AE-901F-5E1BB91A7A61}"/>
              </a:ext>
            </a:extLst>
          </p:cNvPr>
          <p:cNvCxnSpPr>
            <a:cxnSpLocks noChangeShapeType="1"/>
            <a:endCxn id="67654"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656" name="AutoShape 69">
            <a:extLst>
              <a:ext uri="{FF2B5EF4-FFF2-40B4-BE49-F238E27FC236}">
                <a16:creationId xmlns:a16="http://schemas.microsoft.com/office/drawing/2014/main" id="{0B7E0453-77DC-4D3D-8288-688FE8C1D5C3}"/>
              </a:ext>
            </a:extLst>
          </p:cNvPr>
          <p:cNvCxnSpPr>
            <a:cxnSpLocks noChangeShapeType="1"/>
            <a:endCxn id="67653"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657" name="Oval 70">
            <a:extLst>
              <a:ext uri="{FF2B5EF4-FFF2-40B4-BE49-F238E27FC236}">
                <a16:creationId xmlns:a16="http://schemas.microsoft.com/office/drawing/2014/main" id="{0A1DBAD2-815B-410F-9C72-C89ED4F6F26D}"/>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67658" name="Oval 71">
            <a:extLst>
              <a:ext uri="{FF2B5EF4-FFF2-40B4-BE49-F238E27FC236}">
                <a16:creationId xmlns:a16="http://schemas.microsoft.com/office/drawing/2014/main" id="{4D9D984B-5F5E-4EAC-852D-0B715F5C145E}"/>
              </a:ext>
            </a:extLst>
          </p:cNvPr>
          <p:cNvSpPr>
            <a:spLocks noChangeArrowheads="1"/>
          </p:cNvSpPr>
          <p:nvPr/>
        </p:nvSpPr>
        <p:spPr bwMode="auto">
          <a:xfrm>
            <a:off x="7112000" y="3468688"/>
            <a:ext cx="1552575" cy="1625600"/>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7659" name="Text Box 72">
            <a:extLst>
              <a:ext uri="{FF2B5EF4-FFF2-40B4-BE49-F238E27FC236}">
                <a16:creationId xmlns:a16="http://schemas.microsoft.com/office/drawing/2014/main" id="{ACD70BB0-A4A8-4961-B7E1-F39ABDD68D24}"/>
              </a:ext>
            </a:extLst>
          </p:cNvPr>
          <p:cNvSpPr txBox="1">
            <a:spLocks noChangeArrowheads="1"/>
          </p:cNvSpPr>
          <p:nvPr/>
        </p:nvSpPr>
        <p:spPr bwMode="auto">
          <a:xfrm>
            <a:off x="7643813" y="4314825"/>
            <a:ext cx="5016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600">
                <a:solidFill>
                  <a:srgbClr val="FD2413"/>
                </a:solidFill>
              </a:rPr>
              <a:t>OK</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Veri Yer Tutucusu 3">
            <a:extLst>
              <a:ext uri="{FF2B5EF4-FFF2-40B4-BE49-F238E27FC236}">
                <a16:creationId xmlns:a16="http://schemas.microsoft.com/office/drawing/2014/main" id="{8A36842F-CFAD-4BD3-AC18-B056E4FA1FEA}"/>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ECFB01E-E8F0-4C29-BE0B-378E4626FF61}" type="datetime4">
              <a:rPr lang="en-US" altLang="en-US" sz="1400" smtClean="0"/>
              <a:pPr>
                <a:spcBef>
                  <a:spcPct val="0"/>
                </a:spcBef>
                <a:buFontTx/>
                <a:buNone/>
              </a:pPr>
              <a:t>December 14, 2024</a:t>
            </a:fld>
            <a:endParaRPr lang="en-US" altLang="en-US" sz="1400"/>
          </a:p>
        </p:txBody>
      </p:sp>
      <p:sp>
        <p:nvSpPr>
          <p:cNvPr id="68611" name="Alt Bilgi Yer Tutucusu 4">
            <a:extLst>
              <a:ext uri="{FF2B5EF4-FFF2-40B4-BE49-F238E27FC236}">
                <a16:creationId xmlns:a16="http://schemas.microsoft.com/office/drawing/2014/main" id="{A172A065-40F0-444F-9D54-D3F4716590AA}"/>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68612" name="Slayt Numarası Yer Tutucusu 5">
            <a:extLst>
              <a:ext uri="{FF2B5EF4-FFF2-40B4-BE49-F238E27FC236}">
                <a16:creationId xmlns:a16="http://schemas.microsoft.com/office/drawing/2014/main" id="{C0E25691-6CC0-4892-A795-4FCD473B89C2}"/>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AB376A6-E9F9-499E-BD80-2E5B482CCFB4}" type="slidenum">
              <a:rPr lang="en-US" altLang="en-US" sz="1400" smtClean="0"/>
              <a:pPr>
                <a:spcBef>
                  <a:spcPct val="0"/>
                </a:spcBef>
                <a:buFontTx/>
                <a:buNone/>
              </a:pPr>
              <a:t>63</a:t>
            </a:fld>
            <a:endParaRPr lang="en-US" altLang="en-US" sz="1400"/>
          </a:p>
        </p:txBody>
      </p:sp>
      <p:sp>
        <p:nvSpPr>
          <p:cNvPr id="68613" name="Oval 2">
            <a:extLst>
              <a:ext uri="{FF2B5EF4-FFF2-40B4-BE49-F238E27FC236}">
                <a16:creationId xmlns:a16="http://schemas.microsoft.com/office/drawing/2014/main" id="{2B0B97B6-1ACE-4DA2-A18F-B1D591C1CEF6}"/>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68614" name="Rectangle 3">
            <a:extLst>
              <a:ext uri="{FF2B5EF4-FFF2-40B4-BE49-F238E27FC236}">
                <a16:creationId xmlns:a16="http://schemas.microsoft.com/office/drawing/2014/main" id="{7C2D2A18-5C4C-40C4-8098-8EFB2089C250}"/>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68615" name="AutoShape 4">
            <a:extLst>
              <a:ext uri="{FF2B5EF4-FFF2-40B4-BE49-F238E27FC236}">
                <a16:creationId xmlns:a16="http://schemas.microsoft.com/office/drawing/2014/main" id="{EF13FA1A-C7C4-4CBC-B70A-E65B642C2CB5}"/>
              </a:ext>
            </a:extLst>
          </p:cNvPr>
          <p:cNvCxnSpPr>
            <a:cxnSpLocks noChangeShapeType="1"/>
            <a:stCxn id="68632" idx="3"/>
            <a:endCxn id="68631"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616" name="AutoShape 5">
            <a:extLst>
              <a:ext uri="{FF2B5EF4-FFF2-40B4-BE49-F238E27FC236}">
                <a16:creationId xmlns:a16="http://schemas.microsoft.com/office/drawing/2014/main" id="{82E54A85-FD96-48A7-B329-F6CA04BC5A22}"/>
              </a:ext>
            </a:extLst>
          </p:cNvPr>
          <p:cNvCxnSpPr>
            <a:cxnSpLocks noChangeShapeType="1"/>
            <a:stCxn id="68631" idx="3"/>
            <a:endCxn id="68613"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617" name="AutoShape 6">
            <a:extLst>
              <a:ext uri="{FF2B5EF4-FFF2-40B4-BE49-F238E27FC236}">
                <a16:creationId xmlns:a16="http://schemas.microsoft.com/office/drawing/2014/main" id="{28AEA0DD-8FC7-461E-92A8-A7F19FDC94DC}"/>
              </a:ext>
            </a:extLst>
          </p:cNvPr>
          <p:cNvCxnSpPr>
            <a:cxnSpLocks noChangeShapeType="1"/>
            <a:stCxn id="68631" idx="5"/>
            <a:endCxn id="68630"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618" name="AutoShape 7">
            <a:extLst>
              <a:ext uri="{FF2B5EF4-FFF2-40B4-BE49-F238E27FC236}">
                <a16:creationId xmlns:a16="http://schemas.microsoft.com/office/drawing/2014/main" id="{05E0C33D-8B1B-410E-9214-DDEB6AC303F9}"/>
              </a:ext>
            </a:extLst>
          </p:cNvPr>
          <p:cNvCxnSpPr>
            <a:cxnSpLocks noChangeShapeType="1"/>
            <a:stCxn id="68632" idx="5"/>
            <a:endCxn id="68620"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619" name="AutoShape 8">
            <a:extLst>
              <a:ext uri="{FF2B5EF4-FFF2-40B4-BE49-F238E27FC236}">
                <a16:creationId xmlns:a16="http://schemas.microsoft.com/office/drawing/2014/main" id="{02CFB95B-1EA3-4FE6-99AB-4DC5828E0530}"/>
              </a:ext>
            </a:extLst>
          </p:cNvPr>
          <p:cNvCxnSpPr>
            <a:cxnSpLocks noChangeShapeType="1"/>
            <a:stCxn id="68621" idx="7"/>
            <a:endCxn id="68620"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620" name="Oval 9">
            <a:extLst>
              <a:ext uri="{FF2B5EF4-FFF2-40B4-BE49-F238E27FC236}">
                <a16:creationId xmlns:a16="http://schemas.microsoft.com/office/drawing/2014/main" id="{3FAD57A6-3CC4-4B66-9D9A-D32F489B5D62}"/>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68621" name="Oval 10">
            <a:extLst>
              <a:ext uri="{FF2B5EF4-FFF2-40B4-BE49-F238E27FC236}">
                <a16:creationId xmlns:a16="http://schemas.microsoft.com/office/drawing/2014/main" id="{9AF2D865-9B5D-43C9-86DA-9AE2A390F7E2}"/>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68622" name="Oval 11">
            <a:extLst>
              <a:ext uri="{FF2B5EF4-FFF2-40B4-BE49-F238E27FC236}">
                <a16:creationId xmlns:a16="http://schemas.microsoft.com/office/drawing/2014/main" id="{7BE9F983-3DFC-48CC-B191-4CDFE2DA9F34}"/>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68623" name="AutoShape 12">
            <a:extLst>
              <a:ext uri="{FF2B5EF4-FFF2-40B4-BE49-F238E27FC236}">
                <a16:creationId xmlns:a16="http://schemas.microsoft.com/office/drawing/2014/main" id="{4809AB6A-4C22-4647-8DDF-E9088EDE157F}"/>
              </a:ext>
            </a:extLst>
          </p:cNvPr>
          <p:cNvCxnSpPr>
            <a:cxnSpLocks noChangeShapeType="1"/>
            <a:stCxn id="68620" idx="5"/>
            <a:endCxn id="68622"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624" name="Oval 13">
            <a:extLst>
              <a:ext uri="{FF2B5EF4-FFF2-40B4-BE49-F238E27FC236}">
                <a16:creationId xmlns:a16="http://schemas.microsoft.com/office/drawing/2014/main" id="{5B75534E-4C50-4EB6-9A1E-028FDF48217B}"/>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8625" name="AutoShape 14">
            <a:extLst>
              <a:ext uri="{FF2B5EF4-FFF2-40B4-BE49-F238E27FC236}">
                <a16:creationId xmlns:a16="http://schemas.microsoft.com/office/drawing/2014/main" id="{93E0C852-FFAF-4FB8-9BA3-B7F0E4BFD8F8}"/>
              </a:ext>
            </a:extLst>
          </p:cNvPr>
          <p:cNvCxnSpPr>
            <a:cxnSpLocks noChangeShapeType="1"/>
            <a:stCxn id="68613" idx="3"/>
            <a:endCxn id="68624"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626" name="Oval 15">
            <a:extLst>
              <a:ext uri="{FF2B5EF4-FFF2-40B4-BE49-F238E27FC236}">
                <a16:creationId xmlns:a16="http://schemas.microsoft.com/office/drawing/2014/main" id="{BC04EE23-54F8-41ED-8FB9-990B42BFE625}"/>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68627" name="AutoShape 16">
            <a:extLst>
              <a:ext uri="{FF2B5EF4-FFF2-40B4-BE49-F238E27FC236}">
                <a16:creationId xmlns:a16="http://schemas.microsoft.com/office/drawing/2014/main" id="{F1A87930-F789-4F53-8631-DB018F2123C7}"/>
              </a:ext>
            </a:extLst>
          </p:cNvPr>
          <p:cNvCxnSpPr>
            <a:cxnSpLocks noChangeShapeType="1"/>
            <a:stCxn id="68613" idx="5"/>
            <a:endCxn id="68626"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628" name="Oval 17">
            <a:extLst>
              <a:ext uri="{FF2B5EF4-FFF2-40B4-BE49-F238E27FC236}">
                <a16:creationId xmlns:a16="http://schemas.microsoft.com/office/drawing/2014/main" id="{6D372C89-1706-468F-A2EA-197443FCED4C}"/>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cxnSp>
        <p:nvCxnSpPr>
          <p:cNvPr id="68629" name="AutoShape 18">
            <a:extLst>
              <a:ext uri="{FF2B5EF4-FFF2-40B4-BE49-F238E27FC236}">
                <a16:creationId xmlns:a16="http://schemas.microsoft.com/office/drawing/2014/main" id="{2FB44234-6DFF-4A4B-9297-F8F42479CEB4}"/>
              </a:ext>
            </a:extLst>
          </p:cNvPr>
          <p:cNvCxnSpPr>
            <a:cxnSpLocks noChangeShapeType="1"/>
            <a:stCxn id="68630" idx="3"/>
            <a:endCxn id="68628"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630" name="Oval 19">
            <a:extLst>
              <a:ext uri="{FF2B5EF4-FFF2-40B4-BE49-F238E27FC236}">
                <a16:creationId xmlns:a16="http://schemas.microsoft.com/office/drawing/2014/main" id="{DEF81643-768E-42E7-B5EF-6BFA35BAA0D0}"/>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sp>
        <p:nvSpPr>
          <p:cNvPr id="68631" name="Oval 20">
            <a:extLst>
              <a:ext uri="{FF2B5EF4-FFF2-40B4-BE49-F238E27FC236}">
                <a16:creationId xmlns:a16="http://schemas.microsoft.com/office/drawing/2014/main" id="{138E1096-60C7-4AE1-8309-47C5F30537DF}"/>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68632" name="Oval 21">
            <a:extLst>
              <a:ext uri="{FF2B5EF4-FFF2-40B4-BE49-F238E27FC236}">
                <a16:creationId xmlns:a16="http://schemas.microsoft.com/office/drawing/2014/main" id="{BD031888-17BF-45EB-A058-15CA98CA872F}"/>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68633" name="Rectangle 22">
            <a:extLst>
              <a:ext uri="{FF2B5EF4-FFF2-40B4-BE49-F238E27FC236}">
                <a16:creationId xmlns:a16="http://schemas.microsoft.com/office/drawing/2014/main" id="{E52A4C4C-B808-4EDD-9472-6844453A20BD}"/>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8634" name="Oval 23">
            <a:extLst>
              <a:ext uri="{FF2B5EF4-FFF2-40B4-BE49-F238E27FC236}">
                <a16:creationId xmlns:a16="http://schemas.microsoft.com/office/drawing/2014/main" id="{C7B8770B-7CCD-4D91-9C7B-A63DCCD40FDA}"/>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68635" name="Oval 24">
            <a:extLst>
              <a:ext uri="{FF2B5EF4-FFF2-40B4-BE49-F238E27FC236}">
                <a16:creationId xmlns:a16="http://schemas.microsoft.com/office/drawing/2014/main" id="{0B7034D4-9DCA-4485-978A-3549351079DF}"/>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68636" name="Oval 25">
            <a:extLst>
              <a:ext uri="{FF2B5EF4-FFF2-40B4-BE49-F238E27FC236}">
                <a16:creationId xmlns:a16="http://schemas.microsoft.com/office/drawing/2014/main" id="{D80A20B8-A457-443E-A462-8E13CAB1389E}"/>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68637" name="Oval 26">
            <a:extLst>
              <a:ext uri="{FF2B5EF4-FFF2-40B4-BE49-F238E27FC236}">
                <a16:creationId xmlns:a16="http://schemas.microsoft.com/office/drawing/2014/main" id="{A53A6538-8DBC-4BA3-8FCB-1672B32C48A2}"/>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68638" name="Oval 27">
            <a:extLst>
              <a:ext uri="{FF2B5EF4-FFF2-40B4-BE49-F238E27FC236}">
                <a16:creationId xmlns:a16="http://schemas.microsoft.com/office/drawing/2014/main" id="{0E7AA256-9C75-4769-A938-EEBC82E82459}"/>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68639" name="Oval 28">
            <a:extLst>
              <a:ext uri="{FF2B5EF4-FFF2-40B4-BE49-F238E27FC236}">
                <a16:creationId xmlns:a16="http://schemas.microsoft.com/office/drawing/2014/main" id="{1C2FA3FC-0374-462D-A45D-2109FB8195D0}"/>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68640" name="Oval 29">
            <a:extLst>
              <a:ext uri="{FF2B5EF4-FFF2-40B4-BE49-F238E27FC236}">
                <a16:creationId xmlns:a16="http://schemas.microsoft.com/office/drawing/2014/main" id="{748200C7-C881-4B33-8273-EF354CA45E10}"/>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68641" name="Oval 30">
            <a:extLst>
              <a:ext uri="{FF2B5EF4-FFF2-40B4-BE49-F238E27FC236}">
                <a16:creationId xmlns:a16="http://schemas.microsoft.com/office/drawing/2014/main" id="{EB6D937A-AFDC-4FAC-8891-C0A21F48F109}"/>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68642" name="Oval 31">
            <a:extLst>
              <a:ext uri="{FF2B5EF4-FFF2-40B4-BE49-F238E27FC236}">
                <a16:creationId xmlns:a16="http://schemas.microsoft.com/office/drawing/2014/main" id="{85DD57FB-DE0F-47D8-873F-EE4DFE499E2A}"/>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68643" name="Oval 32">
            <a:extLst>
              <a:ext uri="{FF2B5EF4-FFF2-40B4-BE49-F238E27FC236}">
                <a16:creationId xmlns:a16="http://schemas.microsoft.com/office/drawing/2014/main" id="{FD6CD6F7-5592-4FF9-9531-846C748F865B}"/>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68644" name="Oval 33">
            <a:extLst>
              <a:ext uri="{FF2B5EF4-FFF2-40B4-BE49-F238E27FC236}">
                <a16:creationId xmlns:a16="http://schemas.microsoft.com/office/drawing/2014/main" id="{4FD03F87-45FD-4C20-81B6-83A823CB8967}"/>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68645" name="Oval 34">
            <a:extLst>
              <a:ext uri="{FF2B5EF4-FFF2-40B4-BE49-F238E27FC236}">
                <a16:creationId xmlns:a16="http://schemas.microsoft.com/office/drawing/2014/main" id="{9DF06B3A-17E2-4A0A-9B4B-338970DF22E2}"/>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68646" name="Oval 35">
            <a:extLst>
              <a:ext uri="{FF2B5EF4-FFF2-40B4-BE49-F238E27FC236}">
                <a16:creationId xmlns:a16="http://schemas.microsoft.com/office/drawing/2014/main" id="{AC0AE5C1-7344-4ACC-8B9D-8CDAC7B67C52}"/>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68647" name="Oval 36">
            <a:extLst>
              <a:ext uri="{FF2B5EF4-FFF2-40B4-BE49-F238E27FC236}">
                <a16:creationId xmlns:a16="http://schemas.microsoft.com/office/drawing/2014/main" id="{B8D0C379-5CBE-4528-BD94-F6BBA8E7418F}"/>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68648" name="Oval 37">
            <a:extLst>
              <a:ext uri="{FF2B5EF4-FFF2-40B4-BE49-F238E27FC236}">
                <a16:creationId xmlns:a16="http://schemas.microsoft.com/office/drawing/2014/main" id="{FB6AB939-C99D-4C33-978F-C2FB18E4BC4B}"/>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68649" name="Oval 38">
            <a:extLst>
              <a:ext uri="{FF2B5EF4-FFF2-40B4-BE49-F238E27FC236}">
                <a16:creationId xmlns:a16="http://schemas.microsoft.com/office/drawing/2014/main" id="{24FFD8B9-A77A-4F71-83CE-D5E4F416D928}"/>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68650" name="Oval 39">
            <a:extLst>
              <a:ext uri="{FF2B5EF4-FFF2-40B4-BE49-F238E27FC236}">
                <a16:creationId xmlns:a16="http://schemas.microsoft.com/office/drawing/2014/main" id="{D3147354-A983-487A-9DCE-A4FCFE8BB7F1}"/>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68651" name="Oval 40">
            <a:extLst>
              <a:ext uri="{FF2B5EF4-FFF2-40B4-BE49-F238E27FC236}">
                <a16:creationId xmlns:a16="http://schemas.microsoft.com/office/drawing/2014/main" id="{9C28C597-EC37-41E0-A44A-4B379385678F}"/>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68652" name="Oval 41">
            <a:extLst>
              <a:ext uri="{FF2B5EF4-FFF2-40B4-BE49-F238E27FC236}">
                <a16:creationId xmlns:a16="http://schemas.microsoft.com/office/drawing/2014/main" id="{A42EAD7C-4F19-4B2F-990A-A2ED74921024}"/>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68653" name="Oval 42">
            <a:extLst>
              <a:ext uri="{FF2B5EF4-FFF2-40B4-BE49-F238E27FC236}">
                <a16:creationId xmlns:a16="http://schemas.microsoft.com/office/drawing/2014/main" id="{A4386305-2323-4EB9-9829-0D3B6C05A0C5}"/>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8654" name="AutoShape 43">
            <a:extLst>
              <a:ext uri="{FF2B5EF4-FFF2-40B4-BE49-F238E27FC236}">
                <a16:creationId xmlns:a16="http://schemas.microsoft.com/office/drawing/2014/main" id="{A40FAFBD-6442-4768-9985-71EB1563975F}"/>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655" name="Oval 44">
            <a:extLst>
              <a:ext uri="{FF2B5EF4-FFF2-40B4-BE49-F238E27FC236}">
                <a16:creationId xmlns:a16="http://schemas.microsoft.com/office/drawing/2014/main" id="{F7C44354-F855-4B9F-9A51-EA5358995659}"/>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8656" name="AutoShape 45">
            <a:extLst>
              <a:ext uri="{FF2B5EF4-FFF2-40B4-BE49-F238E27FC236}">
                <a16:creationId xmlns:a16="http://schemas.microsoft.com/office/drawing/2014/main" id="{39EFD618-AD16-4DE1-A431-C2AF011BAF34}"/>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657" name="AutoShape 46">
            <a:extLst>
              <a:ext uri="{FF2B5EF4-FFF2-40B4-BE49-F238E27FC236}">
                <a16:creationId xmlns:a16="http://schemas.microsoft.com/office/drawing/2014/main" id="{AD2BD175-4A96-4448-B5B1-3AD1CAB25222}"/>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658" name="Oval 47">
            <a:extLst>
              <a:ext uri="{FF2B5EF4-FFF2-40B4-BE49-F238E27FC236}">
                <a16:creationId xmlns:a16="http://schemas.microsoft.com/office/drawing/2014/main" id="{0BFA1E53-06BF-4D1F-A7E5-82FB9F76BE10}"/>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8659" name="AutoShape 48">
            <a:extLst>
              <a:ext uri="{FF2B5EF4-FFF2-40B4-BE49-F238E27FC236}">
                <a16:creationId xmlns:a16="http://schemas.microsoft.com/office/drawing/2014/main" id="{04D4DAEC-2D29-445E-9CA0-98433461E25C}"/>
              </a:ext>
            </a:extLst>
          </p:cNvPr>
          <p:cNvCxnSpPr>
            <a:cxnSpLocks noChangeShapeType="1"/>
            <a:stCxn id="68630"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660" name="AutoShape 49">
            <a:extLst>
              <a:ext uri="{FF2B5EF4-FFF2-40B4-BE49-F238E27FC236}">
                <a16:creationId xmlns:a16="http://schemas.microsoft.com/office/drawing/2014/main" id="{27F06B75-6483-4EC0-BC70-262BF3ADB238}"/>
              </a:ext>
            </a:extLst>
          </p:cNvPr>
          <p:cNvCxnSpPr>
            <a:cxnSpLocks noChangeShapeType="1"/>
            <a:stCxn id="68613"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661" name="AutoShape 50">
            <a:extLst>
              <a:ext uri="{FF2B5EF4-FFF2-40B4-BE49-F238E27FC236}">
                <a16:creationId xmlns:a16="http://schemas.microsoft.com/office/drawing/2014/main" id="{8B8D77A1-0B3C-4042-8EAE-B08D18DC86F5}"/>
              </a:ext>
            </a:extLst>
          </p:cNvPr>
          <p:cNvCxnSpPr>
            <a:cxnSpLocks noChangeShapeType="1"/>
            <a:stCxn id="68613" idx="3"/>
            <a:endCxn id="68662"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662" name="Oval 51">
            <a:extLst>
              <a:ext uri="{FF2B5EF4-FFF2-40B4-BE49-F238E27FC236}">
                <a16:creationId xmlns:a16="http://schemas.microsoft.com/office/drawing/2014/main" id="{AC6E9CF6-6C0A-4620-8827-9FE4CCE7BFCC}"/>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8663" name="AutoShape 52">
            <a:extLst>
              <a:ext uri="{FF2B5EF4-FFF2-40B4-BE49-F238E27FC236}">
                <a16:creationId xmlns:a16="http://schemas.microsoft.com/office/drawing/2014/main" id="{548F3FFF-AEA1-4DE2-878A-C74849B31EE8}"/>
              </a:ext>
            </a:extLst>
          </p:cNvPr>
          <p:cNvCxnSpPr>
            <a:cxnSpLocks noChangeShapeType="1"/>
            <a:stCxn id="68622" idx="3"/>
            <a:endCxn id="68668"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664" name="AutoShape 53">
            <a:extLst>
              <a:ext uri="{FF2B5EF4-FFF2-40B4-BE49-F238E27FC236}">
                <a16:creationId xmlns:a16="http://schemas.microsoft.com/office/drawing/2014/main" id="{52633785-75C7-44F8-8F78-451206D06547}"/>
              </a:ext>
            </a:extLst>
          </p:cNvPr>
          <p:cNvCxnSpPr>
            <a:cxnSpLocks noChangeShapeType="1"/>
            <a:stCxn id="68621" idx="5"/>
            <a:endCxn id="68667"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665" name="AutoShape 54">
            <a:extLst>
              <a:ext uri="{FF2B5EF4-FFF2-40B4-BE49-F238E27FC236}">
                <a16:creationId xmlns:a16="http://schemas.microsoft.com/office/drawing/2014/main" id="{D76C3AD0-CEBF-45C2-99FD-30750ACE2B29}"/>
              </a:ext>
            </a:extLst>
          </p:cNvPr>
          <p:cNvCxnSpPr>
            <a:cxnSpLocks noChangeShapeType="1"/>
            <a:stCxn id="68621" idx="3"/>
            <a:endCxn id="68666"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666" name="Oval 55">
            <a:extLst>
              <a:ext uri="{FF2B5EF4-FFF2-40B4-BE49-F238E27FC236}">
                <a16:creationId xmlns:a16="http://schemas.microsoft.com/office/drawing/2014/main" id="{6FF466E4-1422-4B8A-A732-7C1E63E124F6}"/>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68667" name="Oval 56">
            <a:extLst>
              <a:ext uri="{FF2B5EF4-FFF2-40B4-BE49-F238E27FC236}">
                <a16:creationId xmlns:a16="http://schemas.microsoft.com/office/drawing/2014/main" id="{8FBD3B3E-83ED-402E-ADAA-3EEE083A4542}"/>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68668" name="Oval 57">
            <a:extLst>
              <a:ext uri="{FF2B5EF4-FFF2-40B4-BE49-F238E27FC236}">
                <a16:creationId xmlns:a16="http://schemas.microsoft.com/office/drawing/2014/main" id="{69C630CA-47D8-4178-8A8B-ACDD603DB8EF}"/>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68669" name="AutoShape 58">
            <a:extLst>
              <a:ext uri="{FF2B5EF4-FFF2-40B4-BE49-F238E27FC236}">
                <a16:creationId xmlns:a16="http://schemas.microsoft.com/office/drawing/2014/main" id="{29DCF973-8C6F-4874-BD66-8511CFA7FF0F}"/>
              </a:ext>
            </a:extLst>
          </p:cNvPr>
          <p:cNvCxnSpPr>
            <a:cxnSpLocks noChangeShapeType="1"/>
            <a:stCxn id="68630" idx="5"/>
            <a:endCxn id="68670" idx="1"/>
          </p:cNvCxnSpPr>
          <p:nvPr/>
        </p:nvCxnSpPr>
        <p:spPr bwMode="auto">
          <a:xfrm>
            <a:off x="3662363" y="3844925"/>
            <a:ext cx="341312" cy="5429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670" name="Oval 59">
            <a:extLst>
              <a:ext uri="{FF2B5EF4-FFF2-40B4-BE49-F238E27FC236}">
                <a16:creationId xmlns:a16="http://schemas.microsoft.com/office/drawing/2014/main" id="{C8F68092-39E1-4438-8E70-BF863506BE1C}"/>
              </a:ext>
            </a:extLst>
          </p:cNvPr>
          <p:cNvSpPr>
            <a:spLocks noChangeArrowheads="1"/>
          </p:cNvSpPr>
          <p:nvPr/>
        </p:nvSpPr>
        <p:spPr bwMode="auto">
          <a:xfrm>
            <a:off x="3960813" y="434498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68671" name="AutoShape 60">
            <a:extLst>
              <a:ext uri="{FF2B5EF4-FFF2-40B4-BE49-F238E27FC236}">
                <a16:creationId xmlns:a16="http://schemas.microsoft.com/office/drawing/2014/main" id="{DBFD8607-2851-4238-A277-414EB4AF7B20}"/>
              </a:ext>
            </a:extLst>
          </p:cNvPr>
          <p:cNvCxnSpPr>
            <a:cxnSpLocks noChangeShapeType="1"/>
            <a:stCxn id="68622" idx="5"/>
            <a:endCxn id="68672"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672" name="Oval 61">
            <a:extLst>
              <a:ext uri="{FF2B5EF4-FFF2-40B4-BE49-F238E27FC236}">
                <a16:creationId xmlns:a16="http://schemas.microsoft.com/office/drawing/2014/main" id="{1CA60E15-B376-4DE3-942E-7B467FD81733}"/>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68673" name="Oval 62">
            <a:extLst>
              <a:ext uri="{FF2B5EF4-FFF2-40B4-BE49-F238E27FC236}">
                <a16:creationId xmlns:a16="http://schemas.microsoft.com/office/drawing/2014/main" id="{CDCAFBDD-7192-4BC4-B168-42E58D509A52}"/>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68674" name="AutoShape 63">
            <a:extLst>
              <a:ext uri="{FF2B5EF4-FFF2-40B4-BE49-F238E27FC236}">
                <a16:creationId xmlns:a16="http://schemas.microsoft.com/office/drawing/2014/main" id="{24936587-07DE-4815-91C7-4EFE54F0791B}"/>
              </a:ext>
            </a:extLst>
          </p:cNvPr>
          <p:cNvCxnSpPr>
            <a:cxnSpLocks noChangeShapeType="1"/>
            <a:stCxn id="68662" idx="4"/>
            <a:endCxn id="68673"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675" name="AutoShape 64">
            <a:extLst>
              <a:ext uri="{FF2B5EF4-FFF2-40B4-BE49-F238E27FC236}">
                <a16:creationId xmlns:a16="http://schemas.microsoft.com/office/drawing/2014/main" id="{C499E67A-6E1B-4DF5-B814-32144F913C20}"/>
              </a:ext>
            </a:extLst>
          </p:cNvPr>
          <p:cNvCxnSpPr>
            <a:cxnSpLocks noChangeShapeType="1"/>
            <a:stCxn id="68662" idx="4"/>
            <a:endCxn id="68681"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676" name="Oval 65">
            <a:extLst>
              <a:ext uri="{FF2B5EF4-FFF2-40B4-BE49-F238E27FC236}">
                <a16:creationId xmlns:a16="http://schemas.microsoft.com/office/drawing/2014/main" id="{2B10FF65-D75E-4E98-8D2F-A9020DDBF5A9}"/>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68677" name="Oval 66">
            <a:extLst>
              <a:ext uri="{FF2B5EF4-FFF2-40B4-BE49-F238E27FC236}">
                <a16:creationId xmlns:a16="http://schemas.microsoft.com/office/drawing/2014/main" id="{1F84F988-BD28-42F9-98F8-902E5CCED2D5}"/>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68678" name="Oval 67">
            <a:extLst>
              <a:ext uri="{FF2B5EF4-FFF2-40B4-BE49-F238E27FC236}">
                <a16:creationId xmlns:a16="http://schemas.microsoft.com/office/drawing/2014/main" id="{8B9EE3AD-095F-46CE-A622-0F0628F16BEF}"/>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68679" name="AutoShape 68">
            <a:extLst>
              <a:ext uri="{FF2B5EF4-FFF2-40B4-BE49-F238E27FC236}">
                <a16:creationId xmlns:a16="http://schemas.microsoft.com/office/drawing/2014/main" id="{6438DFC8-045E-48FC-8913-6FD51C01118C}"/>
              </a:ext>
            </a:extLst>
          </p:cNvPr>
          <p:cNvCxnSpPr>
            <a:cxnSpLocks noChangeShapeType="1"/>
            <a:endCxn id="68678"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680" name="AutoShape 69">
            <a:extLst>
              <a:ext uri="{FF2B5EF4-FFF2-40B4-BE49-F238E27FC236}">
                <a16:creationId xmlns:a16="http://schemas.microsoft.com/office/drawing/2014/main" id="{CF2D14AA-759D-4F11-83CF-7E8D1F991AEE}"/>
              </a:ext>
            </a:extLst>
          </p:cNvPr>
          <p:cNvCxnSpPr>
            <a:cxnSpLocks noChangeShapeType="1"/>
            <a:endCxn id="68677"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681" name="Oval 70">
            <a:extLst>
              <a:ext uri="{FF2B5EF4-FFF2-40B4-BE49-F238E27FC236}">
                <a16:creationId xmlns:a16="http://schemas.microsoft.com/office/drawing/2014/main" id="{51A9C5F5-ED75-4DE2-9333-B944DA9F4AC2}"/>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68682" name="Oval 73">
            <a:extLst>
              <a:ext uri="{FF2B5EF4-FFF2-40B4-BE49-F238E27FC236}">
                <a16:creationId xmlns:a16="http://schemas.microsoft.com/office/drawing/2014/main" id="{225C73D2-1A10-4E86-A484-43F12584A3A9}"/>
              </a:ext>
            </a:extLst>
          </p:cNvPr>
          <p:cNvSpPr>
            <a:spLocks noChangeArrowheads="1"/>
          </p:cNvSpPr>
          <p:nvPr/>
        </p:nvSpPr>
        <p:spPr bwMode="auto">
          <a:xfrm>
            <a:off x="4933950" y="3525838"/>
            <a:ext cx="1552575" cy="1625600"/>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8683" name="Text Box 74">
            <a:extLst>
              <a:ext uri="{FF2B5EF4-FFF2-40B4-BE49-F238E27FC236}">
                <a16:creationId xmlns:a16="http://schemas.microsoft.com/office/drawing/2014/main" id="{F2C447A5-643A-40E7-BA3D-7A5BDE746948}"/>
              </a:ext>
            </a:extLst>
          </p:cNvPr>
          <p:cNvSpPr txBox="1">
            <a:spLocks noChangeArrowheads="1"/>
          </p:cNvSpPr>
          <p:nvPr/>
        </p:nvSpPr>
        <p:spPr bwMode="auto">
          <a:xfrm>
            <a:off x="5465763" y="4371975"/>
            <a:ext cx="5016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600">
                <a:solidFill>
                  <a:srgbClr val="FD2413"/>
                </a:solidFill>
              </a:rPr>
              <a:t>OK</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Veri Yer Tutucusu 3">
            <a:extLst>
              <a:ext uri="{FF2B5EF4-FFF2-40B4-BE49-F238E27FC236}">
                <a16:creationId xmlns:a16="http://schemas.microsoft.com/office/drawing/2014/main" id="{79E6DCD7-AE59-42A0-8059-AB86677F7109}"/>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FCE7587-1972-4ACA-B390-D0819990AEE6}" type="datetime4">
              <a:rPr lang="en-US" altLang="en-US" sz="1400" smtClean="0"/>
              <a:pPr>
                <a:spcBef>
                  <a:spcPct val="0"/>
                </a:spcBef>
                <a:buFontTx/>
                <a:buNone/>
              </a:pPr>
              <a:t>December 14, 2024</a:t>
            </a:fld>
            <a:endParaRPr lang="en-US" altLang="en-US" sz="1400"/>
          </a:p>
        </p:txBody>
      </p:sp>
      <p:sp>
        <p:nvSpPr>
          <p:cNvPr id="69635" name="Alt Bilgi Yer Tutucusu 4">
            <a:extLst>
              <a:ext uri="{FF2B5EF4-FFF2-40B4-BE49-F238E27FC236}">
                <a16:creationId xmlns:a16="http://schemas.microsoft.com/office/drawing/2014/main" id="{5D22EE52-2A5D-420F-9979-81AB290461EE}"/>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69636" name="Slayt Numarası Yer Tutucusu 5">
            <a:extLst>
              <a:ext uri="{FF2B5EF4-FFF2-40B4-BE49-F238E27FC236}">
                <a16:creationId xmlns:a16="http://schemas.microsoft.com/office/drawing/2014/main" id="{AEF14ED5-C6CC-4CFB-9C5A-4BABED5AD7B3}"/>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9AD30E5-227A-4894-B806-ABC68BF0CACE}" type="slidenum">
              <a:rPr lang="en-US" altLang="en-US" sz="1400" smtClean="0"/>
              <a:pPr>
                <a:spcBef>
                  <a:spcPct val="0"/>
                </a:spcBef>
                <a:buFontTx/>
                <a:buNone/>
              </a:pPr>
              <a:t>64</a:t>
            </a:fld>
            <a:endParaRPr lang="en-US" altLang="en-US" sz="1400"/>
          </a:p>
        </p:txBody>
      </p:sp>
      <p:sp>
        <p:nvSpPr>
          <p:cNvPr id="69637" name="Oval 2">
            <a:extLst>
              <a:ext uri="{FF2B5EF4-FFF2-40B4-BE49-F238E27FC236}">
                <a16:creationId xmlns:a16="http://schemas.microsoft.com/office/drawing/2014/main" id="{C6A23F60-EC40-478D-9B76-554FB2B14199}"/>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69638" name="Rectangle 3">
            <a:extLst>
              <a:ext uri="{FF2B5EF4-FFF2-40B4-BE49-F238E27FC236}">
                <a16:creationId xmlns:a16="http://schemas.microsoft.com/office/drawing/2014/main" id="{49A4DC15-CF64-4BCC-9B1F-54B3A397E97E}"/>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69639" name="AutoShape 4">
            <a:extLst>
              <a:ext uri="{FF2B5EF4-FFF2-40B4-BE49-F238E27FC236}">
                <a16:creationId xmlns:a16="http://schemas.microsoft.com/office/drawing/2014/main" id="{D7B0D2F4-6039-4C59-9E24-D8A0D6B97432}"/>
              </a:ext>
            </a:extLst>
          </p:cNvPr>
          <p:cNvCxnSpPr>
            <a:cxnSpLocks noChangeShapeType="1"/>
            <a:stCxn id="69656" idx="3"/>
            <a:endCxn id="69655"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640" name="AutoShape 5">
            <a:extLst>
              <a:ext uri="{FF2B5EF4-FFF2-40B4-BE49-F238E27FC236}">
                <a16:creationId xmlns:a16="http://schemas.microsoft.com/office/drawing/2014/main" id="{23FCF49D-EB19-4742-8234-DEFDF6C09395}"/>
              </a:ext>
            </a:extLst>
          </p:cNvPr>
          <p:cNvCxnSpPr>
            <a:cxnSpLocks noChangeShapeType="1"/>
            <a:stCxn id="69655" idx="3"/>
            <a:endCxn id="69637"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641" name="AutoShape 6">
            <a:extLst>
              <a:ext uri="{FF2B5EF4-FFF2-40B4-BE49-F238E27FC236}">
                <a16:creationId xmlns:a16="http://schemas.microsoft.com/office/drawing/2014/main" id="{9A9ABAC1-9597-405A-81BF-317AB799B7E0}"/>
              </a:ext>
            </a:extLst>
          </p:cNvPr>
          <p:cNvCxnSpPr>
            <a:cxnSpLocks noChangeShapeType="1"/>
            <a:stCxn id="69655" idx="5"/>
            <a:endCxn id="69654"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642" name="AutoShape 7">
            <a:extLst>
              <a:ext uri="{FF2B5EF4-FFF2-40B4-BE49-F238E27FC236}">
                <a16:creationId xmlns:a16="http://schemas.microsoft.com/office/drawing/2014/main" id="{EFD4448B-4A82-4CFE-96EC-FC034C748264}"/>
              </a:ext>
            </a:extLst>
          </p:cNvPr>
          <p:cNvCxnSpPr>
            <a:cxnSpLocks noChangeShapeType="1"/>
            <a:stCxn id="69656" idx="5"/>
            <a:endCxn id="69644"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643" name="AutoShape 8">
            <a:extLst>
              <a:ext uri="{FF2B5EF4-FFF2-40B4-BE49-F238E27FC236}">
                <a16:creationId xmlns:a16="http://schemas.microsoft.com/office/drawing/2014/main" id="{28A1F8A6-8798-4C3F-81D4-71DD577B7713}"/>
              </a:ext>
            </a:extLst>
          </p:cNvPr>
          <p:cNvCxnSpPr>
            <a:cxnSpLocks noChangeShapeType="1"/>
            <a:stCxn id="69645" idx="7"/>
            <a:endCxn id="69644"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644" name="Oval 9">
            <a:extLst>
              <a:ext uri="{FF2B5EF4-FFF2-40B4-BE49-F238E27FC236}">
                <a16:creationId xmlns:a16="http://schemas.microsoft.com/office/drawing/2014/main" id="{035DFEF1-A72A-41DF-ABEF-66BB4573814E}"/>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69645" name="Oval 10">
            <a:extLst>
              <a:ext uri="{FF2B5EF4-FFF2-40B4-BE49-F238E27FC236}">
                <a16:creationId xmlns:a16="http://schemas.microsoft.com/office/drawing/2014/main" id="{ED7013F8-4903-4D2C-A944-02198BDF3D21}"/>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69646" name="Oval 11">
            <a:extLst>
              <a:ext uri="{FF2B5EF4-FFF2-40B4-BE49-F238E27FC236}">
                <a16:creationId xmlns:a16="http://schemas.microsoft.com/office/drawing/2014/main" id="{4FAEC2CD-4DE9-44D3-948A-0F1CEF7A3DAE}"/>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69647" name="AutoShape 12">
            <a:extLst>
              <a:ext uri="{FF2B5EF4-FFF2-40B4-BE49-F238E27FC236}">
                <a16:creationId xmlns:a16="http://schemas.microsoft.com/office/drawing/2014/main" id="{626851F7-3038-41C3-BBF5-4DD831C4C241}"/>
              </a:ext>
            </a:extLst>
          </p:cNvPr>
          <p:cNvCxnSpPr>
            <a:cxnSpLocks noChangeShapeType="1"/>
            <a:stCxn id="69644" idx="5"/>
            <a:endCxn id="69646"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648" name="Oval 13">
            <a:extLst>
              <a:ext uri="{FF2B5EF4-FFF2-40B4-BE49-F238E27FC236}">
                <a16:creationId xmlns:a16="http://schemas.microsoft.com/office/drawing/2014/main" id="{587CE039-DAE9-47E7-B32B-029EA3B6C355}"/>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9649" name="AutoShape 14">
            <a:extLst>
              <a:ext uri="{FF2B5EF4-FFF2-40B4-BE49-F238E27FC236}">
                <a16:creationId xmlns:a16="http://schemas.microsoft.com/office/drawing/2014/main" id="{6A6EBF91-B964-4F2C-B665-875E3E8F5609}"/>
              </a:ext>
            </a:extLst>
          </p:cNvPr>
          <p:cNvCxnSpPr>
            <a:cxnSpLocks noChangeShapeType="1"/>
            <a:stCxn id="69637" idx="3"/>
            <a:endCxn id="69648"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650" name="Oval 15">
            <a:extLst>
              <a:ext uri="{FF2B5EF4-FFF2-40B4-BE49-F238E27FC236}">
                <a16:creationId xmlns:a16="http://schemas.microsoft.com/office/drawing/2014/main" id="{37291FA8-D6C6-4832-A59E-CF780AF0ADAB}"/>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69651" name="AutoShape 16">
            <a:extLst>
              <a:ext uri="{FF2B5EF4-FFF2-40B4-BE49-F238E27FC236}">
                <a16:creationId xmlns:a16="http://schemas.microsoft.com/office/drawing/2014/main" id="{7F3FB3F5-CE59-43EA-9651-4962973C76E7}"/>
              </a:ext>
            </a:extLst>
          </p:cNvPr>
          <p:cNvCxnSpPr>
            <a:cxnSpLocks noChangeShapeType="1"/>
            <a:stCxn id="69637" idx="5"/>
            <a:endCxn id="69650"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652" name="Oval 17">
            <a:extLst>
              <a:ext uri="{FF2B5EF4-FFF2-40B4-BE49-F238E27FC236}">
                <a16:creationId xmlns:a16="http://schemas.microsoft.com/office/drawing/2014/main" id="{E8EA6EAA-93A0-43B3-A33A-3B126F079E71}"/>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cxnSp>
        <p:nvCxnSpPr>
          <p:cNvPr id="69653" name="AutoShape 18">
            <a:extLst>
              <a:ext uri="{FF2B5EF4-FFF2-40B4-BE49-F238E27FC236}">
                <a16:creationId xmlns:a16="http://schemas.microsoft.com/office/drawing/2014/main" id="{6CD72168-45AB-4721-9616-035D615A4A8C}"/>
              </a:ext>
            </a:extLst>
          </p:cNvPr>
          <p:cNvCxnSpPr>
            <a:cxnSpLocks noChangeShapeType="1"/>
            <a:stCxn id="69654" idx="3"/>
            <a:endCxn id="69652"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654" name="Oval 19">
            <a:extLst>
              <a:ext uri="{FF2B5EF4-FFF2-40B4-BE49-F238E27FC236}">
                <a16:creationId xmlns:a16="http://schemas.microsoft.com/office/drawing/2014/main" id="{9EB84DD8-8DFB-4D32-A946-9DEFE4D07A92}"/>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sp>
        <p:nvSpPr>
          <p:cNvPr id="69655" name="Oval 20">
            <a:extLst>
              <a:ext uri="{FF2B5EF4-FFF2-40B4-BE49-F238E27FC236}">
                <a16:creationId xmlns:a16="http://schemas.microsoft.com/office/drawing/2014/main" id="{AB388357-DC89-47DC-B231-DA4094D77293}"/>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69656" name="Oval 21">
            <a:extLst>
              <a:ext uri="{FF2B5EF4-FFF2-40B4-BE49-F238E27FC236}">
                <a16:creationId xmlns:a16="http://schemas.microsoft.com/office/drawing/2014/main" id="{56BF8484-E9DE-41BE-B9BF-6899D118C40B}"/>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69657" name="Rectangle 22">
            <a:extLst>
              <a:ext uri="{FF2B5EF4-FFF2-40B4-BE49-F238E27FC236}">
                <a16:creationId xmlns:a16="http://schemas.microsoft.com/office/drawing/2014/main" id="{B33990AC-08BC-4F9A-867F-0B2584770F2F}"/>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9658" name="Oval 23">
            <a:extLst>
              <a:ext uri="{FF2B5EF4-FFF2-40B4-BE49-F238E27FC236}">
                <a16:creationId xmlns:a16="http://schemas.microsoft.com/office/drawing/2014/main" id="{B9EE40BF-58E5-4A0F-929A-A7EEEA314F0F}"/>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69659" name="Oval 24">
            <a:extLst>
              <a:ext uri="{FF2B5EF4-FFF2-40B4-BE49-F238E27FC236}">
                <a16:creationId xmlns:a16="http://schemas.microsoft.com/office/drawing/2014/main" id="{3FA6B167-F289-462A-BC98-741B629A5A9A}"/>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69660" name="Oval 25">
            <a:extLst>
              <a:ext uri="{FF2B5EF4-FFF2-40B4-BE49-F238E27FC236}">
                <a16:creationId xmlns:a16="http://schemas.microsoft.com/office/drawing/2014/main" id="{15C34EB2-5E4C-42E8-B4E5-F0FF0E9DA5D9}"/>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69661" name="Oval 26">
            <a:extLst>
              <a:ext uri="{FF2B5EF4-FFF2-40B4-BE49-F238E27FC236}">
                <a16:creationId xmlns:a16="http://schemas.microsoft.com/office/drawing/2014/main" id="{A99FA0B2-132F-41A3-A6BE-E44118B3489F}"/>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69662" name="Oval 27">
            <a:extLst>
              <a:ext uri="{FF2B5EF4-FFF2-40B4-BE49-F238E27FC236}">
                <a16:creationId xmlns:a16="http://schemas.microsoft.com/office/drawing/2014/main" id="{A16453B5-2090-4BFA-8C76-C9331AECBF98}"/>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69663" name="Oval 28">
            <a:extLst>
              <a:ext uri="{FF2B5EF4-FFF2-40B4-BE49-F238E27FC236}">
                <a16:creationId xmlns:a16="http://schemas.microsoft.com/office/drawing/2014/main" id="{49EE4DE1-17C4-4CE8-8308-A22D4F6551BF}"/>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69664" name="Oval 29">
            <a:extLst>
              <a:ext uri="{FF2B5EF4-FFF2-40B4-BE49-F238E27FC236}">
                <a16:creationId xmlns:a16="http://schemas.microsoft.com/office/drawing/2014/main" id="{419C1E9E-987C-4CA2-8FF8-3767152DA9E3}"/>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69665" name="Oval 30">
            <a:extLst>
              <a:ext uri="{FF2B5EF4-FFF2-40B4-BE49-F238E27FC236}">
                <a16:creationId xmlns:a16="http://schemas.microsoft.com/office/drawing/2014/main" id="{5C875DFA-584C-47C0-B527-F96B39545058}"/>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69666" name="Oval 31">
            <a:extLst>
              <a:ext uri="{FF2B5EF4-FFF2-40B4-BE49-F238E27FC236}">
                <a16:creationId xmlns:a16="http://schemas.microsoft.com/office/drawing/2014/main" id="{F21F8743-D6BB-406A-ACB1-E34446658FD9}"/>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69667" name="Oval 32">
            <a:extLst>
              <a:ext uri="{FF2B5EF4-FFF2-40B4-BE49-F238E27FC236}">
                <a16:creationId xmlns:a16="http://schemas.microsoft.com/office/drawing/2014/main" id="{753510BF-5CAA-469F-8A68-1E044EAF827B}"/>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69668" name="Oval 33">
            <a:extLst>
              <a:ext uri="{FF2B5EF4-FFF2-40B4-BE49-F238E27FC236}">
                <a16:creationId xmlns:a16="http://schemas.microsoft.com/office/drawing/2014/main" id="{27EF369B-FD0E-4D6C-A5CE-AD3A21C91101}"/>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69669" name="Oval 34">
            <a:extLst>
              <a:ext uri="{FF2B5EF4-FFF2-40B4-BE49-F238E27FC236}">
                <a16:creationId xmlns:a16="http://schemas.microsoft.com/office/drawing/2014/main" id="{9475DB54-FD7C-4DD8-80A7-69F08F49F591}"/>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69670" name="Oval 35">
            <a:extLst>
              <a:ext uri="{FF2B5EF4-FFF2-40B4-BE49-F238E27FC236}">
                <a16:creationId xmlns:a16="http://schemas.microsoft.com/office/drawing/2014/main" id="{0A2801E8-27C9-460C-893E-8885F910F8CD}"/>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69671" name="Oval 36">
            <a:extLst>
              <a:ext uri="{FF2B5EF4-FFF2-40B4-BE49-F238E27FC236}">
                <a16:creationId xmlns:a16="http://schemas.microsoft.com/office/drawing/2014/main" id="{6A2EA347-D1E2-405F-952E-305F4EE24A7C}"/>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69672" name="Oval 37">
            <a:extLst>
              <a:ext uri="{FF2B5EF4-FFF2-40B4-BE49-F238E27FC236}">
                <a16:creationId xmlns:a16="http://schemas.microsoft.com/office/drawing/2014/main" id="{753AFE11-CE16-4BED-8B2F-BFC4B7E19E88}"/>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69673" name="Oval 38">
            <a:extLst>
              <a:ext uri="{FF2B5EF4-FFF2-40B4-BE49-F238E27FC236}">
                <a16:creationId xmlns:a16="http://schemas.microsoft.com/office/drawing/2014/main" id="{2A53019D-4103-40E3-8618-A40E679BE190}"/>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69674" name="Oval 39">
            <a:extLst>
              <a:ext uri="{FF2B5EF4-FFF2-40B4-BE49-F238E27FC236}">
                <a16:creationId xmlns:a16="http://schemas.microsoft.com/office/drawing/2014/main" id="{685466DF-F32C-4619-A063-B8089F41F706}"/>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69675" name="Oval 40">
            <a:extLst>
              <a:ext uri="{FF2B5EF4-FFF2-40B4-BE49-F238E27FC236}">
                <a16:creationId xmlns:a16="http://schemas.microsoft.com/office/drawing/2014/main" id="{29967A9B-0232-4C37-AFB1-34995AE34464}"/>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69676" name="Oval 41">
            <a:extLst>
              <a:ext uri="{FF2B5EF4-FFF2-40B4-BE49-F238E27FC236}">
                <a16:creationId xmlns:a16="http://schemas.microsoft.com/office/drawing/2014/main" id="{E1C08DBC-0D1E-41F8-81C7-CF9F26EB7C23}"/>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69677" name="Oval 42">
            <a:extLst>
              <a:ext uri="{FF2B5EF4-FFF2-40B4-BE49-F238E27FC236}">
                <a16:creationId xmlns:a16="http://schemas.microsoft.com/office/drawing/2014/main" id="{4DAEBCEA-5151-4F08-AEE0-270C36A3B7A8}"/>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9678" name="AutoShape 43">
            <a:extLst>
              <a:ext uri="{FF2B5EF4-FFF2-40B4-BE49-F238E27FC236}">
                <a16:creationId xmlns:a16="http://schemas.microsoft.com/office/drawing/2014/main" id="{B561075D-0851-4A0C-BF19-B5F84321FBB9}"/>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679" name="Oval 44">
            <a:extLst>
              <a:ext uri="{FF2B5EF4-FFF2-40B4-BE49-F238E27FC236}">
                <a16:creationId xmlns:a16="http://schemas.microsoft.com/office/drawing/2014/main" id="{BFF92D42-290F-4196-B747-977DFECD7EBF}"/>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9680" name="AutoShape 45">
            <a:extLst>
              <a:ext uri="{FF2B5EF4-FFF2-40B4-BE49-F238E27FC236}">
                <a16:creationId xmlns:a16="http://schemas.microsoft.com/office/drawing/2014/main" id="{4B621D4F-DEC3-475F-A48C-CB31C0EBD9E8}"/>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681" name="AutoShape 46">
            <a:extLst>
              <a:ext uri="{FF2B5EF4-FFF2-40B4-BE49-F238E27FC236}">
                <a16:creationId xmlns:a16="http://schemas.microsoft.com/office/drawing/2014/main" id="{F3AACC1B-98A7-4863-AE4B-501E217645D3}"/>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682" name="Oval 47">
            <a:extLst>
              <a:ext uri="{FF2B5EF4-FFF2-40B4-BE49-F238E27FC236}">
                <a16:creationId xmlns:a16="http://schemas.microsoft.com/office/drawing/2014/main" id="{834E28CB-6EA8-4920-B5DF-4AA950531F4E}"/>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9683" name="AutoShape 48">
            <a:extLst>
              <a:ext uri="{FF2B5EF4-FFF2-40B4-BE49-F238E27FC236}">
                <a16:creationId xmlns:a16="http://schemas.microsoft.com/office/drawing/2014/main" id="{1D73232D-1F2F-4F0F-AD2B-376B15571736}"/>
              </a:ext>
            </a:extLst>
          </p:cNvPr>
          <p:cNvCxnSpPr>
            <a:cxnSpLocks noChangeShapeType="1"/>
            <a:stCxn id="69654"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684" name="AutoShape 49">
            <a:extLst>
              <a:ext uri="{FF2B5EF4-FFF2-40B4-BE49-F238E27FC236}">
                <a16:creationId xmlns:a16="http://schemas.microsoft.com/office/drawing/2014/main" id="{3D13FBEC-47F3-4C81-86F3-84401FB647F8}"/>
              </a:ext>
            </a:extLst>
          </p:cNvPr>
          <p:cNvCxnSpPr>
            <a:cxnSpLocks noChangeShapeType="1"/>
            <a:stCxn id="69637"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685" name="AutoShape 50">
            <a:extLst>
              <a:ext uri="{FF2B5EF4-FFF2-40B4-BE49-F238E27FC236}">
                <a16:creationId xmlns:a16="http://schemas.microsoft.com/office/drawing/2014/main" id="{04EDD3AA-283D-4B9E-854A-3E1350493E6C}"/>
              </a:ext>
            </a:extLst>
          </p:cNvPr>
          <p:cNvCxnSpPr>
            <a:cxnSpLocks noChangeShapeType="1"/>
            <a:stCxn id="69637" idx="3"/>
            <a:endCxn id="69686"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686" name="Oval 51">
            <a:extLst>
              <a:ext uri="{FF2B5EF4-FFF2-40B4-BE49-F238E27FC236}">
                <a16:creationId xmlns:a16="http://schemas.microsoft.com/office/drawing/2014/main" id="{8EA52B65-D9B8-4CE0-A4BE-4730711205EC}"/>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69687" name="AutoShape 52">
            <a:extLst>
              <a:ext uri="{FF2B5EF4-FFF2-40B4-BE49-F238E27FC236}">
                <a16:creationId xmlns:a16="http://schemas.microsoft.com/office/drawing/2014/main" id="{C489A314-96C7-4A01-999B-B55C07DE2180}"/>
              </a:ext>
            </a:extLst>
          </p:cNvPr>
          <p:cNvCxnSpPr>
            <a:cxnSpLocks noChangeShapeType="1"/>
            <a:stCxn id="69646" idx="3"/>
            <a:endCxn id="69692"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688" name="AutoShape 53">
            <a:extLst>
              <a:ext uri="{FF2B5EF4-FFF2-40B4-BE49-F238E27FC236}">
                <a16:creationId xmlns:a16="http://schemas.microsoft.com/office/drawing/2014/main" id="{E76DD2F5-C0F0-4309-ACE3-FBAF54513744}"/>
              </a:ext>
            </a:extLst>
          </p:cNvPr>
          <p:cNvCxnSpPr>
            <a:cxnSpLocks noChangeShapeType="1"/>
            <a:stCxn id="69645" idx="5"/>
            <a:endCxn id="69691"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689" name="AutoShape 54">
            <a:extLst>
              <a:ext uri="{FF2B5EF4-FFF2-40B4-BE49-F238E27FC236}">
                <a16:creationId xmlns:a16="http://schemas.microsoft.com/office/drawing/2014/main" id="{8F5B2744-9480-458F-B95A-D36916C495BD}"/>
              </a:ext>
            </a:extLst>
          </p:cNvPr>
          <p:cNvCxnSpPr>
            <a:cxnSpLocks noChangeShapeType="1"/>
            <a:stCxn id="69645" idx="3"/>
            <a:endCxn id="69690"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690" name="Oval 55">
            <a:extLst>
              <a:ext uri="{FF2B5EF4-FFF2-40B4-BE49-F238E27FC236}">
                <a16:creationId xmlns:a16="http://schemas.microsoft.com/office/drawing/2014/main" id="{F8477173-CCC1-4F73-9E6B-67635E7B9A53}"/>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69691" name="Oval 56">
            <a:extLst>
              <a:ext uri="{FF2B5EF4-FFF2-40B4-BE49-F238E27FC236}">
                <a16:creationId xmlns:a16="http://schemas.microsoft.com/office/drawing/2014/main" id="{E971254B-BDEC-4AE4-A9F8-7A280F97E0A2}"/>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69692" name="Oval 57">
            <a:extLst>
              <a:ext uri="{FF2B5EF4-FFF2-40B4-BE49-F238E27FC236}">
                <a16:creationId xmlns:a16="http://schemas.microsoft.com/office/drawing/2014/main" id="{0920B251-808A-4D9F-9832-FC6698A427BA}"/>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69693" name="AutoShape 58">
            <a:extLst>
              <a:ext uri="{FF2B5EF4-FFF2-40B4-BE49-F238E27FC236}">
                <a16:creationId xmlns:a16="http://schemas.microsoft.com/office/drawing/2014/main" id="{36C9560D-2B46-4305-94D5-A87D92143660}"/>
              </a:ext>
            </a:extLst>
          </p:cNvPr>
          <p:cNvCxnSpPr>
            <a:cxnSpLocks noChangeShapeType="1"/>
            <a:stCxn id="69654" idx="5"/>
            <a:endCxn id="69694" idx="1"/>
          </p:cNvCxnSpPr>
          <p:nvPr/>
        </p:nvCxnSpPr>
        <p:spPr bwMode="auto">
          <a:xfrm>
            <a:off x="3662363" y="3844925"/>
            <a:ext cx="296862" cy="528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694" name="Oval 59">
            <a:extLst>
              <a:ext uri="{FF2B5EF4-FFF2-40B4-BE49-F238E27FC236}">
                <a16:creationId xmlns:a16="http://schemas.microsoft.com/office/drawing/2014/main" id="{37413783-231C-4B99-9997-859101F254F6}"/>
              </a:ext>
            </a:extLst>
          </p:cNvPr>
          <p:cNvSpPr>
            <a:spLocks noChangeArrowheads="1"/>
          </p:cNvSpPr>
          <p:nvPr/>
        </p:nvSpPr>
        <p:spPr bwMode="auto">
          <a:xfrm>
            <a:off x="3916363" y="43307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69695" name="AutoShape 60">
            <a:extLst>
              <a:ext uri="{FF2B5EF4-FFF2-40B4-BE49-F238E27FC236}">
                <a16:creationId xmlns:a16="http://schemas.microsoft.com/office/drawing/2014/main" id="{BCAB8C8D-3BE5-451E-8DEB-BDCB947F1A7D}"/>
              </a:ext>
            </a:extLst>
          </p:cNvPr>
          <p:cNvCxnSpPr>
            <a:cxnSpLocks noChangeShapeType="1"/>
            <a:stCxn id="69646" idx="5"/>
            <a:endCxn id="69696"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696" name="Oval 61">
            <a:extLst>
              <a:ext uri="{FF2B5EF4-FFF2-40B4-BE49-F238E27FC236}">
                <a16:creationId xmlns:a16="http://schemas.microsoft.com/office/drawing/2014/main" id="{9DBF29C7-21FF-48FE-9B1C-1046CB86C15B}"/>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69697" name="Oval 62">
            <a:extLst>
              <a:ext uri="{FF2B5EF4-FFF2-40B4-BE49-F238E27FC236}">
                <a16:creationId xmlns:a16="http://schemas.microsoft.com/office/drawing/2014/main" id="{00670D28-B79F-4DA7-9B23-AD0B8DE86D54}"/>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69698" name="AutoShape 63">
            <a:extLst>
              <a:ext uri="{FF2B5EF4-FFF2-40B4-BE49-F238E27FC236}">
                <a16:creationId xmlns:a16="http://schemas.microsoft.com/office/drawing/2014/main" id="{79CBA2AE-E2F9-4F59-97A5-5926F177FB7E}"/>
              </a:ext>
            </a:extLst>
          </p:cNvPr>
          <p:cNvCxnSpPr>
            <a:cxnSpLocks noChangeShapeType="1"/>
            <a:stCxn id="69686" idx="4"/>
            <a:endCxn id="69697"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699" name="AutoShape 64">
            <a:extLst>
              <a:ext uri="{FF2B5EF4-FFF2-40B4-BE49-F238E27FC236}">
                <a16:creationId xmlns:a16="http://schemas.microsoft.com/office/drawing/2014/main" id="{DF40DE84-A198-4A51-82A8-3CF8D8AF132F}"/>
              </a:ext>
            </a:extLst>
          </p:cNvPr>
          <p:cNvCxnSpPr>
            <a:cxnSpLocks noChangeShapeType="1"/>
            <a:stCxn id="69686" idx="4"/>
            <a:endCxn id="69705"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700" name="Oval 65">
            <a:extLst>
              <a:ext uri="{FF2B5EF4-FFF2-40B4-BE49-F238E27FC236}">
                <a16:creationId xmlns:a16="http://schemas.microsoft.com/office/drawing/2014/main" id="{8DB34698-B190-4D25-8257-6626FF6E00F4}"/>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69701" name="Oval 66">
            <a:extLst>
              <a:ext uri="{FF2B5EF4-FFF2-40B4-BE49-F238E27FC236}">
                <a16:creationId xmlns:a16="http://schemas.microsoft.com/office/drawing/2014/main" id="{3B0E32A3-7C93-47F9-819F-AD89998BA7D9}"/>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69702" name="Oval 67">
            <a:extLst>
              <a:ext uri="{FF2B5EF4-FFF2-40B4-BE49-F238E27FC236}">
                <a16:creationId xmlns:a16="http://schemas.microsoft.com/office/drawing/2014/main" id="{75A049F4-B685-4C68-A170-AD9A9A60994B}"/>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69703" name="AutoShape 68">
            <a:extLst>
              <a:ext uri="{FF2B5EF4-FFF2-40B4-BE49-F238E27FC236}">
                <a16:creationId xmlns:a16="http://schemas.microsoft.com/office/drawing/2014/main" id="{0E9B4F7F-9953-4814-98AE-5E03B4529A60}"/>
              </a:ext>
            </a:extLst>
          </p:cNvPr>
          <p:cNvCxnSpPr>
            <a:cxnSpLocks noChangeShapeType="1"/>
            <a:endCxn id="69702"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704" name="AutoShape 69">
            <a:extLst>
              <a:ext uri="{FF2B5EF4-FFF2-40B4-BE49-F238E27FC236}">
                <a16:creationId xmlns:a16="http://schemas.microsoft.com/office/drawing/2014/main" id="{DAF607FA-8381-44E9-96C0-DFBBE529BB95}"/>
              </a:ext>
            </a:extLst>
          </p:cNvPr>
          <p:cNvCxnSpPr>
            <a:cxnSpLocks noChangeShapeType="1"/>
            <a:endCxn id="69701"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705" name="Oval 70">
            <a:extLst>
              <a:ext uri="{FF2B5EF4-FFF2-40B4-BE49-F238E27FC236}">
                <a16:creationId xmlns:a16="http://schemas.microsoft.com/office/drawing/2014/main" id="{A1FA9744-FEB6-4136-9515-193969D169A7}"/>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69706" name="Oval 71">
            <a:extLst>
              <a:ext uri="{FF2B5EF4-FFF2-40B4-BE49-F238E27FC236}">
                <a16:creationId xmlns:a16="http://schemas.microsoft.com/office/drawing/2014/main" id="{DD938D40-B05A-4B93-8003-659BCCD9336E}"/>
              </a:ext>
            </a:extLst>
          </p:cNvPr>
          <p:cNvSpPr>
            <a:spLocks noChangeArrowheads="1"/>
          </p:cNvSpPr>
          <p:nvPr/>
        </p:nvSpPr>
        <p:spPr bwMode="auto">
          <a:xfrm>
            <a:off x="2786063" y="3467100"/>
            <a:ext cx="1552575" cy="1625600"/>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9707" name="AutoShape 73">
            <a:extLst>
              <a:ext uri="{FF2B5EF4-FFF2-40B4-BE49-F238E27FC236}">
                <a16:creationId xmlns:a16="http://schemas.microsoft.com/office/drawing/2014/main" id="{3F1FC7B8-25CB-4DA8-AC35-0C009D876474}"/>
              </a:ext>
            </a:extLst>
          </p:cNvPr>
          <p:cNvSpPr>
            <a:spLocks noChangeArrowheads="1"/>
          </p:cNvSpPr>
          <p:nvPr/>
        </p:nvSpPr>
        <p:spPr bwMode="auto">
          <a:xfrm rot="12600000" flipH="1">
            <a:off x="3521075" y="3670300"/>
            <a:ext cx="441325" cy="1214438"/>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69708" name="AutoShape 75">
            <a:extLst>
              <a:ext uri="{FF2B5EF4-FFF2-40B4-BE49-F238E27FC236}">
                <a16:creationId xmlns:a16="http://schemas.microsoft.com/office/drawing/2014/main" id="{1C86FD4A-A200-405D-A82B-2799BC80A02F}"/>
              </a:ext>
            </a:extLst>
          </p:cNvPr>
          <p:cNvSpPr>
            <a:spLocks noChangeArrowheads="1"/>
          </p:cNvSpPr>
          <p:nvPr/>
        </p:nvSpPr>
        <p:spPr bwMode="auto">
          <a:xfrm rot="1800000" flipH="1">
            <a:off x="2692400" y="3262313"/>
            <a:ext cx="441325" cy="1214437"/>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Veri Yer Tutucusu 3">
            <a:extLst>
              <a:ext uri="{FF2B5EF4-FFF2-40B4-BE49-F238E27FC236}">
                <a16:creationId xmlns:a16="http://schemas.microsoft.com/office/drawing/2014/main" id="{088B2149-952A-4ABB-9690-B5ABB0D3E8BC}"/>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3088051-B5AF-4413-9D95-3D1DB49735D9}" type="datetime4">
              <a:rPr lang="en-US" altLang="en-US" sz="1400" smtClean="0"/>
              <a:pPr>
                <a:spcBef>
                  <a:spcPct val="0"/>
                </a:spcBef>
                <a:buFontTx/>
                <a:buNone/>
              </a:pPr>
              <a:t>December 14, 2024</a:t>
            </a:fld>
            <a:endParaRPr lang="en-US" altLang="en-US" sz="1400"/>
          </a:p>
        </p:txBody>
      </p:sp>
      <p:sp>
        <p:nvSpPr>
          <p:cNvPr id="70659" name="Alt Bilgi Yer Tutucusu 4">
            <a:extLst>
              <a:ext uri="{FF2B5EF4-FFF2-40B4-BE49-F238E27FC236}">
                <a16:creationId xmlns:a16="http://schemas.microsoft.com/office/drawing/2014/main" id="{38AA1A69-5A2C-4C66-A026-D64CB06C2680}"/>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70660" name="Slayt Numarası Yer Tutucusu 5">
            <a:extLst>
              <a:ext uri="{FF2B5EF4-FFF2-40B4-BE49-F238E27FC236}">
                <a16:creationId xmlns:a16="http://schemas.microsoft.com/office/drawing/2014/main" id="{A4F5E800-037D-4524-858F-8F87E70DB94A}"/>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D4C64EF-1F4C-4012-930F-D2C8AC4C1C01}" type="slidenum">
              <a:rPr lang="en-US" altLang="en-US" sz="1400" smtClean="0"/>
              <a:pPr>
                <a:spcBef>
                  <a:spcPct val="0"/>
                </a:spcBef>
                <a:buFontTx/>
                <a:buNone/>
              </a:pPr>
              <a:t>65</a:t>
            </a:fld>
            <a:endParaRPr lang="en-US" altLang="en-US" sz="1400"/>
          </a:p>
        </p:txBody>
      </p:sp>
      <p:sp>
        <p:nvSpPr>
          <p:cNvPr id="70661" name="Oval 2">
            <a:extLst>
              <a:ext uri="{FF2B5EF4-FFF2-40B4-BE49-F238E27FC236}">
                <a16:creationId xmlns:a16="http://schemas.microsoft.com/office/drawing/2014/main" id="{AA974C49-25D0-4276-8CB1-9AE1123048E1}"/>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70662" name="Rectangle 3">
            <a:extLst>
              <a:ext uri="{FF2B5EF4-FFF2-40B4-BE49-F238E27FC236}">
                <a16:creationId xmlns:a16="http://schemas.microsoft.com/office/drawing/2014/main" id="{BC81F8A3-C029-49FF-99DF-F0648BABF690}"/>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70663" name="AutoShape 4">
            <a:extLst>
              <a:ext uri="{FF2B5EF4-FFF2-40B4-BE49-F238E27FC236}">
                <a16:creationId xmlns:a16="http://schemas.microsoft.com/office/drawing/2014/main" id="{BF1A2636-7365-4C3F-BEEA-300626D13EAF}"/>
              </a:ext>
            </a:extLst>
          </p:cNvPr>
          <p:cNvCxnSpPr>
            <a:cxnSpLocks noChangeShapeType="1"/>
            <a:stCxn id="70680" idx="3"/>
            <a:endCxn id="70679"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664" name="AutoShape 5">
            <a:extLst>
              <a:ext uri="{FF2B5EF4-FFF2-40B4-BE49-F238E27FC236}">
                <a16:creationId xmlns:a16="http://schemas.microsoft.com/office/drawing/2014/main" id="{23895BE0-D395-4128-9F6E-0C07A8A94D8E}"/>
              </a:ext>
            </a:extLst>
          </p:cNvPr>
          <p:cNvCxnSpPr>
            <a:cxnSpLocks noChangeShapeType="1"/>
            <a:stCxn id="70679" idx="3"/>
            <a:endCxn id="70661"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665" name="AutoShape 6">
            <a:extLst>
              <a:ext uri="{FF2B5EF4-FFF2-40B4-BE49-F238E27FC236}">
                <a16:creationId xmlns:a16="http://schemas.microsoft.com/office/drawing/2014/main" id="{3091689B-D82B-4E4E-955E-EE6CEB7C3545}"/>
              </a:ext>
            </a:extLst>
          </p:cNvPr>
          <p:cNvCxnSpPr>
            <a:cxnSpLocks noChangeShapeType="1"/>
            <a:stCxn id="70679" idx="5"/>
            <a:endCxn id="70678"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666" name="AutoShape 7">
            <a:extLst>
              <a:ext uri="{FF2B5EF4-FFF2-40B4-BE49-F238E27FC236}">
                <a16:creationId xmlns:a16="http://schemas.microsoft.com/office/drawing/2014/main" id="{2E4876CE-A47E-4529-BE34-BE0BB88FE3AA}"/>
              </a:ext>
            </a:extLst>
          </p:cNvPr>
          <p:cNvCxnSpPr>
            <a:cxnSpLocks noChangeShapeType="1"/>
            <a:stCxn id="70680" idx="5"/>
            <a:endCxn id="70668"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667" name="AutoShape 8">
            <a:extLst>
              <a:ext uri="{FF2B5EF4-FFF2-40B4-BE49-F238E27FC236}">
                <a16:creationId xmlns:a16="http://schemas.microsoft.com/office/drawing/2014/main" id="{98ED5DBC-A5A7-49BE-BAB3-3897C520A5B4}"/>
              </a:ext>
            </a:extLst>
          </p:cNvPr>
          <p:cNvCxnSpPr>
            <a:cxnSpLocks noChangeShapeType="1"/>
            <a:stCxn id="70669" idx="7"/>
            <a:endCxn id="70668"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668" name="Oval 9">
            <a:extLst>
              <a:ext uri="{FF2B5EF4-FFF2-40B4-BE49-F238E27FC236}">
                <a16:creationId xmlns:a16="http://schemas.microsoft.com/office/drawing/2014/main" id="{C8F80D7B-E336-49B4-8546-F7AD4C05231C}"/>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70669" name="Oval 10">
            <a:extLst>
              <a:ext uri="{FF2B5EF4-FFF2-40B4-BE49-F238E27FC236}">
                <a16:creationId xmlns:a16="http://schemas.microsoft.com/office/drawing/2014/main" id="{80101B25-7129-4812-8725-02BAEBC8AA21}"/>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70670" name="Oval 11">
            <a:extLst>
              <a:ext uri="{FF2B5EF4-FFF2-40B4-BE49-F238E27FC236}">
                <a16:creationId xmlns:a16="http://schemas.microsoft.com/office/drawing/2014/main" id="{3A46E76D-BA40-4A4F-AD59-1FED3A5BB7E5}"/>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70671" name="AutoShape 12">
            <a:extLst>
              <a:ext uri="{FF2B5EF4-FFF2-40B4-BE49-F238E27FC236}">
                <a16:creationId xmlns:a16="http://schemas.microsoft.com/office/drawing/2014/main" id="{9858C02F-E0DB-4563-9AA4-5D7873073416}"/>
              </a:ext>
            </a:extLst>
          </p:cNvPr>
          <p:cNvCxnSpPr>
            <a:cxnSpLocks noChangeShapeType="1"/>
            <a:stCxn id="70668" idx="5"/>
            <a:endCxn id="70670"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672" name="Oval 13">
            <a:extLst>
              <a:ext uri="{FF2B5EF4-FFF2-40B4-BE49-F238E27FC236}">
                <a16:creationId xmlns:a16="http://schemas.microsoft.com/office/drawing/2014/main" id="{3D774201-38D5-4249-852F-011BED4461AB}"/>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0673" name="AutoShape 14">
            <a:extLst>
              <a:ext uri="{FF2B5EF4-FFF2-40B4-BE49-F238E27FC236}">
                <a16:creationId xmlns:a16="http://schemas.microsoft.com/office/drawing/2014/main" id="{DE4EE8CF-A805-479B-9602-8E77B2245F58}"/>
              </a:ext>
            </a:extLst>
          </p:cNvPr>
          <p:cNvCxnSpPr>
            <a:cxnSpLocks noChangeShapeType="1"/>
            <a:stCxn id="70661" idx="3"/>
            <a:endCxn id="70672"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674" name="Oval 15">
            <a:extLst>
              <a:ext uri="{FF2B5EF4-FFF2-40B4-BE49-F238E27FC236}">
                <a16:creationId xmlns:a16="http://schemas.microsoft.com/office/drawing/2014/main" id="{C8334921-454E-40B2-8719-99D1400B0D61}"/>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70675" name="AutoShape 16">
            <a:extLst>
              <a:ext uri="{FF2B5EF4-FFF2-40B4-BE49-F238E27FC236}">
                <a16:creationId xmlns:a16="http://schemas.microsoft.com/office/drawing/2014/main" id="{74E1EFFB-06FD-4373-9F8B-91EF54473D09}"/>
              </a:ext>
            </a:extLst>
          </p:cNvPr>
          <p:cNvCxnSpPr>
            <a:cxnSpLocks noChangeShapeType="1"/>
            <a:stCxn id="70661" idx="5"/>
            <a:endCxn id="70674"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676" name="Oval 17">
            <a:extLst>
              <a:ext uri="{FF2B5EF4-FFF2-40B4-BE49-F238E27FC236}">
                <a16:creationId xmlns:a16="http://schemas.microsoft.com/office/drawing/2014/main" id="{C76FB119-BAB9-4B87-B9D6-8B147A690EF0}"/>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cxnSp>
        <p:nvCxnSpPr>
          <p:cNvPr id="70677" name="AutoShape 18">
            <a:extLst>
              <a:ext uri="{FF2B5EF4-FFF2-40B4-BE49-F238E27FC236}">
                <a16:creationId xmlns:a16="http://schemas.microsoft.com/office/drawing/2014/main" id="{821D885F-C466-4515-A94D-37A3F5787B42}"/>
              </a:ext>
            </a:extLst>
          </p:cNvPr>
          <p:cNvCxnSpPr>
            <a:cxnSpLocks noChangeShapeType="1"/>
            <a:stCxn id="70678" idx="3"/>
            <a:endCxn id="70676"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678" name="Oval 19">
            <a:extLst>
              <a:ext uri="{FF2B5EF4-FFF2-40B4-BE49-F238E27FC236}">
                <a16:creationId xmlns:a16="http://schemas.microsoft.com/office/drawing/2014/main" id="{C8F47C55-1E9E-4A35-9B90-187BBD39866D}"/>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sp>
        <p:nvSpPr>
          <p:cNvPr id="70679" name="Oval 20">
            <a:extLst>
              <a:ext uri="{FF2B5EF4-FFF2-40B4-BE49-F238E27FC236}">
                <a16:creationId xmlns:a16="http://schemas.microsoft.com/office/drawing/2014/main" id="{1EF559AE-D672-43F5-8E10-E2ED1D5CFFD6}"/>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70680" name="Oval 21">
            <a:extLst>
              <a:ext uri="{FF2B5EF4-FFF2-40B4-BE49-F238E27FC236}">
                <a16:creationId xmlns:a16="http://schemas.microsoft.com/office/drawing/2014/main" id="{3FE436D2-FF3E-4D62-880D-AF5CAF1E7A77}"/>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70681" name="Rectangle 22">
            <a:extLst>
              <a:ext uri="{FF2B5EF4-FFF2-40B4-BE49-F238E27FC236}">
                <a16:creationId xmlns:a16="http://schemas.microsoft.com/office/drawing/2014/main" id="{5C3526BF-D371-432B-AFAB-5BC526839971}"/>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0682" name="Oval 23">
            <a:extLst>
              <a:ext uri="{FF2B5EF4-FFF2-40B4-BE49-F238E27FC236}">
                <a16:creationId xmlns:a16="http://schemas.microsoft.com/office/drawing/2014/main" id="{4B8DBA17-ABDD-434E-A887-A3B8268181BA}"/>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70683" name="Oval 24">
            <a:extLst>
              <a:ext uri="{FF2B5EF4-FFF2-40B4-BE49-F238E27FC236}">
                <a16:creationId xmlns:a16="http://schemas.microsoft.com/office/drawing/2014/main" id="{AEFB639D-3DAE-44E8-AA33-E345D0A7865E}"/>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70684" name="Oval 25">
            <a:extLst>
              <a:ext uri="{FF2B5EF4-FFF2-40B4-BE49-F238E27FC236}">
                <a16:creationId xmlns:a16="http://schemas.microsoft.com/office/drawing/2014/main" id="{F96984BF-0B30-4E73-B65F-61A09D47650F}"/>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70685" name="Oval 26">
            <a:extLst>
              <a:ext uri="{FF2B5EF4-FFF2-40B4-BE49-F238E27FC236}">
                <a16:creationId xmlns:a16="http://schemas.microsoft.com/office/drawing/2014/main" id="{C9CA4C94-140E-42FE-8FEB-0E2792C7DC9B}"/>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70686" name="Oval 27">
            <a:extLst>
              <a:ext uri="{FF2B5EF4-FFF2-40B4-BE49-F238E27FC236}">
                <a16:creationId xmlns:a16="http://schemas.microsoft.com/office/drawing/2014/main" id="{10EF45AE-1C55-4697-AF1D-CD941CEB534B}"/>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70687" name="Oval 28">
            <a:extLst>
              <a:ext uri="{FF2B5EF4-FFF2-40B4-BE49-F238E27FC236}">
                <a16:creationId xmlns:a16="http://schemas.microsoft.com/office/drawing/2014/main" id="{970C5B97-9302-492E-8D9E-449F2D7C8EF2}"/>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70688" name="Oval 29">
            <a:extLst>
              <a:ext uri="{FF2B5EF4-FFF2-40B4-BE49-F238E27FC236}">
                <a16:creationId xmlns:a16="http://schemas.microsoft.com/office/drawing/2014/main" id="{1E4F533E-3201-4631-8184-D4E47B944B65}"/>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70689" name="Oval 30">
            <a:extLst>
              <a:ext uri="{FF2B5EF4-FFF2-40B4-BE49-F238E27FC236}">
                <a16:creationId xmlns:a16="http://schemas.microsoft.com/office/drawing/2014/main" id="{3994A31E-F9C3-4744-B1F5-BA23AE5DA164}"/>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70690" name="Oval 31">
            <a:extLst>
              <a:ext uri="{FF2B5EF4-FFF2-40B4-BE49-F238E27FC236}">
                <a16:creationId xmlns:a16="http://schemas.microsoft.com/office/drawing/2014/main" id="{1B7F4487-96F0-41DD-A5B0-1EBDA58B3956}"/>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70691" name="Oval 32">
            <a:extLst>
              <a:ext uri="{FF2B5EF4-FFF2-40B4-BE49-F238E27FC236}">
                <a16:creationId xmlns:a16="http://schemas.microsoft.com/office/drawing/2014/main" id="{33320647-15E3-4F4E-804D-A19E7F306A3C}"/>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70692" name="Oval 33">
            <a:extLst>
              <a:ext uri="{FF2B5EF4-FFF2-40B4-BE49-F238E27FC236}">
                <a16:creationId xmlns:a16="http://schemas.microsoft.com/office/drawing/2014/main" id="{A62D5949-340E-4EE1-97D4-D0C29EBDEFA3}"/>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70693" name="Oval 34">
            <a:extLst>
              <a:ext uri="{FF2B5EF4-FFF2-40B4-BE49-F238E27FC236}">
                <a16:creationId xmlns:a16="http://schemas.microsoft.com/office/drawing/2014/main" id="{204FBBDC-73B0-42F2-B77F-47C0E790CF4D}"/>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70694" name="Oval 35">
            <a:extLst>
              <a:ext uri="{FF2B5EF4-FFF2-40B4-BE49-F238E27FC236}">
                <a16:creationId xmlns:a16="http://schemas.microsoft.com/office/drawing/2014/main" id="{35AB0786-973A-4502-A80A-7E2A6F8778D1}"/>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70695" name="Oval 36">
            <a:extLst>
              <a:ext uri="{FF2B5EF4-FFF2-40B4-BE49-F238E27FC236}">
                <a16:creationId xmlns:a16="http://schemas.microsoft.com/office/drawing/2014/main" id="{03399845-1010-434D-B773-2622DC14ADD4}"/>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70696" name="Oval 37">
            <a:extLst>
              <a:ext uri="{FF2B5EF4-FFF2-40B4-BE49-F238E27FC236}">
                <a16:creationId xmlns:a16="http://schemas.microsoft.com/office/drawing/2014/main" id="{61632C82-22EB-48C0-8C90-877D6A8A0143}"/>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70697" name="Oval 38">
            <a:extLst>
              <a:ext uri="{FF2B5EF4-FFF2-40B4-BE49-F238E27FC236}">
                <a16:creationId xmlns:a16="http://schemas.microsoft.com/office/drawing/2014/main" id="{1AE5BCDC-A0CC-444A-8135-9863FC3E9A0B}"/>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70698" name="Oval 39">
            <a:extLst>
              <a:ext uri="{FF2B5EF4-FFF2-40B4-BE49-F238E27FC236}">
                <a16:creationId xmlns:a16="http://schemas.microsoft.com/office/drawing/2014/main" id="{EB454D1B-A7A6-4647-A94F-ECFB3AB929AE}"/>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70699" name="Oval 40">
            <a:extLst>
              <a:ext uri="{FF2B5EF4-FFF2-40B4-BE49-F238E27FC236}">
                <a16:creationId xmlns:a16="http://schemas.microsoft.com/office/drawing/2014/main" id="{8476A999-1192-4FAA-B7C2-D66ECB2539C8}"/>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70700" name="Oval 41">
            <a:extLst>
              <a:ext uri="{FF2B5EF4-FFF2-40B4-BE49-F238E27FC236}">
                <a16:creationId xmlns:a16="http://schemas.microsoft.com/office/drawing/2014/main" id="{2FFBAE8D-E0B8-4849-8D05-5F40C3D4BC20}"/>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70701" name="Oval 42">
            <a:extLst>
              <a:ext uri="{FF2B5EF4-FFF2-40B4-BE49-F238E27FC236}">
                <a16:creationId xmlns:a16="http://schemas.microsoft.com/office/drawing/2014/main" id="{EDB22E73-9628-4030-9219-67E55E1A9C1D}"/>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0702" name="AutoShape 43">
            <a:extLst>
              <a:ext uri="{FF2B5EF4-FFF2-40B4-BE49-F238E27FC236}">
                <a16:creationId xmlns:a16="http://schemas.microsoft.com/office/drawing/2014/main" id="{035321F1-FFE4-4517-B5AE-12748BD38214}"/>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703" name="Oval 44">
            <a:extLst>
              <a:ext uri="{FF2B5EF4-FFF2-40B4-BE49-F238E27FC236}">
                <a16:creationId xmlns:a16="http://schemas.microsoft.com/office/drawing/2014/main" id="{953CD367-8AE1-4637-9D4B-B925D4244E0C}"/>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0704" name="AutoShape 45">
            <a:extLst>
              <a:ext uri="{FF2B5EF4-FFF2-40B4-BE49-F238E27FC236}">
                <a16:creationId xmlns:a16="http://schemas.microsoft.com/office/drawing/2014/main" id="{BE480897-898F-4609-AE77-5C99E08E4230}"/>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705" name="AutoShape 46">
            <a:extLst>
              <a:ext uri="{FF2B5EF4-FFF2-40B4-BE49-F238E27FC236}">
                <a16:creationId xmlns:a16="http://schemas.microsoft.com/office/drawing/2014/main" id="{B9589B7B-5558-404C-AA3F-7B97499E17A1}"/>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706" name="Oval 47">
            <a:extLst>
              <a:ext uri="{FF2B5EF4-FFF2-40B4-BE49-F238E27FC236}">
                <a16:creationId xmlns:a16="http://schemas.microsoft.com/office/drawing/2014/main" id="{3D84E8C9-37FD-45B2-92B0-E352D4ECC979}"/>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0707" name="AutoShape 48">
            <a:extLst>
              <a:ext uri="{FF2B5EF4-FFF2-40B4-BE49-F238E27FC236}">
                <a16:creationId xmlns:a16="http://schemas.microsoft.com/office/drawing/2014/main" id="{FA02D577-DBDD-4624-BC8D-3C66CC32E936}"/>
              </a:ext>
            </a:extLst>
          </p:cNvPr>
          <p:cNvCxnSpPr>
            <a:cxnSpLocks noChangeShapeType="1"/>
            <a:stCxn id="70678"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708" name="AutoShape 49">
            <a:extLst>
              <a:ext uri="{FF2B5EF4-FFF2-40B4-BE49-F238E27FC236}">
                <a16:creationId xmlns:a16="http://schemas.microsoft.com/office/drawing/2014/main" id="{B2E946C2-3F8D-429A-94A2-1760F9CD16F8}"/>
              </a:ext>
            </a:extLst>
          </p:cNvPr>
          <p:cNvCxnSpPr>
            <a:cxnSpLocks noChangeShapeType="1"/>
            <a:stCxn id="70661"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709" name="AutoShape 50">
            <a:extLst>
              <a:ext uri="{FF2B5EF4-FFF2-40B4-BE49-F238E27FC236}">
                <a16:creationId xmlns:a16="http://schemas.microsoft.com/office/drawing/2014/main" id="{39D87DA1-87C4-4B67-BE9A-D5E1DEE41321}"/>
              </a:ext>
            </a:extLst>
          </p:cNvPr>
          <p:cNvCxnSpPr>
            <a:cxnSpLocks noChangeShapeType="1"/>
            <a:stCxn id="70661" idx="3"/>
            <a:endCxn id="70710"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710" name="Oval 51">
            <a:extLst>
              <a:ext uri="{FF2B5EF4-FFF2-40B4-BE49-F238E27FC236}">
                <a16:creationId xmlns:a16="http://schemas.microsoft.com/office/drawing/2014/main" id="{03452D7F-3F1D-4EE5-B0C5-4C13D760E1AE}"/>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0711" name="AutoShape 52">
            <a:extLst>
              <a:ext uri="{FF2B5EF4-FFF2-40B4-BE49-F238E27FC236}">
                <a16:creationId xmlns:a16="http://schemas.microsoft.com/office/drawing/2014/main" id="{89A2D1E5-DF57-4193-9DC9-7EB0D437B782}"/>
              </a:ext>
            </a:extLst>
          </p:cNvPr>
          <p:cNvCxnSpPr>
            <a:cxnSpLocks noChangeShapeType="1"/>
            <a:stCxn id="70670" idx="3"/>
            <a:endCxn id="70716"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712" name="AutoShape 53">
            <a:extLst>
              <a:ext uri="{FF2B5EF4-FFF2-40B4-BE49-F238E27FC236}">
                <a16:creationId xmlns:a16="http://schemas.microsoft.com/office/drawing/2014/main" id="{C7B8B28A-7ACF-43F3-80A0-FA8657269811}"/>
              </a:ext>
            </a:extLst>
          </p:cNvPr>
          <p:cNvCxnSpPr>
            <a:cxnSpLocks noChangeShapeType="1"/>
            <a:stCxn id="70669" idx="5"/>
            <a:endCxn id="70715"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713" name="AutoShape 54">
            <a:extLst>
              <a:ext uri="{FF2B5EF4-FFF2-40B4-BE49-F238E27FC236}">
                <a16:creationId xmlns:a16="http://schemas.microsoft.com/office/drawing/2014/main" id="{EC9E6851-554C-4E8C-9B5E-C89A88225516}"/>
              </a:ext>
            </a:extLst>
          </p:cNvPr>
          <p:cNvCxnSpPr>
            <a:cxnSpLocks noChangeShapeType="1"/>
            <a:stCxn id="70669" idx="3"/>
            <a:endCxn id="70714"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714" name="Oval 55">
            <a:extLst>
              <a:ext uri="{FF2B5EF4-FFF2-40B4-BE49-F238E27FC236}">
                <a16:creationId xmlns:a16="http://schemas.microsoft.com/office/drawing/2014/main" id="{EB67653C-853B-4711-B4FF-5B9962A62CE7}"/>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70715" name="Oval 56">
            <a:extLst>
              <a:ext uri="{FF2B5EF4-FFF2-40B4-BE49-F238E27FC236}">
                <a16:creationId xmlns:a16="http://schemas.microsoft.com/office/drawing/2014/main" id="{EC66D634-837A-4F88-B74A-21458F31C915}"/>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70716" name="Oval 57">
            <a:extLst>
              <a:ext uri="{FF2B5EF4-FFF2-40B4-BE49-F238E27FC236}">
                <a16:creationId xmlns:a16="http://schemas.microsoft.com/office/drawing/2014/main" id="{C506D59C-2588-47B6-AE73-3350343818AF}"/>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70717" name="AutoShape 58">
            <a:extLst>
              <a:ext uri="{FF2B5EF4-FFF2-40B4-BE49-F238E27FC236}">
                <a16:creationId xmlns:a16="http://schemas.microsoft.com/office/drawing/2014/main" id="{37DB2A34-7CD8-4AD3-B9D0-13C063300562}"/>
              </a:ext>
            </a:extLst>
          </p:cNvPr>
          <p:cNvCxnSpPr>
            <a:cxnSpLocks noChangeShapeType="1"/>
            <a:stCxn id="70678" idx="5"/>
            <a:endCxn id="70718" idx="1"/>
          </p:cNvCxnSpPr>
          <p:nvPr/>
        </p:nvCxnSpPr>
        <p:spPr bwMode="auto">
          <a:xfrm>
            <a:off x="3662363" y="3844925"/>
            <a:ext cx="296862" cy="528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718" name="Oval 59">
            <a:extLst>
              <a:ext uri="{FF2B5EF4-FFF2-40B4-BE49-F238E27FC236}">
                <a16:creationId xmlns:a16="http://schemas.microsoft.com/office/drawing/2014/main" id="{B9A09FFC-9E89-440E-8712-F7B9AA77B392}"/>
              </a:ext>
            </a:extLst>
          </p:cNvPr>
          <p:cNvSpPr>
            <a:spLocks noChangeArrowheads="1"/>
          </p:cNvSpPr>
          <p:nvPr/>
        </p:nvSpPr>
        <p:spPr bwMode="auto">
          <a:xfrm>
            <a:off x="3916363" y="43307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70719" name="AutoShape 60">
            <a:extLst>
              <a:ext uri="{FF2B5EF4-FFF2-40B4-BE49-F238E27FC236}">
                <a16:creationId xmlns:a16="http://schemas.microsoft.com/office/drawing/2014/main" id="{8C0921B2-5A6D-43C4-AFF5-3A3FED11B2EB}"/>
              </a:ext>
            </a:extLst>
          </p:cNvPr>
          <p:cNvCxnSpPr>
            <a:cxnSpLocks noChangeShapeType="1"/>
            <a:stCxn id="70670" idx="5"/>
            <a:endCxn id="70720"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720" name="Oval 61">
            <a:extLst>
              <a:ext uri="{FF2B5EF4-FFF2-40B4-BE49-F238E27FC236}">
                <a16:creationId xmlns:a16="http://schemas.microsoft.com/office/drawing/2014/main" id="{327741DE-629B-47ED-BF44-3D0582AE6BC7}"/>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70721" name="Oval 62">
            <a:extLst>
              <a:ext uri="{FF2B5EF4-FFF2-40B4-BE49-F238E27FC236}">
                <a16:creationId xmlns:a16="http://schemas.microsoft.com/office/drawing/2014/main" id="{48D78F1F-6BB7-4BAB-9A2E-D62E114F07F6}"/>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70722" name="AutoShape 63">
            <a:extLst>
              <a:ext uri="{FF2B5EF4-FFF2-40B4-BE49-F238E27FC236}">
                <a16:creationId xmlns:a16="http://schemas.microsoft.com/office/drawing/2014/main" id="{B93982D3-A781-482A-A961-7AB3706313B2}"/>
              </a:ext>
            </a:extLst>
          </p:cNvPr>
          <p:cNvCxnSpPr>
            <a:cxnSpLocks noChangeShapeType="1"/>
            <a:stCxn id="70710" idx="4"/>
            <a:endCxn id="70721"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723" name="AutoShape 64">
            <a:extLst>
              <a:ext uri="{FF2B5EF4-FFF2-40B4-BE49-F238E27FC236}">
                <a16:creationId xmlns:a16="http://schemas.microsoft.com/office/drawing/2014/main" id="{03483887-1919-4598-AE8A-23F3647FDF7E}"/>
              </a:ext>
            </a:extLst>
          </p:cNvPr>
          <p:cNvCxnSpPr>
            <a:cxnSpLocks noChangeShapeType="1"/>
            <a:stCxn id="70710" idx="4"/>
            <a:endCxn id="70729"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724" name="Oval 65">
            <a:extLst>
              <a:ext uri="{FF2B5EF4-FFF2-40B4-BE49-F238E27FC236}">
                <a16:creationId xmlns:a16="http://schemas.microsoft.com/office/drawing/2014/main" id="{C623306D-D6D0-40B7-AA9B-CEB58BCB0F74}"/>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70725" name="Oval 66">
            <a:extLst>
              <a:ext uri="{FF2B5EF4-FFF2-40B4-BE49-F238E27FC236}">
                <a16:creationId xmlns:a16="http://schemas.microsoft.com/office/drawing/2014/main" id="{9053AEBC-51F8-4E78-B079-E2F7A14F7071}"/>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70726" name="Oval 67">
            <a:extLst>
              <a:ext uri="{FF2B5EF4-FFF2-40B4-BE49-F238E27FC236}">
                <a16:creationId xmlns:a16="http://schemas.microsoft.com/office/drawing/2014/main" id="{698F85F4-9321-4F52-B66E-6EDF1ED49DC0}"/>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70727" name="AutoShape 68">
            <a:extLst>
              <a:ext uri="{FF2B5EF4-FFF2-40B4-BE49-F238E27FC236}">
                <a16:creationId xmlns:a16="http://schemas.microsoft.com/office/drawing/2014/main" id="{43CD0648-45F4-465A-B651-D56BFF1E39CB}"/>
              </a:ext>
            </a:extLst>
          </p:cNvPr>
          <p:cNvCxnSpPr>
            <a:cxnSpLocks noChangeShapeType="1"/>
            <a:endCxn id="70726"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728" name="AutoShape 69">
            <a:extLst>
              <a:ext uri="{FF2B5EF4-FFF2-40B4-BE49-F238E27FC236}">
                <a16:creationId xmlns:a16="http://schemas.microsoft.com/office/drawing/2014/main" id="{9B8B0EF6-F034-4227-BA08-C8B4FB0BF8E7}"/>
              </a:ext>
            </a:extLst>
          </p:cNvPr>
          <p:cNvCxnSpPr>
            <a:cxnSpLocks noChangeShapeType="1"/>
            <a:endCxn id="70725"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729" name="Oval 70">
            <a:extLst>
              <a:ext uri="{FF2B5EF4-FFF2-40B4-BE49-F238E27FC236}">
                <a16:creationId xmlns:a16="http://schemas.microsoft.com/office/drawing/2014/main" id="{C0AC90D3-EC30-45B9-A37A-C0113E12A009}"/>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70730" name="Oval 71">
            <a:extLst>
              <a:ext uri="{FF2B5EF4-FFF2-40B4-BE49-F238E27FC236}">
                <a16:creationId xmlns:a16="http://schemas.microsoft.com/office/drawing/2014/main" id="{5004E8E8-1D1C-493C-B64A-900DF82278D8}"/>
              </a:ext>
            </a:extLst>
          </p:cNvPr>
          <p:cNvSpPr>
            <a:spLocks noChangeArrowheads="1"/>
          </p:cNvSpPr>
          <p:nvPr/>
        </p:nvSpPr>
        <p:spPr bwMode="auto">
          <a:xfrm>
            <a:off x="2786063" y="3467100"/>
            <a:ext cx="1552575" cy="1625600"/>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Veri Yer Tutucusu 3">
            <a:extLst>
              <a:ext uri="{FF2B5EF4-FFF2-40B4-BE49-F238E27FC236}">
                <a16:creationId xmlns:a16="http://schemas.microsoft.com/office/drawing/2014/main" id="{8C31CDBA-1A27-4B82-A99A-E6B80D35A575}"/>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8F6CDC0-6606-4811-B2C1-6DBCDCF80D02}" type="datetime4">
              <a:rPr lang="en-US" altLang="en-US" sz="1400" smtClean="0"/>
              <a:pPr>
                <a:spcBef>
                  <a:spcPct val="0"/>
                </a:spcBef>
                <a:buFontTx/>
                <a:buNone/>
              </a:pPr>
              <a:t>December 14, 2024</a:t>
            </a:fld>
            <a:endParaRPr lang="en-US" altLang="en-US" sz="1400"/>
          </a:p>
        </p:txBody>
      </p:sp>
      <p:sp>
        <p:nvSpPr>
          <p:cNvPr id="71683" name="Alt Bilgi Yer Tutucusu 4">
            <a:extLst>
              <a:ext uri="{FF2B5EF4-FFF2-40B4-BE49-F238E27FC236}">
                <a16:creationId xmlns:a16="http://schemas.microsoft.com/office/drawing/2014/main" id="{4321C31E-2045-4A23-9558-FD27A5AC8D30}"/>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71684" name="Slayt Numarası Yer Tutucusu 5">
            <a:extLst>
              <a:ext uri="{FF2B5EF4-FFF2-40B4-BE49-F238E27FC236}">
                <a16:creationId xmlns:a16="http://schemas.microsoft.com/office/drawing/2014/main" id="{BAC8F41D-9A85-4F79-9AF6-F686E3895F3F}"/>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D838756-E991-4D02-AF0A-5BAC1459BCBC}" type="slidenum">
              <a:rPr lang="en-US" altLang="en-US" sz="1400" smtClean="0"/>
              <a:pPr>
                <a:spcBef>
                  <a:spcPct val="0"/>
                </a:spcBef>
                <a:buFontTx/>
                <a:buNone/>
              </a:pPr>
              <a:t>66</a:t>
            </a:fld>
            <a:endParaRPr lang="en-US" altLang="en-US" sz="1400"/>
          </a:p>
        </p:txBody>
      </p:sp>
      <p:sp>
        <p:nvSpPr>
          <p:cNvPr id="71685" name="Oval 2">
            <a:extLst>
              <a:ext uri="{FF2B5EF4-FFF2-40B4-BE49-F238E27FC236}">
                <a16:creationId xmlns:a16="http://schemas.microsoft.com/office/drawing/2014/main" id="{37EFD038-FF62-4FD5-A0DF-C57B80702DEE}"/>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71686" name="Rectangle 3">
            <a:extLst>
              <a:ext uri="{FF2B5EF4-FFF2-40B4-BE49-F238E27FC236}">
                <a16:creationId xmlns:a16="http://schemas.microsoft.com/office/drawing/2014/main" id="{E973B8CA-93F5-430D-8BE7-9BF4EA4DA47D}"/>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71687" name="AutoShape 4">
            <a:extLst>
              <a:ext uri="{FF2B5EF4-FFF2-40B4-BE49-F238E27FC236}">
                <a16:creationId xmlns:a16="http://schemas.microsoft.com/office/drawing/2014/main" id="{47DE678B-D125-4449-B3DD-C8D432973DAD}"/>
              </a:ext>
            </a:extLst>
          </p:cNvPr>
          <p:cNvCxnSpPr>
            <a:cxnSpLocks noChangeShapeType="1"/>
            <a:stCxn id="71704" idx="3"/>
            <a:endCxn id="71703"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688" name="AutoShape 5">
            <a:extLst>
              <a:ext uri="{FF2B5EF4-FFF2-40B4-BE49-F238E27FC236}">
                <a16:creationId xmlns:a16="http://schemas.microsoft.com/office/drawing/2014/main" id="{DC959045-AB6F-40A8-AF08-1584C7BB6B61}"/>
              </a:ext>
            </a:extLst>
          </p:cNvPr>
          <p:cNvCxnSpPr>
            <a:cxnSpLocks noChangeShapeType="1"/>
            <a:stCxn id="71703" idx="3"/>
            <a:endCxn id="71685"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689" name="AutoShape 6">
            <a:extLst>
              <a:ext uri="{FF2B5EF4-FFF2-40B4-BE49-F238E27FC236}">
                <a16:creationId xmlns:a16="http://schemas.microsoft.com/office/drawing/2014/main" id="{859ACFED-296D-4E39-BAB2-06D4DBA7787A}"/>
              </a:ext>
            </a:extLst>
          </p:cNvPr>
          <p:cNvCxnSpPr>
            <a:cxnSpLocks noChangeShapeType="1"/>
            <a:stCxn id="71703" idx="5"/>
            <a:endCxn id="71702"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690" name="AutoShape 7">
            <a:extLst>
              <a:ext uri="{FF2B5EF4-FFF2-40B4-BE49-F238E27FC236}">
                <a16:creationId xmlns:a16="http://schemas.microsoft.com/office/drawing/2014/main" id="{8827075F-D8F2-4390-BAA1-190BCDFB0AD3}"/>
              </a:ext>
            </a:extLst>
          </p:cNvPr>
          <p:cNvCxnSpPr>
            <a:cxnSpLocks noChangeShapeType="1"/>
            <a:stCxn id="71704" idx="5"/>
            <a:endCxn id="71692"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691" name="AutoShape 8">
            <a:extLst>
              <a:ext uri="{FF2B5EF4-FFF2-40B4-BE49-F238E27FC236}">
                <a16:creationId xmlns:a16="http://schemas.microsoft.com/office/drawing/2014/main" id="{9710E06D-7CBA-43E7-8AAE-EFD0049439E1}"/>
              </a:ext>
            </a:extLst>
          </p:cNvPr>
          <p:cNvCxnSpPr>
            <a:cxnSpLocks noChangeShapeType="1"/>
            <a:stCxn id="71693" idx="7"/>
            <a:endCxn id="71692"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692" name="Oval 9">
            <a:extLst>
              <a:ext uri="{FF2B5EF4-FFF2-40B4-BE49-F238E27FC236}">
                <a16:creationId xmlns:a16="http://schemas.microsoft.com/office/drawing/2014/main" id="{C2AAEE13-F0CE-4CD4-A967-75C8137BC5D7}"/>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71693" name="Oval 10">
            <a:extLst>
              <a:ext uri="{FF2B5EF4-FFF2-40B4-BE49-F238E27FC236}">
                <a16:creationId xmlns:a16="http://schemas.microsoft.com/office/drawing/2014/main" id="{9DEBEF85-51F2-4CFD-A8DD-F9B38E3A3615}"/>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71694" name="Oval 11">
            <a:extLst>
              <a:ext uri="{FF2B5EF4-FFF2-40B4-BE49-F238E27FC236}">
                <a16:creationId xmlns:a16="http://schemas.microsoft.com/office/drawing/2014/main" id="{56DB4BE3-EDD9-42F8-861C-081DC640F14C}"/>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71695" name="AutoShape 12">
            <a:extLst>
              <a:ext uri="{FF2B5EF4-FFF2-40B4-BE49-F238E27FC236}">
                <a16:creationId xmlns:a16="http://schemas.microsoft.com/office/drawing/2014/main" id="{8601B21B-D78A-4F79-9843-4E3A82F9DAA8}"/>
              </a:ext>
            </a:extLst>
          </p:cNvPr>
          <p:cNvCxnSpPr>
            <a:cxnSpLocks noChangeShapeType="1"/>
            <a:stCxn id="71692" idx="5"/>
            <a:endCxn id="71694"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696" name="Oval 13">
            <a:extLst>
              <a:ext uri="{FF2B5EF4-FFF2-40B4-BE49-F238E27FC236}">
                <a16:creationId xmlns:a16="http://schemas.microsoft.com/office/drawing/2014/main" id="{1A843EF3-9F05-4F5D-A50B-DF3E4E351A91}"/>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1697" name="AutoShape 14">
            <a:extLst>
              <a:ext uri="{FF2B5EF4-FFF2-40B4-BE49-F238E27FC236}">
                <a16:creationId xmlns:a16="http://schemas.microsoft.com/office/drawing/2014/main" id="{843402D1-3EFC-4A63-B2C7-FC8E071E4ED3}"/>
              </a:ext>
            </a:extLst>
          </p:cNvPr>
          <p:cNvCxnSpPr>
            <a:cxnSpLocks noChangeShapeType="1"/>
            <a:stCxn id="71685" idx="3"/>
            <a:endCxn id="71696"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698" name="Oval 15">
            <a:extLst>
              <a:ext uri="{FF2B5EF4-FFF2-40B4-BE49-F238E27FC236}">
                <a16:creationId xmlns:a16="http://schemas.microsoft.com/office/drawing/2014/main" id="{3EDA4E7C-A11A-467C-B777-81E06BF95EF4}"/>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71699" name="AutoShape 16">
            <a:extLst>
              <a:ext uri="{FF2B5EF4-FFF2-40B4-BE49-F238E27FC236}">
                <a16:creationId xmlns:a16="http://schemas.microsoft.com/office/drawing/2014/main" id="{0C1D9550-8CDB-4955-A652-3AE067B0D702}"/>
              </a:ext>
            </a:extLst>
          </p:cNvPr>
          <p:cNvCxnSpPr>
            <a:cxnSpLocks noChangeShapeType="1"/>
            <a:stCxn id="71685" idx="5"/>
            <a:endCxn id="71698"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700" name="Oval 17">
            <a:extLst>
              <a:ext uri="{FF2B5EF4-FFF2-40B4-BE49-F238E27FC236}">
                <a16:creationId xmlns:a16="http://schemas.microsoft.com/office/drawing/2014/main" id="{9AE9B1D0-DCC2-4CCC-8EC1-0B6F61CC0061}"/>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cxnSp>
        <p:nvCxnSpPr>
          <p:cNvPr id="71701" name="AutoShape 18">
            <a:extLst>
              <a:ext uri="{FF2B5EF4-FFF2-40B4-BE49-F238E27FC236}">
                <a16:creationId xmlns:a16="http://schemas.microsoft.com/office/drawing/2014/main" id="{7FC2D0A2-FA94-4459-863D-1738E22085C1}"/>
              </a:ext>
            </a:extLst>
          </p:cNvPr>
          <p:cNvCxnSpPr>
            <a:cxnSpLocks noChangeShapeType="1"/>
            <a:stCxn id="71702" idx="3"/>
            <a:endCxn id="71700"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702" name="Oval 19">
            <a:extLst>
              <a:ext uri="{FF2B5EF4-FFF2-40B4-BE49-F238E27FC236}">
                <a16:creationId xmlns:a16="http://schemas.microsoft.com/office/drawing/2014/main" id="{CA3FDDE9-B693-42E4-A749-D159A372A405}"/>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sp>
        <p:nvSpPr>
          <p:cNvPr id="71703" name="Oval 20">
            <a:extLst>
              <a:ext uri="{FF2B5EF4-FFF2-40B4-BE49-F238E27FC236}">
                <a16:creationId xmlns:a16="http://schemas.microsoft.com/office/drawing/2014/main" id="{9B54A1E3-9A01-4F8E-B8CF-5114CEB1FAE6}"/>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71704" name="Oval 21">
            <a:extLst>
              <a:ext uri="{FF2B5EF4-FFF2-40B4-BE49-F238E27FC236}">
                <a16:creationId xmlns:a16="http://schemas.microsoft.com/office/drawing/2014/main" id="{E457D1FC-A77B-425D-B4F1-ACD00AE06B2C}"/>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71705" name="Rectangle 22">
            <a:extLst>
              <a:ext uri="{FF2B5EF4-FFF2-40B4-BE49-F238E27FC236}">
                <a16:creationId xmlns:a16="http://schemas.microsoft.com/office/drawing/2014/main" id="{7A3DF527-E2AB-401C-BDE8-0269881D91FF}"/>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1706" name="Oval 23">
            <a:extLst>
              <a:ext uri="{FF2B5EF4-FFF2-40B4-BE49-F238E27FC236}">
                <a16:creationId xmlns:a16="http://schemas.microsoft.com/office/drawing/2014/main" id="{AB6423B0-4A9A-4C5F-8675-293BDD4E8182}"/>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71707" name="Oval 24">
            <a:extLst>
              <a:ext uri="{FF2B5EF4-FFF2-40B4-BE49-F238E27FC236}">
                <a16:creationId xmlns:a16="http://schemas.microsoft.com/office/drawing/2014/main" id="{35377DE3-047C-40DF-8BD2-F2B0827C29AF}"/>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71708" name="Oval 25">
            <a:extLst>
              <a:ext uri="{FF2B5EF4-FFF2-40B4-BE49-F238E27FC236}">
                <a16:creationId xmlns:a16="http://schemas.microsoft.com/office/drawing/2014/main" id="{BC7C3A50-D903-4849-AD90-DFDA4C78FA49}"/>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71709" name="Oval 26">
            <a:extLst>
              <a:ext uri="{FF2B5EF4-FFF2-40B4-BE49-F238E27FC236}">
                <a16:creationId xmlns:a16="http://schemas.microsoft.com/office/drawing/2014/main" id="{C88C2106-5D6A-429E-ACC1-8092A79EB347}"/>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71710" name="Oval 27">
            <a:extLst>
              <a:ext uri="{FF2B5EF4-FFF2-40B4-BE49-F238E27FC236}">
                <a16:creationId xmlns:a16="http://schemas.microsoft.com/office/drawing/2014/main" id="{B18AF26D-6CEE-4480-94B9-75EF205CD438}"/>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71711" name="Oval 28">
            <a:extLst>
              <a:ext uri="{FF2B5EF4-FFF2-40B4-BE49-F238E27FC236}">
                <a16:creationId xmlns:a16="http://schemas.microsoft.com/office/drawing/2014/main" id="{093493CC-7D29-476D-B3C7-D18470BC8C6C}"/>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71712" name="Oval 29">
            <a:extLst>
              <a:ext uri="{FF2B5EF4-FFF2-40B4-BE49-F238E27FC236}">
                <a16:creationId xmlns:a16="http://schemas.microsoft.com/office/drawing/2014/main" id="{55AE619A-82DA-4A34-AEDA-067BD4224D5F}"/>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71713" name="Oval 30">
            <a:extLst>
              <a:ext uri="{FF2B5EF4-FFF2-40B4-BE49-F238E27FC236}">
                <a16:creationId xmlns:a16="http://schemas.microsoft.com/office/drawing/2014/main" id="{938B416B-1EAE-4069-AF64-A47C62A16225}"/>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71714" name="Oval 31">
            <a:extLst>
              <a:ext uri="{FF2B5EF4-FFF2-40B4-BE49-F238E27FC236}">
                <a16:creationId xmlns:a16="http://schemas.microsoft.com/office/drawing/2014/main" id="{D1CC3752-FC27-4430-A197-3E572B70BE07}"/>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71715" name="Oval 32">
            <a:extLst>
              <a:ext uri="{FF2B5EF4-FFF2-40B4-BE49-F238E27FC236}">
                <a16:creationId xmlns:a16="http://schemas.microsoft.com/office/drawing/2014/main" id="{B4CF077F-88C5-4447-8CB9-C866F4675742}"/>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71716" name="Oval 33">
            <a:extLst>
              <a:ext uri="{FF2B5EF4-FFF2-40B4-BE49-F238E27FC236}">
                <a16:creationId xmlns:a16="http://schemas.microsoft.com/office/drawing/2014/main" id="{04E73A92-B89D-428D-B3B9-045849BE99EF}"/>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71717" name="Oval 34">
            <a:extLst>
              <a:ext uri="{FF2B5EF4-FFF2-40B4-BE49-F238E27FC236}">
                <a16:creationId xmlns:a16="http://schemas.microsoft.com/office/drawing/2014/main" id="{6E9A5D41-B76E-4E47-B39F-6F36EF23E104}"/>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71718" name="Oval 35">
            <a:extLst>
              <a:ext uri="{FF2B5EF4-FFF2-40B4-BE49-F238E27FC236}">
                <a16:creationId xmlns:a16="http://schemas.microsoft.com/office/drawing/2014/main" id="{8F5EB00C-2DA6-4769-B234-C03369FBA04D}"/>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71719" name="Oval 36">
            <a:extLst>
              <a:ext uri="{FF2B5EF4-FFF2-40B4-BE49-F238E27FC236}">
                <a16:creationId xmlns:a16="http://schemas.microsoft.com/office/drawing/2014/main" id="{22862E2D-FF2E-4567-93BB-96EB4696A31B}"/>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71720" name="Oval 37">
            <a:extLst>
              <a:ext uri="{FF2B5EF4-FFF2-40B4-BE49-F238E27FC236}">
                <a16:creationId xmlns:a16="http://schemas.microsoft.com/office/drawing/2014/main" id="{FB2A6112-F009-4705-A19B-F32BAA07EB39}"/>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71721" name="Oval 38">
            <a:extLst>
              <a:ext uri="{FF2B5EF4-FFF2-40B4-BE49-F238E27FC236}">
                <a16:creationId xmlns:a16="http://schemas.microsoft.com/office/drawing/2014/main" id="{67C6AD48-A024-474C-97F4-27A1D44E8034}"/>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71722" name="Oval 39">
            <a:extLst>
              <a:ext uri="{FF2B5EF4-FFF2-40B4-BE49-F238E27FC236}">
                <a16:creationId xmlns:a16="http://schemas.microsoft.com/office/drawing/2014/main" id="{83C313B3-8490-4777-931F-80E571F9847A}"/>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71723" name="Oval 40">
            <a:extLst>
              <a:ext uri="{FF2B5EF4-FFF2-40B4-BE49-F238E27FC236}">
                <a16:creationId xmlns:a16="http://schemas.microsoft.com/office/drawing/2014/main" id="{79BFBE95-6FBA-4E60-937B-9A93D5C59506}"/>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71724" name="Oval 41">
            <a:extLst>
              <a:ext uri="{FF2B5EF4-FFF2-40B4-BE49-F238E27FC236}">
                <a16:creationId xmlns:a16="http://schemas.microsoft.com/office/drawing/2014/main" id="{6A843A6F-8E63-4036-9844-6810AB8EB85E}"/>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71725" name="Oval 42">
            <a:extLst>
              <a:ext uri="{FF2B5EF4-FFF2-40B4-BE49-F238E27FC236}">
                <a16:creationId xmlns:a16="http://schemas.microsoft.com/office/drawing/2014/main" id="{97CFD2E7-14B7-4B02-BC1D-845407D6C24C}"/>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1726" name="AutoShape 43">
            <a:extLst>
              <a:ext uri="{FF2B5EF4-FFF2-40B4-BE49-F238E27FC236}">
                <a16:creationId xmlns:a16="http://schemas.microsoft.com/office/drawing/2014/main" id="{9A40FC4D-3A0C-4839-B3DB-8BD87A411E1D}"/>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727" name="Oval 44">
            <a:extLst>
              <a:ext uri="{FF2B5EF4-FFF2-40B4-BE49-F238E27FC236}">
                <a16:creationId xmlns:a16="http://schemas.microsoft.com/office/drawing/2014/main" id="{644675EE-9E93-498A-8DD6-F368E6CCDA37}"/>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1728" name="AutoShape 45">
            <a:extLst>
              <a:ext uri="{FF2B5EF4-FFF2-40B4-BE49-F238E27FC236}">
                <a16:creationId xmlns:a16="http://schemas.microsoft.com/office/drawing/2014/main" id="{CF561FF0-4732-4F2B-AEF3-4AC78F2FA33E}"/>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29" name="AutoShape 46">
            <a:extLst>
              <a:ext uri="{FF2B5EF4-FFF2-40B4-BE49-F238E27FC236}">
                <a16:creationId xmlns:a16="http://schemas.microsoft.com/office/drawing/2014/main" id="{F1F0467A-653F-4AED-B751-BA6603FE73E0}"/>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730" name="Oval 47">
            <a:extLst>
              <a:ext uri="{FF2B5EF4-FFF2-40B4-BE49-F238E27FC236}">
                <a16:creationId xmlns:a16="http://schemas.microsoft.com/office/drawing/2014/main" id="{3EA5170D-3AF3-46B0-B722-EABAFFDBF942}"/>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1731" name="AutoShape 48">
            <a:extLst>
              <a:ext uri="{FF2B5EF4-FFF2-40B4-BE49-F238E27FC236}">
                <a16:creationId xmlns:a16="http://schemas.microsoft.com/office/drawing/2014/main" id="{1092590E-EC08-4AFE-9BAC-47D998FC8356}"/>
              </a:ext>
            </a:extLst>
          </p:cNvPr>
          <p:cNvCxnSpPr>
            <a:cxnSpLocks noChangeShapeType="1"/>
            <a:stCxn id="71702"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32" name="AutoShape 49">
            <a:extLst>
              <a:ext uri="{FF2B5EF4-FFF2-40B4-BE49-F238E27FC236}">
                <a16:creationId xmlns:a16="http://schemas.microsoft.com/office/drawing/2014/main" id="{D8F18774-83C9-451A-94AD-88FA5100FCAD}"/>
              </a:ext>
            </a:extLst>
          </p:cNvPr>
          <p:cNvCxnSpPr>
            <a:cxnSpLocks noChangeShapeType="1"/>
            <a:stCxn id="71685"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33" name="AutoShape 50">
            <a:extLst>
              <a:ext uri="{FF2B5EF4-FFF2-40B4-BE49-F238E27FC236}">
                <a16:creationId xmlns:a16="http://schemas.microsoft.com/office/drawing/2014/main" id="{81942D4A-D87D-4418-9784-AF87040801DB}"/>
              </a:ext>
            </a:extLst>
          </p:cNvPr>
          <p:cNvCxnSpPr>
            <a:cxnSpLocks noChangeShapeType="1"/>
            <a:stCxn id="71685" idx="3"/>
            <a:endCxn id="71734"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734" name="Oval 51">
            <a:extLst>
              <a:ext uri="{FF2B5EF4-FFF2-40B4-BE49-F238E27FC236}">
                <a16:creationId xmlns:a16="http://schemas.microsoft.com/office/drawing/2014/main" id="{CB69B8BC-C39C-4A33-8644-2F8E2854810C}"/>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1735" name="AutoShape 52">
            <a:extLst>
              <a:ext uri="{FF2B5EF4-FFF2-40B4-BE49-F238E27FC236}">
                <a16:creationId xmlns:a16="http://schemas.microsoft.com/office/drawing/2014/main" id="{EC6142EC-9FDD-4339-B3DA-54C31C4FE81E}"/>
              </a:ext>
            </a:extLst>
          </p:cNvPr>
          <p:cNvCxnSpPr>
            <a:cxnSpLocks noChangeShapeType="1"/>
            <a:stCxn id="71694" idx="3"/>
            <a:endCxn id="71740"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36" name="AutoShape 53">
            <a:extLst>
              <a:ext uri="{FF2B5EF4-FFF2-40B4-BE49-F238E27FC236}">
                <a16:creationId xmlns:a16="http://schemas.microsoft.com/office/drawing/2014/main" id="{B371DA8F-C061-4C98-AF92-5720F9FC42DF}"/>
              </a:ext>
            </a:extLst>
          </p:cNvPr>
          <p:cNvCxnSpPr>
            <a:cxnSpLocks noChangeShapeType="1"/>
            <a:stCxn id="71693" idx="5"/>
            <a:endCxn id="71739"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37" name="AutoShape 54">
            <a:extLst>
              <a:ext uri="{FF2B5EF4-FFF2-40B4-BE49-F238E27FC236}">
                <a16:creationId xmlns:a16="http://schemas.microsoft.com/office/drawing/2014/main" id="{2DFE5716-B73D-4F92-B0BA-289C16DCFD24}"/>
              </a:ext>
            </a:extLst>
          </p:cNvPr>
          <p:cNvCxnSpPr>
            <a:cxnSpLocks noChangeShapeType="1"/>
            <a:stCxn id="71693" idx="3"/>
            <a:endCxn id="71738"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738" name="Oval 55">
            <a:extLst>
              <a:ext uri="{FF2B5EF4-FFF2-40B4-BE49-F238E27FC236}">
                <a16:creationId xmlns:a16="http://schemas.microsoft.com/office/drawing/2014/main" id="{998029B7-C039-4F66-82FB-E84DA2CBD950}"/>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71739" name="Oval 56">
            <a:extLst>
              <a:ext uri="{FF2B5EF4-FFF2-40B4-BE49-F238E27FC236}">
                <a16:creationId xmlns:a16="http://schemas.microsoft.com/office/drawing/2014/main" id="{60DD1F92-1177-4DAF-AE78-0E92C8258112}"/>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71740" name="Oval 57">
            <a:extLst>
              <a:ext uri="{FF2B5EF4-FFF2-40B4-BE49-F238E27FC236}">
                <a16:creationId xmlns:a16="http://schemas.microsoft.com/office/drawing/2014/main" id="{3D7A1B6A-491A-4AAE-A84C-985D56780AF1}"/>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71741" name="AutoShape 58">
            <a:extLst>
              <a:ext uri="{FF2B5EF4-FFF2-40B4-BE49-F238E27FC236}">
                <a16:creationId xmlns:a16="http://schemas.microsoft.com/office/drawing/2014/main" id="{46A7187C-6408-49E8-98B7-1A500803EDA5}"/>
              </a:ext>
            </a:extLst>
          </p:cNvPr>
          <p:cNvCxnSpPr>
            <a:cxnSpLocks noChangeShapeType="1"/>
            <a:stCxn id="71702" idx="5"/>
            <a:endCxn id="71742" idx="1"/>
          </p:cNvCxnSpPr>
          <p:nvPr/>
        </p:nvCxnSpPr>
        <p:spPr bwMode="auto">
          <a:xfrm>
            <a:off x="3662363" y="3844925"/>
            <a:ext cx="296862" cy="528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742" name="Oval 59">
            <a:extLst>
              <a:ext uri="{FF2B5EF4-FFF2-40B4-BE49-F238E27FC236}">
                <a16:creationId xmlns:a16="http://schemas.microsoft.com/office/drawing/2014/main" id="{464A1A3E-CADC-432C-844A-37D9E6933496}"/>
              </a:ext>
            </a:extLst>
          </p:cNvPr>
          <p:cNvSpPr>
            <a:spLocks noChangeArrowheads="1"/>
          </p:cNvSpPr>
          <p:nvPr/>
        </p:nvSpPr>
        <p:spPr bwMode="auto">
          <a:xfrm>
            <a:off x="3916363" y="43307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71743" name="AutoShape 60">
            <a:extLst>
              <a:ext uri="{FF2B5EF4-FFF2-40B4-BE49-F238E27FC236}">
                <a16:creationId xmlns:a16="http://schemas.microsoft.com/office/drawing/2014/main" id="{7D851798-9E82-41A4-81E5-FECD8264649F}"/>
              </a:ext>
            </a:extLst>
          </p:cNvPr>
          <p:cNvCxnSpPr>
            <a:cxnSpLocks noChangeShapeType="1"/>
            <a:stCxn id="71694" idx="5"/>
            <a:endCxn id="71744"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744" name="Oval 61">
            <a:extLst>
              <a:ext uri="{FF2B5EF4-FFF2-40B4-BE49-F238E27FC236}">
                <a16:creationId xmlns:a16="http://schemas.microsoft.com/office/drawing/2014/main" id="{093B3EF3-2CF1-424D-A3A8-59C5F2CD98E8}"/>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71745" name="Oval 62">
            <a:extLst>
              <a:ext uri="{FF2B5EF4-FFF2-40B4-BE49-F238E27FC236}">
                <a16:creationId xmlns:a16="http://schemas.microsoft.com/office/drawing/2014/main" id="{8B2EA183-B890-42A5-87C7-4968DDBF6287}"/>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71746" name="AutoShape 63">
            <a:extLst>
              <a:ext uri="{FF2B5EF4-FFF2-40B4-BE49-F238E27FC236}">
                <a16:creationId xmlns:a16="http://schemas.microsoft.com/office/drawing/2014/main" id="{08FFE24D-69BC-40B8-A7E6-8D8C6CADA6FF}"/>
              </a:ext>
            </a:extLst>
          </p:cNvPr>
          <p:cNvCxnSpPr>
            <a:cxnSpLocks noChangeShapeType="1"/>
            <a:stCxn id="71734" idx="4"/>
            <a:endCxn id="71745"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47" name="AutoShape 64">
            <a:extLst>
              <a:ext uri="{FF2B5EF4-FFF2-40B4-BE49-F238E27FC236}">
                <a16:creationId xmlns:a16="http://schemas.microsoft.com/office/drawing/2014/main" id="{0905EBEC-5870-454A-A8F4-8D794A2FCA66}"/>
              </a:ext>
            </a:extLst>
          </p:cNvPr>
          <p:cNvCxnSpPr>
            <a:cxnSpLocks noChangeShapeType="1"/>
            <a:stCxn id="71734" idx="4"/>
            <a:endCxn id="71753"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748" name="Oval 65">
            <a:extLst>
              <a:ext uri="{FF2B5EF4-FFF2-40B4-BE49-F238E27FC236}">
                <a16:creationId xmlns:a16="http://schemas.microsoft.com/office/drawing/2014/main" id="{F82FC919-C8E0-4923-B3E0-2A2BF18E10A3}"/>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71749" name="Oval 66">
            <a:extLst>
              <a:ext uri="{FF2B5EF4-FFF2-40B4-BE49-F238E27FC236}">
                <a16:creationId xmlns:a16="http://schemas.microsoft.com/office/drawing/2014/main" id="{F63C781E-5BDB-43E3-A83B-3EDE99ABF870}"/>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71750" name="Oval 67">
            <a:extLst>
              <a:ext uri="{FF2B5EF4-FFF2-40B4-BE49-F238E27FC236}">
                <a16:creationId xmlns:a16="http://schemas.microsoft.com/office/drawing/2014/main" id="{94E5077A-1196-478C-9193-9CC70F6B85E8}"/>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71751" name="AutoShape 68">
            <a:extLst>
              <a:ext uri="{FF2B5EF4-FFF2-40B4-BE49-F238E27FC236}">
                <a16:creationId xmlns:a16="http://schemas.microsoft.com/office/drawing/2014/main" id="{8BD89EE8-FD7A-4584-B2A3-2C52A4120374}"/>
              </a:ext>
            </a:extLst>
          </p:cNvPr>
          <p:cNvCxnSpPr>
            <a:cxnSpLocks noChangeShapeType="1"/>
            <a:endCxn id="71750"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52" name="AutoShape 69">
            <a:extLst>
              <a:ext uri="{FF2B5EF4-FFF2-40B4-BE49-F238E27FC236}">
                <a16:creationId xmlns:a16="http://schemas.microsoft.com/office/drawing/2014/main" id="{1E3ACEAC-F3D2-485D-8A43-587FC440C3BB}"/>
              </a:ext>
            </a:extLst>
          </p:cNvPr>
          <p:cNvCxnSpPr>
            <a:cxnSpLocks noChangeShapeType="1"/>
            <a:endCxn id="71749"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753" name="Oval 70">
            <a:extLst>
              <a:ext uri="{FF2B5EF4-FFF2-40B4-BE49-F238E27FC236}">
                <a16:creationId xmlns:a16="http://schemas.microsoft.com/office/drawing/2014/main" id="{42A74EEF-3700-4C95-99CC-DE321EBF44CD}"/>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71754" name="Oval 71">
            <a:extLst>
              <a:ext uri="{FF2B5EF4-FFF2-40B4-BE49-F238E27FC236}">
                <a16:creationId xmlns:a16="http://schemas.microsoft.com/office/drawing/2014/main" id="{A3BB57CD-8931-4DF8-A597-2653AFC65A4A}"/>
              </a:ext>
            </a:extLst>
          </p:cNvPr>
          <p:cNvSpPr>
            <a:spLocks noChangeArrowheads="1"/>
          </p:cNvSpPr>
          <p:nvPr/>
        </p:nvSpPr>
        <p:spPr bwMode="auto">
          <a:xfrm>
            <a:off x="203200" y="3394075"/>
            <a:ext cx="2336800" cy="2873375"/>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1755" name="Text Box 72">
            <a:extLst>
              <a:ext uri="{FF2B5EF4-FFF2-40B4-BE49-F238E27FC236}">
                <a16:creationId xmlns:a16="http://schemas.microsoft.com/office/drawing/2014/main" id="{53055880-06F7-4B0A-947F-DD976741FD41}"/>
              </a:ext>
            </a:extLst>
          </p:cNvPr>
          <p:cNvSpPr txBox="1">
            <a:spLocks noChangeArrowheads="1"/>
          </p:cNvSpPr>
          <p:nvPr/>
        </p:nvSpPr>
        <p:spPr bwMode="auto">
          <a:xfrm>
            <a:off x="1139825" y="4487863"/>
            <a:ext cx="5016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600">
                <a:solidFill>
                  <a:srgbClr val="FD2413"/>
                </a:solidFill>
              </a:rPr>
              <a:t>OK</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Veri Yer Tutucusu 3">
            <a:extLst>
              <a:ext uri="{FF2B5EF4-FFF2-40B4-BE49-F238E27FC236}">
                <a16:creationId xmlns:a16="http://schemas.microsoft.com/office/drawing/2014/main" id="{0BD846D9-09AA-4B28-BCD2-3FFB7A949EB5}"/>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58004F1-2C6B-4DEB-A827-98E1ABABBED9}" type="datetime4">
              <a:rPr lang="en-US" altLang="en-US" sz="1400" smtClean="0"/>
              <a:pPr>
                <a:spcBef>
                  <a:spcPct val="0"/>
                </a:spcBef>
                <a:buFontTx/>
                <a:buNone/>
              </a:pPr>
              <a:t>December 14, 2024</a:t>
            </a:fld>
            <a:endParaRPr lang="en-US" altLang="en-US" sz="1400"/>
          </a:p>
        </p:txBody>
      </p:sp>
      <p:sp>
        <p:nvSpPr>
          <p:cNvPr id="72707" name="Alt Bilgi Yer Tutucusu 4">
            <a:extLst>
              <a:ext uri="{FF2B5EF4-FFF2-40B4-BE49-F238E27FC236}">
                <a16:creationId xmlns:a16="http://schemas.microsoft.com/office/drawing/2014/main" id="{19170A44-4C11-48F8-9FB5-DD0AFA033C0A}"/>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72708" name="Slayt Numarası Yer Tutucusu 5">
            <a:extLst>
              <a:ext uri="{FF2B5EF4-FFF2-40B4-BE49-F238E27FC236}">
                <a16:creationId xmlns:a16="http://schemas.microsoft.com/office/drawing/2014/main" id="{7AAA4E24-7B0D-4B18-9620-331C33AAF697}"/>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B821E3E-A089-40DB-951A-280F8CD1C2E5}" type="slidenum">
              <a:rPr lang="en-US" altLang="en-US" sz="1400" smtClean="0"/>
              <a:pPr>
                <a:spcBef>
                  <a:spcPct val="0"/>
                </a:spcBef>
                <a:buFontTx/>
                <a:buNone/>
              </a:pPr>
              <a:t>67</a:t>
            </a:fld>
            <a:endParaRPr lang="en-US" altLang="en-US" sz="1400"/>
          </a:p>
        </p:txBody>
      </p:sp>
      <p:sp>
        <p:nvSpPr>
          <p:cNvPr id="72709" name="Oval 2">
            <a:extLst>
              <a:ext uri="{FF2B5EF4-FFF2-40B4-BE49-F238E27FC236}">
                <a16:creationId xmlns:a16="http://schemas.microsoft.com/office/drawing/2014/main" id="{31C58ABE-4DCF-4CB0-A0C6-09557D82876B}"/>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72710" name="Rectangle 3">
            <a:extLst>
              <a:ext uri="{FF2B5EF4-FFF2-40B4-BE49-F238E27FC236}">
                <a16:creationId xmlns:a16="http://schemas.microsoft.com/office/drawing/2014/main" id="{AF47FD42-1883-4271-A551-20FC07CEA3FC}"/>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72711" name="AutoShape 4">
            <a:extLst>
              <a:ext uri="{FF2B5EF4-FFF2-40B4-BE49-F238E27FC236}">
                <a16:creationId xmlns:a16="http://schemas.microsoft.com/office/drawing/2014/main" id="{AC8A4AE0-CB5D-4F76-99FD-A4151B196C08}"/>
              </a:ext>
            </a:extLst>
          </p:cNvPr>
          <p:cNvCxnSpPr>
            <a:cxnSpLocks noChangeShapeType="1"/>
            <a:stCxn id="72728" idx="3"/>
            <a:endCxn id="72727"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12" name="AutoShape 5">
            <a:extLst>
              <a:ext uri="{FF2B5EF4-FFF2-40B4-BE49-F238E27FC236}">
                <a16:creationId xmlns:a16="http://schemas.microsoft.com/office/drawing/2014/main" id="{E71561BD-BBDD-4020-B8A3-7CB7450D1AD0}"/>
              </a:ext>
            </a:extLst>
          </p:cNvPr>
          <p:cNvCxnSpPr>
            <a:cxnSpLocks noChangeShapeType="1"/>
            <a:stCxn id="72727" idx="3"/>
            <a:endCxn id="72709"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13" name="AutoShape 6">
            <a:extLst>
              <a:ext uri="{FF2B5EF4-FFF2-40B4-BE49-F238E27FC236}">
                <a16:creationId xmlns:a16="http://schemas.microsoft.com/office/drawing/2014/main" id="{C55569F9-D5FB-4452-9273-7C0218A62E36}"/>
              </a:ext>
            </a:extLst>
          </p:cNvPr>
          <p:cNvCxnSpPr>
            <a:cxnSpLocks noChangeShapeType="1"/>
            <a:stCxn id="72727" idx="5"/>
            <a:endCxn id="72726"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14" name="AutoShape 7">
            <a:extLst>
              <a:ext uri="{FF2B5EF4-FFF2-40B4-BE49-F238E27FC236}">
                <a16:creationId xmlns:a16="http://schemas.microsoft.com/office/drawing/2014/main" id="{96729F2C-FA7C-4B2E-8F84-7ACFDD2C82D8}"/>
              </a:ext>
            </a:extLst>
          </p:cNvPr>
          <p:cNvCxnSpPr>
            <a:cxnSpLocks noChangeShapeType="1"/>
            <a:stCxn id="72728" idx="5"/>
            <a:endCxn id="72716"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15" name="AutoShape 8">
            <a:extLst>
              <a:ext uri="{FF2B5EF4-FFF2-40B4-BE49-F238E27FC236}">
                <a16:creationId xmlns:a16="http://schemas.microsoft.com/office/drawing/2014/main" id="{A1E93E07-0A86-42AF-AEE1-B3A533D36187}"/>
              </a:ext>
            </a:extLst>
          </p:cNvPr>
          <p:cNvCxnSpPr>
            <a:cxnSpLocks noChangeShapeType="1"/>
            <a:stCxn id="72717" idx="7"/>
            <a:endCxn id="72716"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16" name="Oval 9">
            <a:extLst>
              <a:ext uri="{FF2B5EF4-FFF2-40B4-BE49-F238E27FC236}">
                <a16:creationId xmlns:a16="http://schemas.microsoft.com/office/drawing/2014/main" id="{0DE99374-735F-4E39-89C5-4B0832644C3C}"/>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72717" name="Oval 10">
            <a:extLst>
              <a:ext uri="{FF2B5EF4-FFF2-40B4-BE49-F238E27FC236}">
                <a16:creationId xmlns:a16="http://schemas.microsoft.com/office/drawing/2014/main" id="{F7CCBE1C-79D9-4084-A698-F7050F1DD848}"/>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72718" name="Oval 11">
            <a:extLst>
              <a:ext uri="{FF2B5EF4-FFF2-40B4-BE49-F238E27FC236}">
                <a16:creationId xmlns:a16="http://schemas.microsoft.com/office/drawing/2014/main" id="{9D518520-75DD-4797-A14B-66F61835A1D8}"/>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72719" name="AutoShape 12">
            <a:extLst>
              <a:ext uri="{FF2B5EF4-FFF2-40B4-BE49-F238E27FC236}">
                <a16:creationId xmlns:a16="http://schemas.microsoft.com/office/drawing/2014/main" id="{7CE0C628-0BC7-406F-815A-E63DDCD4A244}"/>
              </a:ext>
            </a:extLst>
          </p:cNvPr>
          <p:cNvCxnSpPr>
            <a:cxnSpLocks noChangeShapeType="1"/>
            <a:stCxn id="72716" idx="5"/>
            <a:endCxn id="72718"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20" name="Oval 13">
            <a:extLst>
              <a:ext uri="{FF2B5EF4-FFF2-40B4-BE49-F238E27FC236}">
                <a16:creationId xmlns:a16="http://schemas.microsoft.com/office/drawing/2014/main" id="{C8BF7AEB-3959-4A8D-9956-90E463A8038D}"/>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2721" name="AutoShape 14">
            <a:extLst>
              <a:ext uri="{FF2B5EF4-FFF2-40B4-BE49-F238E27FC236}">
                <a16:creationId xmlns:a16="http://schemas.microsoft.com/office/drawing/2014/main" id="{A4E8F84A-8166-41B1-8233-93E8DA1DA2BD}"/>
              </a:ext>
            </a:extLst>
          </p:cNvPr>
          <p:cNvCxnSpPr>
            <a:cxnSpLocks noChangeShapeType="1"/>
            <a:stCxn id="72709" idx="3"/>
            <a:endCxn id="72720"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22" name="Oval 15">
            <a:extLst>
              <a:ext uri="{FF2B5EF4-FFF2-40B4-BE49-F238E27FC236}">
                <a16:creationId xmlns:a16="http://schemas.microsoft.com/office/drawing/2014/main" id="{95BBB34A-C9F8-44B7-8B94-E7F2CAF5EA58}"/>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72723" name="AutoShape 16">
            <a:extLst>
              <a:ext uri="{FF2B5EF4-FFF2-40B4-BE49-F238E27FC236}">
                <a16:creationId xmlns:a16="http://schemas.microsoft.com/office/drawing/2014/main" id="{838B3041-18FB-4794-ABE4-D3ED58EB050B}"/>
              </a:ext>
            </a:extLst>
          </p:cNvPr>
          <p:cNvCxnSpPr>
            <a:cxnSpLocks noChangeShapeType="1"/>
            <a:stCxn id="72709" idx="5"/>
            <a:endCxn id="72722"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24" name="Oval 17">
            <a:extLst>
              <a:ext uri="{FF2B5EF4-FFF2-40B4-BE49-F238E27FC236}">
                <a16:creationId xmlns:a16="http://schemas.microsoft.com/office/drawing/2014/main" id="{813E5853-E86A-4AE0-B1EE-ADDCB08FBA69}"/>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cxnSp>
        <p:nvCxnSpPr>
          <p:cNvPr id="72725" name="AutoShape 18">
            <a:extLst>
              <a:ext uri="{FF2B5EF4-FFF2-40B4-BE49-F238E27FC236}">
                <a16:creationId xmlns:a16="http://schemas.microsoft.com/office/drawing/2014/main" id="{83F7FEBA-DB3E-4C9F-9CDA-C4D2E34FD0BE}"/>
              </a:ext>
            </a:extLst>
          </p:cNvPr>
          <p:cNvCxnSpPr>
            <a:cxnSpLocks noChangeShapeType="1"/>
            <a:stCxn id="72726" idx="3"/>
            <a:endCxn id="72724"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26" name="Oval 19">
            <a:extLst>
              <a:ext uri="{FF2B5EF4-FFF2-40B4-BE49-F238E27FC236}">
                <a16:creationId xmlns:a16="http://schemas.microsoft.com/office/drawing/2014/main" id="{60E05CFB-7869-4860-B934-BBDCE09C325F}"/>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sp>
        <p:nvSpPr>
          <p:cNvPr id="72727" name="Oval 20">
            <a:extLst>
              <a:ext uri="{FF2B5EF4-FFF2-40B4-BE49-F238E27FC236}">
                <a16:creationId xmlns:a16="http://schemas.microsoft.com/office/drawing/2014/main" id="{8EA67076-E899-4DE6-ACB5-4560BA138CE6}"/>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72728" name="Oval 21">
            <a:extLst>
              <a:ext uri="{FF2B5EF4-FFF2-40B4-BE49-F238E27FC236}">
                <a16:creationId xmlns:a16="http://schemas.microsoft.com/office/drawing/2014/main" id="{7C623BD6-2DF9-41F6-B539-6C34F1CAF6DF}"/>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72729" name="Rectangle 22">
            <a:extLst>
              <a:ext uri="{FF2B5EF4-FFF2-40B4-BE49-F238E27FC236}">
                <a16:creationId xmlns:a16="http://schemas.microsoft.com/office/drawing/2014/main" id="{092F0861-0ACB-4DF7-9A02-751D697BC1BE}"/>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2730" name="Oval 23">
            <a:extLst>
              <a:ext uri="{FF2B5EF4-FFF2-40B4-BE49-F238E27FC236}">
                <a16:creationId xmlns:a16="http://schemas.microsoft.com/office/drawing/2014/main" id="{8355E65C-276D-471F-B40E-EE00A715137A}"/>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72731" name="Oval 24">
            <a:extLst>
              <a:ext uri="{FF2B5EF4-FFF2-40B4-BE49-F238E27FC236}">
                <a16:creationId xmlns:a16="http://schemas.microsoft.com/office/drawing/2014/main" id="{C3B4C434-8631-4943-BF61-DA8CD1B34F68}"/>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72732" name="Oval 25">
            <a:extLst>
              <a:ext uri="{FF2B5EF4-FFF2-40B4-BE49-F238E27FC236}">
                <a16:creationId xmlns:a16="http://schemas.microsoft.com/office/drawing/2014/main" id="{7F9CA690-D961-41DD-BEAC-270F7ECF1DF5}"/>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72733" name="Oval 26">
            <a:extLst>
              <a:ext uri="{FF2B5EF4-FFF2-40B4-BE49-F238E27FC236}">
                <a16:creationId xmlns:a16="http://schemas.microsoft.com/office/drawing/2014/main" id="{666301D0-BD17-4976-9D6C-7E93A3282029}"/>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72734" name="Oval 27">
            <a:extLst>
              <a:ext uri="{FF2B5EF4-FFF2-40B4-BE49-F238E27FC236}">
                <a16:creationId xmlns:a16="http://schemas.microsoft.com/office/drawing/2014/main" id="{1027B8E1-7CA6-417F-A5CA-5D11119811B6}"/>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72735" name="Oval 28">
            <a:extLst>
              <a:ext uri="{FF2B5EF4-FFF2-40B4-BE49-F238E27FC236}">
                <a16:creationId xmlns:a16="http://schemas.microsoft.com/office/drawing/2014/main" id="{648A9930-0533-4F52-88F6-8D7D27F37313}"/>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72736" name="Oval 29">
            <a:extLst>
              <a:ext uri="{FF2B5EF4-FFF2-40B4-BE49-F238E27FC236}">
                <a16:creationId xmlns:a16="http://schemas.microsoft.com/office/drawing/2014/main" id="{67407F03-2FC2-4D6C-9CA7-7A6D55BC1378}"/>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72737" name="Oval 30">
            <a:extLst>
              <a:ext uri="{FF2B5EF4-FFF2-40B4-BE49-F238E27FC236}">
                <a16:creationId xmlns:a16="http://schemas.microsoft.com/office/drawing/2014/main" id="{71E2A076-AD6D-4902-A0D4-AF8A1E613EB5}"/>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72738" name="Oval 31">
            <a:extLst>
              <a:ext uri="{FF2B5EF4-FFF2-40B4-BE49-F238E27FC236}">
                <a16:creationId xmlns:a16="http://schemas.microsoft.com/office/drawing/2014/main" id="{DF603E69-04BE-4C0C-B073-ABC9BD8EAD8C}"/>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72739" name="Oval 32">
            <a:extLst>
              <a:ext uri="{FF2B5EF4-FFF2-40B4-BE49-F238E27FC236}">
                <a16:creationId xmlns:a16="http://schemas.microsoft.com/office/drawing/2014/main" id="{95958665-7F6A-47D9-BDEE-40F8250866BF}"/>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72740" name="Oval 33">
            <a:extLst>
              <a:ext uri="{FF2B5EF4-FFF2-40B4-BE49-F238E27FC236}">
                <a16:creationId xmlns:a16="http://schemas.microsoft.com/office/drawing/2014/main" id="{67573D00-5340-4E7A-936A-932B26DF1C8E}"/>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72741" name="Oval 34">
            <a:extLst>
              <a:ext uri="{FF2B5EF4-FFF2-40B4-BE49-F238E27FC236}">
                <a16:creationId xmlns:a16="http://schemas.microsoft.com/office/drawing/2014/main" id="{F43B2597-F55F-4192-ACC1-90D68A36494B}"/>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72742" name="Oval 35">
            <a:extLst>
              <a:ext uri="{FF2B5EF4-FFF2-40B4-BE49-F238E27FC236}">
                <a16:creationId xmlns:a16="http://schemas.microsoft.com/office/drawing/2014/main" id="{D7848210-E241-4EFE-AD87-E3924F5364D0}"/>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72743" name="Oval 36">
            <a:extLst>
              <a:ext uri="{FF2B5EF4-FFF2-40B4-BE49-F238E27FC236}">
                <a16:creationId xmlns:a16="http://schemas.microsoft.com/office/drawing/2014/main" id="{89531B26-0373-4965-A61A-C7783A246DB2}"/>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72744" name="Oval 37">
            <a:extLst>
              <a:ext uri="{FF2B5EF4-FFF2-40B4-BE49-F238E27FC236}">
                <a16:creationId xmlns:a16="http://schemas.microsoft.com/office/drawing/2014/main" id="{75815303-437E-402B-9E92-0D57DE8E10D4}"/>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72745" name="Oval 38">
            <a:extLst>
              <a:ext uri="{FF2B5EF4-FFF2-40B4-BE49-F238E27FC236}">
                <a16:creationId xmlns:a16="http://schemas.microsoft.com/office/drawing/2014/main" id="{7739AFE7-FCF3-40F7-86EC-7F6ED3A9C2F7}"/>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72746" name="Oval 39">
            <a:extLst>
              <a:ext uri="{FF2B5EF4-FFF2-40B4-BE49-F238E27FC236}">
                <a16:creationId xmlns:a16="http://schemas.microsoft.com/office/drawing/2014/main" id="{5D193C93-FBCC-4361-8C48-F8975F9CA341}"/>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72747" name="Oval 40">
            <a:extLst>
              <a:ext uri="{FF2B5EF4-FFF2-40B4-BE49-F238E27FC236}">
                <a16:creationId xmlns:a16="http://schemas.microsoft.com/office/drawing/2014/main" id="{00C74194-5EF2-4639-981D-EA38FD60188C}"/>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72748" name="Oval 41">
            <a:extLst>
              <a:ext uri="{FF2B5EF4-FFF2-40B4-BE49-F238E27FC236}">
                <a16:creationId xmlns:a16="http://schemas.microsoft.com/office/drawing/2014/main" id="{EFAAB3B3-EA84-4AF5-B592-55E6FCE1593F}"/>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72749" name="Oval 42">
            <a:extLst>
              <a:ext uri="{FF2B5EF4-FFF2-40B4-BE49-F238E27FC236}">
                <a16:creationId xmlns:a16="http://schemas.microsoft.com/office/drawing/2014/main" id="{7B1CF5C0-2E92-492E-8C17-B135261EC618}"/>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2750" name="AutoShape 43">
            <a:extLst>
              <a:ext uri="{FF2B5EF4-FFF2-40B4-BE49-F238E27FC236}">
                <a16:creationId xmlns:a16="http://schemas.microsoft.com/office/drawing/2014/main" id="{AD5E91D4-932F-4C0C-8AC0-C01F6CE91A06}"/>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51" name="Oval 44">
            <a:extLst>
              <a:ext uri="{FF2B5EF4-FFF2-40B4-BE49-F238E27FC236}">
                <a16:creationId xmlns:a16="http://schemas.microsoft.com/office/drawing/2014/main" id="{BFAB0DBE-134B-4139-A927-968A33EDCE19}"/>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2752" name="AutoShape 45">
            <a:extLst>
              <a:ext uri="{FF2B5EF4-FFF2-40B4-BE49-F238E27FC236}">
                <a16:creationId xmlns:a16="http://schemas.microsoft.com/office/drawing/2014/main" id="{401218BC-77AF-4D4A-A546-2823364A302B}"/>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53" name="AutoShape 46">
            <a:extLst>
              <a:ext uri="{FF2B5EF4-FFF2-40B4-BE49-F238E27FC236}">
                <a16:creationId xmlns:a16="http://schemas.microsoft.com/office/drawing/2014/main" id="{8C8DE3D6-B3A3-4ED4-B456-9259B7B16E4D}"/>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54" name="Oval 47">
            <a:extLst>
              <a:ext uri="{FF2B5EF4-FFF2-40B4-BE49-F238E27FC236}">
                <a16:creationId xmlns:a16="http://schemas.microsoft.com/office/drawing/2014/main" id="{09634C10-AF43-4F74-B3E1-B06155ECCB6B}"/>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2755" name="AutoShape 48">
            <a:extLst>
              <a:ext uri="{FF2B5EF4-FFF2-40B4-BE49-F238E27FC236}">
                <a16:creationId xmlns:a16="http://schemas.microsoft.com/office/drawing/2014/main" id="{95025091-A69C-4934-92E5-D92DB1763329}"/>
              </a:ext>
            </a:extLst>
          </p:cNvPr>
          <p:cNvCxnSpPr>
            <a:cxnSpLocks noChangeShapeType="1"/>
            <a:stCxn id="72726"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56" name="AutoShape 49">
            <a:extLst>
              <a:ext uri="{FF2B5EF4-FFF2-40B4-BE49-F238E27FC236}">
                <a16:creationId xmlns:a16="http://schemas.microsoft.com/office/drawing/2014/main" id="{5A0B111A-C053-44AE-BD77-3745FCEED985}"/>
              </a:ext>
            </a:extLst>
          </p:cNvPr>
          <p:cNvCxnSpPr>
            <a:cxnSpLocks noChangeShapeType="1"/>
            <a:stCxn id="72709"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57" name="AutoShape 50">
            <a:extLst>
              <a:ext uri="{FF2B5EF4-FFF2-40B4-BE49-F238E27FC236}">
                <a16:creationId xmlns:a16="http://schemas.microsoft.com/office/drawing/2014/main" id="{F98EF985-9C53-4DF1-8F8F-EFEB2E1A1016}"/>
              </a:ext>
            </a:extLst>
          </p:cNvPr>
          <p:cNvCxnSpPr>
            <a:cxnSpLocks noChangeShapeType="1"/>
            <a:stCxn id="72709" idx="3"/>
            <a:endCxn id="72758"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58" name="Oval 51">
            <a:extLst>
              <a:ext uri="{FF2B5EF4-FFF2-40B4-BE49-F238E27FC236}">
                <a16:creationId xmlns:a16="http://schemas.microsoft.com/office/drawing/2014/main" id="{06300523-4E39-46FC-811A-3DD8B2FF31D7}"/>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2759" name="AutoShape 52">
            <a:extLst>
              <a:ext uri="{FF2B5EF4-FFF2-40B4-BE49-F238E27FC236}">
                <a16:creationId xmlns:a16="http://schemas.microsoft.com/office/drawing/2014/main" id="{C4743D8C-259C-407E-9B85-3472A74EF57F}"/>
              </a:ext>
            </a:extLst>
          </p:cNvPr>
          <p:cNvCxnSpPr>
            <a:cxnSpLocks noChangeShapeType="1"/>
            <a:stCxn id="72718" idx="3"/>
            <a:endCxn id="72764"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60" name="AutoShape 53">
            <a:extLst>
              <a:ext uri="{FF2B5EF4-FFF2-40B4-BE49-F238E27FC236}">
                <a16:creationId xmlns:a16="http://schemas.microsoft.com/office/drawing/2014/main" id="{B4B6A805-830A-469D-BE38-1080F0585CD2}"/>
              </a:ext>
            </a:extLst>
          </p:cNvPr>
          <p:cNvCxnSpPr>
            <a:cxnSpLocks noChangeShapeType="1"/>
            <a:stCxn id="72717" idx="5"/>
            <a:endCxn id="72763"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61" name="AutoShape 54">
            <a:extLst>
              <a:ext uri="{FF2B5EF4-FFF2-40B4-BE49-F238E27FC236}">
                <a16:creationId xmlns:a16="http://schemas.microsoft.com/office/drawing/2014/main" id="{ADB4E4CC-96A7-4B0D-A40A-45B592A2B312}"/>
              </a:ext>
            </a:extLst>
          </p:cNvPr>
          <p:cNvCxnSpPr>
            <a:cxnSpLocks noChangeShapeType="1"/>
            <a:stCxn id="72717" idx="3"/>
            <a:endCxn id="72762"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62" name="Oval 55">
            <a:extLst>
              <a:ext uri="{FF2B5EF4-FFF2-40B4-BE49-F238E27FC236}">
                <a16:creationId xmlns:a16="http://schemas.microsoft.com/office/drawing/2014/main" id="{D88D44C8-E480-4859-8172-0AB5FE428B9B}"/>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72763" name="Oval 56">
            <a:extLst>
              <a:ext uri="{FF2B5EF4-FFF2-40B4-BE49-F238E27FC236}">
                <a16:creationId xmlns:a16="http://schemas.microsoft.com/office/drawing/2014/main" id="{84CBC106-2143-4E3D-BC3D-0FC352C8DF9B}"/>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72764" name="Oval 57">
            <a:extLst>
              <a:ext uri="{FF2B5EF4-FFF2-40B4-BE49-F238E27FC236}">
                <a16:creationId xmlns:a16="http://schemas.microsoft.com/office/drawing/2014/main" id="{5753B771-F841-4CB2-A899-0242D348A8F8}"/>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72765" name="AutoShape 58">
            <a:extLst>
              <a:ext uri="{FF2B5EF4-FFF2-40B4-BE49-F238E27FC236}">
                <a16:creationId xmlns:a16="http://schemas.microsoft.com/office/drawing/2014/main" id="{6A4C9CB1-2FF5-4883-990E-217258C22AFD}"/>
              </a:ext>
            </a:extLst>
          </p:cNvPr>
          <p:cNvCxnSpPr>
            <a:cxnSpLocks noChangeShapeType="1"/>
            <a:stCxn id="72726" idx="5"/>
            <a:endCxn id="72766" idx="1"/>
          </p:cNvCxnSpPr>
          <p:nvPr/>
        </p:nvCxnSpPr>
        <p:spPr bwMode="auto">
          <a:xfrm>
            <a:off x="3662363" y="3844925"/>
            <a:ext cx="296862" cy="528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66" name="Oval 59">
            <a:extLst>
              <a:ext uri="{FF2B5EF4-FFF2-40B4-BE49-F238E27FC236}">
                <a16:creationId xmlns:a16="http://schemas.microsoft.com/office/drawing/2014/main" id="{BDFFD18D-EF15-47F5-A66A-A12098417275}"/>
              </a:ext>
            </a:extLst>
          </p:cNvPr>
          <p:cNvSpPr>
            <a:spLocks noChangeArrowheads="1"/>
          </p:cNvSpPr>
          <p:nvPr/>
        </p:nvSpPr>
        <p:spPr bwMode="auto">
          <a:xfrm>
            <a:off x="3916363" y="43307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72767" name="AutoShape 60">
            <a:extLst>
              <a:ext uri="{FF2B5EF4-FFF2-40B4-BE49-F238E27FC236}">
                <a16:creationId xmlns:a16="http://schemas.microsoft.com/office/drawing/2014/main" id="{9A9A6285-A9F9-4E86-848B-E0B8A013EAD5}"/>
              </a:ext>
            </a:extLst>
          </p:cNvPr>
          <p:cNvCxnSpPr>
            <a:cxnSpLocks noChangeShapeType="1"/>
            <a:stCxn id="72718" idx="5"/>
            <a:endCxn id="72768"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68" name="Oval 61">
            <a:extLst>
              <a:ext uri="{FF2B5EF4-FFF2-40B4-BE49-F238E27FC236}">
                <a16:creationId xmlns:a16="http://schemas.microsoft.com/office/drawing/2014/main" id="{0FFAD6E3-BE98-4BE1-BE3C-B6E543A67661}"/>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72769" name="Oval 62">
            <a:extLst>
              <a:ext uri="{FF2B5EF4-FFF2-40B4-BE49-F238E27FC236}">
                <a16:creationId xmlns:a16="http://schemas.microsoft.com/office/drawing/2014/main" id="{3B3863F3-DA30-494B-A3C6-E9A765D8E532}"/>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72770" name="AutoShape 63">
            <a:extLst>
              <a:ext uri="{FF2B5EF4-FFF2-40B4-BE49-F238E27FC236}">
                <a16:creationId xmlns:a16="http://schemas.microsoft.com/office/drawing/2014/main" id="{C4C60261-1EF1-4B52-A3D7-64D38C4260DB}"/>
              </a:ext>
            </a:extLst>
          </p:cNvPr>
          <p:cNvCxnSpPr>
            <a:cxnSpLocks noChangeShapeType="1"/>
            <a:stCxn id="72758" idx="4"/>
            <a:endCxn id="72769"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71" name="AutoShape 64">
            <a:extLst>
              <a:ext uri="{FF2B5EF4-FFF2-40B4-BE49-F238E27FC236}">
                <a16:creationId xmlns:a16="http://schemas.microsoft.com/office/drawing/2014/main" id="{AF284A28-4C27-4CC6-B8EA-C67BABFCC066}"/>
              </a:ext>
            </a:extLst>
          </p:cNvPr>
          <p:cNvCxnSpPr>
            <a:cxnSpLocks noChangeShapeType="1"/>
            <a:stCxn id="72758" idx="4"/>
            <a:endCxn id="72777"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72" name="Oval 65">
            <a:extLst>
              <a:ext uri="{FF2B5EF4-FFF2-40B4-BE49-F238E27FC236}">
                <a16:creationId xmlns:a16="http://schemas.microsoft.com/office/drawing/2014/main" id="{18725EE3-3C56-405A-BA0C-219B44C1A28B}"/>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72773" name="Oval 66">
            <a:extLst>
              <a:ext uri="{FF2B5EF4-FFF2-40B4-BE49-F238E27FC236}">
                <a16:creationId xmlns:a16="http://schemas.microsoft.com/office/drawing/2014/main" id="{F8CBAE0D-0ADD-4170-8207-BE8FE4CC1D31}"/>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72774" name="Oval 67">
            <a:extLst>
              <a:ext uri="{FF2B5EF4-FFF2-40B4-BE49-F238E27FC236}">
                <a16:creationId xmlns:a16="http://schemas.microsoft.com/office/drawing/2014/main" id="{13FCB4E6-C0BA-45F4-BBC8-B5007EA097B6}"/>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72775" name="AutoShape 68">
            <a:extLst>
              <a:ext uri="{FF2B5EF4-FFF2-40B4-BE49-F238E27FC236}">
                <a16:creationId xmlns:a16="http://schemas.microsoft.com/office/drawing/2014/main" id="{8F5AC67C-2676-4D90-8A07-998BE13F42E8}"/>
              </a:ext>
            </a:extLst>
          </p:cNvPr>
          <p:cNvCxnSpPr>
            <a:cxnSpLocks noChangeShapeType="1"/>
            <a:endCxn id="72774"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76" name="AutoShape 69">
            <a:extLst>
              <a:ext uri="{FF2B5EF4-FFF2-40B4-BE49-F238E27FC236}">
                <a16:creationId xmlns:a16="http://schemas.microsoft.com/office/drawing/2014/main" id="{692B623E-D630-4A77-A6CF-E5CC9EA05653}"/>
              </a:ext>
            </a:extLst>
          </p:cNvPr>
          <p:cNvCxnSpPr>
            <a:cxnSpLocks noChangeShapeType="1"/>
            <a:endCxn id="72773"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77" name="Oval 70">
            <a:extLst>
              <a:ext uri="{FF2B5EF4-FFF2-40B4-BE49-F238E27FC236}">
                <a16:creationId xmlns:a16="http://schemas.microsoft.com/office/drawing/2014/main" id="{EB18A84D-1DBB-42B8-8F47-AEE8C2BE8C0A}"/>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72778" name="Oval 71">
            <a:extLst>
              <a:ext uri="{FF2B5EF4-FFF2-40B4-BE49-F238E27FC236}">
                <a16:creationId xmlns:a16="http://schemas.microsoft.com/office/drawing/2014/main" id="{D53FBC17-E6A5-4A09-A89E-ED28503A7A13}"/>
              </a:ext>
            </a:extLst>
          </p:cNvPr>
          <p:cNvSpPr>
            <a:spLocks noChangeArrowheads="1"/>
          </p:cNvSpPr>
          <p:nvPr/>
        </p:nvSpPr>
        <p:spPr bwMode="auto">
          <a:xfrm>
            <a:off x="4848225" y="2668588"/>
            <a:ext cx="3860800" cy="2873375"/>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2779" name="AutoShape 73">
            <a:extLst>
              <a:ext uri="{FF2B5EF4-FFF2-40B4-BE49-F238E27FC236}">
                <a16:creationId xmlns:a16="http://schemas.microsoft.com/office/drawing/2014/main" id="{0C55A9CB-9075-42AA-A2DC-DB65894D4537}"/>
              </a:ext>
            </a:extLst>
          </p:cNvPr>
          <p:cNvSpPr>
            <a:spLocks noChangeArrowheads="1"/>
          </p:cNvSpPr>
          <p:nvPr/>
        </p:nvSpPr>
        <p:spPr bwMode="auto">
          <a:xfrm rot="13800000" flipH="1">
            <a:off x="6480969" y="3105944"/>
            <a:ext cx="441325" cy="1214437"/>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2780" name="AutoShape 74">
            <a:extLst>
              <a:ext uri="{FF2B5EF4-FFF2-40B4-BE49-F238E27FC236}">
                <a16:creationId xmlns:a16="http://schemas.microsoft.com/office/drawing/2014/main" id="{AEF3E8E8-8AB0-426A-B9B0-FBDA071238A8}"/>
              </a:ext>
            </a:extLst>
          </p:cNvPr>
          <p:cNvSpPr>
            <a:spLocks noChangeArrowheads="1"/>
          </p:cNvSpPr>
          <p:nvPr/>
        </p:nvSpPr>
        <p:spPr bwMode="auto">
          <a:xfrm rot="3000000" flipH="1">
            <a:off x="5798344" y="2423319"/>
            <a:ext cx="441325" cy="1214437"/>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Veri Yer Tutucusu 3">
            <a:extLst>
              <a:ext uri="{FF2B5EF4-FFF2-40B4-BE49-F238E27FC236}">
                <a16:creationId xmlns:a16="http://schemas.microsoft.com/office/drawing/2014/main" id="{2BEB72BD-1883-4523-A0F5-FBCCEBB2EFA6}"/>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D041081-AC59-4689-A389-9370F5633AAB}" type="datetime4">
              <a:rPr lang="en-US" altLang="en-US" sz="1400" smtClean="0"/>
              <a:pPr>
                <a:spcBef>
                  <a:spcPct val="0"/>
                </a:spcBef>
                <a:buFontTx/>
                <a:buNone/>
              </a:pPr>
              <a:t>December 14, 2024</a:t>
            </a:fld>
            <a:endParaRPr lang="en-US" altLang="en-US" sz="1400"/>
          </a:p>
        </p:txBody>
      </p:sp>
      <p:sp>
        <p:nvSpPr>
          <p:cNvPr id="73731" name="Alt Bilgi Yer Tutucusu 4">
            <a:extLst>
              <a:ext uri="{FF2B5EF4-FFF2-40B4-BE49-F238E27FC236}">
                <a16:creationId xmlns:a16="http://schemas.microsoft.com/office/drawing/2014/main" id="{A8E53CF2-DC1A-4C97-AD4D-859ED0793765}"/>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73732" name="Slayt Numarası Yer Tutucusu 5">
            <a:extLst>
              <a:ext uri="{FF2B5EF4-FFF2-40B4-BE49-F238E27FC236}">
                <a16:creationId xmlns:a16="http://schemas.microsoft.com/office/drawing/2014/main" id="{28B31FF7-78F9-4A9D-BB33-EF6387ACEE67}"/>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7864B13-B5D2-414F-9DC9-D8D8238102D2}" type="slidenum">
              <a:rPr lang="en-US" altLang="en-US" sz="1400" smtClean="0"/>
              <a:pPr>
                <a:spcBef>
                  <a:spcPct val="0"/>
                </a:spcBef>
                <a:buFontTx/>
                <a:buNone/>
              </a:pPr>
              <a:t>68</a:t>
            </a:fld>
            <a:endParaRPr lang="en-US" altLang="en-US" sz="1400"/>
          </a:p>
        </p:txBody>
      </p:sp>
      <p:sp>
        <p:nvSpPr>
          <p:cNvPr id="73733" name="Oval 2">
            <a:extLst>
              <a:ext uri="{FF2B5EF4-FFF2-40B4-BE49-F238E27FC236}">
                <a16:creationId xmlns:a16="http://schemas.microsoft.com/office/drawing/2014/main" id="{61D1756A-9711-4783-B9F2-64B18E4111C3}"/>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73734" name="Rectangle 3">
            <a:extLst>
              <a:ext uri="{FF2B5EF4-FFF2-40B4-BE49-F238E27FC236}">
                <a16:creationId xmlns:a16="http://schemas.microsoft.com/office/drawing/2014/main" id="{C44E7009-7A94-4AFE-977B-9293C8986405}"/>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73735" name="AutoShape 4">
            <a:extLst>
              <a:ext uri="{FF2B5EF4-FFF2-40B4-BE49-F238E27FC236}">
                <a16:creationId xmlns:a16="http://schemas.microsoft.com/office/drawing/2014/main" id="{8452C089-2390-4FBB-BBAE-324531B833C7}"/>
              </a:ext>
            </a:extLst>
          </p:cNvPr>
          <p:cNvCxnSpPr>
            <a:cxnSpLocks noChangeShapeType="1"/>
            <a:stCxn id="73752" idx="3"/>
            <a:endCxn id="73751"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736" name="AutoShape 5">
            <a:extLst>
              <a:ext uri="{FF2B5EF4-FFF2-40B4-BE49-F238E27FC236}">
                <a16:creationId xmlns:a16="http://schemas.microsoft.com/office/drawing/2014/main" id="{51AED0DC-7A83-4030-A898-38118131B813}"/>
              </a:ext>
            </a:extLst>
          </p:cNvPr>
          <p:cNvCxnSpPr>
            <a:cxnSpLocks noChangeShapeType="1"/>
            <a:stCxn id="73751" idx="3"/>
            <a:endCxn id="73733"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737" name="AutoShape 6">
            <a:extLst>
              <a:ext uri="{FF2B5EF4-FFF2-40B4-BE49-F238E27FC236}">
                <a16:creationId xmlns:a16="http://schemas.microsoft.com/office/drawing/2014/main" id="{55B55F3D-0EEA-4364-B053-AC5D2154885B}"/>
              </a:ext>
            </a:extLst>
          </p:cNvPr>
          <p:cNvCxnSpPr>
            <a:cxnSpLocks noChangeShapeType="1"/>
            <a:stCxn id="73751" idx="5"/>
            <a:endCxn id="73750"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738" name="AutoShape 7">
            <a:extLst>
              <a:ext uri="{FF2B5EF4-FFF2-40B4-BE49-F238E27FC236}">
                <a16:creationId xmlns:a16="http://schemas.microsoft.com/office/drawing/2014/main" id="{DF879712-2FF2-46B4-B345-A3925DF699DA}"/>
              </a:ext>
            </a:extLst>
          </p:cNvPr>
          <p:cNvCxnSpPr>
            <a:cxnSpLocks noChangeShapeType="1"/>
            <a:stCxn id="73752" idx="5"/>
            <a:endCxn id="73740"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739" name="AutoShape 8">
            <a:extLst>
              <a:ext uri="{FF2B5EF4-FFF2-40B4-BE49-F238E27FC236}">
                <a16:creationId xmlns:a16="http://schemas.microsoft.com/office/drawing/2014/main" id="{34C92A61-06EF-4600-ADD4-3C577F384E3D}"/>
              </a:ext>
            </a:extLst>
          </p:cNvPr>
          <p:cNvCxnSpPr>
            <a:cxnSpLocks noChangeShapeType="1"/>
            <a:stCxn id="73741" idx="7"/>
            <a:endCxn id="73740"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740" name="Oval 9">
            <a:extLst>
              <a:ext uri="{FF2B5EF4-FFF2-40B4-BE49-F238E27FC236}">
                <a16:creationId xmlns:a16="http://schemas.microsoft.com/office/drawing/2014/main" id="{66C27961-C977-4F06-91C3-294E1E4F4092}"/>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73741" name="Oval 10">
            <a:extLst>
              <a:ext uri="{FF2B5EF4-FFF2-40B4-BE49-F238E27FC236}">
                <a16:creationId xmlns:a16="http://schemas.microsoft.com/office/drawing/2014/main" id="{802F7E1F-5F43-4976-9BB3-3FF2794883A2}"/>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73742" name="Oval 11">
            <a:extLst>
              <a:ext uri="{FF2B5EF4-FFF2-40B4-BE49-F238E27FC236}">
                <a16:creationId xmlns:a16="http://schemas.microsoft.com/office/drawing/2014/main" id="{0561B878-0DE1-48FE-9699-7D4B6976B7EC}"/>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73743" name="AutoShape 12">
            <a:extLst>
              <a:ext uri="{FF2B5EF4-FFF2-40B4-BE49-F238E27FC236}">
                <a16:creationId xmlns:a16="http://schemas.microsoft.com/office/drawing/2014/main" id="{2721C9E1-A484-43D2-BDCA-BF42B1362A25}"/>
              </a:ext>
            </a:extLst>
          </p:cNvPr>
          <p:cNvCxnSpPr>
            <a:cxnSpLocks noChangeShapeType="1"/>
            <a:stCxn id="73740" idx="5"/>
            <a:endCxn id="73742"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744" name="Oval 13">
            <a:extLst>
              <a:ext uri="{FF2B5EF4-FFF2-40B4-BE49-F238E27FC236}">
                <a16:creationId xmlns:a16="http://schemas.microsoft.com/office/drawing/2014/main" id="{D9515D8C-1115-48A9-A414-18888641E3F9}"/>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3745" name="AutoShape 14">
            <a:extLst>
              <a:ext uri="{FF2B5EF4-FFF2-40B4-BE49-F238E27FC236}">
                <a16:creationId xmlns:a16="http://schemas.microsoft.com/office/drawing/2014/main" id="{91F9BB2E-201E-48D7-BF4C-99F54D46C05E}"/>
              </a:ext>
            </a:extLst>
          </p:cNvPr>
          <p:cNvCxnSpPr>
            <a:cxnSpLocks noChangeShapeType="1"/>
            <a:stCxn id="73733" idx="3"/>
            <a:endCxn id="73744"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746" name="Oval 15">
            <a:extLst>
              <a:ext uri="{FF2B5EF4-FFF2-40B4-BE49-F238E27FC236}">
                <a16:creationId xmlns:a16="http://schemas.microsoft.com/office/drawing/2014/main" id="{38807E78-0222-4503-BA9E-C48234508194}"/>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73747" name="AutoShape 16">
            <a:extLst>
              <a:ext uri="{FF2B5EF4-FFF2-40B4-BE49-F238E27FC236}">
                <a16:creationId xmlns:a16="http://schemas.microsoft.com/office/drawing/2014/main" id="{1C814B5D-030F-465B-A9D3-3E9FB46CBF91}"/>
              </a:ext>
            </a:extLst>
          </p:cNvPr>
          <p:cNvCxnSpPr>
            <a:cxnSpLocks noChangeShapeType="1"/>
            <a:stCxn id="73733" idx="5"/>
            <a:endCxn id="73746"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748" name="Oval 17">
            <a:extLst>
              <a:ext uri="{FF2B5EF4-FFF2-40B4-BE49-F238E27FC236}">
                <a16:creationId xmlns:a16="http://schemas.microsoft.com/office/drawing/2014/main" id="{4749A8E4-2D8C-43C5-AECF-999E5E15C5BF}"/>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cxnSp>
        <p:nvCxnSpPr>
          <p:cNvPr id="73749" name="AutoShape 18">
            <a:extLst>
              <a:ext uri="{FF2B5EF4-FFF2-40B4-BE49-F238E27FC236}">
                <a16:creationId xmlns:a16="http://schemas.microsoft.com/office/drawing/2014/main" id="{5F0BCBAF-3641-4BB6-9D45-5EEDA23CF705}"/>
              </a:ext>
            </a:extLst>
          </p:cNvPr>
          <p:cNvCxnSpPr>
            <a:cxnSpLocks noChangeShapeType="1"/>
            <a:stCxn id="73750" idx="3"/>
            <a:endCxn id="73748"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750" name="Oval 19">
            <a:extLst>
              <a:ext uri="{FF2B5EF4-FFF2-40B4-BE49-F238E27FC236}">
                <a16:creationId xmlns:a16="http://schemas.microsoft.com/office/drawing/2014/main" id="{ADE731D8-D3BF-4FCC-ACBA-8E4F2CB3830F}"/>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sp>
        <p:nvSpPr>
          <p:cNvPr id="73751" name="Oval 20">
            <a:extLst>
              <a:ext uri="{FF2B5EF4-FFF2-40B4-BE49-F238E27FC236}">
                <a16:creationId xmlns:a16="http://schemas.microsoft.com/office/drawing/2014/main" id="{099DEC2C-9250-456C-8C18-D9D25039098A}"/>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73752" name="Oval 21">
            <a:extLst>
              <a:ext uri="{FF2B5EF4-FFF2-40B4-BE49-F238E27FC236}">
                <a16:creationId xmlns:a16="http://schemas.microsoft.com/office/drawing/2014/main" id="{795C0B10-F3A5-465D-9B85-AE7ADAAE7B41}"/>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73753" name="Rectangle 22">
            <a:extLst>
              <a:ext uri="{FF2B5EF4-FFF2-40B4-BE49-F238E27FC236}">
                <a16:creationId xmlns:a16="http://schemas.microsoft.com/office/drawing/2014/main" id="{3532FFD7-D0F8-4B1E-897F-0D4B270EE275}"/>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3754" name="Oval 23">
            <a:extLst>
              <a:ext uri="{FF2B5EF4-FFF2-40B4-BE49-F238E27FC236}">
                <a16:creationId xmlns:a16="http://schemas.microsoft.com/office/drawing/2014/main" id="{B3597EEE-7A87-46D2-A79A-84B4277F03F2}"/>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73755" name="Oval 24">
            <a:extLst>
              <a:ext uri="{FF2B5EF4-FFF2-40B4-BE49-F238E27FC236}">
                <a16:creationId xmlns:a16="http://schemas.microsoft.com/office/drawing/2014/main" id="{C28E2D36-3D01-4B59-8C5E-96CD88908FCA}"/>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73756" name="Oval 25">
            <a:extLst>
              <a:ext uri="{FF2B5EF4-FFF2-40B4-BE49-F238E27FC236}">
                <a16:creationId xmlns:a16="http://schemas.microsoft.com/office/drawing/2014/main" id="{0405FD6C-22FD-4A0B-A16A-655BCE94BF70}"/>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73757" name="Oval 26">
            <a:extLst>
              <a:ext uri="{FF2B5EF4-FFF2-40B4-BE49-F238E27FC236}">
                <a16:creationId xmlns:a16="http://schemas.microsoft.com/office/drawing/2014/main" id="{F7ED1D14-6218-4D6F-920B-E225CF64AB95}"/>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73758" name="Oval 27">
            <a:extLst>
              <a:ext uri="{FF2B5EF4-FFF2-40B4-BE49-F238E27FC236}">
                <a16:creationId xmlns:a16="http://schemas.microsoft.com/office/drawing/2014/main" id="{40BBF7B4-23ED-4D6F-B245-4C5B59B5AD59}"/>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73759" name="Oval 28">
            <a:extLst>
              <a:ext uri="{FF2B5EF4-FFF2-40B4-BE49-F238E27FC236}">
                <a16:creationId xmlns:a16="http://schemas.microsoft.com/office/drawing/2014/main" id="{56FAE601-77A8-4E99-8A86-9FA4FCEA782D}"/>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73760" name="Oval 29">
            <a:extLst>
              <a:ext uri="{FF2B5EF4-FFF2-40B4-BE49-F238E27FC236}">
                <a16:creationId xmlns:a16="http://schemas.microsoft.com/office/drawing/2014/main" id="{4BB26518-7A2C-45F1-A5F5-BA1733ED8DCD}"/>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73761" name="Oval 30">
            <a:extLst>
              <a:ext uri="{FF2B5EF4-FFF2-40B4-BE49-F238E27FC236}">
                <a16:creationId xmlns:a16="http://schemas.microsoft.com/office/drawing/2014/main" id="{299461B0-8BFF-4075-B12D-C46B0642916C}"/>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73762" name="Oval 31">
            <a:extLst>
              <a:ext uri="{FF2B5EF4-FFF2-40B4-BE49-F238E27FC236}">
                <a16:creationId xmlns:a16="http://schemas.microsoft.com/office/drawing/2014/main" id="{423331F5-1A54-4D8B-A5F6-5BB19E27D859}"/>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73763" name="Oval 32">
            <a:extLst>
              <a:ext uri="{FF2B5EF4-FFF2-40B4-BE49-F238E27FC236}">
                <a16:creationId xmlns:a16="http://schemas.microsoft.com/office/drawing/2014/main" id="{09CF1541-FE6A-4565-9D93-5D3A2AF0C53C}"/>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73764" name="Oval 33">
            <a:extLst>
              <a:ext uri="{FF2B5EF4-FFF2-40B4-BE49-F238E27FC236}">
                <a16:creationId xmlns:a16="http://schemas.microsoft.com/office/drawing/2014/main" id="{2DF202BC-7CEC-4F5A-9CB1-09A178AB5275}"/>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73765" name="Oval 34">
            <a:extLst>
              <a:ext uri="{FF2B5EF4-FFF2-40B4-BE49-F238E27FC236}">
                <a16:creationId xmlns:a16="http://schemas.microsoft.com/office/drawing/2014/main" id="{412226BD-9530-4091-82BF-DEE5B763A8C2}"/>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73766" name="Oval 35">
            <a:extLst>
              <a:ext uri="{FF2B5EF4-FFF2-40B4-BE49-F238E27FC236}">
                <a16:creationId xmlns:a16="http://schemas.microsoft.com/office/drawing/2014/main" id="{BEF24E10-53E8-4592-B597-B5A0FE87CCD7}"/>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73767" name="Oval 36">
            <a:extLst>
              <a:ext uri="{FF2B5EF4-FFF2-40B4-BE49-F238E27FC236}">
                <a16:creationId xmlns:a16="http://schemas.microsoft.com/office/drawing/2014/main" id="{672DF0DA-48A9-4BE2-83AF-212C366D5A3E}"/>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73768" name="Oval 37">
            <a:extLst>
              <a:ext uri="{FF2B5EF4-FFF2-40B4-BE49-F238E27FC236}">
                <a16:creationId xmlns:a16="http://schemas.microsoft.com/office/drawing/2014/main" id="{3F6AC805-76F1-4BB9-9E1D-C67FD7540E35}"/>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73769" name="Oval 38">
            <a:extLst>
              <a:ext uri="{FF2B5EF4-FFF2-40B4-BE49-F238E27FC236}">
                <a16:creationId xmlns:a16="http://schemas.microsoft.com/office/drawing/2014/main" id="{91810867-DC29-4FAB-9FD8-9029E8A422AE}"/>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73770" name="Oval 39">
            <a:extLst>
              <a:ext uri="{FF2B5EF4-FFF2-40B4-BE49-F238E27FC236}">
                <a16:creationId xmlns:a16="http://schemas.microsoft.com/office/drawing/2014/main" id="{D4780A5F-3758-4A9B-A02C-99BA9A46CA0D}"/>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73771" name="Oval 40">
            <a:extLst>
              <a:ext uri="{FF2B5EF4-FFF2-40B4-BE49-F238E27FC236}">
                <a16:creationId xmlns:a16="http://schemas.microsoft.com/office/drawing/2014/main" id="{5CA42454-B8AA-4EEB-9847-B61BDF2CDA00}"/>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73772" name="Oval 41">
            <a:extLst>
              <a:ext uri="{FF2B5EF4-FFF2-40B4-BE49-F238E27FC236}">
                <a16:creationId xmlns:a16="http://schemas.microsoft.com/office/drawing/2014/main" id="{3739B9CF-0D0D-4942-BE4D-5FAEF2746D6E}"/>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73773" name="Oval 42">
            <a:extLst>
              <a:ext uri="{FF2B5EF4-FFF2-40B4-BE49-F238E27FC236}">
                <a16:creationId xmlns:a16="http://schemas.microsoft.com/office/drawing/2014/main" id="{44D8FFCE-3DF7-4FB3-BC2B-96851C018865}"/>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3774" name="AutoShape 43">
            <a:extLst>
              <a:ext uri="{FF2B5EF4-FFF2-40B4-BE49-F238E27FC236}">
                <a16:creationId xmlns:a16="http://schemas.microsoft.com/office/drawing/2014/main" id="{E91E9801-6546-48FB-BE7D-AC869D16DC4C}"/>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775" name="Oval 44">
            <a:extLst>
              <a:ext uri="{FF2B5EF4-FFF2-40B4-BE49-F238E27FC236}">
                <a16:creationId xmlns:a16="http://schemas.microsoft.com/office/drawing/2014/main" id="{9A19AEA8-BF66-408C-A821-ED7245046D40}"/>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3776" name="AutoShape 45">
            <a:extLst>
              <a:ext uri="{FF2B5EF4-FFF2-40B4-BE49-F238E27FC236}">
                <a16:creationId xmlns:a16="http://schemas.microsoft.com/office/drawing/2014/main" id="{E84A7651-6CF2-492D-B89D-BDCCE576A01E}"/>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777" name="AutoShape 46">
            <a:extLst>
              <a:ext uri="{FF2B5EF4-FFF2-40B4-BE49-F238E27FC236}">
                <a16:creationId xmlns:a16="http://schemas.microsoft.com/office/drawing/2014/main" id="{C21F182F-E642-4A9D-A723-9D73CA81450B}"/>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778" name="Oval 47">
            <a:extLst>
              <a:ext uri="{FF2B5EF4-FFF2-40B4-BE49-F238E27FC236}">
                <a16:creationId xmlns:a16="http://schemas.microsoft.com/office/drawing/2014/main" id="{2E3BEEF3-FFF4-4555-92B8-AB4C20609AF9}"/>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3779" name="AutoShape 48">
            <a:extLst>
              <a:ext uri="{FF2B5EF4-FFF2-40B4-BE49-F238E27FC236}">
                <a16:creationId xmlns:a16="http://schemas.microsoft.com/office/drawing/2014/main" id="{F07A7706-4057-49C7-BE45-C4EDAE575595}"/>
              </a:ext>
            </a:extLst>
          </p:cNvPr>
          <p:cNvCxnSpPr>
            <a:cxnSpLocks noChangeShapeType="1"/>
            <a:stCxn id="73750"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780" name="AutoShape 49">
            <a:extLst>
              <a:ext uri="{FF2B5EF4-FFF2-40B4-BE49-F238E27FC236}">
                <a16:creationId xmlns:a16="http://schemas.microsoft.com/office/drawing/2014/main" id="{36C6EC6D-A6A9-45A1-AE1E-CEE5DB089CE7}"/>
              </a:ext>
            </a:extLst>
          </p:cNvPr>
          <p:cNvCxnSpPr>
            <a:cxnSpLocks noChangeShapeType="1"/>
            <a:stCxn id="73733"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781" name="AutoShape 50">
            <a:extLst>
              <a:ext uri="{FF2B5EF4-FFF2-40B4-BE49-F238E27FC236}">
                <a16:creationId xmlns:a16="http://schemas.microsoft.com/office/drawing/2014/main" id="{2F9370DF-BE7D-4F8A-B96F-B8558BD97394}"/>
              </a:ext>
            </a:extLst>
          </p:cNvPr>
          <p:cNvCxnSpPr>
            <a:cxnSpLocks noChangeShapeType="1"/>
            <a:stCxn id="73733" idx="3"/>
            <a:endCxn id="73782"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782" name="Oval 51">
            <a:extLst>
              <a:ext uri="{FF2B5EF4-FFF2-40B4-BE49-F238E27FC236}">
                <a16:creationId xmlns:a16="http://schemas.microsoft.com/office/drawing/2014/main" id="{451DC140-FAA2-4161-817A-676B5C80AA07}"/>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3783" name="AutoShape 52">
            <a:extLst>
              <a:ext uri="{FF2B5EF4-FFF2-40B4-BE49-F238E27FC236}">
                <a16:creationId xmlns:a16="http://schemas.microsoft.com/office/drawing/2014/main" id="{4E43B880-584F-47C1-A832-3281B189F4B2}"/>
              </a:ext>
            </a:extLst>
          </p:cNvPr>
          <p:cNvCxnSpPr>
            <a:cxnSpLocks noChangeShapeType="1"/>
            <a:stCxn id="73742" idx="3"/>
            <a:endCxn id="73788"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784" name="AutoShape 53">
            <a:extLst>
              <a:ext uri="{FF2B5EF4-FFF2-40B4-BE49-F238E27FC236}">
                <a16:creationId xmlns:a16="http://schemas.microsoft.com/office/drawing/2014/main" id="{7D0B92EE-0B25-4E9E-8BE2-B1F133DA024F}"/>
              </a:ext>
            </a:extLst>
          </p:cNvPr>
          <p:cNvCxnSpPr>
            <a:cxnSpLocks noChangeShapeType="1"/>
            <a:stCxn id="73741" idx="5"/>
            <a:endCxn id="73787"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785" name="AutoShape 54">
            <a:extLst>
              <a:ext uri="{FF2B5EF4-FFF2-40B4-BE49-F238E27FC236}">
                <a16:creationId xmlns:a16="http://schemas.microsoft.com/office/drawing/2014/main" id="{158E5015-7E1B-471F-8FBF-41D54CCB1E00}"/>
              </a:ext>
            </a:extLst>
          </p:cNvPr>
          <p:cNvCxnSpPr>
            <a:cxnSpLocks noChangeShapeType="1"/>
            <a:stCxn id="73741" idx="3"/>
            <a:endCxn id="73786"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786" name="Oval 55">
            <a:extLst>
              <a:ext uri="{FF2B5EF4-FFF2-40B4-BE49-F238E27FC236}">
                <a16:creationId xmlns:a16="http://schemas.microsoft.com/office/drawing/2014/main" id="{AC6BEB2E-A25A-4458-BCAC-02267CE606B2}"/>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73787" name="Oval 56">
            <a:extLst>
              <a:ext uri="{FF2B5EF4-FFF2-40B4-BE49-F238E27FC236}">
                <a16:creationId xmlns:a16="http://schemas.microsoft.com/office/drawing/2014/main" id="{EF7D8E62-E562-4643-82C4-AC018F6E8ABD}"/>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73788" name="Oval 57">
            <a:extLst>
              <a:ext uri="{FF2B5EF4-FFF2-40B4-BE49-F238E27FC236}">
                <a16:creationId xmlns:a16="http://schemas.microsoft.com/office/drawing/2014/main" id="{7FFFE995-5F42-4376-9FEF-6BBDD7196FF0}"/>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73789" name="AutoShape 58">
            <a:extLst>
              <a:ext uri="{FF2B5EF4-FFF2-40B4-BE49-F238E27FC236}">
                <a16:creationId xmlns:a16="http://schemas.microsoft.com/office/drawing/2014/main" id="{B0361A66-571F-45A0-9632-946DC66DA3FB}"/>
              </a:ext>
            </a:extLst>
          </p:cNvPr>
          <p:cNvCxnSpPr>
            <a:cxnSpLocks noChangeShapeType="1"/>
            <a:stCxn id="73750" idx="5"/>
            <a:endCxn id="73790" idx="1"/>
          </p:cNvCxnSpPr>
          <p:nvPr/>
        </p:nvCxnSpPr>
        <p:spPr bwMode="auto">
          <a:xfrm>
            <a:off x="3662363" y="3844925"/>
            <a:ext cx="296862" cy="528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790" name="Oval 59">
            <a:extLst>
              <a:ext uri="{FF2B5EF4-FFF2-40B4-BE49-F238E27FC236}">
                <a16:creationId xmlns:a16="http://schemas.microsoft.com/office/drawing/2014/main" id="{82804C3C-2F19-41EA-80AE-8FAC8FEDA94D}"/>
              </a:ext>
            </a:extLst>
          </p:cNvPr>
          <p:cNvSpPr>
            <a:spLocks noChangeArrowheads="1"/>
          </p:cNvSpPr>
          <p:nvPr/>
        </p:nvSpPr>
        <p:spPr bwMode="auto">
          <a:xfrm>
            <a:off x="3916363" y="43307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73791" name="AutoShape 60">
            <a:extLst>
              <a:ext uri="{FF2B5EF4-FFF2-40B4-BE49-F238E27FC236}">
                <a16:creationId xmlns:a16="http://schemas.microsoft.com/office/drawing/2014/main" id="{66D15640-294F-42E1-A60C-D5091720F794}"/>
              </a:ext>
            </a:extLst>
          </p:cNvPr>
          <p:cNvCxnSpPr>
            <a:cxnSpLocks noChangeShapeType="1"/>
            <a:stCxn id="73742" idx="5"/>
            <a:endCxn id="73792"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792" name="Oval 61">
            <a:extLst>
              <a:ext uri="{FF2B5EF4-FFF2-40B4-BE49-F238E27FC236}">
                <a16:creationId xmlns:a16="http://schemas.microsoft.com/office/drawing/2014/main" id="{7395B984-FFB6-4E17-81B0-CC0E426920FB}"/>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73793" name="Oval 62">
            <a:extLst>
              <a:ext uri="{FF2B5EF4-FFF2-40B4-BE49-F238E27FC236}">
                <a16:creationId xmlns:a16="http://schemas.microsoft.com/office/drawing/2014/main" id="{73E649EA-EE06-45AC-8089-31691DFC66A8}"/>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73794" name="AutoShape 63">
            <a:extLst>
              <a:ext uri="{FF2B5EF4-FFF2-40B4-BE49-F238E27FC236}">
                <a16:creationId xmlns:a16="http://schemas.microsoft.com/office/drawing/2014/main" id="{CDBC3ACA-5268-49AE-84CE-DD07FD46C0F5}"/>
              </a:ext>
            </a:extLst>
          </p:cNvPr>
          <p:cNvCxnSpPr>
            <a:cxnSpLocks noChangeShapeType="1"/>
            <a:stCxn id="73782" idx="4"/>
            <a:endCxn id="73793"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795" name="AutoShape 64">
            <a:extLst>
              <a:ext uri="{FF2B5EF4-FFF2-40B4-BE49-F238E27FC236}">
                <a16:creationId xmlns:a16="http://schemas.microsoft.com/office/drawing/2014/main" id="{7891C245-E082-4880-9637-BC9E92D2B898}"/>
              </a:ext>
            </a:extLst>
          </p:cNvPr>
          <p:cNvCxnSpPr>
            <a:cxnSpLocks noChangeShapeType="1"/>
            <a:stCxn id="73782" idx="4"/>
            <a:endCxn id="73801"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796" name="Oval 65">
            <a:extLst>
              <a:ext uri="{FF2B5EF4-FFF2-40B4-BE49-F238E27FC236}">
                <a16:creationId xmlns:a16="http://schemas.microsoft.com/office/drawing/2014/main" id="{5C90D467-04CB-4A62-B5D3-A93F9FA74C29}"/>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73797" name="Oval 66">
            <a:extLst>
              <a:ext uri="{FF2B5EF4-FFF2-40B4-BE49-F238E27FC236}">
                <a16:creationId xmlns:a16="http://schemas.microsoft.com/office/drawing/2014/main" id="{6917A2FA-4A3F-4CDD-987A-8423901F0E39}"/>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73798" name="Oval 67">
            <a:extLst>
              <a:ext uri="{FF2B5EF4-FFF2-40B4-BE49-F238E27FC236}">
                <a16:creationId xmlns:a16="http://schemas.microsoft.com/office/drawing/2014/main" id="{B04618C9-5B2F-43EC-BF91-866110F66A0C}"/>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73799" name="AutoShape 68">
            <a:extLst>
              <a:ext uri="{FF2B5EF4-FFF2-40B4-BE49-F238E27FC236}">
                <a16:creationId xmlns:a16="http://schemas.microsoft.com/office/drawing/2014/main" id="{882A48F4-3B5F-40A7-882F-AA84D9E08710}"/>
              </a:ext>
            </a:extLst>
          </p:cNvPr>
          <p:cNvCxnSpPr>
            <a:cxnSpLocks noChangeShapeType="1"/>
            <a:endCxn id="73798"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800" name="AutoShape 69">
            <a:extLst>
              <a:ext uri="{FF2B5EF4-FFF2-40B4-BE49-F238E27FC236}">
                <a16:creationId xmlns:a16="http://schemas.microsoft.com/office/drawing/2014/main" id="{445A996C-F010-404C-8194-396EFC29F209}"/>
              </a:ext>
            </a:extLst>
          </p:cNvPr>
          <p:cNvCxnSpPr>
            <a:cxnSpLocks noChangeShapeType="1"/>
            <a:endCxn id="73797"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801" name="Oval 70">
            <a:extLst>
              <a:ext uri="{FF2B5EF4-FFF2-40B4-BE49-F238E27FC236}">
                <a16:creationId xmlns:a16="http://schemas.microsoft.com/office/drawing/2014/main" id="{FDD3F4A4-D58C-4679-8D86-C0934739959C}"/>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73802" name="Oval 71">
            <a:extLst>
              <a:ext uri="{FF2B5EF4-FFF2-40B4-BE49-F238E27FC236}">
                <a16:creationId xmlns:a16="http://schemas.microsoft.com/office/drawing/2014/main" id="{7FF25F32-6380-41B3-A7F8-5521C809DFCC}"/>
              </a:ext>
            </a:extLst>
          </p:cNvPr>
          <p:cNvSpPr>
            <a:spLocks noChangeArrowheads="1"/>
          </p:cNvSpPr>
          <p:nvPr/>
        </p:nvSpPr>
        <p:spPr bwMode="auto">
          <a:xfrm>
            <a:off x="4848225" y="2668588"/>
            <a:ext cx="3860800" cy="2873375"/>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3803" name="AutoShape 72">
            <a:extLst>
              <a:ext uri="{FF2B5EF4-FFF2-40B4-BE49-F238E27FC236}">
                <a16:creationId xmlns:a16="http://schemas.microsoft.com/office/drawing/2014/main" id="{9ED2B6E6-ACF7-474C-87CD-95038DA068C3}"/>
              </a:ext>
            </a:extLst>
          </p:cNvPr>
          <p:cNvSpPr>
            <a:spLocks noChangeArrowheads="1"/>
          </p:cNvSpPr>
          <p:nvPr/>
        </p:nvSpPr>
        <p:spPr bwMode="auto">
          <a:xfrm rot="7800000" flipH="1">
            <a:off x="6161881" y="3250407"/>
            <a:ext cx="441325" cy="1214438"/>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3804" name="AutoShape 73">
            <a:extLst>
              <a:ext uri="{FF2B5EF4-FFF2-40B4-BE49-F238E27FC236}">
                <a16:creationId xmlns:a16="http://schemas.microsoft.com/office/drawing/2014/main" id="{80D0769F-EBD7-4E86-B42B-AD7D9F710010}"/>
              </a:ext>
            </a:extLst>
          </p:cNvPr>
          <p:cNvSpPr>
            <a:spLocks noChangeArrowheads="1"/>
          </p:cNvSpPr>
          <p:nvPr/>
        </p:nvSpPr>
        <p:spPr bwMode="auto">
          <a:xfrm rot="18600000" flipH="1">
            <a:off x="5593556" y="3929857"/>
            <a:ext cx="441325" cy="1214438"/>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Veri Yer Tutucusu 3">
            <a:extLst>
              <a:ext uri="{FF2B5EF4-FFF2-40B4-BE49-F238E27FC236}">
                <a16:creationId xmlns:a16="http://schemas.microsoft.com/office/drawing/2014/main" id="{FE068C7E-6BE5-4A5B-AA80-955951F4DB64}"/>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6418886-C61A-4429-853A-C43144236E0B}" type="datetime4">
              <a:rPr lang="en-US" altLang="en-US" sz="1400" smtClean="0"/>
              <a:pPr>
                <a:spcBef>
                  <a:spcPct val="0"/>
                </a:spcBef>
                <a:buFontTx/>
                <a:buNone/>
              </a:pPr>
              <a:t>December 14, 2024</a:t>
            </a:fld>
            <a:endParaRPr lang="en-US" altLang="en-US" sz="1400"/>
          </a:p>
        </p:txBody>
      </p:sp>
      <p:sp>
        <p:nvSpPr>
          <p:cNvPr id="74755" name="Alt Bilgi Yer Tutucusu 4">
            <a:extLst>
              <a:ext uri="{FF2B5EF4-FFF2-40B4-BE49-F238E27FC236}">
                <a16:creationId xmlns:a16="http://schemas.microsoft.com/office/drawing/2014/main" id="{DB8AA6CC-FACA-4AAE-BB30-C9809F560E5B}"/>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74756" name="Slayt Numarası Yer Tutucusu 5">
            <a:extLst>
              <a:ext uri="{FF2B5EF4-FFF2-40B4-BE49-F238E27FC236}">
                <a16:creationId xmlns:a16="http://schemas.microsoft.com/office/drawing/2014/main" id="{D5416A92-849C-434E-908D-D421407C2269}"/>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446A31F-66AF-41B9-8C98-315086EA7247}" type="slidenum">
              <a:rPr lang="en-US" altLang="en-US" sz="1400" smtClean="0"/>
              <a:pPr>
                <a:spcBef>
                  <a:spcPct val="0"/>
                </a:spcBef>
                <a:buFontTx/>
                <a:buNone/>
              </a:pPr>
              <a:t>69</a:t>
            </a:fld>
            <a:endParaRPr lang="en-US" altLang="en-US" sz="1400"/>
          </a:p>
        </p:txBody>
      </p:sp>
      <p:sp>
        <p:nvSpPr>
          <p:cNvPr id="74757" name="Oval 2">
            <a:extLst>
              <a:ext uri="{FF2B5EF4-FFF2-40B4-BE49-F238E27FC236}">
                <a16:creationId xmlns:a16="http://schemas.microsoft.com/office/drawing/2014/main" id="{243F7494-14C7-4335-A26E-D0A85570234D}"/>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74758" name="Rectangle 3">
            <a:extLst>
              <a:ext uri="{FF2B5EF4-FFF2-40B4-BE49-F238E27FC236}">
                <a16:creationId xmlns:a16="http://schemas.microsoft.com/office/drawing/2014/main" id="{C296D814-EBE8-44B1-BD28-22DF84FA8385}"/>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74759" name="AutoShape 4">
            <a:extLst>
              <a:ext uri="{FF2B5EF4-FFF2-40B4-BE49-F238E27FC236}">
                <a16:creationId xmlns:a16="http://schemas.microsoft.com/office/drawing/2014/main" id="{018570DC-BB35-4F82-BDB8-5D3AF64DADC6}"/>
              </a:ext>
            </a:extLst>
          </p:cNvPr>
          <p:cNvCxnSpPr>
            <a:cxnSpLocks noChangeShapeType="1"/>
            <a:stCxn id="74776" idx="3"/>
            <a:endCxn id="74775"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760" name="AutoShape 5">
            <a:extLst>
              <a:ext uri="{FF2B5EF4-FFF2-40B4-BE49-F238E27FC236}">
                <a16:creationId xmlns:a16="http://schemas.microsoft.com/office/drawing/2014/main" id="{871C8264-8167-42F6-A8D7-79DEED3DA720}"/>
              </a:ext>
            </a:extLst>
          </p:cNvPr>
          <p:cNvCxnSpPr>
            <a:cxnSpLocks noChangeShapeType="1"/>
            <a:stCxn id="74775" idx="3"/>
            <a:endCxn id="74757"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761" name="AutoShape 6">
            <a:extLst>
              <a:ext uri="{FF2B5EF4-FFF2-40B4-BE49-F238E27FC236}">
                <a16:creationId xmlns:a16="http://schemas.microsoft.com/office/drawing/2014/main" id="{50A822F8-65E9-474C-A3E7-CF83468ED1D2}"/>
              </a:ext>
            </a:extLst>
          </p:cNvPr>
          <p:cNvCxnSpPr>
            <a:cxnSpLocks noChangeShapeType="1"/>
            <a:stCxn id="74775" idx="5"/>
            <a:endCxn id="74774"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762" name="AutoShape 7">
            <a:extLst>
              <a:ext uri="{FF2B5EF4-FFF2-40B4-BE49-F238E27FC236}">
                <a16:creationId xmlns:a16="http://schemas.microsoft.com/office/drawing/2014/main" id="{324756D9-5EA9-486F-92ED-80B32AF6D12C}"/>
              </a:ext>
            </a:extLst>
          </p:cNvPr>
          <p:cNvCxnSpPr>
            <a:cxnSpLocks noChangeShapeType="1"/>
            <a:stCxn id="74776" idx="5"/>
            <a:endCxn id="74764"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763" name="AutoShape 8">
            <a:extLst>
              <a:ext uri="{FF2B5EF4-FFF2-40B4-BE49-F238E27FC236}">
                <a16:creationId xmlns:a16="http://schemas.microsoft.com/office/drawing/2014/main" id="{403B533C-28F2-4121-8A38-1AED7C9EC70B}"/>
              </a:ext>
            </a:extLst>
          </p:cNvPr>
          <p:cNvCxnSpPr>
            <a:cxnSpLocks noChangeShapeType="1"/>
            <a:stCxn id="74765" idx="7"/>
            <a:endCxn id="74764"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764" name="Oval 9">
            <a:extLst>
              <a:ext uri="{FF2B5EF4-FFF2-40B4-BE49-F238E27FC236}">
                <a16:creationId xmlns:a16="http://schemas.microsoft.com/office/drawing/2014/main" id="{6B65C924-F025-4C86-82B2-7C17F135A2FC}"/>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74765" name="Oval 10">
            <a:extLst>
              <a:ext uri="{FF2B5EF4-FFF2-40B4-BE49-F238E27FC236}">
                <a16:creationId xmlns:a16="http://schemas.microsoft.com/office/drawing/2014/main" id="{E163A4D3-5041-40AB-9988-8F373301AF1A}"/>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17</a:t>
            </a:r>
            <a:endParaRPr lang="en-US" altLang="en-US" sz="1400"/>
          </a:p>
        </p:txBody>
      </p:sp>
      <p:sp>
        <p:nvSpPr>
          <p:cNvPr id="74766" name="Oval 11">
            <a:extLst>
              <a:ext uri="{FF2B5EF4-FFF2-40B4-BE49-F238E27FC236}">
                <a16:creationId xmlns:a16="http://schemas.microsoft.com/office/drawing/2014/main" id="{97A5CE46-292B-42AF-991E-CA72642BE678}"/>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74767" name="AutoShape 12">
            <a:extLst>
              <a:ext uri="{FF2B5EF4-FFF2-40B4-BE49-F238E27FC236}">
                <a16:creationId xmlns:a16="http://schemas.microsoft.com/office/drawing/2014/main" id="{81F02E6B-6504-4BFA-93D3-E4AEB28EA198}"/>
              </a:ext>
            </a:extLst>
          </p:cNvPr>
          <p:cNvCxnSpPr>
            <a:cxnSpLocks noChangeShapeType="1"/>
            <a:stCxn id="74764" idx="5"/>
            <a:endCxn id="74766"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768" name="Oval 13">
            <a:extLst>
              <a:ext uri="{FF2B5EF4-FFF2-40B4-BE49-F238E27FC236}">
                <a16:creationId xmlns:a16="http://schemas.microsoft.com/office/drawing/2014/main" id="{A0CE4E86-61DC-4990-9A09-53EA1DCC31CD}"/>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4769" name="AutoShape 14">
            <a:extLst>
              <a:ext uri="{FF2B5EF4-FFF2-40B4-BE49-F238E27FC236}">
                <a16:creationId xmlns:a16="http://schemas.microsoft.com/office/drawing/2014/main" id="{3EBC2375-588D-48FF-A75B-5F2D769BE4B8}"/>
              </a:ext>
            </a:extLst>
          </p:cNvPr>
          <p:cNvCxnSpPr>
            <a:cxnSpLocks noChangeShapeType="1"/>
            <a:stCxn id="74757" idx="3"/>
            <a:endCxn id="74768"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770" name="Oval 15">
            <a:extLst>
              <a:ext uri="{FF2B5EF4-FFF2-40B4-BE49-F238E27FC236}">
                <a16:creationId xmlns:a16="http://schemas.microsoft.com/office/drawing/2014/main" id="{5203D7D1-A6F1-4126-85A6-F13F7DE21E1E}"/>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74771" name="AutoShape 16">
            <a:extLst>
              <a:ext uri="{FF2B5EF4-FFF2-40B4-BE49-F238E27FC236}">
                <a16:creationId xmlns:a16="http://schemas.microsoft.com/office/drawing/2014/main" id="{999203E3-1169-4D49-AF65-F7C8303136B3}"/>
              </a:ext>
            </a:extLst>
          </p:cNvPr>
          <p:cNvCxnSpPr>
            <a:cxnSpLocks noChangeShapeType="1"/>
            <a:stCxn id="74757" idx="5"/>
            <a:endCxn id="74770"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772" name="Oval 17">
            <a:extLst>
              <a:ext uri="{FF2B5EF4-FFF2-40B4-BE49-F238E27FC236}">
                <a16:creationId xmlns:a16="http://schemas.microsoft.com/office/drawing/2014/main" id="{C43D51D4-0042-46C6-9B93-A2AC76CE141D}"/>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cxnSp>
        <p:nvCxnSpPr>
          <p:cNvPr id="74773" name="AutoShape 18">
            <a:extLst>
              <a:ext uri="{FF2B5EF4-FFF2-40B4-BE49-F238E27FC236}">
                <a16:creationId xmlns:a16="http://schemas.microsoft.com/office/drawing/2014/main" id="{B835F6D5-1080-4F64-A7B0-B347E4F07DFE}"/>
              </a:ext>
            </a:extLst>
          </p:cNvPr>
          <p:cNvCxnSpPr>
            <a:cxnSpLocks noChangeShapeType="1"/>
            <a:stCxn id="74774" idx="3"/>
            <a:endCxn id="74772"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774" name="Oval 19">
            <a:extLst>
              <a:ext uri="{FF2B5EF4-FFF2-40B4-BE49-F238E27FC236}">
                <a16:creationId xmlns:a16="http://schemas.microsoft.com/office/drawing/2014/main" id="{2E999E88-B5B4-41DB-BC20-CAF664FFDF07}"/>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sp>
        <p:nvSpPr>
          <p:cNvPr id="74775" name="Oval 20">
            <a:extLst>
              <a:ext uri="{FF2B5EF4-FFF2-40B4-BE49-F238E27FC236}">
                <a16:creationId xmlns:a16="http://schemas.microsoft.com/office/drawing/2014/main" id="{FEA08C80-B144-4BC7-A91F-FB7826789774}"/>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74776" name="Oval 21">
            <a:extLst>
              <a:ext uri="{FF2B5EF4-FFF2-40B4-BE49-F238E27FC236}">
                <a16:creationId xmlns:a16="http://schemas.microsoft.com/office/drawing/2014/main" id="{B65FF1D4-FD4D-4092-A717-DE119B0DE886}"/>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74777" name="Rectangle 22">
            <a:extLst>
              <a:ext uri="{FF2B5EF4-FFF2-40B4-BE49-F238E27FC236}">
                <a16:creationId xmlns:a16="http://schemas.microsoft.com/office/drawing/2014/main" id="{110B9BC9-D4C5-479A-B96C-C8BBBED9924E}"/>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4778" name="Oval 23">
            <a:extLst>
              <a:ext uri="{FF2B5EF4-FFF2-40B4-BE49-F238E27FC236}">
                <a16:creationId xmlns:a16="http://schemas.microsoft.com/office/drawing/2014/main" id="{89FF8BF9-200B-46B9-9E6B-269BC257FDBB}"/>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74779" name="Oval 24">
            <a:extLst>
              <a:ext uri="{FF2B5EF4-FFF2-40B4-BE49-F238E27FC236}">
                <a16:creationId xmlns:a16="http://schemas.microsoft.com/office/drawing/2014/main" id="{463080BE-F7E1-497F-A0D3-B1CE73181D7F}"/>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74780" name="Oval 25">
            <a:extLst>
              <a:ext uri="{FF2B5EF4-FFF2-40B4-BE49-F238E27FC236}">
                <a16:creationId xmlns:a16="http://schemas.microsoft.com/office/drawing/2014/main" id="{4F2F525A-A6A2-44D1-AB3F-D51A4EC35066}"/>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74781" name="Oval 26">
            <a:extLst>
              <a:ext uri="{FF2B5EF4-FFF2-40B4-BE49-F238E27FC236}">
                <a16:creationId xmlns:a16="http://schemas.microsoft.com/office/drawing/2014/main" id="{1FAF2037-C96A-4A45-B978-AE9C6F722429}"/>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74782" name="Oval 27">
            <a:extLst>
              <a:ext uri="{FF2B5EF4-FFF2-40B4-BE49-F238E27FC236}">
                <a16:creationId xmlns:a16="http://schemas.microsoft.com/office/drawing/2014/main" id="{CBDCD0BF-9DF5-49C3-ADAB-AF5F4A592B35}"/>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74783" name="Oval 28">
            <a:extLst>
              <a:ext uri="{FF2B5EF4-FFF2-40B4-BE49-F238E27FC236}">
                <a16:creationId xmlns:a16="http://schemas.microsoft.com/office/drawing/2014/main" id="{D983A9A3-0539-4EAB-8373-243CA81E06FF}"/>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74784" name="Oval 29">
            <a:extLst>
              <a:ext uri="{FF2B5EF4-FFF2-40B4-BE49-F238E27FC236}">
                <a16:creationId xmlns:a16="http://schemas.microsoft.com/office/drawing/2014/main" id="{592BE7A0-83B3-4E06-B185-7536C1F124AC}"/>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74785" name="Oval 30">
            <a:extLst>
              <a:ext uri="{FF2B5EF4-FFF2-40B4-BE49-F238E27FC236}">
                <a16:creationId xmlns:a16="http://schemas.microsoft.com/office/drawing/2014/main" id="{5A26C932-6C55-4622-A924-1E28FA9313FA}"/>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74786" name="Oval 31">
            <a:extLst>
              <a:ext uri="{FF2B5EF4-FFF2-40B4-BE49-F238E27FC236}">
                <a16:creationId xmlns:a16="http://schemas.microsoft.com/office/drawing/2014/main" id="{8341D5C1-DACE-4C50-ABCA-A492C41A5679}"/>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74787" name="Oval 32">
            <a:extLst>
              <a:ext uri="{FF2B5EF4-FFF2-40B4-BE49-F238E27FC236}">
                <a16:creationId xmlns:a16="http://schemas.microsoft.com/office/drawing/2014/main" id="{C88887D3-CCE8-4D7C-A6FC-D70C8F2E537F}"/>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74788" name="Oval 33">
            <a:extLst>
              <a:ext uri="{FF2B5EF4-FFF2-40B4-BE49-F238E27FC236}">
                <a16:creationId xmlns:a16="http://schemas.microsoft.com/office/drawing/2014/main" id="{67B85324-26B9-4DD0-9EFC-159A4F4FD228}"/>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74789" name="Oval 34">
            <a:extLst>
              <a:ext uri="{FF2B5EF4-FFF2-40B4-BE49-F238E27FC236}">
                <a16:creationId xmlns:a16="http://schemas.microsoft.com/office/drawing/2014/main" id="{834A0F6C-D021-49B5-95FE-56E16321FA9A}"/>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74790" name="Oval 35">
            <a:extLst>
              <a:ext uri="{FF2B5EF4-FFF2-40B4-BE49-F238E27FC236}">
                <a16:creationId xmlns:a16="http://schemas.microsoft.com/office/drawing/2014/main" id="{3218F4FF-1F71-4ADB-A65D-00356BBE20B0}"/>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74791" name="Oval 36">
            <a:extLst>
              <a:ext uri="{FF2B5EF4-FFF2-40B4-BE49-F238E27FC236}">
                <a16:creationId xmlns:a16="http://schemas.microsoft.com/office/drawing/2014/main" id="{75432AED-FF62-4435-99FD-5F3905A6C216}"/>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74792" name="Oval 37">
            <a:extLst>
              <a:ext uri="{FF2B5EF4-FFF2-40B4-BE49-F238E27FC236}">
                <a16:creationId xmlns:a16="http://schemas.microsoft.com/office/drawing/2014/main" id="{F8CD0748-7338-4051-B6A4-BFF3E24A5E68}"/>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74793" name="Oval 38">
            <a:extLst>
              <a:ext uri="{FF2B5EF4-FFF2-40B4-BE49-F238E27FC236}">
                <a16:creationId xmlns:a16="http://schemas.microsoft.com/office/drawing/2014/main" id="{8666F59E-3E2A-458F-95AF-A22F5DA18606}"/>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74794" name="Oval 39">
            <a:extLst>
              <a:ext uri="{FF2B5EF4-FFF2-40B4-BE49-F238E27FC236}">
                <a16:creationId xmlns:a16="http://schemas.microsoft.com/office/drawing/2014/main" id="{850BA12B-9F41-44C8-8C2F-D88D4A24C845}"/>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74795" name="Oval 40">
            <a:extLst>
              <a:ext uri="{FF2B5EF4-FFF2-40B4-BE49-F238E27FC236}">
                <a16:creationId xmlns:a16="http://schemas.microsoft.com/office/drawing/2014/main" id="{48F17680-39F7-444D-B1EB-DE0785AE5EEF}"/>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74796" name="Oval 41">
            <a:extLst>
              <a:ext uri="{FF2B5EF4-FFF2-40B4-BE49-F238E27FC236}">
                <a16:creationId xmlns:a16="http://schemas.microsoft.com/office/drawing/2014/main" id="{CD6D7A47-9275-4CF9-8ABE-E9FCB90C224A}"/>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74797" name="Oval 42">
            <a:extLst>
              <a:ext uri="{FF2B5EF4-FFF2-40B4-BE49-F238E27FC236}">
                <a16:creationId xmlns:a16="http://schemas.microsoft.com/office/drawing/2014/main" id="{1F3DD80F-AFAD-4C64-8D6C-CF578A61D1D6}"/>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4798" name="AutoShape 43">
            <a:extLst>
              <a:ext uri="{FF2B5EF4-FFF2-40B4-BE49-F238E27FC236}">
                <a16:creationId xmlns:a16="http://schemas.microsoft.com/office/drawing/2014/main" id="{E6367C8E-86CA-450D-9B66-FBF30800DF5E}"/>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799" name="Oval 44">
            <a:extLst>
              <a:ext uri="{FF2B5EF4-FFF2-40B4-BE49-F238E27FC236}">
                <a16:creationId xmlns:a16="http://schemas.microsoft.com/office/drawing/2014/main" id="{5849F777-434B-4E37-8034-93F3B8C2FFCD}"/>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4800" name="AutoShape 45">
            <a:extLst>
              <a:ext uri="{FF2B5EF4-FFF2-40B4-BE49-F238E27FC236}">
                <a16:creationId xmlns:a16="http://schemas.microsoft.com/office/drawing/2014/main" id="{8FA336E9-AE6B-4DE9-B184-C03D2DDB4465}"/>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801" name="AutoShape 46">
            <a:extLst>
              <a:ext uri="{FF2B5EF4-FFF2-40B4-BE49-F238E27FC236}">
                <a16:creationId xmlns:a16="http://schemas.microsoft.com/office/drawing/2014/main" id="{09BC8A0A-B9CA-4BF2-8D3E-FB4C6C419089}"/>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802" name="Oval 47">
            <a:extLst>
              <a:ext uri="{FF2B5EF4-FFF2-40B4-BE49-F238E27FC236}">
                <a16:creationId xmlns:a16="http://schemas.microsoft.com/office/drawing/2014/main" id="{D1629802-F1B1-4250-AAEC-315121F4A91F}"/>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4803" name="AutoShape 48">
            <a:extLst>
              <a:ext uri="{FF2B5EF4-FFF2-40B4-BE49-F238E27FC236}">
                <a16:creationId xmlns:a16="http://schemas.microsoft.com/office/drawing/2014/main" id="{21E1EFC0-76F4-4758-962D-059F7E17A652}"/>
              </a:ext>
            </a:extLst>
          </p:cNvPr>
          <p:cNvCxnSpPr>
            <a:cxnSpLocks noChangeShapeType="1"/>
            <a:stCxn id="74774"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804" name="AutoShape 49">
            <a:extLst>
              <a:ext uri="{FF2B5EF4-FFF2-40B4-BE49-F238E27FC236}">
                <a16:creationId xmlns:a16="http://schemas.microsoft.com/office/drawing/2014/main" id="{47B1CD93-1B59-4D31-909D-E561CC700EF3}"/>
              </a:ext>
            </a:extLst>
          </p:cNvPr>
          <p:cNvCxnSpPr>
            <a:cxnSpLocks noChangeShapeType="1"/>
            <a:stCxn id="74757"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805" name="AutoShape 50">
            <a:extLst>
              <a:ext uri="{FF2B5EF4-FFF2-40B4-BE49-F238E27FC236}">
                <a16:creationId xmlns:a16="http://schemas.microsoft.com/office/drawing/2014/main" id="{368B942F-F3B9-4779-864B-8A815CD2B5D4}"/>
              </a:ext>
            </a:extLst>
          </p:cNvPr>
          <p:cNvCxnSpPr>
            <a:cxnSpLocks noChangeShapeType="1"/>
            <a:stCxn id="74757" idx="3"/>
            <a:endCxn id="74806"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806" name="Oval 51">
            <a:extLst>
              <a:ext uri="{FF2B5EF4-FFF2-40B4-BE49-F238E27FC236}">
                <a16:creationId xmlns:a16="http://schemas.microsoft.com/office/drawing/2014/main" id="{6A095D1B-FF4E-4476-9F99-0BE7CB676A85}"/>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4807" name="AutoShape 52">
            <a:extLst>
              <a:ext uri="{FF2B5EF4-FFF2-40B4-BE49-F238E27FC236}">
                <a16:creationId xmlns:a16="http://schemas.microsoft.com/office/drawing/2014/main" id="{70B31860-D557-47D4-903B-1E93B2E96A63}"/>
              </a:ext>
            </a:extLst>
          </p:cNvPr>
          <p:cNvCxnSpPr>
            <a:cxnSpLocks noChangeShapeType="1"/>
            <a:stCxn id="74766" idx="3"/>
            <a:endCxn id="74812"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808" name="AutoShape 53">
            <a:extLst>
              <a:ext uri="{FF2B5EF4-FFF2-40B4-BE49-F238E27FC236}">
                <a16:creationId xmlns:a16="http://schemas.microsoft.com/office/drawing/2014/main" id="{1DFC76AB-17ED-485D-AB00-B2E56D5D389C}"/>
              </a:ext>
            </a:extLst>
          </p:cNvPr>
          <p:cNvCxnSpPr>
            <a:cxnSpLocks noChangeShapeType="1"/>
            <a:stCxn id="74765" idx="5"/>
            <a:endCxn id="74811"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809" name="AutoShape 54">
            <a:extLst>
              <a:ext uri="{FF2B5EF4-FFF2-40B4-BE49-F238E27FC236}">
                <a16:creationId xmlns:a16="http://schemas.microsoft.com/office/drawing/2014/main" id="{64EDF94D-781E-4816-96F9-DAB2D8AC5941}"/>
              </a:ext>
            </a:extLst>
          </p:cNvPr>
          <p:cNvCxnSpPr>
            <a:cxnSpLocks noChangeShapeType="1"/>
            <a:stCxn id="74765" idx="3"/>
            <a:endCxn id="74810"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810" name="Oval 55">
            <a:extLst>
              <a:ext uri="{FF2B5EF4-FFF2-40B4-BE49-F238E27FC236}">
                <a16:creationId xmlns:a16="http://schemas.microsoft.com/office/drawing/2014/main" id="{8BF902F4-47F0-422F-88D1-377E66C1881E}"/>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74811" name="Oval 56">
            <a:extLst>
              <a:ext uri="{FF2B5EF4-FFF2-40B4-BE49-F238E27FC236}">
                <a16:creationId xmlns:a16="http://schemas.microsoft.com/office/drawing/2014/main" id="{FD0A5B4D-DA86-4726-9EA3-41E197E293C6}"/>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24</a:t>
            </a:r>
            <a:endParaRPr lang="en-US" altLang="en-US" sz="1400"/>
          </a:p>
        </p:txBody>
      </p:sp>
      <p:sp>
        <p:nvSpPr>
          <p:cNvPr id="74812" name="Oval 57">
            <a:extLst>
              <a:ext uri="{FF2B5EF4-FFF2-40B4-BE49-F238E27FC236}">
                <a16:creationId xmlns:a16="http://schemas.microsoft.com/office/drawing/2014/main" id="{D461112B-1F78-49D0-AB0E-026502D0A6F2}"/>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74813" name="AutoShape 58">
            <a:extLst>
              <a:ext uri="{FF2B5EF4-FFF2-40B4-BE49-F238E27FC236}">
                <a16:creationId xmlns:a16="http://schemas.microsoft.com/office/drawing/2014/main" id="{4A2066E5-AB3C-441A-8FAD-4E72A075CA03}"/>
              </a:ext>
            </a:extLst>
          </p:cNvPr>
          <p:cNvCxnSpPr>
            <a:cxnSpLocks noChangeShapeType="1"/>
            <a:stCxn id="74774" idx="5"/>
            <a:endCxn id="74814" idx="1"/>
          </p:cNvCxnSpPr>
          <p:nvPr/>
        </p:nvCxnSpPr>
        <p:spPr bwMode="auto">
          <a:xfrm>
            <a:off x="3662363" y="3844925"/>
            <a:ext cx="296862" cy="528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814" name="Oval 59">
            <a:extLst>
              <a:ext uri="{FF2B5EF4-FFF2-40B4-BE49-F238E27FC236}">
                <a16:creationId xmlns:a16="http://schemas.microsoft.com/office/drawing/2014/main" id="{A11AFF55-D103-45EC-BAB1-B5F47D45927D}"/>
              </a:ext>
            </a:extLst>
          </p:cNvPr>
          <p:cNvSpPr>
            <a:spLocks noChangeArrowheads="1"/>
          </p:cNvSpPr>
          <p:nvPr/>
        </p:nvSpPr>
        <p:spPr bwMode="auto">
          <a:xfrm>
            <a:off x="3916363" y="43307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74815" name="AutoShape 60">
            <a:extLst>
              <a:ext uri="{FF2B5EF4-FFF2-40B4-BE49-F238E27FC236}">
                <a16:creationId xmlns:a16="http://schemas.microsoft.com/office/drawing/2014/main" id="{723E24B9-1DA8-419B-B65B-EA515E5A738A}"/>
              </a:ext>
            </a:extLst>
          </p:cNvPr>
          <p:cNvCxnSpPr>
            <a:cxnSpLocks noChangeShapeType="1"/>
            <a:stCxn id="74766" idx="5"/>
            <a:endCxn id="74816"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816" name="Oval 61">
            <a:extLst>
              <a:ext uri="{FF2B5EF4-FFF2-40B4-BE49-F238E27FC236}">
                <a16:creationId xmlns:a16="http://schemas.microsoft.com/office/drawing/2014/main" id="{AD946153-C53D-4C7F-A856-B6A11327BFF2}"/>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74817" name="Oval 62">
            <a:extLst>
              <a:ext uri="{FF2B5EF4-FFF2-40B4-BE49-F238E27FC236}">
                <a16:creationId xmlns:a16="http://schemas.microsoft.com/office/drawing/2014/main" id="{50FB2A60-3790-4D4C-BF8A-EBBD4F70E3A4}"/>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74818" name="AutoShape 63">
            <a:extLst>
              <a:ext uri="{FF2B5EF4-FFF2-40B4-BE49-F238E27FC236}">
                <a16:creationId xmlns:a16="http://schemas.microsoft.com/office/drawing/2014/main" id="{D204B455-865D-4A0D-B241-0A2B67E8D597}"/>
              </a:ext>
            </a:extLst>
          </p:cNvPr>
          <p:cNvCxnSpPr>
            <a:cxnSpLocks noChangeShapeType="1"/>
            <a:stCxn id="74806" idx="4"/>
            <a:endCxn id="74817"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819" name="AutoShape 64">
            <a:extLst>
              <a:ext uri="{FF2B5EF4-FFF2-40B4-BE49-F238E27FC236}">
                <a16:creationId xmlns:a16="http://schemas.microsoft.com/office/drawing/2014/main" id="{53A5C062-2806-4303-BFA7-462414339719}"/>
              </a:ext>
            </a:extLst>
          </p:cNvPr>
          <p:cNvCxnSpPr>
            <a:cxnSpLocks noChangeShapeType="1"/>
            <a:stCxn id="74806" idx="4"/>
            <a:endCxn id="74825"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820" name="Oval 65">
            <a:extLst>
              <a:ext uri="{FF2B5EF4-FFF2-40B4-BE49-F238E27FC236}">
                <a16:creationId xmlns:a16="http://schemas.microsoft.com/office/drawing/2014/main" id="{E3C7DB5B-FE7E-4682-BA25-B09D39C7AE3D}"/>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74821" name="Oval 66">
            <a:extLst>
              <a:ext uri="{FF2B5EF4-FFF2-40B4-BE49-F238E27FC236}">
                <a16:creationId xmlns:a16="http://schemas.microsoft.com/office/drawing/2014/main" id="{574DF140-22AF-4473-876C-E01D457CEDEA}"/>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74822" name="Oval 67">
            <a:extLst>
              <a:ext uri="{FF2B5EF4-FFF2-40B4-BE49-F238E27FC236}">
                <a16:creationId xmlns:a16="http://schemas.microsoft.com/office/drawing/2014/main" id="{9C410254-2A2E-46F5-920F-EF9AD40E95AC}"/>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74823" name="AutoShape 68">
            <a:extLst>
              <a:ext uri="{FF2B5EF4-FFF2-40B4-BE49-F238E27FC236}">
                <a16:creationId xmlns:a16="http://schemas.microsoft.com/office/drawing/2014/main" id="{DCFEE923-C503-425F-92DA-BD51265943CC}"/>
              </a:ext>
            </a:extLst>
          </p:cNvPr>
          <p:cNvCxnSpPr>
            <a:cxnSpLocks noChangeShapeType="1"/>
            <a:endCxn id="74822"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824" name="AutoShape 69">
            <a:extLst>
              <a:ext uri="{FF2B5EF4-FFF2-40B4-BE49-F238E27FC236}">
                <a16:creationId xmlns:a16="http://schemas.microsoft.com/office/drawing/2014/main" id="{236B4A0D-03B0-4CE2-91DC-89ED5505B30E}"/>
              </a:ext>
            </a:extLst>
          </p:cNvPr>
          <p:cNvCxnSpPr>
            <a:cxnSpLocks noChangeShapeType="1"/>
            <a:endCxn id="74821"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825" name="Oval 70">
            <a:extLst>
              <a:ext uri="{FF2B5EF4-FFF2-40B4-BE49-F238E27FC236}">
                <a16:creationId xmlns:a16="http://schemas.microsoft.com/office/drawing/2014/main" id="{30E68656-681A-4BD8-9377-9BF067F1F795}"/>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74826" name="Oval 71">
            <a:extLst>
              <a:ext uri="{FF2B5EF4-FFF2-40B4-BE49-F238E27FC236}">
                <a16:creationId xmlns:a16="http://schemas.microsoft.com/office/drawing/2014/main" id="{3C8B07AE-470A-490B-B378-93BF28DF6555}"/>
              </a:ext>
            </a:extLst>
          </p:cNvPr>
          <p:cNvSpPr>
            <a:spLocks noChangeArrowheads="1"/>
          </p:cNvSpPr>
          <p:nvPr/>
        </p:nvSpPr>
        <p:spPr bwMode="auto">
          <a:xfrm>
            <a:off x="4848225" y="2668588"/>
            <a:ext cx="3860800" cy="2873375"/>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Veri Yer Tutucusu 3">
            <a:extLst>
              <a:ext uri="{FF2B5EF4-FFF2-40B4-BE49-F238E27FC236}">
                <a16:creationId xmlns:a16="http://schemas.microsoft.com/office/drawing/2014/main" id="{200820AB-D8D1-4BC6-BEE8-356887AD1A94}"/>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4152C0C-6592-4FCF-A787-FB13828FE6AC}" type="datetime4">
              <a:rPr lang="en-US" altLang="en-US" sz="1400" smtClean="0"/>
              <a:pPr>
                <a:spcBef>
                  <a:spcPct val="0"/>
                </a:spcBef>
                <a:buFontTx/>
                <a:buNone/>
              </a:pPr>
              <a:t>December 14, 2024</a:t>
            </a:fld>
            <a:endParaRPr lang="en-US" altLang="en-US" sz="1400"/>
          </a:p>
        </p:txBody>
      </p:sp>
      <p:sp>
        <p:nvSpPr>
          <p:cNvPr id="11267" name="Alt Bilgi Yer Tutucusu 4">
            <a:extLst>
              <a:ext uri="{FF2B5EF4-FFF2-40B4-BE49-F238E27FC236}">
                <a16:creationId xmlns:a16="http://schemas.microsoft.com/office/drawing/2014/main" id="{ECECEA47-594C-47A8-8875-A2334241E046}"/>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1268" name="Slayt Numarası Yer Tutucusu 5">
            <a:extLst>
              <a:ext uri="{FF2B5EF4-FFF2-40B4-BE49-F238E27FC236}">
                <a16:creationId xmlns:a16="http://schemas.microsoft.com/office/drawing/2014/main" id="{7C385FEF-A9A1-427D-ADC5-B0F173E7D7EC}"/>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61E75A6-7FBB-475A-B3EC-B84451DBFE28}" type="slidenum">
              <a:rPr lang="en-US" altLang="en-US" sz="1400" smtClean="0"/>
              <a:pPr>
                <a:spcBef>
                  <a:spcPct val="0"/>
                </a:spcBef>
                <a:buFontTx/>
                <a:buNone/>
              </a:pPr>
              <a:t>7</a:t>
            </a:fld>
            <a:endParaRPr lang="en-US" altLang="en-US" sz="1400"/>
          </a:p>
        </p:txBody>
      </p:sp>
      <p:sp>
        <p:nvSpPr>
          <p:cNvPr id="11269" name="Rectangle 2">
            <a:extLst>
              <a:ext uri="{FF2B5EF4-FFF2-40B4-BE49-F238E27FC236}">
                <a16:creationId xmlns:a16="http://schemas.microsoft.com/office/drawing/2014/main" id="{D748CA6C-5077-4856-BEDE-C85D3981DB9E}"/>
              </a:ext>
            </a:extLst>
          </p:cNvPr>
          <p:cNvSpPr>
            <a:spLocks noGrp="1" noChangeArrowheads="1"/>
          </p:cNvSpPr>
          <p:nvPr>
            <p:ph type="title"/>
          </p:nvPr>
        </p:nvSpPr>
        <p:spPr/>
        <p:txBody>
          <a:bodyPr/>
          <a:lstStyle/>
          <a:p>
            <a:pPr eaLnBrk="1" hangingPunct="1"/>
            <a:r>
              <a:rPr lang="tr-TR" altLang="en-US"/>
              <a:t>Structure Property</a:t>
            </a:r>
          </a:p>
        </p:txBody>
      </p:sp>
      <p:sp>
        <p:nvSpPr>
          <p:cNvPr id="11270" name="Rectangle 3">
            <a:extLst>
              <a:ext uri="{FF2B5EF4-FFF2-40B4-BE49-F238E27FC236}">
                <a16:creationId xmlns:a16="http://schemas.microsoft.com/office/drawing/2014/main" id="{BCB75833-5EB8-42D6-8F70-689EB1BC724F}"/>
              </a:ext>
            </a:extLst>
          </p:cNvPr>
          <p:cNvSpPr>
            <a:spLocks noGrp="1" noChangeArrowheads="1"/>
          </p:cNvSpPr>
          <p:nvPr>
            <p:ph type="body" idx="1"/>
          </p:nvPr>
        </p:nvSpPr>
        <p:spPr/>
        <p:txBody>
          <a:bodyPr/>
          <a:lstStyle/>
          <a:p>
            <a:pPr eaLnBrk="1" hangingPunct="1">
              <a:buFontTx/>
              <a:buNone/>
            </a:pPr>
            <a:r>
              <a:rPr lang="tr-TR" altLang="en-US" sz="3600"/>
              <a:t>	</a:t>
            </a:r>
            <a:r>
              <a:rPr lang="en-US" altLang="en-US" sz="3600"/>
              <a:t>If a complete binary tree is represented in an array, then for </a:t>
            </a:r>
            <a:r>
              <a:rPr lang="en-US" altLang="en-US" sz="3600" i="1">
                <a:solidFill>
                  <a:srgbClr val="FF0000"/>
                </a:solidFill>
              </a:rPr>
              <a:t>any element</a:t>
            </a:r>
            <a:r>
              <a:rPr lang="en-US" altLang="en-US" sz="3600"/>
              <a:t> in array position </a:t>
            </a:r>
            <a:r>
              <a:rPr lang="en-US" altLang="en-US" sz="3600" i="1">
                <a:solidFill>
                  <a:srgbClr val="FF0000"/>
                </a:solidFill>
              </a:rPr>
              <a:t>i</a:t>
            </a:r>
            <a:r>
              <a:rPr lang="en-US" altLang="en-US" sz="3600"/>
              <a:t>, the </a:t>
            </a:r>
            <a:r>
              <a:rPr lang="en-US" altLang="en-US" sz="3600" i="1">
                <a:solidFill>
                  <a:schemeClr val="accent1"/>
                </a:solidFill>
              </a:rPr>
              <a:t>left child</a:t>
            </a:r>
            <a:r>
              <a:rPr lang="en-US" altLang="en-US" sz="3600"/>
              <a:t> is in position </a:t>
            </a:r>
            <a:r>
              <a:rPr lang="en-US" altLang="en-US" sz="3600" i="1">
                <a:solidFill>
                  <a:schemeClr val="accent1"/>
                </a:solidFill>
              </a:rPr>
              <a:t>2i</a:t>
            </a:r>
            <a:r>
              <a:rPr lang="en-US" altLang="en-US" sz="3600"/>
              <a:t> and the </a:t>
            </a:r>
            <a:r>
              <a:rPr lang="en-US" altLang="en-US" sz="3600" i="1">
                <a:solidFill>
                  <a:schemeClr val="hlink"/>
                </a:solidFill>
              </a:rPr>
              <a:t>right child</a:t>
            </a:r>
            <a:r>
              <a:rPr lang="en-US" altLang="en-US" sz="3600"/>
              <a:t> in </a:t>
            </a:r>
            <a:r>
              <a:rPr lang="en-US" altLang="en-US" sz="3600" i="1">
                <a:solidFill>
                  <a:schemeClr val="hlink"/>
                </a:solidFill>
              </a:rPr>
              <a:t>2i+1</a:t>
            </a:r>
            <a:r>
              <a:rPr lang="tr-TR" altLang="en-US" sz="3600"/>
              <a:t> iff they exist (i.e., </a:t>
            </a:r>
            <a:r>
              <a:rPr lang="tr-TR" altLang="en-US" sz="3600" i="1"/>
              <a:t>2i  &lt; n</a:t>
            </a:r>
            <a:r>
              <a:rPr lang="tr-TR" altLang="en-US" sz="3600"/>
              <a:t> and </a:t>
            </a:r>
            <a:r>
              <a:rPr lang="tr-TR" altLang="en-US" sz="3600" i="1"/>
              <a:t>2i+1 &lt; n</a:t>
            </a:r>
            <a:r>
              <a:rPr lang="tr-TR" altLang="en-US" sz="3600"/>
              <a:t>, respectively).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Veri Yer Tutucusu 3">
            <a:extLst>
              <a:ext uri="{FF2B5EF4-FFF2-40B4-BE49-F238E27FC236}">
                <a16:creationId xmlns:a16="http://schemas.microsoft.com/office/drawing/2014/main" id="{78747A86-22A7-4DDF-88A4-A509AA79AC88}"/>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7B76056-0BB6-46B3-A945-8FB3FC55741E}" type="datetime4">
              <a:rPr lang="en-US" altLang="en-US" sz="1400" smtClean="0"/>
              <a:pPr>
                <a:spcBef>
                  <a:spcPct val="0"/>
                </a:spcBef>
                <a:buFontTx/>
                <a:buNone/>
              </a:pPr>
              <a:t>December 14, 2024</a:t>
            </a:fld>
            <a:endParaRPr lang="en-US" altLang="en-US" sz="1400"/>
          </a:p>
        </p:txBody>
      </p:sp>
      <p:sp>
        <p:nvSpPr>
          <p:cNvPr id="75779" name="Alt Bilgi Yer Tutucusu 4">
            <a:extLst>
              <a:ext uri="{FF2B5EF4-FFF2-40B4-BE49-F238E27FC236}">
                <a16:creationId xmlns:a16="http://schemas.microsoft.com/office/drawing/2014/main" id="{8866F84D-A28D-471B-9D5B-49B73ACDFBD1}"/>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75780" name="Slayt Numarası Yer Tutucusu 5">
            <a:extLst>
              <a:ext uri="{FF2B5EF4-FFF2-40B4-BE49-F238E27FC236}">
                <a16:creationId xmlns:a16="http://schemas.microsoft.com/office/drawing/2014/main" id="{0C7E69FC-830D-44CB-8E60-638C1BEC9C85}"/>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4E6D48E-C6F4-44DC-8DC3-FD572AF6E34A}" type="slidenum">
              <a:rPr lang="en-US" altLang="en-US" sz="1400" smtClean="0"/>
              <a:pPr>
                <a:spcBef>
                  <a:spcPct val="0"/>
                </a:spcBef>
                <a:buFontTx/>
                <a:buNone/>
              </a:pPr>
              <a:t>70</a:t>
            </a:fld>
            <a:endParaRPr lang="en-US" altLang="en-US" sz="1400"/>
          </a:p>
        </p:txBody>
      </p:sp>
      <p:sp>
        <p:nvSpPr>
          <p:cNvPr id="75781" name="Oval 2">
            <a:extLst>
              <a:ext uri="{FF2B5EF4-FFF2-40B4-BE49-F238E27FC236}">
                <a16:creationId xmlns:a16="http://schemas.microsoft.com/office/drawing/2014/main" id="{A9D0B96B-740C-438B-A4CE-100A9AE25A0F}"/>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75782" name="Rectangle 3">
            <a:extLst>
              <a:ext uri="{FF2B5EF4-FFF2-40B4-BE49-F238E27FC236}">
                <a16:creationId xmlns:a16="http://schemas.microsoft.com/office/drawing/2014/main" id="{D9B58668-BE23-408E-8F9D-86B850468AD6}"/>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75783" name="AutoShape 4">
            <a:extLst>
              <a:ext uri="{FF2B5EF4-FFF2-40B4-BE49-F238E27FC236}">
                <a16:creationId xmlns:a16="http://schemas.microsoft.com/office/drawing/2014/main" id="{A8D5E4AA-2078-41EE-84FC-F45C744ADC83}"/>
              </a:ext>
            </a:extLst>
          </p:cNvPr>
          <p:cNvCxnSpPr>
            <a:cxnSpLocks noChangeShapeType="1"/>
            <a:stCxn id="75800" idx="3"/>
            <a:endCxn id="75799"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784" name="AutoShape 5">
            <a:extLst>
              <a:ext uri="{FF2B5EF4-FFF2-40B4-BE49-F238E27FC236}">
                <a16:creationId xmlns:a16="http://schemas.microsoft.com/office/drawing/2014/main" id="{B861C11C-A458-4AB4-9CCC-9C8CD9D1BDAE}"/>
              </a:ext>
            </a:extLst>
          </p:cNvPr>
          <p:cNvCxnSpPr>
            <a:cxnSpLocks noChangeShapeType="1"/>
            <a:stCxn id="75799" idx="3"/>
            <a:endCxn id="75781"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785" name="AutoShape 6">
            <a:extLst>
              <a:ext uri="{FF2B5EF4-FFF2-40B4-BE49-F238E27FC236}">
                <a16:creationId xmlns:a16="http://schemas.microsoft.com/office/drawing/2014/main" id="{F33721EE-5012-4C8D-B55A-BFF2FD1FBDC0}"/>
              </a:ext>
            </a:extLst>
          </p:cNvPr>
          <p:cNvCxnSpPr>
            <a:cxnSpLocks noChangeShapeType="1"/>
            <a:stCxn id="75799" idx="5"/>
            <a:endCxn id="75798"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786" name="AutoShape 7">
            <a:extLst>
              <a:ext uri="{FF2B5EF4-FFF2-40B4-BE49-F238E27FC236}">
                <a16:creationId xmlns:a16="http://schemas.microsoft.com/office/drawing/2014/main" id="{D8B3F29F-9817-4C97-8C6D-1AD8A46FD31D}"/>
              </a:ext>
            </a:extLst>
          </p:cNvPr>
          <p:cNvCxnSpPr>
            <a:cxnSpLocks noChangeShapeType="1"/>
            <a:stCxn id="75800" idx="5"/>
            <a:endCxn id="75788"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787" name="AutoShape 8">
            <a:extLst>
              <a:ext uri="{FF2B5EF4-FFF2-40B4-BE49-F238E27FC236}">
                <a16:creationId xmlns:a16="http://schemas.microsoft.com/office/drawing/2014/main" id="{F1CD8E53-9101-4AC2-9EB6-35936ACD0950}"/>
              </a:ext>
            </a:extLst>
          </p:cNvPr>
          <p:cNvCxnSpPr>
            <a:cxnSpLocks noChangeShapeType="1"/>
            <a:stCxn id="75789" idx="7"/>
            <a:endCxn id="75788"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788" name="Oval 9">
            <a:extLst>
              <a:ext uri="{FF2B5EF4-FFF2-40B4-BE49-F238E27FC236}">
                <a16:creationId xmlns:a16="http://schemas.microsoft.com/office/drawing/2014/main" id="{BF29A53E-F4B0-4413-A85F-380D5A289D69}"/>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75789" name="Oval 10">
            <a:extLst>
              <a:ext uri="{FF2B5EF4-FFF2-40B4-BE49-F238E27FC236}">
                <a16:creationId xmlns:a16="http://schemas.microsoft.com/office/drawing/2014/main" id="{938EF9B7-70F2-48D3-87B7-FBD357C21D07}"/>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75790" name="Oval 11">
            <a:extLst>
              <a:ext uri="{FF2B5EF4-FFF2-40B4-BE49-F238E27FC236}">
                <a16:creationId xmlns:a16="http://schemas.microsoft.com/office/drawing/2014/main" id="{03616837-74E8-4194-AF6D-3DFD6BA51ABD}"/>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75791" name="AutoShape 12">
            <a:extLst>
              <a:ext uri="{FF2B5EF4-FFF2-40B4-BE49-F238E27FC236}">
                <a16:creationId xmlns:a16="http://schemas.microsoft.com/office/drawing/2014/main" id="{333B958C-8081-4D73-82C5-48B680843C5C}"/>
              </a:ext>
            </a:extLst>
          </p:cNvPr>
          <p:cNvCxnSpPr>
            <a:cxnSpLocks noChangeShapeType="1"/>
            <a:stCxn id="75788" idx="5"/>
            <a:endCxn id="75790"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792" name="Oval 13">
            <a:extLst>
              <a:ext uri="{FF2B5EF4-FFF2-40B4-BE49-F238E27FC236}">
                <a16:creationId xmlns:a16="http://schemas.microsoft.com/office/drawing/2014/main" id="{AC8558C3-F914-41B9-8CCA-F73040259523}"/>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5793" name="AutoShape 14">
            <a:extLst>
              <a:ext uri="{FF2B5EF4-FFF2-40B4-BE49-F238E27FC236}">
                <a16:creationId xmlns:a16="http://schemas.microsoft.com/office/drawing/2014/main" id="{8E459A5F-DB6E-4D2F-BC59-881B44F30740}"/>
              </a:ext>
            </a:extLst>
          </p:cNvPr>
          <p:cNvCxnSpPr>
            <a:cxnSpLocks noChangeShapeType="1"/>
            <a:stCxn id="75781" idx="3"/>
            <a:endCxn id="75792"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794" name="Oval 15">
            <a:extLst>
              <a:ext uri="{FF2B5EF4-FFF2-40B4-BE49-F238E27FC236}">
                <a16:creationId xmlns:a16="http://schemas.microsoft.com/office/drawing/2014/main" id="{CC224B22-5551-45BB-A0A1-F1CA8FCB3A66}"/>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75795" name="AutoShape 16">
            <a:extLst>
              <a:ext uri="{FF2B5EF4-FFF2-40B4-BE49-F238E27FC236}">
                <a16:creationId xmlns:a16="http://schemas.microsoft.com/office/drawing/2014/main" id="{2EA655B2-6ABD-4CEF-AA48-507CF1B3367C}"/>
              </a:ext>
            </a:extLst>
          </p:cNvPr>
          <p:cNvCxnSpPr>
            <a:cxnSpLocks noChangeShapeType="1"/>
            <a:stCxn id="75781" idx="5"/>
            <a:endCxn id="75794"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796" name="Oval 17">
            <a:extLst>
              <a:ext uri="{FF2B5EF4-FFF2-40B4-BE49-F238E27FC236}">
                <a16:creationId xmlns:a16="http://schemas.microsoft.com/office/drawing/2014/main" id="{1DA858BD-EB93-4D97-9003-5BE1F388A7A9}"/>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cxnSp>
        <p:nvCxnSpPr>
          <p:cNvPr id="75797" name="AutoShape 18">
            <a:extLst>
              <a:ext uri="{FF2B5EF4-FFF2-40B4-BE49-F238E27FC236}">
                <a16:creationId xmlns:a16="http://schemas.microsoft.com/office/drawing/2014/main" id="{A4405F4B-5FD3-449A-BC08-B7AA507BE567}"/>
              </a:ext>
            </a:extLst>
          </p:cNvPr>
          <p:cNvCxnSpPr>
            <a:cxnSpLocks noChangeShapeType="1"/>
            <a:stCxn id="75798" idx="3"/>
            <a:endCxn id="75796"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798" name="Oval 19">
            <a:extLst>
              <a:ext uri="{FF2B5EF4-FFF2-40B4-BE49-F238E27FC236}">
                <a16:creationId xmlns:a16="http://schemas.microsoft.com/office/drawing/2014/main" id="{4D4F0D70-7B4A-4896-96BD-00128634685D}"/>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sp>
        <p:nvSpPr>
          <p:cNvPr id="75799" name="Oval 20">
            <a:extLst>
              <a:ext uri="{FF2B5EF4-FFF2-40B4-BE49-F238E27FC236}">
                <a16:creationId xmlns:a16="http://schemas.microsoft.com/office/drawing/2014/main" id="{71061619-47F8-4141-9490-C04B033823B2}"/>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75800" name="Oval 21">
            <a:extLst>
              <a:ext uri="{FF2B5EF4-FFF2-40B4-BE49-F238E27FC236}">
                <a16:creationId xmlns:a16="http://schemas.microsoft.com/office/drawing/2014/main" id="{DCD2E6EC-FDCD-4C9A-A35F-666D9E8AD1FC}"/>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75801" name="Rectangle 22">
            <a:extLst>
              <a:ext uri="{FF2B5EF4-FFF2-40B4-BE49-F238E27FC236}">
                <a16:creationId xmlns:a16="http://schemas.microsoft.com/office/drawing/2014/main" id="{89D8FD6B-C7B6-46F2-B53F-04531B81EDB2}"/>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5802" name="Oval 23">
            <a:extLst>
              <a:ext uri="{FF2B5EF4-FFF2-40B4-BE49-F238E27FC236}">
                <a16:creationId xmlns:a16="http://schemas.microsoft.com/office/drawing/2014/main" id="{C5127AAA-C3DD-41B9-A3B2-19FCEEA391A8}"/>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75803" name="Oval 24">
            <a:extLst>
              <a:ext uri="{FF2B5EF4-FFF2-40B4-BE49-F238E27FC236}">
                <a16:creationId xmlns:a16="http://schemas.microsoft.com/office/drawing/2014/main" id="{D37DA5E6-1AE1-471E-9096-9CE8E46D9236}"/>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75804" name="Oval 25">
            <a:extLst>
              <a:ext uri="{FF2B5EF4-FFF2-40B4-BE49-F238E27FC236}">
                <a16:creationId xmlns:a16="http://schemas.microsoft.com/office/drawing/2014/main" id="{6C6982F6-DC74-47A5-8DFB-DC9ACB5F4A68}"/>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75805" name="Oval 26">
            <a:extLst>
              <a:ext uri="{FF2B5EF4-FFF2-40B4-BE49-F238E27FC236}">
                <a16:creationId xmlns:a16="http://schemas.microsoft.com/office/drawing/2014/main" id="{8A6B9B58-D63B-4443-985A-B3B2675CD853}"/>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75806" name="Oval 27">
            <a:extLst>
              <a:ext uri="{FF2B5EF4-FFF2-40B4-BE49-F238E27FC236}">
                <a16:creationId xmlns:a16="http://schemas.microsoft.com/office/drawing/2014/main" id="{2F22A2E0-630C-4B46-A865-2A63D04E84C0}"/>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75807" name="Oval 28">
            <a:extLst>
              <a:ext uri="{FF2B5EF4-FFF2-40B4-BE49-F238E27FC236}">
                <a16:creationId xmlns:a16="http://schemas.microsoft.com/office/drawing/2014/main" id="{4CF6E0C0-C8C2-44E8-BF39-A95ADEFC051C}"/>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75808" name="Oval 29">
            <a:extLst>
              <a:ext uri="{FF2B5EF4-FFF2-40B4-BE49-F238E27FC236}">
                <a16:creationId xmlns:a16="http://schemas.microsoft.com/office/drawing/2014/main" id="{85E1EC0F-3DA5-45FB-834B-07E20BC14A4E}"/>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75809" name="Oval 30">
            <a:extLst>
              <a:ext uri="{FF2B5EF4-FFF2-40B4-BE49-F238E27FC236}">
                <a16:creationId xmlns:a16="http://schemas.microsoft.com/office/drawing/2014/main" id="{E6631A04-896E-4B98-BB84-A9DA37EA98DA}"/>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75810" name="Oval 31">
            <a:extLst>
              <a:ext uri="{FF2B5EF4-FFF2-40B4-BE49-F238E27FC236}">
                <a16:creationId xmlns:a16="http://schemas.microsoft.com/office/drawing/2014/main" id="{D2C59423-01EC-444F-975E-4F6390D979FF}"/>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75811" name="Oval 32">
            <a:extLst>
              <a:ext uri="{FF2B5EF4-FFF2-40B4-BE49-F238E27FC236}">
                <a16:creationId xmlns:a16="http://schemas.microsoft.com/office/drawing/2014/main" id="{23306827-4AC2-4F5E-85D3-485DA911D3C7}"/>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75812" name="Oval 33">
            <a:extLst>
              <a:ext uri="{FF2B5EF4-FFF2-40B4-BE49-F238E27FC236}">
                <a16:creationId xmlns:a16="http://schemas.microsoft.com/office/drawing/2014/main" id="{8A1AE184-A26C-4540-BB23-1077D4922927}"/>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75813" name="Oval 34">
            <a:extLst>
              <a:ext uri="{FF2B5EF4-FFF2-40B4-BE49-F238E27FC236}">
                <a16:creationId xmlns:a16="http://schemas.microsoft.com/office/drawing/2014/main" id="{CB72D2A9-CABF-4E79-B945-79B801B6BA58}"/>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75814" name="Oval 35">
            <a:extLst>
              <a:ext uri="{FF2B5EF4-FFF2-40B4-BE49-F238E27FC236}">
                <a16:creationId xmlns:a16="http://schemas.microsoft.com/office/drawing/2014/main" id="{1CC9E1DB-67E0-4B57-8DA8-6F4307FB7CB5}"/>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75815" name="Oval 36">
            <a:extLst>
              <a:ext uri="{FF2B5EF4-FFF2-40B4-BE49-F238E27FC236}">
                <a16:creationId xmlns:a16="http://schemas.microsoft.com/office/drawing/2014/main" id="{9F0B8CEA-462B-40FD-AAD5-0FB5DE993A46}"/>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75816" name="Oval 37">
            <a:extLst>
              <a:ext uri="{FF2B5EF4-FFF2-40B4-BE49-F238E27FC236}">
                <a16:creationId xmlns:a16="http://schemas.microsoft.com/office/drawing/2014/main" id="{6EAF1B87-201D-46FB-8869-F4D96937A928}"/>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75817" name="Oval 38">
            <a:extLst>
              <a:ext uri="{FF2B5EF4-FFF2-40B4-BE49-F238E27FC236}">
                <a16:creationId xmlns:a16="http://schemas.microsoft.com/office/drawing/2014/main" id="{F67292D9-5763-437D-839F-AF0BE25A07AB}"/>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75818" name="Oval 39">
            <a:extLst>
              <a:ext uri="{FF2B5EF4-FFF2-40B4-BE49-F238E27FC236}">
                <a16:creationId xmlns:a16="http://schemas.microsoft.com/office/drawing/2014/main" id="{63A0C4C8-4B67-4492-ACED-9680D2E0662F}"/>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75819" name="Oval 40">
            <a:extLst>
              <a:ext uri="{FF2B5EF4-FFF2-40B4-BE49-F238E27FC236}">
                <a16:creationId xmlns:a16="http://schemas.microsoft.com/office/drawing/2014/main" id="{2E358DAE-2893-4B6C-8C35-B2FB918CCA9E}"/>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75820" name="Oval 41">
            <a:extLst>
              <a:ext uri="{FF2B5EF4-FFF2-40B4-BE49-F238E27FC236}">
                <a16:creationId xmlns:a16="http://schemas.microsoft.com/office/drawing/2014/main" id="{52F2CDBB-8A7F-4EDC-91E3-A641AE58E9FA}"/>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75821" name="Oval 42">
            <a:extLst>
              <a:ext uri="{FF2B5EF4-FFF2-40B4-BE49-F238E27FC236}">
                <a16:creationId xmlns:a16="http://schemas.microsoft.com/office/drawing/2014/main" id="{2BBB0EF5-3BBD-4A43-8C21-56C0DAD048AF}"/>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5822" name="AutoShape 43">
            <a:extLst>
              <a:ext uri="{FF2B5EF4-FFF2-40B4-BE49-F238E27FC236}">
                <a16:creationId xmlns:a16="http://schemas.microsoft.com/office/drawing/2014/main" id="{568C7ADC-01FF-42BA-A85B-936D0E8660DA}"/>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823" name="Oval 44">
            <a:extLst>
              <a:ext uri="{FF2B5EF4-FFF2-40B4-BE49-F238E27FC236}">
                <a16:creationId xmlns:a16="http://schemas.microsoft.com/office/drawing/2014/main" id="{93BA105E-349F-4278-9699-479EFDBDA3BA}"/>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5824" name="AutoShape 45">
            <a:extLst>
              <a:ext uri="{FF2B5EF4-FFF2-40B4-BE49-F238E27FC236}">
                <a16:creationId xmlns:a16="http://schemas.microsoft.com/office/drawing/2014/main" id="{BB2CE64F-6D9C-40CF-88D9-F532DC9194F9}"/>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825" name="AutoShape 46">
            <a:extLst>
              <a:ext uri="{FF2B5EF4-FFF2-40B4-BE49-F238E27FC236}">
                <a16:creationId xmlns:a16="http://schemas.microsoft.com/office/drawing/2014/main" id="{3B7A7917-31D2-4228-B633-49DE279FBAC2}"/>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826" name="Oval 47">
            <a:extLst>
              <a:ext uri="{FF2B5EF4-FFF2-40B4-BE49-F238E27FC236}">
                <a16:creationId xmlns:a16="http://schemas.microsoft.com/office/drawing/2014/main" id="{656CC927-BB3A-4024-824D-303E41F8F60A}"/>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5827" name="AutoShape 48">
            <a:extLst>
              <a:ext uri="{FF2B5EF4-FFF2-40B4-BE49-F238E27FC236}">
                <a16:creationId xmlns:a16="http://schemas.microsoft.com/office/drawing/2014/main" id="{5B8CA350-2631-4A78-A7AD-0AAE4DFDC9FE}"/>
              </a:ext>
            </a:extLst>
          </p:cNvPr>
          <p:cNvCxnSpPr>
            <a:cxnSpLocks noChangeShapeType="1"/>
            <a:stCxn id="75798"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828" name="AutoShape 49">
            <a:extLst>
              <a:ext uri="{FF2B5EF4-FFF2-40B4-BE49-F238E27FC236}">
                <a16:creationId xmlns:a16="http://schemas.microsoft.com/office/drawing/2014/main" id="{7DA04E79-150D-41D9-9B13-80CA161D105B}"/>
              </a:ext>
            </a:extLst>
          </p:cNvPr>
          <p:cNvCxnSpPr>
            <a:cxnSpLocks noChangeShapeType="1"/>
            <a:stCxn id="75781"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829" name="AutoShape 50">
            <a:extLst>
              <a:ext uri="{FF2B5EF4-FFF2-40B4-BE49-F238E27FC236}">
                <a16:creationId xmlns:a16="http://schemas.microsoft.com/office/drawing/2014/main" id="{AE382C5D-009E-4B0F-A6A5-24865AE97E15}"/>
              </a:ext>
            </a:extLst>
          </p:cNvPr>
          <p:cNvCxnSpPr>
            <a:cxnSpLocks noChangeShapeType="1"/>
            <a:stCxn id="75781" idx="3"/>
            <a:endCxn id="75830"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830" name="Oval 51">
            <a:extLst>
              <a:ext uri="{FF2B5EF4-FFF2-40B4-BE49-F238E27FC236}">
                <a16:creationId xmlns:a16="http://schemas.microsoft.com/office/drawing/2014/main" id="{D9881755-9E03-4394-828B-2C9A91F65EF6}"/>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5831" name="AutoShape 52">
            <a:extLst>
              <a:ext uri="{FF2B5EF4-FFF2-40B4-BE49-F238E27FC236}">
                <a16:creationId xmlns:a16="http://schemas.microsoft.com/office/drawing/2014/main" id="{E53E16E6-DDD3-4766-8EB8-63C8EB81577B}"/>
              </a:ext>
            </a:extLst>
          </p:cNvPr>
          <p:cNvCxnSpPr>
            <a:cxnSpLocks noChangeShapeType="1"/>
            <a:stCxn id="75790" idx="3"/>
            <a:endCxn id="75836"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832" name="AutoShape 53">
            <a:extLst>
              <a:ext uri="{FF2B5EF4-FFF2-40B4-BE49-F238E27FC236}">
                <a16:creationId xmlns:a16="http://schemas.microsoft.com/office/drawing/2014/main" id="{D9742BEA-C043-4B02-BF94-8E2296A82CD3}"/>
              </a:ext>
            </a:extLst>
          </p:cNvPr>
          <p:cNvCxnSpPr>
            <a:cxnSpLocks noChangeShapeType="1"/>
            <a:stCxn id="75789" idx="5"/>
            <a:endCxn id="75835"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833" name="AutoShape 54">
            <a:extLst>
              <a:ext uri="{FF2B5EF4-FFF2-40B4-BE49-F238E27FC236}">
                <a16:creationId xmlns:a16="http://schemas.microsoft.com/office/drawing/2014/main" id="{F6F06BA7-9F73-4F52-8BD5-049626752041}"/>
              </a:ext>
            </a:extLst>
          </p:cNvPr>
          <p:cNvCxnSpPr>
            <a:cxnSpLocks noChangeShapeType="1"/>
            <a:stCxn id="75789" idx="3"/>
            <a:endCxn id="75834"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834" name="Oval 55">
            <a:extLst>
              <a:ext uri="{FF2B5EF4-FFF2-40B4-BE49-F238E27FC236}">
                <a16:creationId xmlns:a16="http://schemas.microsoft.com/office/drawing/2014/main" id="{48F40419-851E-4812-80EA-AA8E7E12FEB2}"/>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75835" name="Oval 56">
            <a:extLst>
              <a:ext uri="{FF2B5EF4-FFF2-40B4-BE49-F238E27FC236}">
                <a16:creationId xmlns:a16="http://schemas.microsoft.com/office/drawing/2014/main" id="{606E01D7-8AD9-4D56-B7F9-D49289CFD0D2}"/>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75836" name="Oval 57">
            <a:extLst>
              <a:ext uri="{FF2B5EF4-FFF2-40B4-BE49-F238E27FC236}">
                <a16:creationId xmlns:a16="http://schemas.microsoft.com/office/drawing/2014/main" id="{52576CCD-6F0F-4614-AF07-2839910F3A66}"/>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75837" name="AutoShape 58">
            <a:extLst>
              <a:ext uri="{FF2B5EF4-FFF2-40B4-BE49-F238E27FC236}">
                <a16:creationId xmlns:a16="http://schemas.microsoft.com/office/drawing/2014/main" id="{0384323A-495F-4E82-BC5B-A69418BE8F72}"/>
              </a:ext>
            </a:extLst>
          </p:cNvPr>
          <p:cNvCxnSpPr>
            <a:cxnSpLocks noChangeShapeType="1"/>
            <a:stCxn id="75798" idx="5"/>
            <a:endCxn id="75838" idx="1"/>
          </p:cNvCxnSpPr>
          <p:nvPr/>
        </p:nvCxnSpPr>
        <p:spPr bwMode="auto">
          <a:xfrm>
            <a:off x="3662363" y="3844925"/>
            <a:ext cx="296862" cy="528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838" name="Oval 59">
            <a:extLst>
              <a:ext uri="{FF2B5EF4-FFF2-40B4-BE49-F238E27FC236}">
                <a16:creationId xmlns:a16="http://schemas.microsoft.com/office/drawing/2014/main" id="{DF864C17-1CC9-4115-9F4B-B506693D46FA}"/>
              </a:ext>
            </a:extLst>
          </p:cNvPr>
          <p:cNvSpPr>
            <a:spLocks noChangeArrowheads="1"/>
          </p:cNvSpPr>
          <p:nvPr/>
        </p:nvSpPr>
        <p:spPr bwMode="auto">
          <a:xfrm>
            <a:off x="3916363" y="43307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75839" name="AutoShape 60">
            <a:extLst>
              <a:ext uri="{FF2B5EF4-FFF2-40B4-BE49-F238E27FC236}">
                <a16:creationId xmlns:a16="http://schemas.microsoft.com/office/drawing/2014/main" id="{A0C52D53-1672-408B-B762-B64D8E796CD4}"/>
              </a:ext>
            </a:extLst>
          </p:cNvPr>
          <p:cNvCxnSpPr>
            <a:cxnSpLocks noChangeShapeType="1"/>
            <a:stCxn id="75790" idx="5"/>
            <a:endCxn id="75840"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840" name="Oval 61">
            <a:extLst>
              <a:ext uri="{FF2B5EF4-FFF2-40B4-BE49-F238E27FC236}">
                <a16:creationId xmlns:a16="http://schemas.microsoft.com/office/drawing/2014/main" id="{15574BFB-97B4-427C-9B9F-CA022BC566C1}"/>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75841" name="Oval 62">
            <a:extLst>
              <a:ext uri="{FF2B5EF4-FFF2-40B4-BE49-F238E27FC236}">
                <a16:creationId xmlns:a16="http://schemas.microsoft.com/office/drawing/2014/main" id="{2F336E35-233D-421E-83D6-6C98DE68F754}"/>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75842" name="AutoShape 63">
            <a:extLst>
              <a:ext uri="{FF2B5EF4-FFF2-40B4-BE49-F238E27FC236}">
                <a16:creationId xmlns:a16="http://schemas.microsoft.com/office/drawing/2014/main" id="{3EE037C3-9A6F-4546-8532-7FEB95C891F6}"/>
              </a:ext>
            </a:extLst>
          </p:cNvPr>
          <p:cNvCxnSpPr>
            <a:cxnSpLocks noChangeShapeType="1"/>
            <a:stCxn id="75830" idx="4"/>
            <a:endCxn id="75841"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843" name="AutoShape 64">
            <a:extLst>
              <a:ext uri="{FF2B5EF4-FFF2-40B4-BE49-F238E27FC236}">
                <a16:creationId xmlns:a16="http://schemas.microsoft.com/office/drawing/2014/main" id="{8DD3E008-EDB5-4E59-93CE-B4334EE04E1E}"/>
              </a:ext>
            </a:extLst>
          </p:cNvPr>
          <p:cNvCxnSpPr>
            <a:cxnSpLocks noChangeShapeType="1"/>
            <a:stCxn id="75830" idx="4"/>
            <a:endCxn id="75849"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844" name="Oval 65">
            <a:extLst>
              <a:ext uri="{FF2B5EF4-FFF2-40B4-BE49-F238E27FC236}">
                <a16:creationId xmlns:a16="http://schemas.microsoft.com/office/drawing/2014/main" id="{75B1D8EB-A66D-4D57-AC7F-79E3B8B19EFD}"/>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75845" name="Oval 66">
            <a:extLst>
              <a:ext uri="{FF2B5EF4-FFF2-40B4-BE49-F238E27FC236}">
                <a16:creationId xmlns:a16="http://schemas.microsoft.com/office/drawing/2014/main" id="{F8286DC5-BD1C-4087-9712-55D54E918C86}"/>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75846" name="Oval 67">
            <a:extLst>
              <a:ext uri="{FF2B5EF4-FFF2-40B4-BE49-F238E27FC236}">
                <a16:creationId xmlns:a16="http://schemas.microsoft.com/office/drawing/2014/main" id="{11048699-5B27-4F21-AD29-010E19998E3B}"/>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75847" name="AutoShape 68">
            <a:extLst>
              <a:ext uri="{FF2B5EF4-FFF2-40B4-BE49-F238E27FC236}">
                <a16:creationId xmlns:a16="http://schemas.microsoft.com/office/drawing/2014/main" id="{6C4F4B8C-5385-4824-81E0-945B0A55BE68}"/>
              </a:ext>
            </a:extLst>
          </p:cNvPr>
          <p:cNvCxnSpPr>
            <a:cxnSpLocks noChangeShapeType="1"/>
            <a:endCxn id="75846"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848" name="AutoShape 69">
            <a:extLst>
              <a:ext uri="{FF2B5EF4-FFF2-40B4-BE49-F238E27FC236}">
                <a16:creationId xmlns:a16="http://schemas.microsoft.com/office/drawing/2014/main" id="{E8EBE034-BC7F-4762-8F45-81A2FD02BC27}"/>
              </a:ext>
            </a:extLst>
          </p:cNvPr>
          <p:cNvCxnSpPr>
            <a:cxnSpLocks noChangeShapeType="1"/>
            <a:endCxn id="75845"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849" name="Oval 70">
            <a:extLst>
              <a:ext uri="{FF2B5EF4-FFF2-40B4-BE49-F238E27FC236}">
                <a16:creationId xmlns:a16="http://schemas.microsoft.com/office/drawing/2014/main" id="{8D46ABEA-71FE-49FC-865D-0F5596BBE649}"/>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75850" name="Oval 71">
            <a:extLst>
              <a:ext uri="{FF2B5EF4-FFF2-40B4-BE49-F238E27FC236}">
                <a16:creationId xmlns:a16="http://schemas.microsoft.com/office/drawing/2014/main" id="{CFB9E912-BB92-47C1-A907-FD84FF254E97}"/>
              </a:ext>
            </a:extLst>
          </p:cNvPr>
          <p:cNvSpPr>
            <a:spLocks noChangeArrowheads="1"/>
          </p:cNvSpPr>
          <p:nvPr/>
        </p:nvSpPr>
        <p:spPr bwMode="auto">
          <a:xfrm>
            <a:off x="538163" y="2711450"/>
            <a:ext cx="3860800" cy="2640013"/>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5851" name="AutoShape 72">
            <a:extLst>
              <a:ext uri="{FF2B5EF4-FFF2-40B4-BE49-F238E27FC236}">
                <a16:creationId xmlns:a16="http://schemas.microsoft.com/office/drawing/2014/main" id="{17806798-5B2D-4C6B-B11E-65DFF4EB78B9}"/>
              </a:ext>
            </a:extLst>
          </p:cNvPr>
          <p:cNvSpPr>
            <a:spLocks noChangeArrowheads="1"/>
          </p:cNvSpPr>
          <p:nvPr/>
        </p:nvSpPr>
        <p:spPr bwMode="auto">
          <a:xfrm rot="7800000" flipH="1">
            <a:off x="3026569" y="2409032"/>
            <a:ext cx="441325" cy="1214437"/>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5852" name="AutoShape 73">
            <a:extLst>
              <a:ext uri="{FF2B5EF4-FFF2-40B4-BE49-F238E27FC236}">
                <a16:creationId xmlns:a16="http://schemas.microsoft.com/office/drawing/2014/main" id="{778D6D99-5445-49EC-AADD-8B055314CBF4}"/>
              </a:ext>
            </a:extLst>
          </p:cNvPr>
          <p:cNvSpPr>
            <a:spLocks noChangeArrowheads="1"/>
          </p:cNvSpPr>
          <p:nvPr/>
        </p:nvSpPr>
        <p:spPr bwMode="auto">
          <a:xfrm rot="18600000" flipH="1">
            <a:off x="2458244" y="3088482"/>
            <a:ext cx="441325" cy="1214437"/>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5853" name="AutoShape 74">
            <a:extLst>
              <a:ext uri="{FF2B5EF4-FFF2-40B4-BE49-F238E27FC236}">
                <a16:creationId xmlns:a16="http://schemas.microsoft.com/office/drawing/2014/main" id="{FCBEE0AA-7DBE-4A30-9074-CEE87E174E59}"/>
              </a:ext>
            </a:extLst>
          </p:cNvPr>
          <p:cNvSpPr>
            <a:spLocks noChangeArrowheads="1"/>
          </p:cNvSpPr>
          <p:nvPr/>
        </p:nvSpPr>
        <p:spPr bwMode="auto">
          <a:xfrm rot="7800000" flipH="1">
            <a:off x="3026569" y="2409032"/>
            <a:ext cx="441325" cy="1214437"/>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5854" name="AutoShape 75">
            <a:extLst>
              <a:ext uri="{FF2B5EF4-FFF2-40B4-BE49-F238E27FC236}">
                <a16:creationId xmlns:a16="http://schemas.microsoft.com/office/drawing/2014/main" id="{D3C1098F-1F5E-4469-B7D2-BFA8DF20A6E6}"/>
              </a:ext>
            </a:extLst>
          </p:cNvPr>
          <p:cNvSpPr>
            <a:spLocks noChangeArrowheads="1"/>
          </p:cNvSpPr>
          <p:nvPr/>
        </p:nvSpPr>
        <p:spPr bwMode="auto">
          <a:xfrm rot="18600000" flipH="1">
            <a:off x="2458244" y="3088482"/>
            <a:ext cx="441325" cy="1214437"/>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Veri Yer Tutucusu 3">
            <a:extLst>
              <a:ext uri="{FF2B5EF4-FFF2-40B4-BE49-F238E27FC236}">
                <a16:creationId xmlns:a16="http://schemas.microsoft.com/office/drawing/2014/main" id="{CB75BEE9-5972-4792-B9FC-B21F1237AA10}"/>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18A553E-1CEE-4720-B8E0-3B299A19148F}" type="datetime4">
              <a:rPr lang="en-US" altLang="en-US" sz="1400" smtClean="0"/>
              <a:pPr>
                <a:spcBef>
                  <a:spcPct val="0"/>
                </a:spcBef>
                <a:buFontTx/>
                <a:buNone/>
              </a:pPr>
              <a:t>December 14, 2024</a:t>
            </a:fld>
            <a:endParaRPr lang="en-US" altLang="en-US" sz="1400"/>
          </a:p>
        </p:txBody>
      </p:sp>
      <p:sp>
        <p:nvSpPr>
          <p:cNvPr id="76803" name="Alt Bilgi Yer Tutucusu 4">
            <a:extLst>
              <a:ext uri="{FF2B5EF4-FFF2-40B4-BE49-F238E27FC236}">
                <a16:creationId xmlns:a16="http://schemas.microsoft.com/office/drawing/2014/main" id="{09AE5174-7DCF-46B6-A142-A470A64C02E3}"/>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76804" name="Slayt Numarası Yer Tutucusu 5">
            <a:extLst>
              <a:ext uri="{FF2B5EF4-FFF2-40B4-BE49-F238E27FC236}">
                <a16:creationId xmlns:a16="http://schemas.microsoft.com/office/drawing/2014/main" id="{FD34572B-99D9-44C4-8F7D-3C1834BEA411}"/>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C7039D3-164C-4085-9482-00EDD4FD0ED9}" type="slidenum">
              <a:rPr lang="en-US" altLang="en-US" sz="1400" smtClean="0"/>
              <a:pPr>
                <a:spcBef>
                  <a:spcPct val="0"/>
                </a:spcBef>
                <a:buFontTx/>
                <a:buNone/>
              </a:pPr>
              <a:t>71</a:t>
            </a:fld>
            <a:endParaRPr lang="en-US" altLang="en-US" sz="1400"/>
          </a:p>
        </p:txBody>
      </p:sp>
      <p:sp>
        <p:nvSpPr>
          <p:cNvPr id="76805" name="Oval 2">
            <a:extLst>
              <a:ext uri="{FF2B5EF4-FFF2-40B4-BE49-F238E27FC236}">
                <a16:creationId xmlns:a16="http://schemas.microsoft.com/office/drawing/2014/main" id="{C97441B6-EAA6-4D1D-82DA-548513A00279}"/>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76806" name="Rectangle 3">
            <a:extLst>
              <a:ext uri="{FF2B5EF4-FFF2-40B4-BE49-F238E27FC236}">
                <a16:creationId xmlns:a16="http://schemas.microsoft.com/office/drawing/2014/main" id="{FF9371DA-433B-4E25-9B3C-3768DDC0C1B5}"/>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76807" name="AutoShape 4">
            <a:extLst>
              <a:ext uri="{FF2B5EF4-FFF2-40B4-BE49-F238E27FC236}">
                <a16:creationId xmlns:a16="http://schemas.microsoft.com/office/drawing/2014/main" id="{5CF697BB-A02C-4A6C-93D3-C97A1BD744B3}"/>
              </a:ext>
            </a:extLst>
          </p:cNvPr>
          <p:cNvCxnSpPr>
            <a:cxnSpLocks noChangeShapeType="1"/>
            <a:stCxn id="76824" idx="3"/>
            <a:endCxn id="76823"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808" name="AutoShape 5">
            <a:extLst>
              <a:ext uri="{FF2B5EF4-FFF2-40B4-BE49-F238E27FC236}">
                <a16:creationId xmlns:a16="http://schemas.microsoft.com/office/drawing/2014/main" id="{F501D113-FFBA-41EA-BE46-B5F503A57A3C}"/>
              </a:ext>
            </a:extLst>
          </p:cNvPr>
          <p:cNvCxnSpPr>
            <a:cxnSpLocks noChangeShapeType="1"/>
            <a:stCxn id="76823" idx="3"/>
            <a:endCxn id="76805"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809" name="AutoShape 6">
            <a:extLst>
              <a:ext uri="{FF2B5EF4-FFF2-40B4-BE49-F238E27FC236}">
                <a16:creationId xmlns:a16="http://schemas.microsoft.com/office/drawing/2014/main" id="{20D32431-28BA-4099-B1C7-A63C2536E879}"/>
              </a:ext>
            </a:extLst>
          </p:cNvPr>
          <p:cNvCxnSpPr>
            <a:cxnSpLocks noChangeShapeType="1"/>
            <a:stCxn id="76823" idx="5"/>
            <a:endCxn id="76822"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810" name="AutoShape 7">
            <a:extLst>
              <a:ext uri="{FF2B5EF4-FFF2-40B4-BE49-F238E27FC236}">
                <a16:creationId xmlns:a16="http://schemas.microsoft.com/office/drawing/2014/main" id="{35BE8E72-4290-4FE3-8281-F89E05EB84AD}"/>
              </a:ext>
            </a:extLst>
          </p:cNvPr>
          <p:cNvCxnSpPr>
            <a:cxnSpLocks noChangeShapeType="1"/>
            <a:stCxn id="76824" idx="5"/>
            <a:endCxn id="76812"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811" name="AutoShape 8">
            <a:extLst>
              <a:ext uri="{FF2B5EF4-FFF2-40B4-BE49-F238E27FC236}">
                <a16:creationId xmlns:a16="http://schemas.microsoft.com/office/drawing/2014/main" id="{80B8BC6C-9371-40BF-B34C-0486350D33C5}"/>
              </a:ext>
            </a:extLst>
          </p:cNvPr>
          <p:cNvCxnSpPr>
            <a:cxnSpLocks noChangeShapeType="1"/>
            <a:stCxn id="76813" idx="7"/>
            <a:endCxn id="76812"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812" name="Oval 9">
            <a:extLst>
              <a:ext uri="{FF2B5EF4-FFF2-40B4-BE49-F238E27FC236}">
                <a16:creationId xmlns:a16="http://schemas.microsoft.com/office/drawing/2014/main" id="{D3E86B79-AF5E-4EFE-99F6-C23F9F301E08}"/>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76813" name="Oval 10">
            <a:extLst>
              <a:ext uri="{FF2B5EF4-FFF2-40B4-BE49-F238E27FC236}">
                <a16:creationId xmlns:a16="http://schemas.microsoft.com/office/drawing/2014/main" id="{71E63044-5C91-441D-A39B-ACB5530D0A12}"/>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76814" name="Oval 11">
            <a:extLst>
              <a:ext uri="{FF2B5EF4-FFF2-40B4-BE49-F238E27FC236}">
                <a16:creationId xmlns:a16="http://schemas.microsoft.com/office/drawing/2014/main" id="{D9C9FD8D-FC2A-4453-8F06-8ED279CA6943}"/>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76815" name="AutoShape 12">
            <a:extLst>
              <a:ext uri="{FF2B5EF4-FFF2-40B4-BE49-F238E27FC236}">
                <a16:creationId xmlns:a16="http://schemas.microsoft.com/office/drawing/2014/main" id="{60D45518-9891-4FA7-B9B0-63BA8826EE32}"/>
              </a:ext>
            </a:extLst>
          </p:cNvPr>
          <p:cNvCxnSpPr>
            <a:cxnSpLocks noChangeShapeType="1"/>
            <a:stCxn id="76812" idx="5"/>
            <a:endCxn id="76814"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816" name="Oval 13">
            <a:extLst>
              <a:ext uri="{FF2B5EF4-FFF2-40B4-BE49-F238E27FC236}">
                <a16:creationId xmlns:a16="http://schemas.microsoft.com/office/drawing/2014/main" id="{BA919B2C-2F4E-4514-A9A7-18338FFD7241}"/>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6817" name="AutoShape 14">
            <a:extLst>
              <a:ext uri="{FF2B5EF4-FFF2-40B4-BE49-F238E27FC236}">
                <a16:creationId xmlns:a16="http://schemas.microsoft.com/office/drawing/2014/main" id="{A46369DF-A36F-484C-84E3-98823F968E07}"/>
              </a:ext>
            </a:extLst>
          </p:cNvPr>
          <p:cNvCxnSpPr>
            <a:cxnSpLocks noChangeShapeType="1"/>
            <a:stCxn id="76805" idx="3"/>
            <a:endCxn id="76816"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818" name="Oval 15">
            <a:extLst>
              <a:ext uri="{FF2B5EF4-FFF2-40B4-BE49-F238E27FC236}">
                <a16:creationId xmlns:a16="http://schemas.microsoft.com/office/drawing/2014/main" id="{D7B3A880-13A9-4D01-A4AA-FBDBEEA446BF}"/>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76819" name="AutoShape 16">
            <a:extLst>
              <a:ext uri="{FF2B5EF4-FFF2-40B4-BE49-F238E27FC236}">
                <a16:creationId xmlns:a16="http://schemas.microsoft.com/office/drawing/2014/main" id="{3B76DB8C-571E-421B-8867-60B2F2303B50}"/>
              </a:ext>
            </a:extLst>
          </p:cNvPr>
          <p:cNvCxnSpPr>
            <a:cxnSpLocks noChangeShapeType="1"/>
            <a:stCxn id="76805" idx="5"/>
            <a:endCxn id="76818"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820" name="Oval 17">
            <a:extLst>
              <a:ext uri="{FF2B5EF4-FFF2-40B4-BE49-F238E27FC236}">
                <a16:creationId xmlns:a16="http://schemas.microsoft.com/office/drawing/2014/main" id="{0454624E-82D5-4CB4-A554-95B7AB95023F}"/>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cxnSp>
        <p:nvCxnSpPr>
          <p:cNvPr id="76821" name="AutoShape 18">
            <a:extLst>
              <a:ext uri="{FF2B5EF4-FFF2-40B4-BE49-F238E27FC236}">
                <a16:creationId xmlns:a16="http://schemas.microsoft.com/office/drawing/2014/main" id="{9F56424B-7DEE-4575-A1FB-D14E97932FA4}"/>
              </a:ext>
            </a:extLst>
          </p:cNvPr>
          <p:cNvCxnSpPr>
            <a:cxnSpLocks noChangeShapeType="1"/>
            <a:stCxn id="76822" idx="3"/>
            <a:endCxn id="76820"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822" name="Oval 19">
            <a:extLst>
              <a:ext uri="{FF2B5EF4-FFF2-40B4-BE49-F238E27FC236}">
                <a16:creationId xmlns:a16="http://schemas.microsoft.com/office/drawing/2014/main" id="{F8802EBB-B0F0-439C-9977-EF489F752997}"/>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76823" name="Oval 20">
            <a:extLst>
              <a:ext uri="{FF2B5EF4-FFF2-40B4-BE49-F238E27FC236}">
                <a16:creationId xmlns:a16="http://schemas.microsoft.com/office/drawing/2014/main" id="{AB8946DB-693E-423B-82C7-D8AF2D0E0CDA}"/>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sp>
        <p:nvSpPr>
          <p:cNvPr id="76824" name="Oval 21">
            <a:extLst>
              <a:ext uri="{FF2B5EF4-FFF2-40B4-BE49-F238E27FC236}">
                <a16:creationId xmlns:a16="http://schemas.microsoft.com/office/drawing/2014/main" id="{0E6C5CE4-0955-460C-B3B0-953F26D69682}"/>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76825" name="Rectangle 22">
            <a:extLst>
              <a:ext uri="{FF2B5EF4-FFF2-40B4-BE49-F238E27FC236}">
                <a16:creationId xmlns:a16="http://schemas.microsoft.com/office/drawing/2014/main" id="{470F29AA-BD94-4785-B61A-A05AC878C1F6}"/>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6826" name="Oval 23">
            <a:extLst>
              <a:ext uri="{FF2B5EF4-FFF2-40B4-BE49-F238E27FC236}">
                <a16:creationId xmlns:a16="http://schemas.microsoft.com/office/drawing/2014/main" id="{DEA54126-C939-4E06-BBC1-AEBBC5378180}"/>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76827" name="Oval 24">
            <a:extLst>
              <a:ext uri="{FF2B5EF4-FFF2-40B4-BE49-F238E27FC236}">
                <a16:creationId xmlns:a16="http://schemas.microsoft.com/office/drawing/2014/main" id="{263A020D-57B9-43F6-961C-2B78DA13A71B}"/>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76828" name="Oval 25">
            <a:extLst>
              <a:ext uri="{FF2B5EF4-FFF2-40B4-BE49-F238E27FC236}">
                <a16:creationId xmlns:a16="http://schemas.microsoft.com/office/drawing/2014/main" id="{6BFAB6F3-1D28-4D65-8D68-42058E97584F}"/>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76829" name="Oval 26">
            <a:extLst>
              <a:ext uri="{FF2B5EF4-FFF2-40B4-BE49-F238E27FC236}">
                <a16:creationId xmlns:a16="http://schemas.microsoft.com/office/drawing/2014/main" id="{388725A8-6FCE-44F3-BDE7-DC35E65B4C8B}"/>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76830" name="Oval 27">
            <a:extLst>
              <a:ext uri="{FF2B5EF4-FFF2-40B4-BE49-F238E27FC236}">
                <a16:creationId xmlns:a16="http://schemas.microsoft.com/office/drawing/2014/main" id="{276EE5D2-2A48-47A9-9138-F561B730FF6C}"/>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76831" name="Oval 28">
            <a:extLst>
              <a:ext uri="{FF2B5EF4-FFF2-40B4-BE49-F238E27FC236}">
                <a16:creationId xmlns:a16="http://schemas.microsoft.com/office/drawing/2014/main" id="{1970F0D9-F5F6-4519-A355-674BAD660CCD}"/>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76832" name="Oval 29">
            <a:extLst>
              <a:ext uri="{FF2B5EF4-FFF2-40B4-BE49-F238E27FC236}">
                <a16:creationId xmlns:a16="http://schemas.microsoft.com/office/drawing/2014/main" id="{C72F2F19-4E58-4DBB-BC67-69DDEA1A2200}"/>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76833" name="Oval 30">
            <a:extLst>
              <a:ext uri="{FF2B5EF4-FFF2-40B4-BE49-F238E27FC236}">
                <a16:creationId xmlns:a16="http://schemas.microsoft.com/office/drawing/2014/main" id="{173B4E3B-5100-45FA-AB00-717FF74FFA83}"/>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76834" name="Oval 31">
            <a:extLst>
              <a:ext uri="{FF2B5EF4-FFF2-40B4-BE49-F238E27FC236}">
                <a16:creationId xmlns:a16="http://schemas.microsoft.com/office/drawing/2014/main" id="{52DCCB85-467C-406B-A4B6-453E19BBB2B2}"/>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76835" name="Oval 32">
            <a:extLst>
              <a:ext uri="{FF2B5EF4-FFF2-40B4-BE49-F238E27FC236}">
                <a16:creationId xmlns:a16="http://schemas.microsoft.com/office/drawing/2014/main" id="{B3EDE775-2BBA-4599-815B-72DC3D05D28E}"/>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76836" name="Oval 33">
            <a:extLst>
              <a:ext uri="{FF2B5EF4-FFF2-40B4-BE49-F238E27FC236}">
                <a16:creationId xmlns:a16="http://schemas.microsoft.com/office/drawing/2014/main" id="{6A5473A9-3895-476B-AD3E-D0601FA9CF8D}"/>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76837" name="Oval 34">
            <a:extLst>
              <a:ext uri="{FF2B5EF4-FFF2-40B4-BE49-F238E27FC236}">
                <a16:creationId xmlns:a16="http://schemas.microsoft.com/office/drawing/2014/main" id="{4B2EE512-91AE-4ED8-BB5B-BFAFB7BBD360}"/>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76838" name="Oval 35">
            <a:extLst>
              <a:ext uri="{FF2B5EF4-FFF2-40B4-BE49-F238E27FC236}">
                <a16:creationId xmlns:a16="http://schemas.microsoft.com/office/drawing/2014/main" id="{4C2182F7-1278-480C-90EB-868B24394665}"/>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76839" name="Oval 36">
            <a:extLst>
              <a:ext uri="{FF2B5EF4-FFF2-40B4-BE49-F238E27FC236}">
                <a16:creationId xmlns:a16="http://schemas.microsoft.com/office/drawing/2014/main" id="{A0BD4B6B-FB74-4CFB-84B3-D79596AEC2F1}"/>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76840" name="Oval 37">
            <a:extLst>
              <a:ext uri="{FF2B5EF4-FFF2-40B4-BE49-F238E27FC236}">
                <a16:creationId xmlns:a16="http://schemas.microsoft.com/office/drawing/2014/main" id="{C416BEBF-724C-42B8-9E25-06A85F804EE3}"/>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76841" name="Oval 38">
            <a:extLst>
              <a:ext uri="{FF2B5EF4-FFF2-40B4-BE49-F238E27FC236}">
                <a16:creationId xmlns:a16="http://schemas.microsoft.com/office/drawing/2014/main" id="{7BC47ACE-4B30-43B3-AA68-4E4F6B230CB0}"/>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76842" name="Oval 39">
            <a:extLst>
              <a:ext uri="{FF2B5EF4-FFF2-40B4-BE49-F238E27FC236}">
                <a16:creationId xmlns:a16="http://schemas.microsoft.com/office/drawing/2014/main" id="{30BD8030-4EC3-42C1-BE60-8AAA5A1F3287}"/>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76843" name="Oval 40">
            <a:extLst>
              <a:ext uri="{FF2B5EF4-FFF2-40B4-BE49-F238E27FC236}">
                <a16:creationId xmlns:a16="http://schemas.microsoft.com/office/drawing/2014/main" id="{187A26CC-B1E6-4CFE-92B6-B49C6D60D42A}"/>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76844" name="Oval 41">
            <a:extLst>
              <a:ext uri="{FF2B5EF4-FFF2-40B4-BE49-F238E27FC236}">
                <a16:creationId xmlns:a16="http://schemas.microsoft.com/office/drawing/2014/main" id="{EA63CB59-369E-4E77-96E2-74066FBE1BEE}"/>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76845" name="Oval 42">
            <a:extLst>
              <a:ext uri="{FF2B5EF4-FFF2-40B4-BE49-F238E27FC236}">
                <a16:creationId xmlns:a16="http://schemas.microsoft.com/office/drawing/2014/main" id="{69223F4B-724F-43F1-87C0-F90F5CE5147D}"/>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6846" name="AutoShape 43">
            <a:extLst>
              <a:ext uri="{FF2B5EF4-FFF2-40B4-BE49-F238E27FC236}">
                <a16:creationId xmlns:a16="http://schemas.microsoft.com/office/drawing/2014/main" id="{C488C318-DD3E-4B0F-9290-65F3CCDB4868}"/>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847" name="Oval 44">
            <a:extLst>
              <a:ext uri="{FF2B5EF4-FFF2-40B4-BE49-F238E27FC236}">
                <a16:creationId xmlns:a16="http://schemas.microsoft.com/office/drawing/2014/main" id="{18A70A20-C2C1-41B1-B8DD-12B1004C59E4}"/>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6848" name="AutoShape 45">
            <a:extLst>
              <a:ext uri="{FF2B5EF4-FFF2-40B4-BE49-F238E27FC236}">
                <a16:creationId xmlns:a16="http://schemas.microsoft.com/office/drawing/2014/main" id="{F1DB43E1-4551-4BBF-955E-2899C53CFBA1}"/>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849" name="AutoShape 46">
            <a:extLst>
              <a:ext uri="{FF2B5EF4-FFF2-40B4-BE49-F238E27FC236}">
                <a16:creationId xmlns:a16="http://schemas.microsoft.com/office/drawing/2014/main" id="{3309E7F4-69D8-42C3-92D3-3CB9D2E0C7A3}"/>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850" name="Oval 47">
            <a:extLst>
              <a:ext uri="{FF2B5EF4-FFF2-40B4-BE49-F238E27FC236}">
                <a16:creationId xmlns:a16="http://schemas.microsoft.com/office/drawing/2014/main" id="{155D4543-2F6B-42CC-B8B8-D8D2BF3F9DF6}"/>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6851" name="AutoShape 48">
            <a:extLst>
              <a:ext uri="{FF2B5EF4-FFF2-40B4-BE49-F238E27FC236}">
                <a16:creationId xmlns:a16="http://schemas.microsoft.com/office/drawing/2014/main" id="{50F4D1F2-200B-4ACA-A3E6-E6B65901E584}"/>
              </a:ext>
            </a:extLst>
          </p:cNvPr>
          <p:cNvCxnSpPr>
            <a:cxnSpLocks noChangeShapeType="1"/>
            <a:stCxn id="76822"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852" name="AutoShape 49">
            <a:extLst>
              <a:ext uri="{FF2B5EF4-FFF2-40B4-BE49-F238E27FC236}">
                <a16:creationId xmlns:a16="http://schemas.microsoft.com/office/drawing/2014/main" id="{9C564282-26DA-4025-82C4-9A139F6CE6BC}"/>
              </a:ext>
            </a:extLst>
          </p:cNvPr>
          <p:cNvCxnSpPr>
            <a:cxnSpLocks noChangeShapeType="1"/>
            <a:stCxn id="76805"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853" name="AutoShape 50">
            <a:extLst>
              <a:ext uri="{FF2B5EF4-FFF2-40B4-BE49-F238E27FC236}">
                <a16:creationId xmlns:a16="http://schemas.microsoft.com/office/drawing/2014/main" id="{2C26DF8B-C422-49AE-ACCE-00621400B428}"/>
              </a:ext>
            </a:extLst>
          </p:cNvPr>
          <p:cNvCxnSpPr>
            <a:cxnSpLocks noChangeShapeType="1"/>
            <a:stCxn id="76805" idx="3"/>
            <a:endCxn id="76854"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854" name="Oval 51">
            <a:extLst>
              <a:ext uri="{FF2B5EF4-FFF2-40B4-BE49-F238E27FC236}">
                <a16:creationId xmlns:a16="http://schemas.microsoft.com/office/drawing/2014/main" id="{CEA9451E-7BEA-4592-AC60-63BF32CB9B71}"/>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6855" name="AutoShape 52">
            <a:extLst>
              <a:ext uri="{FF2B5EF4-FFF2-40B4-BE49-F238E27FC236}">
                <a16:creationId xmlns:a16="http://schemas.microsoft.com/office/drawing/2014/main" id="{14B3DEED-6BDC-4909-8737-CE270E699693}"/>
              </a:ext>
            </a:extLst>
          </p:cNvPr>
          <p:cNvCxnSpPr>
            <a:cxnSpLocks noChangeShapeType="1"/>
            <a:stCxn id="76814" idx="3"/>
            <a:endCxn id="76860"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856" name="AutoShape 53">
            <a:extLst>
              <a:ext uri="{FF2B5EF4-FFF2-40B4-BE49-F238E27FC236}">
                <a16:creationId xmlns:a16="http://schemas.microsoft.com/office/drawing/2014/main" id="{A643151C-9F50-40A0-8278-2387E3C774CD}"/>
              </a:ext>
            </a:extLst>
          </p:cNvPr>
          <p:cNvCxnSpPr>
            <a:cxnSpLocks noChangeShapeType="1"/>
            <a:stCxn id="76813" idx="5"/>
            <a:endCxn id="76859"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857" name="AutoShape 54">
            <a:extLst>
              <a:ext uri="{FF2B5EF4-FFF2-40B4-BE49-F238E27FC236}">
                <a16:creationId xmlns:a16="http://schemas.microsoft.com/office/drawing/2014/main" id="{660638C7-2FDF-4308-9185-7B5B20A98FD7}"/>
              </a:ext>
            </a:extLst>
          </p:cNvPr>
          <p:cNvCxnSpPr>
            <a:cxnSpLocks noChangeShapeType="1"/>
            <a:stCxn id="76813" idx="3"/>
            <a:endCxn id="76858"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858" name="Oval 55">
            <a:extLst>
              <a:ext uri="{FF2B5EF4-FFF2-40B4-BE49-F238E27FC236}">
                <a16:creationId xmlns:a16="http://schemas.microsoft.com/office/drawing/2014/main" id="{3B9255C2-A84C-4943-9D93-1510B28E4C46}"/>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76859" name="Oval 56">
            <a:extLst>
              <a:ext uri="{FF2B5EF4-FFF2-40B4-BE49-F238E27FC236}">
                <a16:creationId xmlns:a16="http://schemas.microsoft.com/office/drawing/2014/main" id="{00E997F9-E21D-455E-BF43-2625486419C5}"/>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76860" name="Oval 57">
            <a:extLst>
              <a:ext uri="{FF2B5EF4-FFF2-40B4-BE49-F238E27FC236}">
                <a16:creationId xmlns:a16="http://schemas.microsoft.com/office/drawing/2014/main" id="{B0C86014-F4BA-4436-B69A-37EA694B7973}"/>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76861" name="AutoShape 58">
            <a:extLst>
              <a:ext uri="{FF2B5EF4-FFF2-40B4-BE49-F238E27FC236}">
                <a16:creationId xmlns:a16="http://schemas.microsoft.com/office/drawing/2014/main" id="{8001CAF9-D88C-4E01-8E54-3E7F3CE36A29}"/>
              </a:ext>
            </a:extLst>
          </p:cNvPr>
          <p:cNvCxnSpPr>
            <a:cxnSpLocks noChangeShapeType="1"/>
            <a:stCxn id="76822" idx="5"/>
            <a:endCxn id="76862" idx="1"/>
          </p:cNvCxnSpPr>
          <p:nvPr/>
        </p:nvCxnSpPr>
        <p:spPr bwMode="auto">
          <a:xfrm>
            <a:off x="3662363" y="3844925"/>
            <a:ext cx="296862" cy="528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862" name="Oval 59">
            <a:extLst>
              <a:ext uri="{FF2B5EF4-FFF2-40B4-BE49-F238E27FC236}">
                <a16:creationId xmlns:a16="http://schemas.microsoft.com/office/drawing/2014/main" id="{0935B403-1591-4347-B75F-97F915B7E219}"/>
              </a:ext>
            </a:extLst>
          </p:cNvPr>
          <p:cNvSpPr>
            <a:spLocks noChangeArrowheads="1"/>
          </p:cNvSpPr>
          <p:nvPr/>
        </p:nvSpPr>
        <p:spPr bwMode="auto">
          <a:xfrm>
            <a:off x="3916363" y="43307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76863" name="AutoShape 60">
            <a:extLst>
              <a:ext uri="{FF2B5EF4-FFF2-40B4-BE49-F238E27FC236}">
                <a16:creationId xmlns:a16="http://schemas.microsoft.com/office/drawing/2014/main" id="{59649D5F-A82C-43DA-96A3-8A37F102ADB3}"/>
              </a:ext>
            </a:extLst>
          </p:cNvPr>
          <p:cNvCxnSpPr>
            <a:cxnSpLocks noChangeShapeType="1"/>
            <a:stCxn id="76814" idx="5"/>
            <a:endCxn id="76864"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864" name="Oval 61">
            <a:extLst>
              <a:ext uri="{FF2B5EF4-FFF2-40B4-BE49-F238E27FC236}">
                <a16:creationId xmlns:a16="http://schemas.microsoft.com/office/drawing/2014/main" id="{8DA07DC0-66D7-4C20-BBE6-F9A447D01342}"/>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76865" name="Oval 62">
            <a:extLst>
              <a:ext uri="{FF2B5EF4-FFF2-40B4-BE49-F238E27FC236}">
                <a16:creationId xmlns:a16="http://schemas.microsoft.com/office/drawing/2014/main" id="{C7A3DBAA-7B54-4E10-AB60-7EE268F1DBC7}"/>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76866" name="AutoShape 63">
            <a:extLst>
              <a:ext uri="{FF2B5EF4-FFF2-40B4-BE49-F238E27FC236}">
                <a16:creationId xmlns:a16="http://schemas.microsoft.com/office/drawing/2014/main" id="{5C9F6D3A-751E-49FE-8273-6EB4397657C1}"/>
              </a:ext>
            </a:extLst>
          </p:cNvPr>
          <p:cNvCxnSpPr>
            <a:cxnSpLocks noChangeShapeType="1"/>
            <a:stCxn id="76854" idx="4"/>
            <a:endCxn id="76865"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867" name="AutoShape 64">
            <a:extLst>
              <a:ext uri="{FF2B5EF4-FFF2-40B4-BE49-F238E27FC236}">
                <a16:creationId xmlns:a16="http://schemas.microsoft.com/office/drawing/2014/main" id="{3B25CD65-7520-4107-84C5-DE8416141179}"/>
              </a:ext>
            </a:extLst>
          </p:cNvPr>
          <p:cNvCxnSpPr>
            <a:cxnSpLocks noChangeShapeType="1"/>
            <a:stCxn id="76854" idx="4"/>
            <a:endCxn id="76873"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868" name="Oval 65">
            <a:extLst>
              <a:ext uri="{FF2B5EF4-FFF2-40B4-BE49-F238E27FC236}">
                <a16:creationId xmlns:a16="http://schemas.microsoft.com/office/drawing/2014/main" id="{D3B90128-9B21-4298-A3FD-8B84A46F472E}"/>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76869" name="Oval 66">
            <a:extLst>
              <a:ext uri="{FF2B5EF4-FFF2-40B4-BE49-F238E27FC236}">
                <a16:creationId xmlns:a16="http://schemas.microsoft.com/office/drawing/2014/main" id="{5C53CE5A-B285-4968-B6AE-7787413F8598}"/>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76870" name="Oval 67">
            <a:extLst>
              <a:ext uri="{FF2B5EF4-FFF2-40B4-BE49-F238E27FC236}">
                <a16:creationId xmlns:a16="http://schemas.microsoft.com/office/drawing/2014/main" id="{A91E5CB1-2AD6-47EA-A898-2861A18298B3}"/>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76871" name="AutoShape 68">
            <a:extLst>
              <a:ext uri="{FF2B5EF4-FFF2-40B4-BE49-F238E27FC236}">
                <a16:creationId xmlns:a16="http://schemas.microsoft.com/office/drawing/2014/main" id="{E1FE7E5D-190D-4295-865B-16F4DD1A1AF1}"/>
              </a:ext>
            </a:extLst>
          </p:cNvPr>
          <p:cNvCxnSpPr>
            <a:cxnSpLocks noChangeShapeType="1"/>
            <a:endCxn id="76870"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872" name="AutoShape 69">
            <a:extLst>
              <a:ext uri="{FF2B5EF4-FFF2-40B4-BE49-F238E27FC236}">
                <a16:creationId xmlns:a16="http://schemas.microsoft.com/office/drawing/2014/main" id="{0265E44F-C608-41F5-9FAB-E6523F79558E}"/>
              </a:ext>
            </a:extLst>
          </p:cNvPr>
          <p:cNvCxnSpPr>
            <a:cxnSpLocks noChangeShapeType="1"/>
            <a:endCxn id="76869"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873" name="Oval 70">
            <a:extLst>
              <a:ext uri="{FF2B5EF4-FFF2-40B4-BE49-F238E27FC236}">
                <a16:creationId xmlns:a16="http://schemas.microsoft.com/office/drawing/2014/main" id="{9ACB1868-86CD-4034-BA1A-F5E94483FE2D}"/>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76874" name="Oval 71">
            <a:extLst>
              <a:ext uri="{FF2B5EF4-FFF2-40B4-BE49-F238E27FC236}">
                <a16:creationId xmlns:a16="http://schemas.microsoft.com/office/drawing/2014/main" id="{46893EE4-0F3E-4C9F-9072-B94714473BE7}"/>
              </a:ext>
            </a:extLst>
          </p:cNvPr>
          <p:cNvSpPr>
            <a:spLocks noChangeArrowheads="1"/>
          </p:cNvSpPr>
          <p:nvPr/>
        </p:nvSpPr>
        <p:spPr bwMode="auto">
          <a:xfrm>
            <a:off x="538163" y="2711450"/>
            <a:ext cx="3860800" cy="2640013"/>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6875" name="AutoShape 74">
            <a:extLst>
              <a:ext uri="{FF2B5EF4-FFF2-40B4-BE49-F238E27FC236}">
                <a16:creationId xmlns:a16="http://schemas.microsoft.com/office/drawing/2014/main" id="{F974355F-8004-47B6-A3BD-40CF3F8F8426}"/>
              </a:ext>
            </a:extLst>
          </p:cNvPr>
          <p:cNvSpPr>
            <a:spLocks noChangeArrowheads="1"/>
          </p:cNvSpPr>
          <p:nvPr/>
        </p:nvSpPr>
        <p:spPr bwMode="auto">
          <a:xfrm rot="13800000" flipH="1">
            <a:off x="3359944" y="3890169"/>
            <a:ext cx="441325" cy="1214437"/>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6876" name="AutoShape 75">
            <a:extLst>
              <a:ext uri="{FF2B5EF4-FFF2-40B4-BE49-F238E27FC236}">
                <a16:creationId xmlns:a16="http://schemas.microsoft.com/office/drawing/2014/main" id="{0929B2C1-84B3-43FC-B2F9-D3976F9FBA56}"/>
              </a:ext>
            </a:extLst>
          </p:cNvPr>
          <p:cNvSpPr>
            <a:spLocks noChangeArrowheads="1"/>
          </p:cNvSpPr>
          <p:nvPr/>
        </p:nvSpPr>
        <p:spPr bwMode="auto">
          <a:xfrm rot="3000000" flipH="1">
            <a:off x="2677319" y="3207544"/>
            <a:ext cx="441325" cy="1214437"/>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Veri Yer Tutucusu 3">
            <a:extLst>
              <a:ext uri="{FF2B5EF4-FFF2-40B4-BE49-F238E27FC236}">
                <a16:creationId xmlns:a16="http://schemas.microsoft.com/office/drawing/2014/main" id="{0A4185FB-0BB2-4011-A5C5-D7367FE92441}"/>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CFAFE7F-E078-4A94-B0A4-D3053EF9174F}" type="datetime4">
              <a:rPr lang="en-US" altLang="en-US" sz="1400" smtClean="0"/>
              <a:pPr>
                <a:spcBef>
                  <a:spcPct val="0"/>
                </a:spcBef>
                <a:buFontTx/>
                <a:buNone/>
              </a:pPr>
              <a:t>December 14, 2024</a:t>
            </a:fld>
            <a:endParaRPr lang="en-US" altLang="en-US" sz="1400"/>
          </a:p>
        </p:txBody>
      </p:sp>
      <p:sp>
        <p:nvSpPr>
          <p:cNvPr id="77827" name="Alt Bilgi Yer Tutucusu 4">
            <a:extLst>
              <a:ext uri="{FF2B5EF4-FFF2-40B4-BE49-F238E27FC236}">
                <a16:creationId xmlns:a16="http://schemas.microsoft.com/office/drawing/2014/main" id="{B235710A-AB9A-4410-984F-CCE20B96FB78}"/>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77828" name="Slayt Numarası Yer Tutucusu 5">
            <a:extLst>
              <a:ext uri="{FF2B5EF4-FFF2-40B4-BE49-F238E27FC236}">
                <a16:creationId xmlns:a16="http://schemas.microsoft.com/office/drawing/2014/main" id="{8144A228-BFE0-4EDE-B10E-62C713358521}"/>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812E971-E09C-4AFB-9587-1458EC1A7E6D}" type="slidenum">
              <a:rPr lang="en-US" altLang="en-US" sz="1400" smtClean="0"/>
              <a:pPr>
                <a:spcBef>
                  <a:spcPct val="0"/>
                </a:spcBef>
                <a:buFontTx/>
                <a:buNone/>
              </a:pPr>
              <a:t>72</a:t>
            </a:fld>
            <a:endParaRPr lang="en-US" altLang="en-US" sz="1400"/>
          </a:p>
        </p:txBody>
      </p:sp>
      <p:sp>
        <p:nvSpPr>
          <p:cNvPr id="77829" name="Oval 2">
            <a:extLst>
              <a:ext uri="{FF2B5EF4-FFF2-40B4-BE49-F238E27FC236}">
                <a16:creationId xmlns:a16="http://schemas.microsoft.com/office/drawing/2014/main" id="{4C968268-9180-4E3D-A443-69F752F2C2C8}"/>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77830" name="Rectangle 3">
            <a:extLst>
              <a:ext uri="{FF2B5EF4-FFF2-40B4-BE49-F238E27FC236}">
                <a16:creationId xmlns:a16="http://schemas.microsoft.com/office/drawing/2014/main" id="{6E6D9B34-DF55-4574-8362-03810F02BD8C}"/>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77831" name="AutoShape 4">
            <a:extLst>
              <a:ext uri="{FF2B5EF4-FFF2-40B4-BE49-F238E27FC236}">
                <a16:creationId xmlns:a16="http://schemas.microsoft.com/office/drawing/2014/main" id="{09C8DA1D-1F4B-48C4-9DD9-8567325FF5C8}"/>
              </a:ext>
            </a:extLst>
          </p:cNvPr>
          <p:cNvCxnSpPr>
            <a:cxnSpLocks noChangeShapeType="1"/>
            <a:stCxn id="77848" idx="3"/>
            <a:endCxn id="77847"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832" name="AutoShape 5">
            <a:extLst>
              <a:ext uri="{FF2B5EF4-FFF2-40B4-BE49-F238E27FC236}">
                <a16:creationId xmlns:a16="http://schemas.microsoft.com/office/drawing/2014/main" id="{A4576209-8D2E-4FBF-A9BE-AFDE68DDFB2E}"/>
              </a:ext>
            </a:extLst>
          </p:cNvPr>
          <p:cNvCxnSpPr>
            <a:cxnSpLocks noChangeShapeType="1"/>
            <a:stCxn id="77847" idx="3"/>
            <a:endCxn id="77829"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833" name="AutoShape 6">
            <a:extLst>
              <a:ext uri="{FF2B5EF4-FFF2-40B4-BE49-F238E27FC236}">
                <a16:creationId xmlns:a16="http://schemas.microsoft.com/office/drawing/2014/main" id="{60A4AF09-F288-421C-A81D-C7F57A59B102}"/>
              </a:ext>
            </a:extLst>
          </p:cNvPr>
          <p:cNvCxnSpPr>
            <a:cxnSpLocks noChangeShapeType="1"/>
            <a:stCxn id="77847" idx="5"/>
            <a:endCxn id="77846"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834" name="AutoShape 7">
            <a:extLst>
              <a:ext uri="{FF2B5EF4-FFF2-40B4-BE49-F238E27FC236}">
                <a16:creationId xmlns:a16="http://schemas.microsoft.com/office/drawing/2014/main" id="{289574A4-8EA4-4685-B91D-4204EE69A69B}"/>
              </a:ext>
            </a:extLst>
          </p:cNvPr>
          <p:cNvCxnSpPr>
            <a:cxnSpLocks noChangeShapeType="1"/>
            <a:stCxn id="77848" idx="5"/>
            <a:endCxn id="77836"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835" name="AutoShape 8">
            <a:extLst>
              <a:ext uri="{FF2B5EF4-FFF2-40B4-BE49-F238E27FC236}">
                <a16:creationId xmlns:a16="http://schemas.microsoft.com/office/drawing/2014/main" id="{6DC6BEEB-094B-4194-8A30-D1EB36565BC0}"/>
              </a:ext>
            </a:extLst>
          </p:cNvPr>
          <p:cNvCxnSpPr>
            <a:cxnSpLocks noChangeShapeType="1"/>
            <a:stCxn id="77837" idx="7"/>
            <a:endCxn id="77836"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836" name="Oval 9">
            <a:extLst>
              <a:ext uri="{FF2B5EF4-FFF2-40B4-BE49-F238E27FC236}">
                <a16:creationId xmlns:a16="http://schemas.microsoft.com/office/drawing/2014/main" id="{D44EEAAE-0D92-4C77-BFC6-8B525AFC6D9F}"/>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77837" name="Oval 10">
            <a:extLst>
              <a:ext uri="{FF2B5EF4-FFF2-40B4-BE49-F238E27FC236}">
                <a16:creationId xmlns:a16="http://schemas.microsoft.com/office/drawing/2014/main" id="{CA834AD3-D9E7-41E1-AA95-3E0511B6C283}"/>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77838" name="Oval 11">
            <a:extLst>
              <a:ext uri="{FF2B5EF4-FFF2-40B4-BE49-F238E27FC236}">
                <a16:creationId xmlns:a16="http://schemas.microsoft.com/office/drawing/2014/main" id="{C9ABDA2E-F3BB-4370-AFF4-1C5E9D65D7CC}"/>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77839" name="AutoShape 12">
            <a:extLst>
              <a:ext uri="{FF2B5EF4-FFF2-40B4-BE49-F238E27FC236}">
                <a16:creationId xmlns:a16="http://schemas.microsoft.com/office/drawing/2014/main" id="{E6E80D78-A1F6-43FD-85D5-6A2B39531FA2}"/>
              </a:ext>
            </a:extLst>
          </p:cNvPr>
          <p:cNvCxnSpPr>
            <a:cxnSpLocks noChangeShapeType="1"/>
            <a:stCxn id="77836" idx="5"/>
            <a:endCxn id="77838"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840" name="Oval 13">
            <a:extLst>
              <a:ext uri="{FF2B5EF4-FFF2-40B4-BE49-F238E27FC236}">
                <a16:creationId xmlns:a16="http://schemas.microsoft.com/office/drawing/2014/main" id="{3B35EE4D-9A8A-4A96-B045-9CAC125593F9}"/>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7841" name="AutoShape 14">
            <a:extLst>
              <a:ext uri="{FF2B5EF4-FFF2-40B4-BE49-F238E27FC236}">
                <a16:creationId xmlns:a16="http://schemas.microsoft.com/office/drawing/2014/main" id="{18A40C9A-706B-490E-9273-4C2EBCFAE0AB}"/>
              </a:ext>
            </a:extLst>
          </p:cNvPr>
          <p:cNvCxnSpPr>
            <a:cxnSpLocks noChangeShapeType="1"/>
            <a:stCxn id="77829" idx="3"/>
            <a:endCxn id="77840"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842" name="Oval 15">
            <a:extLst>
              <a:ext uri="{FF2B5EF4-FFF2-40B4-BE49-F238E27FC236}">
                <a16:creationId xmlns:a16="http://schemas.microsoft.com/office/drawing/2014/main" id="{9801BEE8-EE00-4D11-BA07-C41AF020D734}"/>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77843" name="AutoShape 16">
            <a:extLst>
              <a:ext uri="{FF2B5EF4-FFF2-40B4-BE49-F238E27FC236}">
                <a16:creationId xmlns:a16="http://schemas.microsoft.com/office/drawing/2014/main" id="{F39E6558-9851-46FC-935C-BA45A927421E}"/>
              </a:ext>
            </a:extLst>
          </p:cNvPr>
          <p:cNvCxnSpPr>
            <a:cxnSpLocks noChangeShapeType="1"/>
            <a:stCxn id="77829" idx="5"/>
            <a:endCxn id="77842"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844" name="Oval 17">
            <a:extLst>
              <a:ext uri="{FF2B5EF4-FFF2-40B4-BE49-F238E27FC236}">
                <a16:creationId xmlns:a16="http://schemas.microsoft.com/office/drawing/2014/main" id="{1A065594-33A7-477B-8BBC-B97905B05940}"/>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cxnSp>
        <p:nvCxnSpPr>
          <p:cNvPr id="77845" name="AutoShape 18">
            <a:extLst>
              <a:ext uri="{FF2B5EF4-FFF2-40B4-BE49-F238E27FC236}">
                <a16:creationId xmlns:a16="http://schemas.microsoft.com/office/drawing/2014/main" id="{48AD2F3C-799E-4B84-973E-E892A7335A73}"/>
              </a:ext>
            </a:extLst>
          </p:cNvPr>
          <p:cNvCxnSpPr>
            <a:cxnSpLocks noChangeShapeType="1"/>
            <a:stCxn id="77846" idx="3"/>
            <a:endCxn id="77844"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846" name="Oval 19">
            <a:extLst>
              <a:ext uri="{FF2B5EF4-FFF2-40B4-BE49-F238E27FC236}">
                <a16:creationId xmlns:a16="http://schemas.microsoft.com/office/drawing/2014/main" id="{25B819C3-F6CA-4D3E-B4DA-3C8CB4B91DF2}"/>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sp>
        <p:nvSpPr>
          <p:cNvPr id="77847" name="Oval 20">
            <a:extLst>
              <a:ext uri="{FF2B5EF4-FFF2-40B4-BE49-F238E27FC236}">
                <a16:creationId xmlns:a16="http://schemas.microsoft.com/office/drawing/2014/main" id="{FCC2556F-53FE-4D61-8041-66C3B00943D2}"/>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sp>
        <p:nvSpPr>
          <p:cNvPr id="77848" name="Oval 21">
            <a:extLst>
              <a:ext uri="{FF2B5EF4-FFF2-40B4-BE49-F238E27FC236}">
                <a16:creationId xmlns:a16="http://schemas.microsoft.com/office/drawing/2014/main" id="{89CE5975-45E0-4092-9DEC-639C15B0EDDE}"/>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77849" name="Rectangle 22">
            <a:extLst>
              <a:ext uri="{FF2B5EF4-FFF2-40B4-BE49-F238E27FC236}">
                <a16:creationId xmlns:a16="http://schemas.microsoft.com/office/drawing/2014/main" id="{0DFCD5FB-DFB2-45E4-9197-291FB52F3979}"/>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7850" name="Oval 23">
            <a:extLst>
              <a:ext uri="{FF2B5EF4-FFF2-40B4-BE49-F238E27FC236}">
                <a16:creationId xmlns:a16="http://schemas.microsoft.com/office/drawing/2014/main" id="{6F2830BC-E269-49CE-AC4C-96AB7E7E6337}"/>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77851" name="Oval 24">
            <a:extLst>
              <a:ext uri="{FF2B5EF4-FFF2-40B4-BE49-F238E27FC236}">
                <a16:creationId xmlns:a16="http://schemas.microsoft.com/office/drawing/2014/main" id="{A8D80462-A583-47A6-B9AB-268C5DA44207}"/>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77852" name="Oval 25">
            <a:extLst>
              <a:ext uri="{FF2B5EF4-FFF2-40B4-BE49-F238E27FC236}">
                <a16:creationId xmlns:a16="http://schemas.microsoft.com/office/drawing/2014/main" id="{A52D0ADA-711C-4982-B263-1B33693E9E80}"/>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77853" name="Oval 26">
            <a:extLst>
              <a:ext uri="{FF2B5EF4-FFF2-40B4-BE49-F238E27FC236}">
                <a16:creationId xmlns:a16="http://schemas.microsoft.com/office/drawing/2014/main" id="{DCDD730E-4622-4358-A57B-81E528AC68AA}"/>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77854" name="Oval 27">
            <a:extLst>
              <a:ext uri="{FF2B5EF4-FFF2-40B4-BE49-F238E27FC236}">
                <a16:creationId xmlns:a16="http://schemas.microsoft.com/office/drawing/2014/main" id="{BA39F5A3-30DE-459E-9865-0011EF4FC288}"/>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77855" name="Oval 28">
            <a:extLst>
              <a:ext uri="{FF2B5EF4-FFF2-40B4-BE49-F238E27FC236}">
                <a16:creationId xmlns:a16="http://schemas.microsoft.com/office/drawing/2014/main" id="{A989D510-58D6-4B1F-AB2F-49B26BD41B9C}"/>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77856" name="Oval 29">
            <a:extLst>
              <a:ext uri="{FF2B5EF4-FFF2-40B4-BE49-F238E27FC236}">
                <a16:creationId xmlns:a16="http://schemas.microsoft.com/office/drawing/2014/main" id="{FB7E3A31-AB15-4C87-909E-C8EBD13CCDEB}"/>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77857" name="Oval 30">
            <a:extLst>
              <a:ext uri="{FF2B5EF4-FFF2-40B4-BE49-F238E27FC236}">
                <a16:creationId xmlns:a16="http://schemas.microsoft.com/office/drawing/2014/main" id="{CB3D3103-4DF4-48B6-888F-F7821FC2F1F6}"/>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77858" name="Oval 31">
            <a:extLst>
              <a:ext uri="{FF2B5EF4-FFF2-40B4-BE49-F238E27FC236}">
                <a16:creationId xmlns:a16="http://schemas.microsoft.com/office/drawing/2014/main" id="{7B53FB21-7F05-48B7-A8E6-2676D797AEA2}"/>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77859" name="Oval 32">
            <a:extLst>
              <a:ext uri="{FF2B5EF4-FFF2-40B4-BE49-F238E27FC236}">
                <a16:creationId xmlns:a16="http://schemas.microsoft.com/office/drawing/2014/main" id="{4E836753-1AEB-4E33-9F0D-8A7E8BAF7D98}"/>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77860" name="Oval 33">
            <a:extLst>
              <a:ext uri="{FF2B5EF4-FFF2-40B4-BE49-F238E27FC236}">
                <a16:creationId xmlns:a16="http://schemas.microsoft.com/office/drawing/2014/main" id="{F4E083D3-3809-4B5D-A0AF-EDC164134E20}"/>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77861" name="Oval 34">
            <a:extLst>
              <a:ext uri="{FF2B5EF4-FFF2-40B4-BE49-F238E27FC236}">
                <a16:creationId xmlns:a16="http://schemas.microsoft.com/office/drawing/2014/main" id="{2822CCC4-BC5C-4082-8E79-205CD6840036}"/>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77862" name="Oval 35">
            <a:extLst>
              <a:ext uri="{FF2B5EF4-FFF2-40B4-BE49-F238E27FC236}">
                <a16:creationId xmlns:a16="http://schemas.microsoft.com/office/drawing/2014/main" id="{11A6C96C-CA35-44BD-A522-7D8BB6B52C78}"/>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77863" name="Oval 36">
            <a:extLst>
              <a:ext uri="{FF2B5EF4-FFF2-40B4-BE49-F238E27FC236}">
                <a16:creationId xmlns:a16="http://schemas.microsoft.com/office/drawing/2014/main" id="{5DAB32D4-64CF-42E2-990E-CD9CE7A698C8}"/>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77864" name="Oval 37">
            <a:extLst>
              <a:ext uri="{FF2B5EF4-FFF2-40B4-BE49-F238E27FC236}">
                <a16:creationId xmlns:a16="http://schemas.microsoft.com/office/drawing/2014/main" id="{0669DD7A-2F6A-44CF-A2B1-EBB5F923C919}"/>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77865" name="Oval 38">
            <a:extLst>
              <a:ext uri="{FF2B5EF4-FFF2-40B4-BE49-F238E27FC236}">
                <a16:creationId xmlns:a16="http://schemas.microsoft.com/office/drawing/2014/main" id="{E983EDE1-75D6-49C2-B8A9-601DE34EF8D7}"/>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77866" name="Oval 39">
            <a:extLst>
              <a:ext uri="{FF2B5EF4-FFF2-40B4-BE49-F238E27FC236}">
                <a16:creationId xmlns:a16="http://schemas.microsoft.com/office/drawing/2014/main" id="{FD6FDABF-E827-4794-8068-3847CC803CF7}"/>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77867" name="Oval 40">
            <a:extLst>
              <a:ext uri="{FF2B5EF4-FFF2-40B4-BE49-F238E27FC236}">
                <a16:creationId xmlns:a16="http://schemas.microsoft.com/office/drawing/2014/main" id="{42C02CF5-5F2D-45BB-A31A-69D20776708A}"/>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77868" name="Oval 41">
            <a:extLst>
              <a:ext uri="{FF2B5EF4-FFF2-40B4-BE49-F238E27FC236}">
                <a16:creationId xmlns:a16="http://schemas.microsoft.com/office/drawing/2014/main" id="{F825A0D0-E43A-47AC-B37F-D9A87BF88864}"/>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77869" name="Oval 42">
            <a:extLst>
              <a:ext uri="{FF2B5EF4-FFF2-40B4-BE49-F238E27FC236}">
                <a16:creationId xmlns:a16="http://schemas.microsoft.com/office/drawing/2014/main" id="{00141F4A-8C3C-4722-9C9E-6B2B08AA4586}"/>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7870" name="AutoShape 43">
            <a:extLst>
              <a:ext uri="{FF2B5EF4-FFF2-40B4-BE49-F238E27FC236}">
                <a16:creationId xmlns:a16="http://schemas.microsoft.com/office/drawing/2014/main" id="{17013F27-983B-419B-9A1E-086FE902A2AE}"/>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871" name="Oval 44">
            <a:extLst>
              <a:ext uri="{FF2B5EF4-FFF2-40B4-BE49-F238E27FC236}">
                <a16:creationId xmlns:a16="http://schemas.microsoft.com/office/drawing/2014/main" id="{BF4538B6-26A9-4AAD-9FEE-AC8E2D610356}"/>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7872" name="AutoShape 45">
            <a:extLst>
              <a:ext uri="{FF2B5EF4-FFF2-40B4-BE49-F238E27FC236}">
                <a16:creationId xmlns:a16="http://schemas.microsoft.com/office/drawing/2014/main" id="{4A8AA64C-1BBF-4C8B-A0DE-918F0531E63F}"/>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873" name="AutoShape 46">
            <a:extLst>
              <a:ext uri="{FF2B5EF4-FFF2-40B4-BE49-F238E27FC236}">
                <a16:creationId xmlns:a16="http://schemas.microsoft.com/office/drawing/2014/main" id="{0767A858-9E36-438F-99C3-E8FB28A24F57}"/>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874" name="Oval 47">
            <a:extLst>
              <a:ext uri="{FF2B5EF4-FFF2-40B4-BE49-F238E27FC236}">
                <a16:creationId xmlns:a16="http://schemas.microsoft.com/office/drawing/2014/main" id="{21E2DEA5-236D-4E9A-AB20-4E7D68901C4F}"/>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7875" name="AutoShape 48">
            <a:extLst>
              <a:ext uri="{FF2B5EF4-FFF2-40B4-BE49-F238E27FC236}">
                <a16:creationId xmlns:a16="http://schemas.microsoft.com/office/drawing/2014/main" id="{437AC183-B1D6-42D0-AE8D-0EF88B8266F6}"/>
              </a:ext>
            </a:extLst>
          </p:cNvPr>
          <p:cNvCxnSpPr>
            <a:cxnSpLocks noChangeShapeType="1"/>
            <a:stCxn id="77846"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876" name="AutoShape 49">
            <a:extLst>
              <a:ext uri="{FF2B5EF4-FFF2-40B4-BE49-F238E27FC236}">
                <a16:creationId xmlns:a16="http://schemas.microsoft.com/office/drawing/2014/main" id="{2693EA10-FACD-48ED-883C-C7B2C613E9E0}"/>
              </a:ext>
            </a:extLst>
          </p:cNvPr>
          <p:cNvCxnSpPr>
            <a:cxnSpLocks noChangeShapeType="1"/>
            <a:stCxn id="77829"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877" name="AutoShape 50">
            <a:extLst>
              <a:ext uri="{FF2B5EF4-FFF2-40B4-BE49-F238E27FC236}">
                <a16:creationId xmlns:a16="http://schemas.microsoft.com/office/drawing/2014/main" id="{996F6E00-EE13-414E-8E34-2844E0713CE5}"/>
              </a:ext>
            </a:extLst>
          </p:cNvPr>
          <p:cNvCxnSpPr>
            <a:cxnSpLocks noChangeShapeType="1"/>
            <a:stCxn id="77829" idx="3"/>
            <a:endCxn id="77878"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878" name="Oval 51">
            <a:extLst>
              <a:ext uri="{FF2B5EF4-FFF2-40B4-BE49-F238E27FC236}">
                <a16:creationId xmlns:a16="http://schemas.microsoft.com/office/drawing/2014/main" id="{D8F0AE7B-8C07-49A6-8F0F-5B63E76FFA8C}"/>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7879" name="AutoShape 52">
            <a:extLst>
              <a:ext uri="{FF2B5EF4-FFF2-40B4-BE49-F238E27FC236}">
                <a16:creationId xmlns:a16="http://schemas.microsoft.com/office/drawing/2014/main" id="{44053651-86FC-4D61-B967-225C9E400D60}"/>
              </a:ext>
            </a:extLst>
          </p:cNvPr>
          <p:cNvCxnSpPr>
            <a:cxnSpLocks noChangeShapeType="1"/>
            <a:stCxn id="77838" idx="3"/>
            <a:endCxn id="77884"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880" name="AutoShape 53">
            <a:extLst>
              <a:ext uri="{FF2B5EF4-FFF2-40B4-BE49-F238E27FC236}">
                <a16:creationId xmlns:a16="http://schemas.microsoft.com/office/drawing/2014/main" id="{CF9EBA8A-96FD-4663-8BCD-CFDEED7250F1}"/>
              </a:ext>
            </a:extLst>
          </p:cNvPr>
          <p:cNvCxnSpPr>
            <a:cxnSpLocks noChangeShapeType="1"/>
            <a:stCxn id="77837" idx="5"/>
            <a:endCxn id="77883"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881" name="AutoShape 54">
            <a:extLst>
              <a:ext uri="{FF2B5EF4-FFF2-40B4-BE49-F238E27FC236}">
                <a16:creationId xmlns:a16="http://schemas.microsoft.com/office/drawing/2014/main" id="{DC6D30EB-5C7B-4846-9D0E-CCCCA343B474}"/>
              </a:ext>
            </a:extLst>
          </p:cNvPr>
          <p:cNvCxnSpPr>
            <a:cxnSpLocks noChangeShapeType="1"/>
            <a:stCxn id="77837" idx="3"/>
            <a:endCxn id="77882"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882" name="Oval 55">
            <a:extLst>
              <a:ext uri="{FF2B5EF4-FFF2-40B4-BE49-F238E27FC236}">
                <a16:creationId xmlns:a16="http://schemas.microsoft.com/office/drawing/2014/main" id="{18C74ED6-569B-4C55-87B2-DAB92C1BB31E}"/>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77883" name="Oval 56">
            <a:extLst>
              <a:ext uri="{FF2B5EF4-FFF2-40B4-BE49-F238E27FC236}">
                <a16:creationId xmlns:a16="http://schemas.microsoft.com/office/drawing/2014/main" id="{57F0B91B-3CD9-49BB-992F-093D0E9BBAB6}"/>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77884" name="Oval 57">
            <a:extLst>
              <a:ext uri="{FF2B5EF4-FFF2-40B4-BE49-F238E27FC236}">
                <a16:creationId xmlns:a16="http://schemas.microsoft.com/office/drawing/2014/main" id="{192069BA-E1F4-4729-BC44-4FEF49D7B81F}"/>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77885" name="AutoShape 58">
            <a:extLst>
              <a:ext uri="{FF2B5EF4-FFF2-40B4-BE49-F238E27FC236}">
                <a16:creationId xmlns:a16="http://schemas.microsoft.com/office/drawing/2014/main" id="{96DBDFE9-5BF2-4769-9C18-51A489D76DA1}"/>
              </a:ext>
            </a:extLst>
          </p:cNvPr>
          <p:cNvCxnSpPr>
            <a:cxnSpLocks noChangeShapeType="1"/>
            <a:stCxn id="77846" idx="5"/>
            <a:endCxn id="77886" idx="1"/>
          </p:cNvCxnSpPr>
          <p:nvPr/>
        </p:nvCxnSpPr>
        <p:spPr bwMode="auto">
          <a:xfrm>
            <a:off x="3662363" y="3844925"/>
            <a:ext cx="296862" cy="528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886" name="Oval 59">
            <a:extLst>
              <a:ext uri="{FF2B5EF4-FFF2-40B4-BE49-F238E27FC236}">
                <a16:creationId xmlns:a16="http://schemas.microsoft.com/office/drawing/2014/main" id="{78509E4C-B21B-4E14-872A-FA2C6E8E94F1}"/>
              </a:ext>
            </a:extLst>
          </p:cNvPr>
          <p:cNvSpPr>
            <a:spLocks noChangeArrowheads="1"/>
          </p:cNvSpPr>
          <p:nvPr/>
        </p:nvSpPr>
        <p:spPr bwMode="auto">
          <a:xfrm>
            <a:off x="3916363" y="43307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77887" name="AutoShape 60">
            <a:extLst>
              <a:ext uri="{FF2B5EF4-FFF2-40B4-BE49-F238E27FC236}">
                <a16:creationId xmlns:a16="http://schemas.microsoft.com/office/drawing/2014/main" id="{9077627E-418E-4F0C-A55C-6F3A60E5A0A0}"/>
              </a:ext>
            </a:extLst>
          </p:cNvPr>
          <p:cNvCxnSpPr>
            <a:cxnSpLocks noChangeShapeType="1"/>
            <a:stCxn id="77838" idx="5"/>
            <a:endCxn id="77888"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888" name="Oval 61">
            <a:extLst>
              <a:ext uri="{FF2B5EF4-FFF2-40B4-BE49-F238E27FC236}">
                <a16:creationId xmlns:a16="http://schemas.microsoft.com/office/drawing/2014/main" id="{F0B94FCF-19C2-4804-A8C3-EC3C67B92B90}"/>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77889" name="Oval 62">
            <a:extLst>
              <a:ext uri="{FF2B5EF4-FFF2-40B4-BE49-F238E27FC236}">
                <a16:creationId xmlns:a16="http://schemas.microsoft.com/office/drawing/2014/main" id="{49086CFC-7C20-4B12-8CD9-486FA648DD0D}"/>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77890" name="AutoShape 63">
            <a:extLst>
              <a:ext uri="{FF2B5EF4-FFF2-40B4-BE49-F238E27FC236}">
                <a16:creationId xmlns:a16="http://schemas.microsoft.com/office/drawing/2014/main" id="{03B68BBF-D8C5-4FA2-B386-806206E5B244}"/>
              </a:ext>
            </a:extLst>
          </p:cNvPr>
          <p:cNvCxnSpPr>
            <a:cxnSpLocks noChangeShapeType="1"/>
            <a:stCxn id="77878" idx="4"/>
            <a:endCxn id="77889"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891" name="AutoShape 64">
            <a:extLst>
              <a:ext uri="{FF2B5EF4-FFF2-40B4-BE49-F238E27FC236}">
                <a16:creationId xmlns:a16="http://schemas.microsoft.com/office/drawing/2014/main" id="{5A87E993-8DF3-497B-B0B4-4741E2FE22CF}"/>
              </a:ext>
            </a:extLst>
          </p:cNvPr>
          <p:cNvCxnSpPr>
            <a:cxnSpLocks noChangeShapeType="1"/>
            <a:stCxn id="77878" idx="4"/>
            <a:endCxn id="77897"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892" name="Oval 65">
            <a:extLst>
              <a:ext uri="{FF2B5EF4-FFF2-40B4-BE49-F238E27FC236}">
                <a16:creationId xmlns:a16="http://schemas.microsoft.com/office/drawing/2014/main" id="{D55F65CC-1DEA-4ACA-9164-6B7B887475B8}"/>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77893" name="Oval 66">
            <a:extLst>
              <a:ext uri="{FF2B5EF4-FFF2-40B4-BE49-F238E27FC236}">
                <a16:creationId xmlns:a16="http://schemas.microsoft.com/office/drawing/2014/main" id="{4A5CC9E8-8276-447F-96E3-251D1B1EBF4D}"/>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77894" name="Oval 67">
            <a:extLst>
              <a:ext uri="{FF2B5EF4-FFF2-40B4-BE49-F238E27FC236}">
                <a16:creationId xmlns:a16="http://schemas.microsoft.com/office/drawing/2014/main" id="{B797F28E-9C83-4805-950A-DB3DF555A6B2}"/>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77895" name="AutoShape 68">
            <a:extLst>
              <a:ext uri="{FF2B5EF4-FFF2-40B4-BE49-F238E27FC236}">
                <a16:creationId xmlns:a16="http://schemas.microsoft.com/office/drawing/2014/main" id="{D40F2AD3-6FD6-4E82-91D2-6C25C1336E3F}"/>
              </a:ext>
            </a:extLst>
          </p:cNvPr>
          <p:cNvCxnSpPr>
            <a:cxnSpLocks noChangeShapeType="1"/>
            <a:endCxn id="77894"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896" name="AutoShape 69">
            <a:extLst>
              <a:ext uri="{FF2B5EF4-FFF2-40B4-BE49-F238E27FC236}">
                <a16:creationId xmlns:a16="http://schemas.microsoft.com/office/drawing/2014/main" id="{5C332425-3C39-4EC3-BE1D-98AF6E77C70D}"/>
              </a:ext>
            </a:extLst>
          </p:cNvPr>
          <p:cNvCxnSpPr>
            <a:cxnSpLocks noChangeShapeType="1"/>
            <a:endCxn id="77893"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897" name="Oval 70">
            <a:extLst>
              <a:ext uri="{FF2B5EF4-FFF2-40B4-BE49-F238E27FC236}">
                <a16:creationId xmlns:a16="http://schemas.microsoft.com/office/drawing/2014/main" id="{790DC054-F292-4A13-9008-7CBDF6A4D33F}"/>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77898" name="Oval 71">
            <a:extLst>
              <a:ext uri="{FF2B5EF4-FFF2-40B4-BE49-F238E27FC236}">
                <a16:creationId xmlns:a16="http://schemas.microsoft.com/office/drawing/2014/main" id="{136EA173-B124-4ADA-85C8-99765A2154F2}"/>
              </a:ext>
            </a:extLst>
          </p:cNvPr>
          <p:cNvSpPr>
            <a:spLocks noChangeArrowheads="1"/>
          </p:cNvSpPr>
          <p:nvPr/>
        </p:nvSpPr>
        <p:spPr bwMode="auto">
          <a:xfrm>
            <a:off x="538163" y="2711450"/>
            <a:ext cx="3860800" cy="2640013"/>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Veri Yer Tutucusu 3">
            <a:extLst>
              <a:ext uri="{FF2B5EF4-FFF2-40B4-BE49-F238E27FC236}">
                <a16:creationId xmlns:a16="http://schemas.microsoft.com/office/drawing/2014/main" id="{E329CED1-911A-4A02-97E4-B59C53D94171}"/>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E1C3762-D6F0-4156-A2E6-FA2113AF4CCA}" type="datetime4">
              <a:rPr lang="en-US" altLang="en-US" sz="1400" smtClean="0"/>
              <a:pPr>
                <a:spcBef>
                  <a:spcPct val="0"/>
                </a:spcBef>
                <a:buFontTx/>
                <a:buNone/>
              </a:pPr>
              <a:t>December 14, 2024</a:t>
            </a:fld>
            <a:endParaRPr lang="en-US" altLang="en-US" sz="1400"/>
          </a:p>
        </p:txBody>
      </p:sp>
      <p:sp>
        <p:nvSpPr>
          <p:cNvPr id="78851" name="Alt Bilgi Yer Tutucusu 4">
            <a:extLst>
              <a:ext uri="{FF2B5EF4-FFF2-40B4-BE49-F238E27FC236}">
                <a16:creationId xmlns:a16="http://schemas.microsoft.com/office/drawing/2014/main" id="{58ED128F-1042-4FB2-9B1B-88BD9BD0F020}"/>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78852" name="Slayt Numarası Yer Tutucusu 5">
            <a:extLst>
              <a:ext uri="{FF2B5EF4-FFF2-40B4-BE49-F238E27FC236}">
                <a16:creationId xmlns:a16="http://schemas.microsoft.com/office/drawing/2014/main" id="{ED31D145-745D-4E41-A250-D622461DD887}"/>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9FBA9F2-2320-4C2B-8799-3BCB7CAACB4B}" type="slidenum">
              <a:rPr lang="en-US" altLang="en-US" sz="1400" smtClean="0"/>
              <a:pPr>
                <a:spcBef>
                  <a:spcPct val="0"/>
                </a:spcBef>
                <a:buFontTx/>
                <a:buNone/>
              </a:pPr>
              <a:t>73</a:t>
            </a:fld>
            <a:endParaRPr lang="en-US" altLang="en-US" sz="1400"/>
          </a:p>
        </p:txBody>
      </p:sp>
      <p:sp>
        <p:nvSpPr>
          <p:cNvPr id="78853" name="Oval 2">
            <a:extLst>
              <a:ext uri="{FF2B5EF4-FFF2-40B4-BE49-F238E27FC236}">
                <a16:creationId xmlns:a16="http://schemas.microsoft.com/office/drawing/2014/main" id="{FEDF0014-0416-48A1-B611-DB82EE1F839C}"/>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78854" name="Rectangle 3">
            <a:extLst>
              <a:ext uri="{FF2B5EF4-FFF2-40B4-BE49-F238E27FC236}">
                <a16:creationId xmlns:a16="http://schemas.microsoft.com/office/drawing/2014/main" id="{0DA93B76-9805-4BC9-A98B-59EC8780C166}"/>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78855" name="AutoShape 4">
            <a:extLst>
              <a:ext uri="{FF2B5EF4-FFF2-40B4-BE49-F238E27FC236}">
                <a16:creationId xmlns:a16="http://schemas.microsoft.com/office/drawing/2014/main" id="{13689B2C-D715-471C-A22B-AACDA7267CF9}"/>
              </a:ext>
            </a:extLst>
          </p:cNvPr>
          <p:cNvCxnSpPr>
            <a:cxnSpLocks noChangeShapeType="1"/>
            <a:stCxn id="78872" idx="3"/>
            <a:endCxn id="78871"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856" name="AutoShape 5">
            <a:extLst>
              <a:ext uri="{FF2B5EF4-FFF2-40B4-BE49-F238E27FC236}">
                <a16:creationId xmlns:a16="http://schemas.microsoft.com/office/drawing/2014/main" id="{E4EF1FAF-B787-4F6E-A77E-0DD3B98CCA1D}"/>
              </a:ext>
            </a:extLst>
          </p:cNvPr>
          <p:cNvCxnSpPr>
            <a:cxnSpLocks noChangeShapeType="1"/>
            <a:stCxn id="78871" idx="3"/>
            <a:endCxn id="78853"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857" name="AutoShape 6">
            <a:extLst>
              <a:ext uri="{FF2B5EF4-FFF2-40B4-BE49-F238E27FC236}">
                <a16:creationId xmlns:a16="http://schemas.microsoft.com/office/drawing/2014/main" id="{E82919BB-DB94-4D8B-8ED9-5515430FAF8A}"/>
              </a:ext>
            </a:extLst>
          </p:cNvPr>
          <p:cNvCxnSpPr>
            <a:cxnSpLocks noChangeShapeType="1"/>
            <a:stCxn id="78871" idx="5"/>
            <a:endCxn id="78870"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858" name="AutoShape 7">
            <a:extLst>
              <a:ext uri="{FF2B5EF4-FFF2-40B4-BE49-F238E27FC236}">
                <a16:creationId xmlns:a16="http://schemas.microsoft.com/office/drawing/2014/main" id="{13892626-BCD9-4039-959C-CD85C336D076}"/>
              </a:ext>
            </a:extLst>
          </p:cNvPr>
          <p:cNvCxnSpPr>
            <a:cxnSpLocks noChangeShapeType="1"/>
            <a:stCxn id="78872" idx="5"/>
            <a:endCxn id="78860"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859" name="AutoShape 8">
            <a:extLst>
              <a:ext uri="{FF2B5EF4-FFF2-40B4-BE49-F238E27FC236}">
                <a16:creationId xmlns:a16="http://schemas.microsoft.com/office/drawing/2014/main" id="{047C49EE-4B4C-4B17-A33D-A3E5BD367CDF}"/>
              </a:ext>
            </a:extLst>
          </p:cNvPr>
          <p:cNvCxnSpPr>
            <a:cxnSpLocks noChangeShapeType="1"/>
            <a:stCxn id="78861" idx="7"/>
            <a:endCxn id="78860"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860" name="Oval 9">
            <a:extLst>
              <a:ext uri="{FF2B5EF4-FFF2-40B4-BE49-F238E27FC236}">
                <a16:creationId xmlns:a16="http://schemas.microsoft.com/office/drawing/2014/main" id="{37E71B3F-3D8E-4E7C-832A-1A9245EF715D}"/>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78861" name="Oval 10">
            <a:extLst>
              <a:ext uri="{FF2B5EF4-FFF2-40B4-BE49-F238E27FC236}">
                <a16:creationId xmlns:a16="http://schemas.microsoft.com/office/drawing/2014/main" id="{7F2815B4-3805-4F42-89C7-F148F798959A}"/>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78862" name="Oval 11">
            <a:extLst>
              <a:ext uri="{FF2B5EF4-FFF2-40B4-BE49-F238E27FC236}">
                <a16:creationId xmlns:a16="http://schemas.microsoft.com/office/drawing/2014/main" id="{6E81F2ED-D66D-4D8E-BF6B-8CB4C60FEB43}"/>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78863" name="AutoShape 12">
            <a:extLst>
              <a:ext uri="{FF2B5EF4-FFF2-40B4-BE49-F238E27FC236}">
                <a16:creationId xmlns:a16="http://schemas.microsoft.com/office/drawing/2014/main" id="{DC4C7279-185E-46F1-AA42-C8B67CB79CE5}"/>
              </a:ext>
            </a:extLst>
          </p:cNvPr>
          <p:cNvCxnSpPr>
            <a:cxnSpLocks noChangeShapeType="1"/>
            <a:stCxn id="78860" idx="5"/>
            <a:endCxn id="78862"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864" name="Oval 13">
            <a:extLst>
              <a:ext uri="{FF2B5EF4-FFF2-40B4-BE49-F238E27FC236}">
                <a16:creationId xmlns:a16="http://schemas.microsoft.com/office/drawing/2014/main" id="{42CDDA8E-7F47-407F-807B-6C617950A62D}"/>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8865" name="AutoShape 14">
            <a:extLst>
              <a:ext uri="{FF2B5EF4-FFF2-40B4-BE49-F238E27FC236}">
                <a16:creationId xmlns:a16="http://schemas.microsoft.com/office/drawing/2014/main" id="{BCFA9271-6BFE-4034-9142-CC84F76F6A79}"/>
              </a:ext>
            </a:extLst>
          </p:cNvPr>
          <p:cNvCxnSpPr>
            <a:cxnSpLocks noChangeShapeType="1"/>
            <a:stCxn id="78853" idx="3"/>
            <a:endCxn id="78864"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866" name="Oval 15">
            <a:extLst>
              <a:ext uri="{FF2B5EF4-FFF2-40B4-BE49-F238E27FC236}">
                <a16:creationId xmlns:a16="http://schemas.microsoft.com/office/drawing/2014/main" id="{D2D4C0BE-F9D3-4606-86D1-F0AD8846C493}"/>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78867" name="AutoShape 16">
            <a:extLst>
              <a:ext uri="{FF2B5EF4-FFF2-40B4-BE49-F238E27FC236}">
                <a16:creationId xmlns:a16="http://schemas.microsoft.com/office/drawing/2014/main" id="{791EA5C0-F6ED-47F9-8E54-5F404C14957D}"/>
              </a:ext>
            </a:extLst>
          </p:cNvPr>
          <p:cNvCxnSpPr>
            <a:cxnSpLocks noChangeShapeType="1"/>
            <a:stCxn id="78853" idx="5"/>
            <a:endCxn id="78866"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868" name="Oval 17">
            <a:extLst>
              <a:ext uri="{FF2B5EF4-FFF2-40B4-BE49-F238E27FC236}">
                <a16:creationId xmlns:a16="http://schemas.microsoft.com/office/drawing/2014/main" id="{EE08BE39-1210-408A-959C-ECA6BFB3BFA9}"/>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cxnSp>
        <p:nvCxnSpPr>
          <p:cNvPr id="78869" name="AutoShape 18">
            <a:extLst>
              <a:ext uri="{FF2B5EF4-FFF2-40B4-BE49-F238E27FC236}">
                <a16:creationId xmlns:a16="http://schemas.microsoft.com/office/drawing/2014/main" id="{93B8F93E-3371-4B0B-B187-E3D96769E2D1}"/>
              </a:ext>
            </a:extLst>
          </p:cNvPr>
          <p:cNvCxnSpPr>
            <a:cxnSpLocks noChangeShapeType="1"/>
            <a:stCxn id="78870" idx="3"/>
            <a:endCxn id="78868"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870" name="Oval 19">
            <a:extLst>
              <a:ext uri="{FF2B5EF4-FFF2-40B4-BE49-F238E27FC236}">
                <a16:creationId xmlns:a16="http://schemas.microsoft.com/office/drawing/2014/main" id="{8D4428ED-C4FC-4489-81CA-2E2DEC8221BA}"/>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sp>
        <p:nvSpPr>
          <p:cNvPr id="78871" name="Oval 20">
            <a:extLst>
              <a:ext uri="{FF2B5EF4-FFF2-40B4-BE49-F238E27FC236}">
                <a16:creationId xmlns:a16="http://schemas.microsoft.com/office/drawing/2014/main" id="{FAA551FB-0EE5-44B3-A0EF-E7E7389108C2}"/>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a:t>
            </a:r>
            <a:endParaRPr lang="en-US" altLang="en-US" sz="1400"/>
          </a:p>
        </p:txBody>
      </p:sp>
      <p:sp>
        <p:nvSpPr>
          <p:cNvPr id="78872" name="Oval 21">
            <a:extLst>
              <a:ext uri="{FF2B5EF4-FFF2-40B4-BE49-F238E27FC236}">
                <a16:creationId xmlns:a16="http://schemas.microsoft.com/office/drawing/2014/main" id="{50A9087A-072C-4FA5-8792-C76001FDE48E}"/>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r>
              <a:rPr lang="tr-TR" altLang="en-US" sz="1400"/>
              <a:t>8</a:t>
            </a:r>
            <a:endParaRPr lang="en-US" altLang="en-US" sz="1400"/>
          </a:p>
        </p:txBody>
      </p:sp>
      <p:sp>
        <p:nvSpPr>
          <p:cNvPr id="78873" name="Rectangle 22">
            <a:extLst>
              <a:ext uri="{FF2B5EF4-FFF2-40B4-BE49-F238E27FC236}">
                <a16:creationId xmlns:a16="http://schemas.microsoft.com/office/drawing/2014/main" id="{3A661E03-3245-45AD-A911-12FF9309AD11}"/>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8874" name="Oval 23">
            <a:extLst>
              <a:ext uri="{FF2B5EF4-FFF2-40B4-BE49-F238E27FC236}">
                <a16:creationId xmlns:a16="http://schemas.microsoft.com/office/drawing/2014/main" id="{A14B19ED-0345-4BAF-88DF-B075F1F2AD9F}"/>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78875" name="Oval 24">
            <a:extLst>
              <a:ext uri="{FF2B5EF4-FFF2-40B4-BE49-F238E27FC236}">
                <a16:creationId xmlns:a16="http://schemas.microsoft.com/office/drawing/2014/main" id="{8E1CB1F4-E23E-49E1-A4A1-9D9692D9A3DF}"/>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78876" name="Oval 25">
            <a:extLst>
              <a:ext uri="{FF2B5EF4-FFF2-40B4-BE49-F238E27FC236}">
                <a16:creationId xmlns:a16="http://schemas.microsoft.com/office/drawing/2014/main" id="{BF6BB4AD-A959-4B21-843F-C89C73765D27}"/>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78877" name="Oval 26">
            <a:extLst>
              <a:ext uri="{FF2B5EF4-FFF2-40B4-BE49-F238E27FC236}">
                <a16:creationId xmlns:a16="http://schemas.microsoft.com/office/drawing/2014/main" id="{3C57A1C8-1EB3-4A97-8180-25EEA53512A0}"/>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78878" name="Oval 27">
            <a:extLst>
              <a:ext uri="{FF2B5EF4-FFF2-40B4-BE49-F238E27FC236}">
                <a16:creationId xmlns:a16="http://schemas.microsoft.com/office/drawing/2014/main" id="{70D86FBB-7AED-45CF-BC3A-9F65F70BAC9A}"/>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78879" name="Oval 28">
            <a:extLst>
              <a:ext uri="{FF2B5EF4-FFF2-40B4-BE49-F238E27FC236}">
                <a16:creationId xmlns:a16="http://schemas.microsoft.com/office/drawing/2014/main" id="{ED1E5A11-00E4-487F-8F4C-623FF3B2A194}"/>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78880" name="Oval 29">
            <a:extLst>
              <a:ext uri="{FF2B5EF4-FFF2-40B4-BE49-F238E27FC236}">
                <a16:creationId xmlns:a16="http://schemas.microsoft.com/office/drawing/2014/main" id="{036C984F-44E7-4603-8455-A871CC10306B}"/>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78881" name="Oval 30">
            <a:extLst>
              <a:ext uri="{FF2B5EF4-FFF2-40B4-BE49-F238E27FC236}">
                <a16:creationId xmlns:a16="http://schemas.microsoft.com/office/drawing/2014/main" id="{AA83B1D4-D2E3-4EA7-89E5-C0967DAE6111}"/>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78882" name="Oval 31">
            <a:extLst>
              <a:ext uri="{FF2B5EF4-FFF2-40B4-BE49-F238E27FC236}">
                <a16:creationId xmlns:a16="http://schemas.microsoft.com/office/drawing/2014/main" id="{FF68E5E9-2AAB-4980-A141-2DBDAD70A8D7}"/>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78883" name="Oval 32">
            <a:extLst>
              <a:ext uri="{FF2B5EF4-FFF2-40B4-BE49-F238E27FC236}">
                <a16:creationId xmlns:a16="http://schemas.microsoft.com/office/drawing/2014/main" id="{6C0AA257-CB28-485B-B9D5-22A883F58600}"/>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78884" name="Oval 33">
            <a:extLst>
              <a:ext uri="{FF2B5EF4-FFF2-40B4-BE49-F238E27FC236}">
                <a16:creationId xmlns:a16="http://schemas.microsoft.com/office/drawing/2014/main" id="{EEF0B0B3-0D83-4385-BF82-F422C2D0CDF6}"/>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78885" name="Oval 34">
            <a:extLst>
              <a:ext uri="{FF2B5EF4-FFF2-40B4-BE49-F238E27FC236}">
                <a16:creationId xmlns:a16="http://schemas.microsoft.com/office/drawing/2014/main" id="{8D2B9070-AC42-4DD2-87E9-D995A65C8D9F}"/>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78886" name="Oval 35">
            <a:extLst>
              <a:ext uri="{FF2B5EF4-FFF2-40B4-BE49-F238E27FC236}">
                <a16:creationId xmlns:a16="http://schemas.microsoft.com/office/drawing/2014/main" id="{D23B8FF9-C814-472B-A8DC-435E1AA136B1}"/>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78887" name="Oval 36">
            <a:extLst>
              <a:ext uri="{FF2B5EF4-FFF2-40B4-BE49-F238E27FC236}">
                <a16:creationId xmlns:a16="http://schemas.microsoft.com/office/drawing/2014/main" id="{0BFB7B8A-94BA-4C33-928E-0A06966525D5}"/>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78888" name="Oval 37">
            <a:extLst>
              <a:ext uri="{FF2B5EF4-FFF2-40B4-BE49-F238E27FC236}">
                <a16:creationId xmlns:a16="http://schemas.microsoft.com/office/drawing/2014/main" id="{30B6B1E8-2E64-47CB-AABB-7487C1805F5E}"/>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78889" name="Oval 38">
            <a:extLst>
              <a:ext uri="{FF2B5EF4-FFF2-40B4-BE49-F238E27FC236}">
                <a16:creationId xmlns:a16="http://schemas.microsoft.com/office/drawing/2014/main" id="{72CF7524-584E-4A1D-8464-30154C19FC06}"/>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78890" name="Oval 39">
            <a:extLst>
              <a:ext uri="{FF2B5EF4-FFF2-40B4-BE49-F238E27FC236}">
                <a16:creationId xmlns:a16="http://schemas.microsoft.com/office/drawing/2014/main" id="{5123BB21-7316-4CD7-B8D3-4E1DC9B205EE}"/>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78891" name="Oval 40">
            <a:extLst>
              <a:ext uri="{FF2B5EF4-FFF2-40B4-BE49-F238E27FC236}">
                <a16:creationId xmlns:a16="http://schemas.microsoft.com/office/drawing/2014/main" id="{E4F5A9F0-1B1C-4FEE-A457-A57066B61E08}"/>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78892" name="Oval 41">
            <a:extLst>
              <a:ext uri="{FF2B5EF4-FFF2-40B4-BE49-F238E27FC236}">
                <a16:creationId xmlns:a16="http://schemas.microsoft.com/office/drawing/2014/main" id="{95E6044E-0368-4101-9B49-570DD704A449}"/>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78893" name="Oval 42">
            <a:extLst>
              <a:ext uri="{FF2B5EF4-FFF2-40B4-BE49-F238E27FC236}">
                <a16:creationId xmlns:a16="http://schemas.microsoft.com/office/drawing/2014/main" id="{99373740-6EB2-4E9A-855F-CDFB56D6973B}"/>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8894" name="AutoShape 43">
            <a:extLst>
              <a:ext uri="{FF2B5EF4-FFF2-40B4-BE49-F238E27FC236}">
                <a16:creationId xmlns:a16="http://schemas.microsoft.com/office/drawing/2014/main" id="{1A342603-0441-45CD-AC04-5CBFED4087E6}"/>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895" name="Oval 44">
            <a:extLst>
              <a:ext uri="{FF2B5EF4-FFF2-40B4-BE49-F238E27FC236}">
                <a16:creationId xmlns:a16="http://schemas.microsoft.com/office/drawing/2014/main" id="{B2524E20-29D6-4F9A-8E31-00649B293579}"/>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8896" name="AutoShape 45">
            <a:extLst>
              <a:ext uri="{FF2B5EF4-FFF2-40B4-BE49-F238E27FC236}">
                <a16:creationId xmlns:a16="http://schemas.microsoft.com/office/drawing/2014/main" id="{3B0FF856-E744-4E5A-9146-DD0811E48D10}"/>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897" name="AutoShape 46">
            <a:extLst>
              <a:ext uri="{FF2B5EF4-FFF2-40B4-BE49-F238E27FC236}">
                <a16:creationId xmlns:a16="http://schemas.microsoft.com/office/drawing/2014/main" id="{DA813969-3977-4925-9D3B-4128F989331D}"/>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898" name="Oval 47">
            <a:extLst>
              <a:ext uri="{FF2B5EF4-FFF2-40B4-BE49-F238E27FC236}">
                <a16:creationId xmlns:a16="http://schemas.microsoft.com/office/drawing/2014/main" id="{B6EBB67B-AAFA-4589-8799-E7C4960C3520}"/>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8899" name="AutoShape 48">
            <a:extLst>
              <a:ext uri="{FF2B5EF4-FFF2-40B4-BE49-F238E27FC236}">
                <a16:creationId xmlns:a16="http://schemas.microsoft.com/office/drawing/2014/main" id="{D88068D8-BC2A-4ED7-B5DD-075093316EF5}"/>
              </a:ext>
            </a:extLst>
          </p:cNvPr>
          <p:cNvCxnSpPr>
            <a:cxnSpLocks noChangeShapeType="1"/>
            <a:stCxn id="78870"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900" name="AutoShape 49">
            <a:extLst>
              <a:ext uri="{FF2B5EF4-FFF2-40B4-BE49-F238E27FC236}">
                <a16:creationId xmlns:a16="http://schemas.microsoft.com/office/drawing/2014/main" id="{6550F979-7411-4486-A297-40364F6772CD}"/>
              </a:ext>
            </a:extLst>
          </p:cNvPr>
          <p:cNvCxnSpPr>
            <a:cxnSpLocks noChangeShapeType="1"/>
            <a:stCxn id="78853"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901" name="AutoShape 50">
            <a:extLst>
              <a:ext uri="{FF2B5EF4-FFF2-40B4-BE49-F238E27FC236}">
                <a16:creationId xmlns:a16="http://schemas.microsoft.com/office/drawing/2014/main" id="{84ED3613-CCEE-40E5-B0A1-C31E8A40E9B2}"/>
              </a:ext>
            </a:extLst>
          </p:cNvPr>
          <p:cNvCxnSpPr>
            <a:cxnSpLocks noChangeShapeType="1"/>
            <a:stCxn id="78853" idx="3"/>
            <a:endCxn id="78902"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902" name="Oval 51">
            <a:extLst>
              <a:ext uri="{FF2B5EF4-FFF2-40B4-BE49-F238E27FC236}">
                <a16:creationId xmlns:a16="http://schemas.microsoft.com/office/drawing/2014/main" id="{50E9FDB1-1DB6-47F9-BAE2-9AFF602E4F9B}"/>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8903" name="AutoShape 52">
            <a:extLst>
              <a:ext uri="{FF2B5EF4-FFF2-40B4-BE49-F238E27FC236}">
                <a16:creationId xmlns:a16="http://schemas.microsoft.com/office/drawing/2014/main" id="{EA87C2A1-EC4C-483E-AC59-BE2A4A7D24B7}"/>
              </a:ext>
            </a:extLst>
          </p:cNvPr>
          <p:cNvCxnSpPr>
            <a:cxnSpLocks noChangeShapeType="1"/>
            <a:stCxn id="78862" idx="3"/>
            <a:endCxn id="78908"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904" name="AutoShape 53">
            <a:extLst>
              <a:ext uri="{FF2B5EF4-FFF2-40B4-BE49-F238E27FC236}">
                <a16:creationId xmlns:a16="http://schemas.microsoft.com/office/drawing/2014/main" id="{450EC0CA-FF55-4C55-938A-3DE32EB1A351}"/>
              </a:ext>
            </a:extLst>
          </p:cNvPr>
          <p:cNvCxnSpPr>
            <a:cxnSpLocks noChangeShapeType="1"/>
            <a:stCxn id="78861" idx="5"/>
            <a:endCxn id="78907"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905" name="AutoShape 54">
            <a:extLst>
              <a:ext uri="{FF2B5EF4-FFF2-40B4-BE49-F238E27FC236}">
                <a16:creationId xmlns:a16="http://schemas.microsoft.com/office/drawing/2014/main" id="{30337FDB-75C7-4912-928D-8CBD14BECC88}"/>
              </a:ext>
            </a:extLst>
          </p:cNvPr>
          <p:cNvCxnSpPr>
            <a:cxnSpLocks noChangeShapeType="1"/>
            <a:stCxn id="78861" idx="3"/>
            <a:endCxn id="78906"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906" name="Oval 55">
            <a:extLst>
              <a:ext uri="{FF2B5EF4-FFF2-40B4-BE49-F238E27FC236}">
                <a16:creationId xmlns:a16="http://schemas.microsoft.com/office/drawing/2014/main" id="{578CE134-0570-4054-BE51-7FC9C61810E4}"/>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78907" name="Oval 56">
            <a:extLst>
              <a:ext uri="{FF2B5EF4-FFF2-40B4-BE49-F238E27FC236}">
                <a16:creationId xmlns:a16="http://schemas.microsoft.com/office/drawing/2014/main" id="{CFF1FD88-3DD5-404C-975B-3BE03D00E9CA}"/>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78908" name="Oval 57">
            <a:extLst>
              <a:ext uri="{FF2B5EF4-FFF2-40B4-BE49-F238E27FC236}">
                <a16:creationId xmlns:a16="http://schemas.microsoft.com/office/drawing/2014/main" id="{B23FF132-6F15-4934-9CB3-22B269F09076}"/>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78909" name="AutoShape 58">
            <a:extLst>
              <a:ext uri="{FF2B5EF4-FFF2-40B4-BE49-F238E27FC236}">
                <a16:creationId xmlns:a16="http://schemas.microsoft.com/office/drawing/2014/main" id="{E1859307-06DA-49D2-9E0C-CE9108694AC7}"/>
              </a:ext>
            </a:extLst>
          </p:cNvPr>
          <p:cNvCxnSpPr>
            <a:cxnSpLocks noChangeShapeType="1"/>
            <a:stCxn id="78870" idx="5"/>
            <a:endCxn id="78910" idx="1"/>
          </p:cNvCxnSpPr>
          <p:nvPr/>
        </p:nvCxnSpPr>
        <p:spPr bwMode="auto">
          <a:xfrm>
            <a:off x="3662363" y="3844925"/>
            <a:ext cx="296862" cy="528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910" name="Oval 59">
            <a:extLst>
              <a:ext uri="{FF2B5EF4-FFF2-40B4-BE49-F238E27FC236}">
                <a16:creationId xmlns:a16="http://schemas.microsoft.com/office/drawing/2014/main" id="{769C170D-FF33-439E-A638-08FBCF9DDEFA}"/>
              </a:ext>
            </a:extLst>
          </p:cNvPr>
          <p:cNvSpPr>
            <a:spLocks noChangeArrowheads="1"/>
          </p:cNvSpPr>
          <p:nvPr/>
        </p:nvSpPr>
        <p:spPr bwMode="auto">
          <a:xfrm>
            <a:off x="3916363" y="43307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78911" name="AutoShape 60">
            <a:extLst>
              <a:ext uri="{FF2B5EF4-FFF2-40B4-BE49-F238E27FC236}">
                <a16:creationId xmlns:a16="http://schemas.microsoft.com/office/drawing/2014/main" id="{D4D9E77D-2D26-4D9D-9A8B-EE5F0728C413}"/>
              </a:ext>
            </a:extLst>
          </p:cNvPr>
          <p:cNvCxnSpPr>
            <a:cxnSpLocks noChangeShapeType="1"/>
            <a:stCxn id="78862" idx="5"/>
            <a:endCxn id="78912"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912" name="Oval 61">
            <a:extLst>
              <a:ext uri="{FF2B5EF4-FFF2-40B4-BE49-F238E27FC236}">
                <a16:creationId xmlns:a16="http://schemas.microsoft.com/office/drawing/2014/main" id="{84A6891D-EC02-4ADB-AC3A-F8CA8A8F39C1}"/>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78913" name="Oval 62">
            <a:extLst>
              <a:ext uri="{FF2B5EF4-FFF2-40B4-BE49-F238E27FC236}">
                <a16:creationId xmlns:a16="http://schemas.microsoft.com/office/drawing/2014/main" id="{307CB850-4EBD-42E9-B056-E7A29DA4C132}"/>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78914" name="AutoShape 63">
            <a:extLst>
              <a:ext uri="{FF2B5EF4-FFF2-40B4-BE49-F238E27FC236}">
                <a16:creationId xmlns:a16="http://schemas.microsoft.com/office/drawing/2014/main" id="{8008D4C0-13B7-4EA2-93D3-7781341532D2}"/>
              </a:ext>
            </a:extLst>
          </p:cNvPr>
          <p:cNvCxnSpPr>
            <a:cxnSpLocks noChangeShapeType="1"/>
            <a:stCxn id="78902" idx="4"/>
            <a:endCxn id="78913"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915" name="AutoShape 64">
            <a:extLst>
              <a:ext uri="{FF2B5EF4-FFF2-40B4-BE49-F238E27FC236}">
                <a16:creationId xmlns:a16="http://schemas.microsoft.com/office/drawing/2014/main" id="{1982DF80-EB3E-4CAC-821C-3650EEB45A36}"/>
              </a:ext>
            </a:extLst>
          </p:cNvPr>
          <p:cNvCxnSpPr>
            <a:cxnSpLocks noChangeShapeType="1"/>
            <a:stCxn id="78902" idx="4"/>
            <a:endCxn id="78921"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916" name="Oval 65">
            <a:extLst>
              <a:ext uri="{FF2B5EF4-FFF2-40B4-BE49-F238E27FC236}">
                <a16:creationId xmlns:a16="http://schemas.microsoft.com/office/drawing/2014/main" id="{0CC53C6A-1D6C-409B-8431-A7EF63539E85}"/>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78917" name="Oval 66">
            <a:extLst>
              <a:ext uri="{FF2B5EF4-FFF2-40B4-BE49-F238E27FC236}">
                <a16:creationId xmlns:a16="http://schemas.microsoft.com/office/drawing/2014/main" id="{F7679B54-F5AC-449B-A615-587DF358742C}"/>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78918" name="Oval 67">
            <a:extLst>
              <a:ext uri="{FF2B5EF4-FFF2-40B4-BE49-F238E27FC236}">
                <a16:creationId xmlns:a16="http://schemas.microsoft.com/office/drawing/2014/main" id="{CC49ADDE-7A17-40FD-A3D7-FCD498E58811}"/>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78919" name="AutoShape 68">
            <a:extLst>
              <a:ext uri="{FF2B5EF4-FFF2-40B4-BE49-F238E27FC236}">
                <a16:creationId xmlns:a16="http://schemas.microsoft.com/office/drawing/2014/main" id="{672736C7-9D56-4510-B006-868EB0401806}"/>
              </a:ext>
            </a:extLst>
          </p:cNvPr>
          <p:cNvCxnSpPr>
            <a:cxnSpLocks noChangeShapeType="1"/>
            <a:endCxn id="78918"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920" name="AutoShape 69">
            <a:extLst>
              <a:ext uri="{FF2B5EF4-FFF2-40B4-BE49-F238E27FC236}">
                <a16:creationId xmlns:a16="http://schemas.microsoft.com/office/drawing/2014/main" id="{4D362AC5-7E43-4DA3-ADC7-FC2AE17EF319}"/>
              </a:ext>
            </a:extLst>
          </p:cNvPr>
          <p:cNvCxnSpPr>
            <a:cxnSpLocks noChangeShapeType="1"/>
            <a:endCxn id="78917"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921" name="Oval 70">
            <a:extLst>
              <a:ext uri="{FF2B5EF4-FFF2-40B4-BE49-F238E27FC236}">
                <a16:creationId xmlns:a16="http://schemas.microsoft.com/office/drawing/2014/main" id="{C04A9526-67B7-429F-A74F-3E29EDB8904F}"/>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78922" name="Oval 71">
            <a:extLst>
              <a:ext uri="{FF2B5EF4-FFF2-40B4-BE49-F238E27FC236}">
                <a16:creationId xmlns:a16="http://schemas.microsoft.com/office/drawing/2014/main" id="{7E05B2E5-B0F2-4FBA-B3CE-218BEAC8BA9B}"/>
              </a:ext>
            </a:extLst>
          </p:cNvPr>
          <p:cNvSpPr>
            <a:spLocks noChangeArrowheads="1"/>
          </p:cNvSpPr>
          <p:nvPr/>
        </p:nvSpPr>
        <p:spPr bwMode="auto">
          <a:xfrm>
            <a:off x="0" y="2205038"/>
            <a:ext cx="8958263" cy="4308475"/>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8923" name="AutoShape 73">
            <a:extLst>
              <a:ext uri="{FF2B5EF4-FFF2-40B4-BE49-F238E27FC236}">
                <a16:creationId xmlns:a16="http://schemas.microsoft.com/office/drawing/2014/main" id="{DC95ED6C-196F-4A5B-B394-122F3128FA1B}"/>
              </a:ext>
            </a:extLst>
          </p:cNvPr>
          <p:cNvSpPr>
            <a:spLocks noChangeArrowheads="1"/>
          </p:cNvSpPr>
          <p:nvPr/>
        </p:nvSpPr>
        <p:spPr bwMode="auto">
          <a:xfrm rot="4200000" flipH="1">
            <a:off x="2807494" y="1073944"/>
            <a:ext cx="784225" cy="2335213"/>
          </a:xfrm>
          <a:prstGeom prst="curvedLeftArrow">
            <a:avLst>
              <a:gd name="adj1" fmla="val 20624"/>
              <a:gd name="adj2" fmla="val 80178"/>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8924" name="AutoShape 74">
            <a:extLst>
              <a:ext uri="{FF2B5EF4-FFF2-40B4-BE49-F238E27FC236}">
                <a16:creationId xmlns:a16="http://schemas.microsoft.com/office/drawing/2014/main" id="{BCD190E8-F283-4559-B146-C022E60F8A45}"/>
              </a:ext>
            </a:extLst>
          </p:cNvPr>
          <p:cNvSpPr>
            <a:spLocks noChangeArrowheads="1"/>
          </p:cNvSpPr>
          <p:nvPr/>
        </p:nvSpPr>
        <p:spPr bwMode="auto">
          <a:xfrm rot="15000000" flipH="1">
            <a:off x="3490119" y="1986756"/>
            <a:ext cx="784225" cy="2335213"/>
          </a:xfrm>
          <a:prstGeom prst="curvedLeftArrow">
            <a:avLst>
              <a:gd name="adj1" fmla="val 20624"/>
              <a:gd name="adj2" fmla="val 80178"/>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Veri Yer Tutucusu 3">
            <a:extLst>
              <a:ext uri="{FF2B5EF4-FFF2-40B4-BE49-F238E27FC236}">
                <a16:creationId xmlns:a16="http://schemas.microsoft.com/office/drawing/2014/main" id="{E2F08508-E39E-4DC1-B3DB-B84CBAEEEEDE}"/>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DF33E4A-8BB8-44B1-AE44-89C98C420280}" type="datetime4">
              <a:rPr lang="en-US" altLang="en-US" sz="1400" smtClean="0"/>
              <a:pPr>
                <a:spcBef>
                  <a:spcPct val="0"/>
                </a:spcBef>
                <a:buFontTx/>
                <a:buNone/>
              </a:pPr>
              <a:t>December 14, 2024</a:t>
            </a:fld>
            <a:endParaRPr lang="en-US" altLang="en-US" sz="1400"/>
          </a:p>
        </p:txBody>
      </p:sp>
      <p:sp>
        <p:nvSpPr>
          <p:cNvPr id="79875" name="Alt Bilgi Yer Tutucusu 4">
            <a:extLst>
              <a:ext uri="{FF2B5EF4-FFF2-40B4-BE49-F238E27FC236}">
                <a16:creationId xmlns:a16="http://schemas.microsoft.com/office/drawing/2014/main" id="{DECD494C-4DCE-45F9-9100-72EF57EDBA87}"/>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79876" name="Slayt Numarası Yer Tutucusu 5">
            <a:extLst>
              <a:ext uri="{FF2B5EF4-FFF2-40B4-BE49-F238E27FC236}">
                <a16:creationId xmlns:a16="http://schemas.microsoft.com/office/drawing/2014/main" id="{E0DB3248-714E-4369-94B6-5C79E6736118}"/>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ABEA2FE-D778-48BD-BDA9-49EF52A155DD}" type="slidenum">
              <a:rPr lang="en-US" altLang="en-US" sz="1400" smtClean="0"/>
              <a:pPr>
                <a:spcBef>
                  <a:spcPct val="0"/>
                </a:spcBef>
                <a:buFontTx/>
                <a:buNone/>
              </a:pPr>
              <a:t>74</a:t>
            </a:fld>
            <a:endParaRPr lang="en-US" altLang="en-US" sz="1400"/>
          </a:p>
        </p:txBody>
      </p:sp>
      <p:sp>
        <p:nvSpPr>
          <p:cNvPr id="79877" name="Oval 2">
            <a:extLst>
              <a:ext uri="{FF2B5EF4-FFF2-40B4-BE49-F238E27FC236}">
                <a16:creationId xmlns:a16="http://schemas.microsoft.com/office/drawing/2014/main" id="{D3079C91-EF10-4BB2-BD03-92BCA01E8EE4}"/>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79878" name="Rectangle 3">
            <a:extLst>
              <a:ext uri="{FF2B5EF4-FFF2-40B4-BE49-F238E27FC236}">
                <a16:creationId xmlns:a16="http://schemas.microsoft.com/office/drawing/2014/main" id="{1CAC7B83-5F81-4DEC-9094-E5DB1C7E878D}"/>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79879" name="AutoShape 4">
            <a:extLst>
              <a:ext uri="{FF2B5EF4-FFF2-40B4-BE49-F238E27FC236}">
                <a16:creationId xmlns:a16="http://schemas.microsoft.com/office/drawing/2014/main" id="{68683DBC-6D66-4928-81DF-487E295D0461}"/>
              </a:ext>
            </a:extLst>
          </p:cNvPr>
          <p:cNvCxnSpPr>
            <a:cxnSpLocks noChangeShapeType="1"/>
            <a:stCxn id="79896" idx="3"/>
            <a:endCxn id="79895"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880" name="AutoShape 5">
            <a:extLst>
              <a:ext uri="{FF2B5EF4-FFF2-40B4-BE49-F238E27FC236}">
                <a16:creationId xmlns:a16="http://schemas.microsoft.com/office/drawing/2014/main" id="{4B3D0393-FAB7-4623-AF56-BBC5A40B465C}"/>
              </a:ext>
            </a:extLst>
          </p:cNvPr>
          <p:cNvCxnSpPr>
            <a:cxnSpLocks noChangeShapeType="1"/>
            <a:stCxn id="79895" idx="3"/>
            <a:endCxn id="79877"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881" name="AutoShape 6">
            <a:extLst>
              <a:ext uri="{FF2B5EF4-FFF2-40B4-BE49-F238E27FC236}">
                <a16:creationId xmlns:a16="http://schemas.microsoft.com/office/drawing/2014/main" id="{1DF52754-3547-4F14-B47A-45A3070AF922}"/>
              </a:ext>
            </a:extLst>
          </p:cNvPr>
          <p:cNvCxnSpPr>
            <a:cxnSpLocks noChangeShapeType="1"/>
            <a:stCxn id="79895" idx="5"/>
            <a:endCxn id="79894"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882" name="AutoShape 7">
            <a:extLst>
              <a:ext uri="{FF2B5EF4-FFF2-40B4-BE49-F238E27FC236}">
                <a16:creationId xmlns:a16="http://schemas.microsoft.com/office/drawing/2014/main" id="{06D68FDD-5FDF-4F73-AB00-9F274D066974}"/>
              </a:ext>
            </a:extLst>
          </p:cNvPr>
          <p:cNvCxnSpPr>
            <a:cxnSpLocks noChangeShapeType="1"/>
            <a:stCxn id="79896" idx="5"/>
            <a:endCxn id="79884"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883" name="AutoShape 8">
            <a:extLst>
              <a:ext uri="{FF2B5EF4-FFF2-40B4-BE49-F238E27FC236}">
                <a16:creationId xmlns:a16="http://schemas.microsoft.com/office/drawing/2014/main" id="{C78963A3-88C9-41D0-BC9B-D424CD577975}"/>
              </a:ext>
            </a:extLst>
          </p:cNvPr>
          <p:cNvCxnSpPr>
            <a:cxnSpLocks noChangeShapeType="1"/>
            <a:stCxn id="79885" idx="7"/>
            <a:endCxn id="79884"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884" name="Oval 9">
            <a:extLst>
              <a:ext uri="{FF2B5EF4-FFF2-40B4-BE49-F238E27FC236}">
                <a16:creationId xmlns:a16="http://schemas.microsoft.com/office/drawing/2014/main" id="{3A6E1DAC-08F3-495C-88E6-24349302734D}"/>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79885" name="Oval 10">
            <a:extLst>
              <a:ext uri="{FF2B5EF4-FFF2-40B4-BE49-F238E27FC236}">
                <a16:creationId xmlns:a16="http://schemas.microsoft.com/office/drawing/2014/main" id="{3A0EE379-19DD-4958-ADC6-D6060AF9AADA}"/>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79886" name="Oval 11">
            <a:extLst>
              <a:ext uri="{FF2B5EF4-FFF2-40B4-BE49-F238E27FC236}">
                <a16:creationId xmlns:a16="http://schemas.microsoft.com/office/drawing/2014/main" id="{AE3C68B9-9E39-41D7-920A-F71207226AD6}"/>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79887" name="AutoShape 12">
            <a:extLst>
              <a:ext uri="{FF2B5EF4-FFF2-40B4-BE49-F238E27FC236}">
                <a16:creationId xmlns:a16="http://schemas.microsoft.com/office/drawing/2014/main" id="{F2541105-F708-4EEA-B282-A4C306BAED44}"/>
              </a:ext>
            </a:extLst>
          </p:cNvPr>
          <p:cNvCxnSpPr>
            <a:cxnSpLocks noChangeShapeType="1"/>
            <a:stCxn id="79884" idx="5"/>
            <a:endCxn id="79886"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888" name="Oval 13">
            <a:extLst>
              <a:ext uri="{FF2B5EF4-FFF2-40B4-BE49-F238E27FC236}">
                <a16:creationId xmlns:a16="http://schemas.microsoft.com/office/drawing/2014/main" id="{42FA9EEC-9984-497A-998F-048A0FBC58BD}"/>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9889" name="AutoShape 14">
            <a:extLst>
              <a:ext uri="{FF2B5EF4-FFF2-40B4-BE49-F238E27FC236}">
                <a16:creationId xmlns:a16="http://schemas.microsoft.com/office/drawing/2014/main" id="{3E440E6F-BB34-4350-A9D1-BA2900F694D2}"/>
              </a:ext>
            </a:extLst>
          </p:cNvPr>
          <p:cNvCxnSpPr>
            <a:cxnSpLocks noChangeShapeType="1"/>
            <a:stCxn id="79877" idx="3"/>
            <a:endCxn id="79888"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890" name="Oval 15">
            <a:extLst>
              <a:ext uri="{FF2B5EF4-FFF2-40B4-BE49-F238E27FC236}">
                <a16:creationId xmlns:a16="http://schemas.microsoft.com/office/drawing/2014/main" id="{041E8F8F-5298-4E86-B314-60EEF832AECB}"/>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79891" name="AutoShape 16">
            <a:extLst>
              <a:ext uri="{FF2B5EF4-FFF2-40B4-BE49-F238E27FC236}">
                <a16:creationId xmlns:a16="http://schemas.microsoft.com/office/drawing/2014/main" id="{832340E8-2E07-4479-88E8-3EC8A1AC6282}"/>
              </a:ext>
            </a:extLst>
          </p:cNvPr>
          <p:cNvCxnSpPr>
            <a:cxnSpLocks noChangeShapeType="1"/>
            <a:stCxn id="79877" idx="5"/>
            <a:endCxn id="79890"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892" name="Oval 17">
            <a:extLst>
              <a:ext uri="{FF2B5EF4-FFF2-40B4-BE49-F238E27FC236}">
                <a16:creationId xmlns:a16="http://schemas.microsoft.com/office/drawing/2014/main" id="{A1AC1188-6FA5-4383-98C1-DEDB23E7D162}"/>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cxnSp>
        <p:nvCxnSpPr>
          <p:cNvPr id="79893" name="AutoShape 18">
            <a:extLst>
              <a:ext uri="{FF2B5EF4-FFF2-40B4-BE49-F238E27FC236}">
                <a16:creationId xmlns:a16="http://schemas.microsoft.com/office/drawing/2014/main" id="{751A996A-03D0-4DFD-8EFC-7333E350B6C6}"/>
              </a:ext>
            </a:extLst>
          </p:cNvPr>
          <p:cNvCxnSpPr>
            <a:cxnSpLocks noChangeShapeType="1"/>
            <a:stCxn id="79894" idx="3"/>
            <a:endCxn id="79892"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894" name="Oval 19">
            <a:extLst>
              <a:ext uri="{FF2B5EF4-FFF2-40B4-BE49-F238E27FC236}">
                <a16:creationId xmlns:a16="http://schemas.microsoft.com/office/drawing/2014/main" id="{3AA158E3-B1F9-4C5F-BB24-EF79E0166D0D}"/>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sp>
        <p:nvSpPr>
          <p:cNvPr id="79895" name="Oval 20">
            <a:extLst>
              <a:ext uri="{FF2B5EF4-FFF2-40B4-BE49-F238E27FC236}">
                <a16:creationId xmlns:a16="http://schemas.microsoft.com/office/drawing/2014/main" id="{B98F6458-3AA2-4A1D-897A-349E4073ADA5}"/>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48</a:t>
            </a:r>
            <a:endParaRPr lang="en-US" altLang="en-US" sz="1400"/>
          </a:p>
        </p:txBody>
      </p:sp>
      <p:sp>
        <p:nvSpPr>
          <p:cNvPr id="79896" name="Oval 21">
            <a:extLst>
              <a:ext uri="{FF2B5EF4-FFF2-40B4-BE49-F238E27FC236}">
                <a16:creationId xmlns:a16="http://schemas.microsoft.com/office/drawing/2014/main" id="{D675B145-72D4-4304-B37E-C11A081F3860}"/>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79897" name="Rectangle 22">
            <a:extLst>
              <a:ext uri="{FF2B5EF4-FFF2-40B4-BE49-F238E27FC236}">
                <a16:creationId xmlns:a16="http://schemas.microsoft.com/office/drawing/2014/main" id="{B148CF7F-5E09-4F9A-9EF0-58FD503EA041}"/>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9898" name="Oval 23">
            <a:extLst>
              <a:ext uri="{FF2B5EF4-FFF2-40B4-BE49-F238E27FC236}">
                <a16:creationId xmlns:a16="http://schemas.microsoft.com/office/drawing/2014/main" id="{FF80D250-8719-41D9-B5C4-C064C263B876}"/>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79899" name="Oval 24">
            <a:extLst>
              <a:ext uri="{FF2B5EF4-FFF2-40B4-BE49-F238E27FC236}">
                <a16:creationId xmlns:a16="http://schemas.microsoft.com/office/drawing/2014/main" id="{371317E0-5607-4640-ACA4-CDA612340244}"/>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79900" name="Oval 25">
            <a:extLst>
              <a:ext uri="{FF2B5EF4-FFF2-40B4-BE49-F238E27FC236}">
                <a16:creationId xmlns:a16="http://schemas.microsoft.com/office/drawing/2014/main" id="{D301BC61-9343-4BFC-9669-9118CBC60D60}"/>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79901" name="Oval 26">
            <a:extLst>
              <a:ext uri="{FF2B5EF4-FFF2-40B4-BE49-F238E27FC236}">
                <a16:creationId xmlns:a16="http://schemas.microsoft.com/office/drawing/2014/main" id="{6F826BBB-FD92-4A90-B49D-DE46E848AE49}"/>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79902" name="Oval 27">
            <a:extLst>
              <a:ext uri="{FF2B5EF4-FFF2-40B4-BE49-F238E27FC236}">
                <a16:creationId xmlns:a16="http://schemas.microsoft.com/office/drawing/2014/main" id="{80857F81-526A-461E-85B4-DA31919400CA}"/>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79903" name="Oval 28">
            <a:extLst>
              <a:ext uri="{FF2B5EF4-FFF2-40B4-BE49-F238E27FC236}">
                <a16:creationId xmlns:a16="http://schemas.microsoft.com/office/drawing/2014/main" id="{E68E44CD-E461-4640-86C9-FF4B8C62C18E}"/>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79904" name="Oval 29">
            <a:extLst>
              <a:ext uri="{FF2B5EF4-FFF2-40B4-BE49-F238E27FC236}">
                <a16:creationId xmlns:a16="http://schemas.microsoft.com/office/drawing/2014/main" id="{814A6FA9-E2A9-4A40-ABA0-0397309A4820}"/>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79905" name="Oval 30">
            <a:extLst>
              <a:ext uri="{FF2B5EF4-FFF2-40B4-BE49-F238E27FC236}">
                <a16:creationId xmlns:a16="http://schemas.microsoft.com/office/drawing/2014/main" id="{B36EE43F-FE1A-40DC-99DC-17A7B1CCE2CE}"/>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79906" name="Oval 31">
            <a:extLst>
              <a:ext uri="{FF2B5EF4-FFF2-40B4-BE49-F238E27FC236}">
                <a16:creationId xmlns:a16="http://schemas.microsoft.com/office/drawing/2014/main" id="{0814C042-4D18-4C32-BB24-CC7C01F928C7}"/>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79907" name="Oval 32">
            <a:extLst>
              <a:ext uri="{FF2B5EF4-FFF2-40B4-BE49-F238E27FC236}">
                <a16:creationId xmlns:a16="http://schemas.microsoft.com/office/drawing/2014/main" id="{7182970F-01CC-4010-9CBF-0C41D9707EFF}"/>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79908" name="Oval 33">
            <a:extLst>
              <a:ext uri="{FF2B5EF4-FFF2-40B4-BE49-F238E27FC236}">
                <a16:creationId xmlns:a16="http://schemas.microsoft.com/office/drawing/2014/main" id="{F8900CEE-239F-439A-BC62-A892EBD99C22}"/>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79909" name="Oval 34">
            <a:extLst>
              <a:ext uri="{FF2B5EF4-FFF2-40B4-BE49-F238E27FC236}">
                <a16:creationId xmlns:a16="http://schemas.microsoft.com/office/drawing/2014/main" id="{5D6AC4C9-36EF-44A8-8AA1-C961D1B97DD4}"/>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79910" name="Oval 35">
            <a:extLst>
              <a:ext uri="{FF2B5EF4-FFF2-40B4-BE49-F238E27FC236}">
                <a16:creationId xmlns:a16="http://schemas.microsoft.com/office/drawing/2014/main" id="{9CB9A01C-EC69-4CD3-A153-AE9409CEABCA}"/>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79911" name="Oval 36">
            <a:extLst>
              <a:ext uri="{FF2B5EF4-FFF2-40B4-BE49-F238E27FC236}">
                <a16:creationId xmlns:a16="http://schemas.microsoft.com/office/drawing/2014/main" id="{09471261-36E0-4E3C-AF14-FD4DFCF69016}"/>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79912" name="Oval 37">
            <a:extLst>
              <a:ext uri="{FF2B5EF4-FFF2-40B4-BE49-F238E27FC236}">
                <a16:creationId xmlns:a16="http://schemas.microsoft.com/office/drawing/2014/main" id="{D15930BB-6F8B-4EEB-859B-8B7A69A0C4C6}"/>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79913" name="Oval 38">
            <a:extLst>
              <a:ext uri="{FF2B5EF4-FFF2-40B4-BE49-F238E27FC236}">
                <a16:creationId xmlns:a16="http://schemas.microsoft.com/office/drawing/2014/main" id="{7C508662-9A4E-49BE-A0B3-66B9580963DB}"/>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79914" name="Oval 39">
            <a:extLst>
              <a:ext uri="{FF2B5EF4-FFF2-40B4-BE49-F238E27FC236}">
                <a16:creationId xmlns:a16="http://schemas.microsoft.com/office/drawing/2014/main" id="{2C239D51-6DB9-47F2-8FEB-2A5383988F7F}"/>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79915" name="Oval 40">
            <a:extLst>
              <a:ext uri="{FF2B5EF4-FFF2-40B4-BE49-F238E27FC236}">
                <a16:creationId xmlns:a16="http://schemas.microsoft.com/office/drawing/2014/main" id="{0C0F4E0D-86BE-4B1B-B4CE-4004834A263E}"/>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79916" name="Oval 41">
            <a:extLst>
              <a:ext uri="{FF2B5EF4-FFF2-40B4-BE49-F238E27FC236}">
                <a16:creationId xmlns:a16="http://schemas.microsoft.com/office/drawing/2014/main" id="{9211CA5C-AEBC-4050-9C9C-C7A354B2D6C7}"/>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79917" name="Oval 42">
            <a:extLst>
              <a:ext uri="{FF2B5EF4-FFF2-40B4-BE49-F238E27FC236}">
                <a16:creationId xmlns:a16="http://schemas.microsoft.com/office/drawing/2014/main" id="{75FF3183-2F1A-46CE-B453-E0D6F7D64755}"/>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9918" name="AutoShape 43">
            <a:extLst>
              <a:ext uri="{FF2B5EF4-FFF2-40B4-BE49-F238E27FC236}">
                <a16:creationId xmlns:a16="http://schemas.microsoft.com/office/drawing/2014/main" id="{8394A737-1EF7-4FAF-B88B-7CEECEE004D2}"/>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919" name="Oval 44">
            <a:extLst>
              <a:ext uri="{FF2B5EF4-FFF2-40B4-BE49-F238E27FC236}">
                <a16:creationId xmlns:a16="http://schemas.microsoft.com/office/drawing/2014/main" id="{A900589A-5349-4C3F-955E-D22F9A0DB7A1}"/>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9920" name="AutoShape 45">
            <a:extLst>
              <a:ext uri="{FF2B5EF4-FFF2-40B4-BE49-F238E27FC236}">
                <a16:creationId xmlns:a16="http://schemas.microsoft.com/office/drawing/2014/main" id="{2355ED8B-D79A-4335-A1FE-C0351309382A}"/>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921" name="AutoShape 46">
            <a:extLst>
              <a:ext uri="{FF2B5EF4-FFF2-40B4-BE49-F238E27FC236}">
                <a16:creationId xmlns:a16="http://schemas.microsoft.com/office/drawing/2014/main" id="{8450BDF7-0716-4041-AFBF-7DC60AE0FDD8}"/>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922" name="Oval 47">
            <a:extLst>
              <a:ext uri="{FF2B5EF4-FFF2-40B4-BE49-F238E27FC236}">
                <a16:creationId xmlns:a16="http://schemas.microsoft.com/office/drawing/2014/main" id="{93D9376E-7944-478D-BD6F-09BB7DB38F10}"/>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9923" name="AutoShape 48">
            <a:extLst>
              <a:ext uri="{FF2B5EF4-FFF2-40B4-BE49-F238E27FC236}">
                <a16:creationId xmlns:a16="http://schemas.microsoft.com/office/drawing/2014/main" id="{FE45CB3C-9A8A-4E05-AB4F-6238A93B593A}"/>
              </a:ext>
            </a:extLst>
          </p:cNvPr>
          <p:cNvCxnSpPr>
            <a:cxnSpLocks noChangeShapeType="1"/>
            <a:stCxn id="79894"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924" name="AutoShape 49">
            <a:extLst>
              <a:ext uri="{FF2B5EF4-FFF2-40B4-BE49-F238E27FC236}">
                <a16:creationId xmlns:a16="http://schemas.microsoft.com/office/drawing/2014/main" id="{41E734A1-34D7-4CCD-91D7-A8C7D698AE66}"/>
              </a:ext>
            </a:extLst>
          </p:cNvPr>
          <p:cNvCxnSpPr>
            <a:cxnSpLocks noChangeShapeType="1"/>
            <a:stCxn id="79877"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925" name="AutoShape 50">
            <a:extLst>
              <a:ext uri="{FF2B5EF4-FFF2-40B4-BE49-F238E27FC236}">
                <a16:creationId xmlns:a16="http://schemas.microsoft.com/office/drawing/2014/main" id="{105B3ADD-0CFB-400E-BC5A-4134CFF7E506}"/>
              </a:ext>
            </a:extLst>
          </p:cNvPr>
          <p:cNvCxnSpPr>
            <a:cxnSpLocks noChangeShapeType="1"/>
            <a:stCxn id="79877" idx="3"/>
            <a:endCxn id="79926"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926" name="Oval 51">
            <a:extLst>
              <a:ext uri="{FF2B5EF4-FFF2-40B4-BE49-F238E27FC236}">
                <a16:creationId xmlns:a16="http://schemas.microsoft.com/office/drawing/2014/main" id="{3C042EC0-0793-4195-AB04-35787F89427A}"/>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79927" name="AutoShape 52">
            <a:extLst>
              <a:ext uri="{FF2B5EF4-FFF2-40B4-BE49-F238E27FC236}">
                <a16:creationId xmlns:a16="http://schemas.microsoft.com/office/drawing/2014/main" id="{0EE50DD0-B7E4-4618-83F7-C02A5E134493}"/>
              </a:ext>
            </a:extLst>
          </p:cNvPr>
          <p:cNvCxnSpPr>
            <a:cxnSpLocks noChangeShapeType="1"/>
            <a:stCxn id="79886" idx="3"/>
            <a:endCxn id="79932"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928" name="AutoShape 53">
            <a:extLst>
              <a:ext uri="{FF2B5EF4-FFF2-40B4-BE49-F238E27FC236}">
                <a16:creationId xmlns:a16="http://schemas.microsoft.com/office/drawing/2014/main" id="{F9B34776-1B3D-4C98-B937-D2ECB89197C2}"/>
              </a:ext>
            </a:extLst>
          </p:cNvPr>
          <p:cNvCxnSpPr>
            <a:cxnSpLocks noChangeShapeType="1"/>
            <a:stCxn id="79885" idx="5"/>
            <a:endCxn id="79931"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929" name="AutoShape 54">
            <a:extLst>
              <a:ext uri="{FF2B5EF4-FFF2-40B4-BE49-F238E27FC236}">
                <a16:creationId xmlns:a16="http://schemas.microsoft.com/office/drawing/2014/main" id="{6489C6FA-E811-43C6-A7BA-7A9786A8552D}"/>
              </a:ext>
            </a:extLst>
          </p:cNvPr>
          <p:cNvCxnSpPr>
            <a:cxnSpLocks noChangeShapeType="1"/>
            <a:stCxn id="79885" idx="3"/>
            <a:endCxn id="79930"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930" name="Oval 55">
            <a:extLst>
              <a:ext uri="{FF2B5EF4-FFF2-40B4-BE49-F238E27FC236}">
                <a16:creationId xmlns:a16="http://schemas.microsoft.com/office/drawing/2014/main" id="{4A5B8F5B-F926-4F82-A5ED-72CAD720BF13}"/>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79931" name="Oval 56">
            <a:extLst>
              <a:ext uri="{FF2B5EF4-FFF2-40B4-BE49-F238E27FC236}">
                <a16:creationId xmlns:a16="http://schemas.microsoft.com/office/drawing/2014/main" id="{E04ED604-A2F0-47A1-8872-91D12B740904}"/>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79932" name="Oval 57">
            <a:extLst>
              <a:ext uri="{FF2B5EF4-FFF2-40B4-BE49-F238E27FC236}">
                <a16:creationId xmlns:a16="http://schemas.microsoft.com/office/drawing/2014/main" id="{5306D1FB-A29B-448A-B843-382119DBE944}"/>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79933" name="AutoShape 58">
            <a:extLst>
              <a:ext uri="{FF2B5EF4-FFF2-40B4-BE49-F238E27FC236}">
                <a16:creationId xmlns:a16="http://schemas.microsoft.com/office/drawing/2014/main" id="{D93F6D46-EEDC-4FDE-BE4B-FEECE49FA8BF}"/>
              </a:ext>
            </a:extLst>
          </p:cNvPr>
          <p:cNvCxnSpPr>
            <a:cxnSpLocks noChangeShapeType="1"/>
            <a:stCxn id="79894" idx="5"/>
            <a:endCxn id="79934" idx="1"/>
          </p:cNvCxnSpPr>
          <p:nvPr/>
        </p:nvCxnSpPr>
        <p:spPr bwMode="auto">
          <a:xfrm>
            <a:off x="3662363" y="3844925"/>
            <a:ext cx="296862" cy="528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934" name="Oval 59">
            <a:extLst>
              <a:ext uri="{FF2B5EF4-FFF2-40B4-BE49-F238E27FC236}">
                <a16:creationId xmlns:a16="http://schemas.microsoft.com/office/drawing/2014/main" id="{9F707D57-147F-4C88-BA88-20E58926E61B}"/>
              </a:ext>
            </a:extLst>
          </p:cNvPr>
          <p:cNvSpPr>
            <a:spLocks noChangeArrowheads="1"/>
          </p:cNvSpPr>
          <p:nvPr/>
        </p:nvSpPr>
        <p:spPr bwMode="auto">
          <a:xfrm>
            <a:off x="3916363" y="43307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79935" name="AutoShape 60">
            <a:extLst>
              <a:ext uri="{FF2B5EF4-FFF2-40B4-BE49-F238E27FC236}">
                <a16:creationId xmlns:a16="http://schemas.microsoft.com/office/drawing/2014/main" id="{106EB3B6-BE50-403C-9E1B-67E5BE753A5D}"/>
              </a:ext>
            </a:extLst>
          </p:cNvPr>
          <p:cNvCxnSpPr>
            <a:cxnSpLocks noChangeShapeType="1"/>
            <a:stCxn id="79886" idx="5"/>
            <a:endCxn id="79936"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936" name="Oval 61">
            <a:extLst>
              <a:ext uri="{FF2B5EF4-FFF2-40B4-BE49-F238E27FC236}">
                <a16:creationId xmlns:a16="http://schemas.microsoft.com/office/drawing/2014/main" id="{A6066464-BD0F-4696-A860-D5ACAD3EED05}"/>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79937" name="Oval 62">
            <a:extLst>
              <a:ext uri="{FF2B5EF4-FFF2-40B4-BE49-F238E27FC236}">
                <a16:creationId xmlns:a16="http://schemas.microsoft.com/office/drawing/2014/main" id="{3953F84F-4309-429E-8E9B-28FD52C02674}"/>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79938" name="AutoShape 63">
            <a:extLst>
              <a:ext uri="{FF2B5EF4-FFF2-40B4-BE49-F238E27FC236}">
                <a16:creationId xmlns:a16="http://schemas.microsoft.com/office/drawing/2014/main" id="{0DBF1F01-B5DC-48A6-9194-C228797351D5}"/>
              </a:ext>
            </a:extLst>
          </p:cNvPr>
          <p:cNvCxnSpPr>
            <a:cxnSpLocks noChangeShapeType="1"/>
            <a:stCxn id="79926" idx="4"/>
            <a:endCxn id="79937"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939" name="AutoShape 64">
            <a:extLst>
              <a:ext uri="{FF2B5EF4-FFF2-40B4-BE49-F238E27FC236}">
                <a16:creationId xmlns:a16="http://schemas.microsoft.com/office/drawing/2014/main" id="{99646ECE-B2E8-4609-887A-74E4AF44B55D}"/>
              </a:ext>
            </a:extLst>
          </p:cNvPr>
          <p:cNvCxnSpPr>
            <a:cxnSpLocks noChangeShapeType="1"/>
            <a:stCxn id="79926" idx="4"/>
            <a:endCxn id="79945"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940" name="Oval 65">
            <a:extLst>
              <a:ext uri="{FF2B5EF4-FFF2-40B4-BE49-F238E27FC236}">
                <a16:creationId xmlns:a16="http://schemas.microsoft.com/office/drawing/2014/main" id="{9A6E6B4D-83A2-48B9-B02F-D2E5E7E7A10E}"/>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79941" name="Oval 66">
            <a:extLst>
              <a:ext uri="{FF2B5EF4-FFF2-40B4-BE49-F238E27FC236}">
                <a16:creationId xmlns:a16="http://schemas.microsoft.com/office/drawing/2014/main" id="{3F1F9C26-2CCB-449C-83B2-B5AA2576A7AB}"/>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79942" name="Oval 67">
            <a:extLst>
              <a:ext uri="{FF2B5EF4-FFF2-40B4-BE49-F238E27FC236}">
                <a16:creationId xmlns:a16="http://schemas.microsoft.com/office/drawing/2014/main" id="{A3454BE0-0C39-454A-8626-F31235AC6088}"/>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79943" name="AutoShape 68">
            <a:extLst>
              <a:ext uri="{FF2B5EF4-FFF2-40B4-BE49-F238E27FC236}">
                <a16:creationId xmlns:a16="http://schemas.microsoft.com/office/drawing/2014/main" id="{747E19A6-9C66-4AC7-8E2D-0D6A1F98395A}"/>
              </a:ext>
            </a:extLst>
          </p:cNvPr>
          <p:cNvCxnSpPr>
            <a:cxnSpLocks noChangeShapeType="1"/>
            <a:endCxn id="79942"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944" name="AutoShape 69">
            <a:extLst>
              <a:ext uri="{FF2B5EF4-FFF2-40B4-BE49-F238E27FC236}">
                <a16:creationId xmlns:a16="http://schemas.microsoft.com/office/drawing/2014/main" id="{D960F7CD-9025-4FB0-9CD7-117311DDA8A9}"/>
              </a:ext>
            </a:extLst>
          </p:cNvPr>
          <p:cNvCxnSpPr>
            <a:cxnSpLocks noChangeShapeType="1"/>
            <a:endCxn id="79941"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945" name="Oval 70">
            <a:extLst>
              <a:ext uri="{FF2B5EF4-FFF2-40B4-BE49-F238E27FC236}">
                <a16:creationId xmlns:a16="http://schemas.microsoft.com/office/drawing/2014/main" id="{830B7334-AEBF-4531-9ED9-551EB7FE5821}"/>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79946" name="Oval 71">
            <a:extLst>
              <a:ext uri="{FF2B5EF4-FFF2-40B4-BE49-F238E27FC236}">
                <a16:creationId xmlns:a16="http://schemas.microsoft.com/office/drawing/2014/main" id="{CFA58108-418C-4020-AFEE-457C2DFFF0CC}"/>
              </a:ext>
            </a:extLst>
          </p:cNvPr>
          <p:cNvSpPr>
            <a:spLocks noChangeArrowheads="1"/>
          </p:cNvSpPr>
          <p:nvPr/>
        </p:nvSpPr>
        <p:spPr bwMode="auto">
          <a:xfrm>
            <a:off x="0" y="2205038"/>
            <a:ext cx="8958263" cy="4308475"/>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9947" name="AutoShape 74">
            <a:extLst>
              <a:ext uri="{FF2B5EF4-FFF2-40B4-BE49-F238E27FC236}">
                <a16:creationId xmlns:a16="http://schemas.microsoft.com/office/drawing/2014/main" id="{FA0E1082-585E-4B10-B71D-522E65453D47}"/>
              </a:ext>
            </a:extLst>
          </p:cNvPr>
          <p:cNvSpPr>
            <a:spLocks noChangeArrowheads="1"/>
          </p:cNvSpPr>
          <p:nvPr/>
        </p:nvSpPr>
        <p:spPr bwMode="auto">
          <a:xfrm rot="7800000" flipH="1">
            <a:off x="3026569" y="2409032"/>
            <a:ext cx="441325" cy="1214437"/>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79948" name="AutoShape 75">
            <a:extLst>
              <a:ext uri="{FF2B5EF4-FFF2-40B4-BE49-F238E27FC236}">
                <a16:creationId xmlns:a16="http://schemas.microsoft.com/office/drawing/2014/main" id="{A1171E0C-4762-4946-A1DF-AD04DD67136C}"/>
              </a:ext>
            </a:extLst>
          </p:cNvPr>
          <p:cNvSpPr>
            <a:spLocks noChangeArrowheads="1"/>
          </p:cNvSpPr>
          <p:nvPr/>
        </p:nvSpPr>
        <p:spPr bwMode="auto">
          <a:xfrm rot="18600000" flipH="1">
            <a:off x="2458244" y="3088482"/>
            <a:ext cx="441325" cy="1214437"/>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Veri Yer Tutucusu 3">
            <a:extLst>
              <a:ext uri="{FF2B5EF4-FFF2-40B4-BE49-F238E27FC236}">
                <a16:creationId xmlns:a16="http://schemas.microsoft.com/office/drawing/2014/main" id="{008AAC92-AE59-4F41-9A01-7DC50FCF3D42}"/>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0A59476-FFC3-4774-83C8-9C32F134EB3E}" type="datetime4">
              <a:rPr lang="en-US" altLang="en-US" sz="1400" smtClean="0"/>
              <a:pPr>
                <a:spcBef>
                  <a:spcPct val="0"/>
                </a:spcBef>
                <a:buFontTx/>
                <a:buNone/>
              </a:pPr>
              <a:t>December 14, 2024</a:t>
            </a:fld>
            <a:endParaRPr lang="en-US" altLang="en-US" sz="1400"/>
          </a:p>
        </p:txBody>
      </p:sp>
      <p:sp>
        <p:nvSpPr>
          <p:cNvPr id="80899" name="Alt Bilgi Yer Tutucusu 4">
            <a:extLst>
              <a:ext uri="{FF2B5EF4-FFF2-40B4-BE49-F238E27FC236}">
                <a16:creationId xmlns:a16="http://schemas.microsoft.com/office/drawing/2014/main" id="{95474514-D353-4579-A607-0F06DA4C99F0}"/>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80900" name="Slayt Numarası Yer Tutucusu 5">
            <a:extLst>
              <a:ext uri="{FF2B5EF4-FFF2-40B4-BE49-F238E27FC236}">
                <a16:creationId xmlns:a16="http://schemas.microsoft.com/office/drawing/2014/main" id="{B989FF83-7FB7-4DAF-9D04-6F2E2AAE9D35}"/>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F89EB71-9DD0-4271-99EC-C0343FCE9BCC}" type="slidenum">
              <a:rPr lang="en-US" altLang="en-US" sz="1400" smtClean="0"/>
              <a:pPr>
                <a:spcBef>
                  <a:spcPct val="0"/>
                </a:spcBef>
                <a:buFontTx/>
                <a:buNone/>
              </a:pPr>
              <a:t>75</a:t>
            </a:fld>
            <a:endParaRPr lang="en-US" altLang="en-US" sz="1400"/>
          </a:p>
        </p:txBody>
      </p:sp>
      <p:sp>
        <p:nvSpPr>
          <p:cNvPr id="80901" name="Oval 2">
            <a:extLst>
              <a:ext uri="{FF2B5EF4-FFF2-40B4-BE49-F238E27FC236}">
                <a16:creationId xmlns:a16="http://schemas.microsoft.com/office/drawing/2014/main" id="{97C40D1E-327F-45CD-8165-0CCCB7BA5CBD}"/>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80902" name="Rectangle 3">
            <a:extLst>
              <a:ext uri="{FF2B5EF4-FFF2-40B4-BE49-F238E27FC236}">
                <a16:creationId xmlns:a16="http://schemas.microsoft.com/office/drawing/2014/main" id="{419B0AA4-8597-4120-A01C-4BEC3681F9FA}"/>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80903" name="AutoShape 4">
            <a:extLst>
              <a:ext uri="{FF2B5EF4-FFF2-40B4-BE49-F238E27FC236}">
                <a16:creationId xmlns:a16="http://schemas.microsoft.com/office/drawing/2014/main" id="{301EFE76-90A9-4580-AF5B-CE4836C31625}"/>
              </a:ext>
            </a:extLst>
          </p:cNvPr>
          <p:cNvCxnSpPr>
            <a:cxnSpLocks noChangeShapeType="1"/>
            <a:stCxn id="80920" idx="3"/>
            <a:endCxn id="80919"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904" name="AutoShape 5">
            <a:extLst>
              <a:ext uri="{FF2B5EF4-FFF2-40B4-BE49-F238E27FC236}">
                <a16:creationId xmlns:a16="http://schemas.microsoft.com/office/drawing/2014/main" id="{C43BA085-2F26-45BC-A57A-F48D6DE396A1}"/>
              </a:ext>
            </a:extLst>
          </p:cNvPr>
          <p:cNvCxnSpPr>
            <a:cxnSpLocks noChangeShapeType="1"/>
            <a:stCxn id="80919" idx="3"/>
            <a:endCxn id="80901"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905" name="AutoShape 6">
            <a:extLst>
              <a:ext uri="{FF2B5EF4-FFF2-40B4-BE49-F238E27FC236}">
                <a16:creationId xmlns:a16="http://schemas.microsoft.com/office/drawing/2014/main" id="{6F57AC63-042C-4C8C-9A8E-5C34D60CC076}"/>
              </a:ext>
            </a:extLst>
          </p:cNvPr>
          <p:cNvCxnSpPr>
            <a:cxnSpLocks noChangeShapeType="1"/>
            <a:stCxn id="80919" idx="5"/>
            <a:endCxn id="80918"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906" name="AutoShape 7">
            <a:extLst>
              <a:ext uri="{FF2B5EF4-FFF2-40B4-BE49-F238E27FC236}">
                <a16:creationId xmlns:a16="http://schemas.microsoft.com/office/drawing/2014/main" id="{6074B13F-CE86-4F63-9011-541854711EEE}"/>
              </a:ext>
            </a:extLst>
          </p:cNvPr>
          <p:cNvCxnSpPr>
            <a:cxnSpLocks noChangeShapeType="1"/>
            <a:stCxn id="80920" idx="5"/>
            <a:endCxn id="80908"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907" name="AutoShape 8">
            <a:extLst>
              <a:ext uri="{FF2B5EF4-FFF2-40B4-BE49-F238E27FC236}">
                <a16:creationId xmlns:a16="http://schemas.microsoft.com/office/drawing/2014/main" id="{69B30967-30A0-42A4-BDE2-C19B4679DF13}"/>
              </a:ext>
            </a:extLst>
          </p:cNvPr>
          <p:cNvCxnSpPr>
            <a:cxnSpLocks noChangeShapeType="1"/>
            <a:stCxn id="80909" idx="7"/>
            <a:endCxn id="80908"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908" name="Oval 9">
            <a:extLst>
              <a:ext uri="{FF2B5EF4-FFF2-40B4-BE49-F238E27FC236}">
                <a16:creationId xmlns:a16="http://schemas.microsoft.com/office/drawing/2014/main" id="{442B0B86-5702-42FA-B9D8-0DD7F2F2FD99}"/>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80909" name="Oval 10">
            <a:extLst>
              <a:ext uri="{FF2B5EF4-FFF2-40B4-BE49-F238E27FC236}">
                <a16:creationId xmlns:a16="http://schemas.microsoft.com/office/drawing/2014/main" id="{0791AD8C-D46A-4FAD-A978-DD17B9384949}"/>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80910" name="Oval 11">
            <a:extLst>
              <a:ext uri="{FF2B5EF4-FFF2-40B4-BE49-F238E27FC236}">
                <a16:creationId xmlns:a16="http://schemas.microsoft.com/office/drawing/2014/main" id="{B5184011-C07C-43FD-822B-0042706F1591}"/>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80911" name="AutoShape 12">
            <a:extLst>
              <a:ext uri="{FF2B5EF4-FFF2-40B4-BE49-F238E27FC236}">
                <a16:creationId xmlns:a16="http://schemas.microsoft.com/office/drawing/2014/main" id="{73F6CC98-F0C7-466E-A646-9B3CDAF81A44}"/>
              </a:ext>
            </a:extLst>
          </p:cNvPr>
          <p:cNvCxnSpPr>
            <a:cxnSpLocks noChangeShapeType="1"/>
            <a:stCxn id="80908" idx="5"/>
            <a:endCxn id="80910"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912" name="Oval 13">
            <a:extLst>
              <a:ext uri="{FF2B5EF4-FFF2-40B4-BE49-F238E27FC236}">
                <a16:creationId xmlns:a16="http://schemas.microsoft.com/office/drawing/2014/main" id="{056C1B6E-23B4-40A4-B073-3A930EDC3373}"/>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80913" name="AutoShape 14">
            <a:extLst>
              <a:ext uri="{FF2B5EF4-FFF2-40B4-BE49-F238E27FC236}">
                <a16:creationId xmlns:a16="http://schemas.microsoft.com/office/drawing/2014/main" id="{7BD8D394-9685-4D86-A7D6-DA1AFA157804}"/>
              </a:ext>
            </a:extLst>
          </p:cNvPr>
          <p:cNvCxnSpPr>
            <a:cxnSpLocks noChangeShapeType="1"/>
            <a:stCxn id="80901" idx="3"/>
            <a:endCxn id="80912"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914" name="Oval 15">
            <a:extLst>
              <a:ext uri="{FF2B5EF4-FFF2-40B4-BE49-F238E27FC236}">
                <a16:creationId xmlns:a16="http://schemas.microsoft.com/office/drawing/2014/main" id="{6BF11678-2E1B-4716-89D7-95BEAC09025C}"/>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80915" name="AutoShape 16">
            <a:extLst>
              <a:ext uri="{FF2B5EF4-FFF2-40B4-BE49-F238E27FC236}">
                <a16:creationId xmlns:a16="http://schemas.microsoft.com/office/drawing/2014/main" id="{3CDFFA99-F02A-4972-AE7B-09AE143938C1}"/>
              </a:ext>
            </a:extLst>
          </p:cNvPr>
          <p:cNvCxnSpPr>
            <a:cxnSpLocks noChangeShapeType="1"/>
            <a:stCxn id="80901" idx="5"/>
            <a:endCxn id="80914"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916" name="Oval 17">
            <a:extLst>
              <a:ext uri="{FF2B5EF4-FFF2-40B4-BE49-F238E27FC236}">
                <a16:creationId xmlns:a16="http://schemas.microsoft.com/office/drawing/2014/main" id="{0FFF692A-8471-4F5C-9101-56118BE44431}"/>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cxnSp>
        <p:nvCxnSpPr>
          <p:cNvPr id="80917" name="AutoShape 18">
            <a:extLst>
              <a:ext uri="{FF2B5EF4-FFF2-40B4-BE49-F238E27FC236}">
                <a16:creationId xmlns:a16="http://schemas.microsoft.com/office/drawing/2014/main" id="{3686B0EE-E440-4DAF-9D33-7FA5CC76D466}"/>
              </a:ext>
            </a:extLst>
          </p:cNvPr>
          <p:cNvCxnSpPr>
            <a:cxnSpLocks noChangeShapeType="1"/>
            <a:stCxn id="80918" idx="3"/>
            <a:endCxn id="80916"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918" name="Oval 19">
            <a:extLst>
              <a:ext uri="{FF2B5EF4-FFF2-40B4-BE49-F238E27FC236}">
                <a16:creationId xmlns:a16="http://schemas.microsoft.com/office/drawing/2014/main" id="{BEF779E4-62B6-42AA-A566-E813451C44E5}"/>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48</a:t>
            </a:r>
            <a:endParaRPr lang="en-US" altLang="en-US" sz="1400"/>
          </a:p>
        </p:txBody>
      </p:sp>
      <p:sp>
        <p:nvSpPr>
          <p:cNvPr id="80919" name="Oval 20">
            <a:extLst>
              <a:ext uri="{FF2B5EF4-FFF2-40B4-BE49-F238E27FC236}">
                <a16:creationId xmlns:a16="http://schemas.microsoft.com/office/drawing/2014/main" id="{F48003CA-FF68-4B3A-A001-3ADAD4D4AC48}"/>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sp>
        <p:nvSpPr>
          <p:cNvPr id="80920" name="Oval 21">
            <a:extLst>
              <a:ext uri="{FF2B5EF4-FFF2-40B4-BE49-F238E27FC236}">
                <a16:creationId xmlns:a16="http://schemas.microsoft.com/office/drawing/2014/main" id="{0322F6D9-FF15-4A61-B702-52E9C0E64A0F}"/>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80921" name="Rectangle 22">
            <a:extLst>
              <a:ext uri="{FF2B5EF4-FFF2-40B4-BE49-F238E27FC236}">
                <a16:creationId xmlns:a16="http://schemas.microsoft.com/office/drawing/2014/main" id="{1C4D597E-F314-4538-AA88-82E94E58EAF3}"/>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80922" name="Oval 23">
            <a:extLst>
              <a:ext uri="{FF2B5EF4-FFF2-40B4-BE49-F238E27FC236}">
                <a16:creationId xmlns:a16="http://schemas.microsoft.com/office/drawing/2014/main" id="{FB8EA4D9-94EC-45AF-B891-6F9A5C68AC95}"/>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80923" name="Oval 24">
            <a:extLst>
              <a:ext uri="{FF2B5EF4-FFF2-40B4-BE49-F238E27FC236}">
                <a16:creationId xmlns:a16="http://schemas.microsoft.com/office/drawing/2014/main" id="{2D11EB9E-7D76-4BD1-8F22-9FF059BFF8A6}"/>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80924" name="Oval 25">
            <a:extLst>
              <a:ext uri="{FF2B5EF4-FFF2-40B4-BE49-F238E27FC236}">
                <a16:creationId xmlns:a16="http://schemas.microsoft.com/office/drawing/2014/main" id="{6AF59CC2-D144-44F2-949E-69B673CA2146}"/>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80925" name="Oval 26">
            <a:extLst>
              <a:ext uri="{FF2B5EF4-FFF2-40B4-BE49-F238E27FC236}">
                <a16:creationId xmlns:a16="http://schemas.microsoft.com/office/drawing/2014/main" id="{5C1B095B-347E-41C9-8891-729CA5B7CEF8}"/>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80926" name="Oval 27">
            <a:extLst>
              <a:ext uri="{FF2B5EF4-FFF2-40B4-BE49-F238E27FC236}">
                <a16:creationId xmlns:a16="http://schemas.microsoft.com/office/drawing/2014/main" id="{D9CC9E18-6234-495D-AE02-FC716DC57F1B}"/>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80927" name="Oval 28">
            <a:extLst>
              <a:ext uri="{FF2B5EF4-FFF2-40B4-BE49-F238E27FC236}">
                <a16:creationId xmlns:a16="http://schemas.microsoft.com/office/drawing/2014/main" id="{41FB7D83-A911-4DFF-8E87-6183E2763894}"/>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80928" name="Oval 29">
            <a:extLst>
              <a:ext uri="{FF2B5EF4-FFF2-40B4-BE49-F238E27FC236}">
                <a16:creationId xmlns:a16="http://schemas.microsoft.com/office/drawing/2014/main" id="{0E14EF1E-2613-4230-9B0E-ED739E3926EB}"/>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80929" name="Oval 30">
            <a:extLst>
              <a:ext uri="{FF2B5EF4-FFF2-40B4-BE49-F238E27FC236}">
                <a16:creationId xmlns:a16="http://schemas.microsoft.com/office/drawing/2014/main" id="{ABF35999-66D2-440C-893F-A4F790DD78F7}"/>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80930" name="Oval 31">
            <a:extLst>
              <a:ext uri="{FF2B5EF4-FFF2-40B4-BE49-F238E27FC236}">
                <a16:creationId xmlns:a16="http://schemas.microsoft.com/office/drawing/2014/main" id="{AA8A33C1-8090-4919-94A6-1D483B9E7EB5}"/>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80931" name="Oval 32">
            <a:extLst>
              <a:ext uri="{FF2B5EF4-FFF2-40B4-BE49-F238E27FC236}">
                <a16:creationId xmlns:a16="http://schemas.microsoft.com/office/drawing/2014/main" id="{70F93C77-5402-4654-A067-59CC94B73A36}"/>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80932" name="Oval 33">
            <a:extLst>
              <a:ext uri="{FF2B5EF4-FFF2-40B4-BE49-F238E27FC236}">
                <a16:creationId xmlns:a16="http://schemas.microsoft.com/office/drawing/2014/main" id="{5D99CB36-0CE7-431C-99B3-F716DEF9BD33}"/>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80933" name="Oval 34">
            <a:extLst>
              <a:ext uri="{FF2B5EF4-FFF2-40B4-BE49-F238E27FC236}">
                <a16:creationId xmlns:a16="http://schemas.microsoft.com/office/drawing/2014/main" id="{47BB61E1-8A77-40EC-91A5-2F518CB2F812}"/>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80934" name="Oval 35">
            <a:extLst>
              <a:ext uri="{FF2B5EF4-FFF2-40B4-BE49-F238E27FC236}">
                <a16:creationId xmlns:a16="http://schemas.microsoft.com/office/drawing/2014/main" id="{95D9CB8D-E6C8-482C-BC5B-6610A66755DA}"/>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80935" name="Oval 36">
            <a:extLst>
              <a:ext uri="{FF2B5EF4-FFF2-40B4-BE49-F238E27FC236}">
                <a16:creationId xmlns:a16="http://schemas.microsoft.com/office/drawing/2014/main" id="{6D4509C8-B4FD-4CC2-8D19-0C4661C06571}"/>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80936" name="Oval 37">
            <a:extLst>
              <a:ext uri="{FF2B5EF4-FFF2-40B4-BE49-F238E27FC236}">
                <a16:creationId xmlns:a16="http://schemas.microsoft.com/office/drawing/2014/main" id="{98D2A66E-EA8D-4B38-8248-DF0740DCC93D}"/>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80937" name="Oval 38">
            <a:extLst>
              <a:ext uri="{FF2B5EF4-FFF2-40B4-BE49-F238E27FC236}">
                <a16:creationId xmlns:a16="http://schemas.microsoft.com/office/drawing/2014/main" id="{0947FBEF-2D77-40EC-B12B-DA9817493E02}"/>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80938" name="Oval 39">
            <a:extLst>
              <a:ext uri="{FF2B5EF4-FFF2-40B4-BE49-F238E27FC236}">
                <a16:creationId xmlns:a16="http://schemas.microsoft.com/office/drawing/2014/main" id="{53C8CCA5-EE15-493F-88CE-401C57D0703B}"/>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80939" name="Oval 40">
            <a:extLst>
              <a:ext uri="{FF2B5EF4-FFF2-40B4-BE49-F238E27FC236}">
                <a16:creationId xmlns:a16="http://schemas.microsoft.com/office/drawing/2014/main" id="{443DFA51-774D-4C10-B49B-E89984ABF583}"/>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80940" name="Oval 41">
            <a:extLst>
              <a:ext uri="{FF2B5EF4-FFF2-40B4-BE49-F238E27FC236}">
                <a16:creationId xmlns:a16="http://schemas.microsoft.com/office/drawing/2014/main" id="{457928D3-BCF7-4F02-B3A4-CF1849A548C0}"/>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80941" name="Oval 42">
            <a:extLst>
              <a:ext uri="{FF2B5EF4-FFF2-40B4-BE49-F238E27FC236}">
                <a16:creationId xmlns:a16="http://schemas.microsoft.com/office/drawing/2014/main" id="{20B957F6-CCAD-43BA-9137-19507E36A2E9}"/>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80942" name="AutoShape 43">
            <a:extLst>
              <a:ext uri="{FF2B5EF4-FFF2-40B4-BE49-F238E27FC236}">
                <a16:creationId xmlns:a16="http://schemas.microsoft.com/office/drawing/2014/main" id="{307B2AB9-09BC-4263-8D96-56E771DE3B4B}"/>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943" name="Oval 44">
            <a:extLst>
              <a:ext uri="{FF2B5EF4-FFF2-40B4-BE49-F238E27FC236}">
                <a16:creationId xmlns:a16="http://schemas.microsoft.com/office/drawing/2014/main" id="{50CEB69F-3925-4F66-9350-A9CB1DCF86B7}"/>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80944" name="AutoShape 45">
            <a:extLst>
              <a:ext uri="{FF2B5EF4-FFF2-40B4-BE49-F238E27FC236}">
                <a16:creationId xmlns:a16="http://schemas.microsoft.com/office/drawing/2014/main" id="{97A9C516-474E-4F13-8053-BD27E5C9616D}"/>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945" name="AutoShape 46">
            <a:extLst>
              <a:ext uri="{FF2B5EF4-FFF2-40B4-BE49-F238E27FC236}">
                <a16:creationId xmlns:a16="http://schemas.microsoft.com/office/drawing/2014/main" id="{858F7482-D8C2-410E-98C7-15E308382C20}"/>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946" name="Oval 47">
            <a:extLst>
              <a:ext uri="{FF2B5EF4-FFF2-40B4-BE49-F238E27FC236}">
                <a16:creationId xmlns:a16="http://schemas.microsoft.com/office/drawing/2014/main" id="{47CEE472-6029-4CAE-BE62-E236736C02A7}"/>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80947" name="AutoShape 48">
            <a:extLst>
              <a:ext uri="{FF2B5EF4-FFF2-40B4-BE49-F238E27FC236}">
                <a16:creationId xmlns:a16="http://schemas.microsoft.com/office/drawing/2014/main" id="{02CB595B-1CDF-4EA9-95F2-C7D1BB92DF0B}"/>
              </a:ext>
            </a:extLst>
          </p:cNvPr>
          <p:cNvCxnSpPr>
            <a:cxnSpLocks noChangeShapeType="1"/>
            <a:stCxn id="80918"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948" name="AutoShape 49">
            <a:extLst>
              <a:ext uri="{FF2B5EF4-FFF2-40B4-BE49-F238E27FC236}">
                <a16:creationId xmlns:a16="http://schemas.microsoft.com/office/drawing/2014/main" id="{A0320F27-0306-44C1-A11E-96E7F5B5E53E}"/>
              </a:ext>
            </a:extLst>
          </p:cNvPr>
          <p:cNvCxnSpPr>
            <a:cxnSpLocks noChangeShapeType="1"/>
            <a:stCxn id="80901"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949" name="AutoShape 50">
            <a:extLst>
              <a:ext uri="{FF2B5EF4-FFF2-40B4-BE49-F238E27FC236}">
                <a16:creationId xmlns:a16="http://schemas.microsoft.com/office/drawing/2014/main" id="{3C39A754-4851-46CF-9A3D-731EBE814402}"/>
              </a:ext>
            </a:extLst>
          </p:cNvPr>
          <p:cNvCxnSpPr>
            <a:cxnSpLocks noChangeShapeType="1"/>
            <a:stCxn id="80901" idx="3"/>
            <a:endCxn id="80950"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950" name="Oval 51">
            <a:extLst>
              <a:ext uri="{FF2B5EF4-FFF2-40B4-BE49-F238E27FC236}">
                <a16:creationId xmlns:a16="http://schemas.microsoft.com/office/drawing/2014/main" id="{4ECB08A3-D391-4830-9989-714F65F3E985}"/>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80951" name="AutoShape 52">
            <a:extLst>
              <a:ext uri="{FF2B5EF4-FFF2-40B4-BE49-F238E27FC236}">
                <a16:creationId xmlns:a16="http://schemas.microsoft.com/office/drawing/2014/main" id="{43F5529C-1B99-4DDA-816F-21E9169F18C6}"/>
              </a:ext>
            </a:extLst>
          </p:cNvPr>
          <p:cNvCxnSpPr>
            <a:cxnSpLocks noChangeShapeType="1"/>
            <a:stCxn id="80910" idx="3"/>
            <a:endCxn id="80956"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952" name="AutoShape 53">
            <a:extLst>
              <a:ext uri="{FF2B5EF4-FFF2-40B4-BE49-F238E27FC236}">
                <a16:creationId xmlns:a16="http://schemas.microsoft.com/office/drawing/2014/main" id="{409AAC2D-AF2A-4C8C-90A9-0F8943013CBE}"/>
              </a:ext>
            </a:extLst>
          </p:cNvPr>
          <p:cNvCxnSpPr>
            <a:cxnSpLocks noChangeShapeType="1"/>
            <a:stCxn id="80909" idx="5"/>
            <a:endCxn id="80955"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953" name="AutoShape 54">
            <a:extLst>
              <a:ext uri="{FF2B5EF4-FFF2-40B4-BE49-F238E27FC236}">
                <a16:creationId xmlns:a16="http://schemas.microsoft.com/office/drawing/2014/main" id="{1B0AE5E5-2FA6-42D6-9D04-DCE82C01CCFE}"/>
              </a:ext>
            </a:extLst>
          </p:cNvPr>
          <p:cNvCxnSpPr>
            <a:cxnSpLocks noChangeShapeType="1"/>
            <a:stCxn id="80909" idx="3"/>
            <a:endCxn id="80954"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954" name="Oval 55">
            <a:extLst>
              <a:ext uri="{FF2B5EF4-FFF2-40B4-BE49-F238E27FC236}">
                <a16:creationId xmlns:a16="http://schemas.microsoft.com/office/drawing/2014/main" id="{B1E46E68-C4CE-4A47-9656-7A8C110EB9FB}"/>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80955" name="Oval 56">
            <a:extLst>
              <a:ext uri="{FF2B5EF4-FFF2-40B4-BE49-F238E27FC236}">
                <a16:creationId xmlns:a16="http://schemas.microsoft.com/office/drawing/2014/main" id="{63DECBD2-71A5-40B3-98C0-93B0CB7CFB26}"/>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80956" name="Oval 57">
            <a:extLst>
              <a:ext uri="{FF2B5EF4-FFF2-40B4-BE49-F238E27FC236}">
                <a16:creationId xmlns:a16="http://schemas.microsoft.com/office/drawing/2014/main" id="{B1F337D0-ADFE-4F5C-92F1-3A4DD3D90B8F}"/>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80957" name="AutoShape 58">
            <a:extLst>
              <a:ext uri="{FF2B5EF4-FFF2-40B4-BE49-F238E27FC236}">
                <a16:creationId xmlns:a16="http://schemas.microsoft.com/office/drawing/2014/main" id="{84EC36C6-4EF1-4E69-8C59-4FE4D3C12A4F}"/>
              </a:ext>
            </a:extLst>
          </p:cNvPr>
          <p:cNvCxnSpPr>
            <a:cxnSpLocks noChangeShapeType="1"/>
            <a:stCxn id="80918" idx="5"/>
            <a:endCxn id="80958" idx="1"/>
          </p:cNvCxnSpPr>
          <p:nvPr/>
        </p:nvCxnSpPr>
        <p:spPr bwMode="auto">
          <a:xfrm>
            <a:off x="3662363" y="3844925"/>
            <a:ext cx="296862" cy="528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958" name="Oval 59">
            <a:extLst>
              <a:ext uri="{FF2B5EF4-FFF2-40B4-BE49-F238E27FC236}">
                <a16:creationId xmlns:a16="http://schemas.microsoft.com/office/drawing/2014/main" id="{5B78EB84-943F-439A-8DE6-B10D87156B89}"/>
              </a:ext>
            </a:extLst>
          </p:cNvPr>
          <p:cNvSpPr>
            <a:spLocks noChangeArrowheads="1"/>
          </p:cNvSpPr>
          <p:nvPr/>
        </p:nvSpPr>
        <p:spPr bwMode="auto">
          <a:xfrm>
            <a:off x="3916363" y="43307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80959" name="AutoShape 60">
            <a:extLst>
              <a:ext uri="{FF2B5EF4-FFF2-40B4-BE49-F238E27FC236}">
                <a16:creationId xmlns:a16="http://schemas.microsoft.com/office/drawing/2014/main" id="{B83C2148-5C92-473D-8EDB-6F0605F2C50A}"/>
              </a:ext>
            </a:extLst>
          </p:cNvPr>
          <p:cNvCxnSpPr>
            <a:cxnSpLocks noChangeShapeType="1"/>
            <a:stCxn id="80910" idx="5"/>
            <a:endCxn id="80960"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960" name="Oval 61">
            <a:extLst>
              <a:ext uri="{FF2B5EF4-FFF2-40B4-BE49-F238E27FC236}">
                <a16:creationId xmlns:a16="http://schemas.microsoft.com/office/drawing/2014/main" id="{E2664F02-90C1-492A-9193-F16BFFFD4697}"/>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80961" name="Oval 62">
            <a:extLst>
              <a:ext uri="{FF2B5EF4-FFF2-40B4-BE49-F238E27FC236}">
                <a16:creationId xmlns:a16="http://schemas.microsoft.com/office/drawing/2014/main" id="{85AAE001-69D5-43A0-B0B6-993403D84B93}"/>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80962" name="AutoShape 63">
            <a:extLst>
              <a:ext uri="{FF2B5EF4-FFF2-40B4-BE49-F238E27FC236}">
                <a16:creationId xmlns:a16="http://schemas.microsoft.com/office/drawing/2014/main" id="{1F875768-860C-4BB5-82A5-4A0827593FAE}"/>
              </a:ext>
            </a:extLst>
          </p:cNvPr>
          <p:cNvCxnSpPr>
            <a:cxnSpLocks noChangeShapeType="1"/>
            <a:stCxn id="80950" idx="4"/>
            <a:endCxn id="80961"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963" name="AutoShape 64">
            <a:extLst>
              <a:ext uri="{FF2B5EF4-FFF2-40B4-BE49-F238E27FC236}">
                <a16:creationId xmlns:a16="http://schemas.microsoft.com/office/drawing/2014/main" id="{0BB0AFB4-2651-42FA-9E83-CBF59C222390}"/>
              </a:ext>
            </a:extLst>
          </p:cNvPr>
          <p:cNvCxnSpPr>
            <a:cxnSpLocks noChangeShapeType="1"/>
            <a:stCxn id="80950" idx="4"/>
            <a:endCxn id="80969"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964" name="Oval 65">
            <a:extLst>
              <a:ext uri="{FF2B5EF4-FFF2-40B4-BE49-F238E27FC236}">
                <a16:creationId xmlns:a16="http://schemas.microsoft.com/office/drawing/2014/main" id="{E822C517-A4BF-44DC-8CF1-9722CE34329B}"/>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80965" name="Oval 66">
            <a:extLst>
              <a:ext uri="{FF2B5EF4-FFF2-40B4-BE49-F238E27FC236}">
                <a16:creationId xmlns:a16="http://schemas.microsoft.com/office/drawing/2014/main" id="{8E0BD517-3135-45CF-A75D-56334A55F8D2}"/>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80966" name="Oval 67">
            <a:extLst>
              <a:ext uri="{FF2B5EF4-FFF2-40B4-BE49-F238E27FC236}">
                <a16:creationId xmlns:a16="http://schemas.microsoft.com/office/drawing/2014/main" id="{CD8D9A8F-B376-43B1-956F-3C91C13C3393}"/>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80967" name="AutoShape 68">
            <a:extLst>
              <a:ext uri="{FF2B5EF4-FFF2-40B4-BE49-F238E27FC236}">
                <a16:creationId xmlns:a16="http://schemas.microsoft.com/office/drawing/2014/main" id="{7203CE40-2C3A-4711-A156-C8B9E59E51D3}"/>
              </a:ext>
            </a:extLst>
          </p:cNvPr>
          <p:cNvCxnSpPr>
            <a:cxnSpLocks noChangeShapeType="1"/>
            <a:endCxn id="80966"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968" name="AutoShape 69">
            <a:extLst>
              <a:ext uri="{FF2B5EF4-FFF2-40B4-BE49-F238E27FC236}">
                <a16:creationId xmlns:a16="http://schemas.microsoft.com/office/drawing/2014/main" id="{1D009EBB-601B-4205-A526-A4650CBC6784}"/>
              </a:ext>
            </a:extLst>
          </p:cNvPr>
          <p:cNvCxnSpPr>
            <a:cxnSpLocks noChangeShapeType="1"/>
            <a:endCxn id="80965"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969" name="Oval 70">
            <a:extLst>
              <a:ext uri="{FF2B5EF4-FFF2-40B4-BE49-F238E27FC236}">
                <a16:creationId xmlns:a16="http://schemas.microsoft.com/office/drawing/2014/main" id="{B8DC68A8-4A2E-49D2-BF18-3B8AE4EA094F}"/>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80970" name="Oval 71">
            <a:extLst>
              <a:ext uri="{FF2B5EF4-FFF2-40B4-BE49-F238E27FC236}">
                <a16:creationId xmlns:a16="http://schemas.microsoft.com/office/drawing/2014/main" id="{1E4E0A1F-46C6-4831-869D-CBFD9285B569}"/>
              </a:ext>
            </a:extLst>
          </p:cNvPr>
          <p:cNvSpPr>
            <a:spLocks noChangeArrowheads="1"/>
          </p:cNvSpPr>
          <p:nvPr/>
        </p:nvSpPr>
        <p:spPr bwMode="auto">
          <a:xfrm>
            <a:off x="0" y="2205038"/>
            <a:ext cx="8958263" cy="4308475"/>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80971" name="AutoShape 74">
            <a:extLst>
              <a:ext uri="{FF2B5EF4-FFF2-40B4-BE49-F238E27FC236}">
                <a16:creationId xmlns:a16="http://schemas.microsoft.com/office/drawing/2014/main" id="{DE1DF6E6-A38E-4C5C-A000-5C2FC924D899}"/>
              </a:ext>
            </a:extLst>
          </p:cNvPr>
          <p:cNvSpPr>
            <a:spLocks noChangeArrowheads="1"/>
          </p:cNvSpPr>
          <p:nvPr/>
        </p:nvSpPr>
        <p:spPr bwMode="auto">
          <a:xfrm rot="12600000" flipH="1">
            <a:off x="3521075" y="3670300"/>
            <a:ext cx="441325" cy="1214438"/>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80972" name="AutoShape 75">
            <a:extLst>
              <a:ext uri="{FF2B5EF4-FFF2-40B4-BE49-F238E27FC236}">
                <a16:creationId xmlns:a16="http://schemas.microsoft.com/office/drawing/2014/main" id="{C71A254D-0583-431C-BC83-D942D29C9821}"/>
              </a:ext>
            </a:extLst>
          </p:cNvPr>
          <p:cNvSpPr>
            <a:spLocks noChangeArrowheads="1"/>
          </p:cNvSpPr>
          <p:nvPr/>
        </p:nvSpPr>
        <p:spPr bwMode="auto">
          <a:xfrm rot="1800000" flipH="1">
            <a:off x="2692400" y="3262313"/>
            <a:ext cx="441325" cy="1214437"/>
          </a:xfrm>
          <a:prstGeom prst="curvedLeftArrow">
            <a:avLst>
              <a:gd name="adj1" fmla="val 19059"/>
              <a:gd name="adj2" fmla="val 74095"/>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Veri Yer Tutucusu 3">
            <a:extLst>
              <a:ext uri="{FF2B5EF4-FFF2-40B4-BE49-F238E27FC236}">
                <a16:creationId xmlns:a16="http://schemas.microsoft.com/office/drawing/2014/main" id="{AD3B72A3-822C-4299-8E19-A952BCCB11E5}"/>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9CBC167-2E19-401F-9978-BAE66E2343C1}" type="datetime4">
              <a:rPr lang="en-US" altLang="en-US" sz="1400" smtClean="0"/>
              <a:pPr>
                <a:spcBef>
                  <a:spcPct val="0"/>
                </a:spcBef>
                <a:buFontTx/>
                <a:buNone/>
              </a:pPr>
              <a:t>December 14, 2024</a:t>
            </a:fld>
            <a:endParaRPr lang="en-US" altLang="en-US" sz="1400"/>
          </a:p>
        </p:txBody>
      </p:sp>
      <p:sp>
        <p:nvSpPr>
          <p:cNvPr id="81923" name="Alt Bilgi Yer Tutucusu 4">
            <a:extLst>
              <a:ext uri="{FF2B5EF4-FFF2-40B4-BE49-F238E27FC236}">
                <a16:creationId xmlns:a16="http://schemas.microsoft.com/office/drawing/2014/main" id="{AF4287B0-FB69-476B-8FBA-35F435629781}"/>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81924" name="Slayt Numarası Yer Tutucusu 5">
            <a:extLst>
              <a:ext uri="{FF2B5EF4-FFF2-40B4-BE49-F238E27FC236}">
                <a16:creationId xmlns:a16="http://schemas.microsoft.com/office/drawing/2014/main" id="{32CB0D8E-4B24-4F2E-916D-3C6661BA5A46}"/>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F37FA7E-CD77-4876-A0DF-CCE9F62B2695}" type="slidenum">
              <a:rPr lang="en-US" altLang="en-US" sz="1400" smtClean="0"/>
              <a:pPr>
                <a:spcBef>
                  <a:spcPct val="0"/>
                </a:spcBef>
                <a:buFontTx/>
                <a:buNone/>
              </a:pPr>
              <a:t>76</a:t>
            </a:fld>
            <a:endParaRPr lang="en-US" altLang="en-US" sz="1400"/>
          </a:p>
        </p:txBody>
      </p:sp>
      <p:sp>
        <p:nvSpPr>
          <p:cNvPr id="81925" name="Oval 2">
            <a:extLst>
              <a:ext uri="{FF2B5EF4-FFF2-40B4-BE49-F238E27FC236}">
                <a16:creationId xmlns:a16="http://schemas.microsoft.com/office/drawing/2014/main" id="{64A68DEE-196A-49D3-AE98-BE4F6F4BAA4B}"/>
              </a:ext>
            </a:extLst>
          </p:cNvPr>
          <p:cNvSpPr>
            <a:spLocks noChangeArrowheads="1"/>
          </p:cNvSpPr>
          <p:nvPr/>
        </p:nvSpPr>
        <p:spPr bwMode="auto">
          <a:xfrm>
            <a:off x="1258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20</a:t>
            </a:r>
            <a:endParaRPr lang="en-US" altLang="en-US" sz="1400"/>
          </a:p>
        </p:txBody>
      </p:sp>
      <p:sp>
        <p:nvSpPr>
          <p:cNvPr id="81926" name="Rectangle 3">
            <a:extLst>
              <a:ext uri="{FF2B5EF4-FFF2-40B4-BE49-F238E27FC236}">
                <a16:creationId xmlns:a16="http://schemas.microsoft.com/office/drawing/2014/main" id="{4DB396E0-C093-43E6-98CE-46C38D8D7FA4}"/>
              </a:ext>
            </a:extLst>
          </p:cNvPr>
          <p:cNvSpPr>
            <a:spLocks noGrp="1" noChangeArrowheads="1"/>
          </p:cNvSpPr>
          <p:nvPr>
            <p:ph type="title"/>
          </p:nvPr>
        </p:nvSpPr>
        <p:spPr>
          <a:noFill/>
        </p:spPr>
        <p:txBody>
          <a:bodyPr anchorCtr="0"/>
          <a:lstStyle/>
          <a:p>
            <a:pPr eaLnBrk="1" hangingPunct="1"/>
            <a:r>
              <a:rPr lang="en-US" altLang="en-US" sz="4600"/>
              <a:t>Constructing a MinHeap - </a:t>
            </a:r>
          </a:p>
        </p:txBody>
      </p:sp>
      <p:cxnSp>
        <p:nvCxnSpPr>
          <p:cNvPr id="81927" name="AutoShape 4">
            <a:extLst>
              <a:ext uri="{FF2B5EF4-FFF2-40B4-BE49-F238E27FC236}">
                <a16:creationId xmlns:a16="http://schemas.microsoft.com/office/drawing/2014/main" id="{9B0B0685-BA86-491C-88F0-70F4CA9D8E06}"/>
              </a:ext>
            </a:extLst>
          </p:cNvPr>
          <p:cNvCxnSpPr>
            <a:cxnSpLocks noChangeShapeType="1"/>
            <a:stCxn id="81944" idx="3"/>
            <a:endCxn id="81943" idx="7"/>
          </p:cNvCxnSpPr>
          <p:nvPr/>
        </p:nvCxnSpPr>
        <p:spPr bwMode="auto">
          <a:xfrm flipH="1">
            <a:off x="2582863" y="2405063"/>
            <a:ext cx="1957387" cy="5159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28" name="AutoShape 5">
            <a:extLst>
              <a:ext uri="{FF2B5EF4-FFF2-40B4-BE49-F238E27FC236}">
                <a16:creationId xmlns:a16="http://schemas.microsoft.com/office/drawing/2014/main" id="{44E2C8A7-C52F-4017-9683-B50971F941EE}"/>
              </a:ext>
            </a:extLst>
          </p:cNvPr>
          <p:cNvCxnSpPr>
            <a:cxnSpLocks noChangeShapeType="1"/>
            <a:stCxn id="81943" idx="3"/>
            <a:endCxn id="81925" idx="7"/>
          </p:cNvCxnSpPr>
          <p:nvPr/>
        </p:nvCxnSpPr>
        <p:spPr bwMode="auto">
          <a:xfrm flipH="1">
            <a:off x="15033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29" name="AutoShape 6">
            <a:extLst>
              <a:ext uri="{FF2B5EF4-FFF2-40B4-BE49-F238E27FC236}">
                <a16:creationId xmlns:a16="http://schemas.microsoft.com/office/drawing/2014/main" id="{C8B7A310-BD2F-4E90-BF45-330B0CB0F47B}"/>
              </a:ext>
            </a:extLst>
          </p:cNvPr>
          <p:cNvCxnSpPr>
            <a:cxnSpLocks noChangeShapeType="1"/>
            <a:stCxn id="81943" idx="5"/>
            <a:endCxn id="81942" idx="1"/>
          </p:cNvCxnSpPr>
          <p:nvPr/>
        </p:nvCxnSpPr>
        <p:spPr bwMode="auto">
          <a:xfrm>
            <a:off x="2582863" y="3124200"/>
            <a:ext cx="877887"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30" name="AutoShape 7">
            <a:extLst>
              <a:ext uri="{FF2B5EF4-FFF2-40B4-BE49-F238E27FC236}">
                <a16:creationId xmlns:a16="http://schemas.microsoft.com/office/drawing/2014/main" id="{859B1C9C-B149-47C7-83AD-FB5F8DE6A0F1}"/>
              </a:ext>
            </a:extLst>
          </p:cNvPr>
          <p:cNvCxnSpPr>
            <a:cxnSpLocks noChangeShapeType="1"/>
            <a:stCxn id="81944" idx="5"/>
            <a:endCxn id="81932" idx="1"/>
          </p:cNvCxnSpPr>
          <p:nvPr/>
        </p:nvCxnSpPr>
        <p:spPr bwMode="auto">
          <a:xfrm>
            <a:off x="4741863" y="2405063"/>
            <a:ext cx="1962150" cy="5207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31" name="AutoShape 8">
            <a:extLst>
              <a:ext uri="{FF2B5EF4-FFF2-40B4-BE49-F238E27FC236}">
                <a16:creationId xmlns:a16="http://schemas.microsoft.com/office/drawing/2014/main" id="{12DFB03E-97A3-44F2-9C5E-1F3A4EA6673C}"/>
              </a:ext>
            </a:extLst>
          </p:cNvPr>
          <p:cNvCxnSpPr>
            <a:cxnSpLocks noChangeShapeType="1"/>
            <a:stCxn id="81933" idx="7"/>
            <a:endCxn id="81932" idx="3"/>
          </p:cNvCxnSpPr>
          <p:nvPr/>
        </p:nvCxnSpPr>
        <p:spPr bwMode="auto">
          <a:xfrm flipV="1">
            <a:off x="5826125" y="3128963"/>
            <a:ext cx="877888" cy="5175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32" name="Oval 9">
            <a:extLst>
              <a:ext uri="{FF2B5EF4-FFF2-40B4-BE49-F238E27FC236}">
                <a16:creationId xmlns:a16="http://schemas.microsoft.com/office/drawing/2014/main" id="{1394C523-1164-4DD8-A615-2347F6173594}"/>
              </a:ext>
            </a:extLst>
          </p:cNvPr>
          <p:cNvSpPr>
            <a:spLocks noChangeArrowheads="1"/>
          </p:cNvSpPr>
          <p:nvPr/>
        </p:nvSpPr>
        <p:spPr bwMode="auto">
          <a:xfrm>
            <a:off x="6661150" y="2882900"/>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2</a:t>
            </a:r>
          </a:p>
        </p:txBody>
      </p:sp>
      <p:sp>
        <p:nvSpPr>
          <p:cNvPr id="81933" name="Oval 10">
            <a:extLst>
              <a:ext uri="{FF2B5EF4-FFF2-40B4-BE49-F238E27FC236}">
                <a16:creationId xmlns:a16="http://schemas.microsoft.com/office/drawing/2014/main" id="{0FB3172A-B7CE-4CC5-A583-4A0B5016B93D}"/>
              </a:ext>
            </a:extLst>
          </p:cNvPr>
          <p:cNvSpPr>
            <a:spLocks noChangeArrowheads="1"/>
          </p:cNvSpPr>
          <p:nvPr/>
        </p:nvSpPr>
        <p:spPr bwMode="auto">
          <a:xfrm>
            <a:off x="5581650" y="360362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a:t>
            </a:r>
            <a:r>
              <a:rPr lang="tr-TR" altLang="en-US" sz="1400"/>
              <a:t>4</a:t>
            </a:r>
            <a:endParaRPr lang="en-US" altLang="en-US" sz="1400"/>
          </a:p>
        </p:txBody>
      </p:sp>
      <p:sp>
        <p:nvSpPr>
          <p:cNvPr id="81934" name="Oval 11">
            <a:extLst>
              <a:ext uri="{FF2B5EF4-FFF2-40B4-BE49-F238E27FC236}">
                <a16:creationId xmlns:a16="http://schemas.microsoft.com/office/drawing/2014/main" id="{0FB0D1CF-3C84-47DD-B929-82636B27A019}"/>
              </a:ext>
            </a:extLst>
          </p:cNvPr>
          <p:cNvSpPr>
            <a:spLocks noChangeArrowheads="1"/>
          </p:cNvSpPr>
          <p:nvPr/>
        </p:nvSpPr>
        <p:spPr bwMode="auto">
          <a:xfrm>
            <a:off x="7759700" y="3609975"/>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cxnSp>
        <p:nvCxnSpPr>
          <p:cNvPr id="81935" name="AutoShape 12">
            <a:extLst>
              <a:ext uri="{FF2B5EF4-FFF2-40B4-BE49-F238E27FC236}">
                <a16:creationId xmlns:a16="http://schemas.microsoft.com/office/drawing/2014/main" id="{4CFA4BE3-EC24-4359-8FE1-048CE77CB93A}"/>
              </a:ext>
            </a:extLst>
          </p:cNvPr>
          <p:cNvCxnSpPr>
            <a:cxnSpLocks noChangeShapeType="1"/>
            <a:stCxn id="81932" idx="5"/>
            <a:endCxn id="81934" idx="1"/>
          </p:cNvCxnSpPr>
          <p:nvPr/>
        </p:nvCxnSpPr>
        <p:spPr bwMode="auto">
          <a:xfrm>
            <a:off x="6905625" y="3128963"/>
            <a:ext cx="896938" cy="523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36" name="Oval 13">
            <a:extLst>
              <a:ext uri="{FF2B5EF4-FFF2-40B4-BE49-F238E27FC236}">
                <a16:creationId xmlns:a16="http://schemas.microsoft.com/office/drawing/2014/main" id="{72F1CCF3-0DE3-45BD-B86F-506DBC312EBC}"/>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81937" name="AutoShape 14">
            <a:extLst>
              <a:ext uri="{FF2B5EF4-FFF2-40B4-BE49-F238E27FC236}">
                <a16:creationId xmlns:a16="http://schemas.microsoft.com/office/drawing/2014/main" id="{8AE1F5E9-7B27-4B29-9B9D-F4ECAC51F643}"/>
              </a:ext>
            </a:extLst>
          </p:cNvPr>
          <p:cNvCxnSpPr>
            <a:cxnSpLocks noChangeShapeType="1"/>
            <a:stCxn id="81925" idx="3"/>
            <a:endCxn id="81936"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38" name="Oval 15">
            <a:extLst>
              <a:ext uri="{FF2B5EF4-FFF2-40B4-BE49-F238E27FC236}">
                <a16:creationId xmlns:a16="http://schemas.microsoft.com/office/drawing/2014/main" id="{6602433D-99DE-4E0D-BA94-2706090346AF}"/>
              </a:ext>
            </a:extLst>
          </p:cNvPr>
          <p:cNvSpPr>
            <a:spLocks noChangeArrowheads="1"/>
          </p:cNvSpPr>
          <p:nvPr/>
        </p:nvSpPr>
        <p:spPr bwMode="auto">
          <a:xfrm>
            <a:off x="17986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30</a:t>
            </a:r>
            <a:endParaRPr lang="en-US" altLang="en-US" sz="1400"/>
          </a:p>
        </p:txBody>
      </p:sp>
      <p:cxnSp>
        <p:nvCxnSpPr>
          <p:cNvPr id="81939" name="AutoShape 16">
            <a:extLst>
              <a:ext uri="{FF2B5EF4-FFF2-40B4-BE49-F238E27FC236}">
                <a16:creationId xmlns:a16="http://schemas.microsoft.com/office/drawing/2014/main" id="{A38BE4FE-3CFD-486C-AE82-751C8E5340AD}"/>
              </a:ext>
            </a:extLst>
          </p:cNvPr>
          <p:cNvCxnSpPr>
            <a:cxnSpLocks noChangeShapeType="1"/>
            <a:stCxn id="81925" idx="5"/>
            <a:endCxn id="81938" idx="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40" name="Oval 17">
            <a:extLst>
              <a:ext uri="{FF2B5EF4-FFF2-40B4-BE49-F238E27FC236}">
                <a16:creationId xmlns:a16="http://schemas.microsoft.com/office/drawing/2014/main" id="{636A214A-37D3-4E06-86E4-24FADE07308F}"/>
              </a:ext>
            </a:extLst>
          </p:cNvPr>
          <p:cNvSpPr>
            <a:spLocks noChangeArrowheads="1"/>
          </p:cNvSpPr>
          <p:nvPr/>
        </p:nvSpPr>
        <p:spPr bwMode="auto">
          <a:xfrm>
            <a:off x="2878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48</a:t>
            </a:r>
            <a:endParaRPr lang="en-US" altLang="en-US" sz="1400"/>
          </a:p>
        </p:txBody>
      </p:sp>
      <p:cxnSp>
        <p:nvCxnSpPr>
          <p:cNvPr id="81941" name="AutoShape 18">
            <a:extLst>
              <a:ext uri="{FF2B5EF4-FFF2-40B4-BE49-F238E27FC236}">
                <a16:creationId xmlns:a16="http://schemas.microsoft.com/office/drawing/2014/main" id="{D6F1B999-D5E1-490E-BFD0-6327855AC73B}"/>
              </a:ext>
            </a:extLst>
          </p:cNvPr>
          <p:cNvCxnSpPr>
            <a:cxnSpLocks noChangeShapeType="1"/>
            <a:stCxn id="81942" idx="3"/>
            <a:endCxn id="81940" idx="7"/>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42" name="Oval 19">
            <a:extLst>
              <a:ext uri="{FF2B5EF4-FFF2-40B4-BE49-F238E27FC236}">
                <a16:creationId xmlns:a16="http://schemas.microsoft.com/office/drawing/2014/main" id="{2B93F8CA-F62C-4942-891A-9C5BE5D0B87B}"/>
              </a:ext>
            </a:extLst>
          </p:cNvPr>
          <p:cNvSpPr>
            <a:spLocks noChangeArrowheads="1"/>
          </p:cNvSpPr>
          <p:nvPr/>
        </p:nvSpPr>
        <p:spPr bwMode="auto">
          <a:xfrm>
            <a:off x="3417888" y="3598863"/>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16</a:t>
            </a:r>
            <a:endParaRPr lang="en-US" altLang="en-US" sz="1400"/>
          </a:p>
        </p:txBody>
      </p:sp>
      <p:sp>
        <p:nvSpPr>
          <p:cNvPr id="81943" name="Oval 20">
            <a:extLst>
              <a:ext uri="{FF2B5EF4-FFF2-40B4-BE49-F238E27FC236}">
                <a16:creationId xmlns:a16="http://schemas.microsoft.com/office/drawing/2014/main" id="{6C0F5C69-88A2-4106-BF77-0ED9EACC83FA}"/>
              </a:ext>
            </a:extLst>
          </p:cNvPr>
          <p:cNvSpPr>
            <a:spLocks noChangeArrowheads="1"/>
          </p:cNvSpPr>
          <p:nvPr/>
        </p:nvSpPr>
        <p:spPr bwMode="auto">
          <a:xfrm>
            <a:off x="2338388" y="28781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a:t>
            </a:r>
            <a:endParaRPr lang="en-US" altLang="en-US" sz="1400"/>
          </a:p>
        </p:txBody>
      </p:sp>
      <p:sp>
        <p:nvSpPr>
          <p:cNvPr id="81944" name="Oval 21">
            <a:extLst>
              <a:ext uri="{FF2B5EF4-FFF2-40B4-BE49-F238E27FC236}">
                <a16:creationId xmlns:a16="http://schemas.microsoft.com/office/drawing/2014/main" id="{1B11ABB6-E3CF-4423-AB6E-0B724BDF0CD6}"/>
              </a:ext>
            </a:extLst>
          </p:cNvPr>
          <p:cNvSpPr>
            <a:spLocks noChangeArrowheads="1"/>
          </p:cNvSpPr>
          <p:nvPr/>
        </p:nvSpPr>
        <p:spPr bwMode="auto">
          <a:xfrm>
            <a:off x="4497388" y="2159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81945" name="Rectangle 22">
            <a:extLst>
              <a:ext uri="{FF2B5EF4-FFF2-40B4-BE49-F238E27FC236}">
                <a16:creationId xmlns:a16="http://schemas.microsoft.com/office/drawing/2014/main" id="{CC3C3D3E-D448-4EE9-A837-36D7C41DED6D}"/>
              </a:ext>
            </a:extLst>
          </p:cNvPr>
          <p:cNvSpPr>
            <a:spLocks noChangeArrowheads="1"/>
          </p:cNvSpPr>
          <p:nvPr/>
        </p:nvSpPr>
        <p:spPr bwMode="auto">
          <a:xfrm>
            <a:off x="179388" y="1484313"/>
            <a:ext cx="5616575" cy="2889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81946" name="Oval 23">
            <a:extLst>
              <a:ext uri="{FF2B5EF4-FFF2-40B4-BE49-F238E27FC236}">
                <a16:creationId xmlns:a16="http://schemas.microsoft.com/office/drawing/2014/main" id="{851D9B5F-A08E-4742-80B4-A52C82B2DE8C}"/>
              </a:ext>
            </a:extLst>
          </p:cNvPr>
          <p:cNvSpPr>
            <a:spLocks noChangeArrowheads="1"/>
          </p:cNvSpPr>
          <p:nvPr/>
        </p:nvSpPr>
        <p:spPr bwMode="auto">
          <a:xfrm>
            <a:off x="37068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17</a:t>
            </a:r>
          </a:p>
        </p:txBody>
      </p:sp>
      <p:sp>
        <p:nvSpPr>
          <p:cNvPr id="81947" name="Oval 24">
            <a:extLst>
              <a:ext uri="{FF2B5EF4-FFF2-40B4-BE49-F238E27FC236}">
                <a16:creationId xmlns:a16="http://schemas.microsoft.com/office/drawing/2014/main" id="{619EAE25-5025-44B3-A1F4-8ABF878336E0}"/>
              </a:ext>
            </a:extLst>
          </p:cNvPr>
          <p:cNvSpPr>
            <a:spLocks noChangeArrowheads="1"/>
          </p:cNvSpPr>
          <p:nvPr/>
        </p:nvSpPr>
        <p:spPr bwMode="auto">
          <a:xfrm>
            <a:off x="11144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20</a:t>
            </a:r>
          </a:p>
        </p:txBody>
      </p:sp>
      <p:sp>
        <p:nvSpPr>
          <p:cNvPr id="81948" name="Oval 25">
            <a:extLst>
              <a:ext uri="{FF2B5EF4-FFF2-40B4-BE49-F238E27FC236}">
                <a16:creationId xmlns:a16="http://schemas.microsoft.com/office/drawing/2014/main" id="{CBD42AF0-72B2-4653-B08E-0643E09B8328}"/>
              </a:ext>
            </a:extLst>
          </p:cNvPr>
          <p:cNvSpPr>
            <a:spLocks noChangeArrowheads="1"/>
          </p:cNvSpPr>
          <p:nvPr/>
        </p:nvSpPr>
        <p:spPr bwMode="auto">
          <a:xfrm>
            <a:off x="16906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12</a:t>
            </a:r>
          </a:p>
        </p:txBody>
      </p:sp>
      <p:sp>
        <p:nvSpPr>
          <p:cNvPr id="81949" name="Oval 26">
            <a:extLst>
              <a:ext uri="{FF2B5EF4-FFF2-40B4-BE49-F238E27FC236}">
                <a16:creationId xmlns:a16="http://schemas.microsoft.com/office/drawing/2014/main" id="{3D1EF837-F458-43F9-8BC8-87262668524F}"/>
              </a:ext>
            </a:extLst>
          </p:cNvPr>
          <p:cNvSpPr>
            <a:spLocks noChangeArrowheads="1"/>
          </p:cNvSpPr>
          <p:nvPr/>
        </p:nvSpPr>
        <p:spPr bwMode="auto">
          <a:xfrm>
            <a:off x="34178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64</a:t>
            </a:r>
          </a:p>
        </p:txBody>
      </p:sp>
      <p:sp>
        <p:nvSpPr>
          <p:cNvPr id="81950" name="Oval 27">
            <a:extLst>
              <a:ext uri="{FF2B5EF4-FFF2-40B4-BE49-F238E27FC236}">
                <a16:creationId xmlns:a16="http://schemas.microsoft.com/office/drawing/2014/main" id="{4F209EFF-8F45-488E-9C40-3EB1156FB5B8}"/>
              </a:ext>
            </a:extLst>
          </p:cNvPr>
          <p:cNvSpPr>
            <a:spLocks noChangeArrowheads="1"/>
          </p:cNvSpPr>
          <p:nvPr/>
        </p:nvSpPr>
        <p:spPr bwMode="auto">
          <a:xfrm>
            <a:off x="45704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68</a:t>
            </a:r>
          </a:p>
        </p:txBody>
      </p:sp>
      <p:sp>
        <p:nvSpPr>
          <p:cNvPr id="81951" name="Oval 28">
            <a:extLst>
              <a:ext uri="{FF2B5EF4-FFF2-40B4-BE49-F238E27FC236}">
                <a16:creationId xmlns:a16="http://schemas.microsoft.com/office/drawing/2014/main" id="{E45AA486-6AAC-4DE1-9E4D-CB7E069DB29F}"/>
              </a:ext>
            </a:extLst>
          </p:cNvPr>
          <p:cNvSpPr>
            <a:spLocks noChangeArrowheads="1"/>
          </p:cNvSpPr>
          <p:nvPr/>
        </p:nvSpPr>
        <p:spPr bwMode="auto">
          <a:xfrm>
            <a:off x="5434013"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30</a:t>
            </a:r>
          </a:p>
        </p:txBody>
      </p:sp>
      <p:sp>
        <p:nvSpPr>
          <p:cNvPr id="81952" name="Oval 29">
            <a:extLst>
              <a:ext uri="{FF2B5EF4-FFF2-40B4-BE49-F238E27FC236}">
                <a16:creationId xmlns:a16="http://schemas.microsoft.com/office/drawing/2014/main" id="{51CE2B95-41E5-4D61-AEF5-B5CBFD26F217}"/>
              </a:ext>
            </a:extLst>
          </p:cNvPr>
          <p:cNvSpPr>
            <a:spLocks noChangeArrowheads="1"/>
          </p:cNvSpPr>
          <p:nvPr/>
        </p:nvSpPr>
        <p:spPr bwMode="auto">
          <a:xfrm>
            <a:off x="39941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60</a:t>
            </a:r>
          </a:p>
        </p:txBody>
      </p:sp>
      <p:sp>
        <p:nvSpPr>
          <p:cNvPr id="81953" name="Oval 30">
            <a:extLst>
              <a:ext uri="{FF2B5EF4-FFF2-40B4-BE49-F238E27FC236}">
                <a16:creationId xmlns:a16="http://schemas.microsoft.com/office/drawing/2014/main" id="{0D25A21D-79E4-49EF-AAC9-32E35E5A6A3C}"/>
              </a:ext>
            </a:extLst>
          </p:cNvPr>
          <p:cNvSpPr>
            <a:spLocks noChangeArrowheads="1"/>
          </p:cNvSpPr>
          <p:nvPr/>
        </p:nvSpPr>
        <p:spPr bwMode="auto">
          <a:xfrm>
            <a:off x="42814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98</a:t>
            </a:r>
          </a:p>
        </p:txBody>
      </p:sp>
      <p:sp>
        <p:nvSpPr>
          <p:cNvPr id="81954" name="Oval 31">
            <a:extLst>
              <a:ext uri="{FF2B5EF4-FFF2-40B4-BE49-F238E27FC236}">
                <a16:creationId xmlns:a16="http://schemas.microsoft.com/office/drawing/2014/main" id="{F9F0ACAC-848B-474A-B707-03A1E2930F68}"/>
              </a:ext>
            </a:extLst>
          </p:cNvPr>
          <p:cNvSpPr>
            <a:spLocks noChangeArrowheads="1"/>
          </p:cNvSpPr>
          <p:nvPr/>
        </p:nvSpPr>
        <p:spPr bwMode="auto">
          <a:xfrm>
            <a:off x="48577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84</a:t>
            </a:r>
          </a:p>
        </p:txBody>
      </p:sp>
      <p:sp>
        <p:nvSpPr>
          <p:cNvPr id="81955" name="Oval 32">
            <a:extLst>
              <a:ext uri="{FF2B5EF4-FFF2-40B4-BE49-F238E27FC236}">
                <a16:creationId xmlns:a16="http://schemas.microsoft.com/office/drawing/2014/main" id="{B3DE20A7-25FA-4517-84BB-76125D3FD016}"/>
              </a:ext>
            </a:extLst>
          </p:cNvPr>
          <p:cNvSpPr>
            <a:spLocks noChangeArrowheads="1"/>
          </p:cNvSpPr>
          <p:nvPr/>
        </p:nvSpPr>
        <p:spPr bwMode="auto">
          <a:xfrm>
            <a:off x="5145088" y="1482725"/>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36</a:t>
            </a:r>
          </a:p>
        </p:txBody>
      </p:sp>
      <p:sp>
        <p:nvSpPr>
          <p:cNvPr id="81956" name="Oval 33">
            <a:extLst>
              <a:ext uri="{FF2B5EF4-FFF2-40B4-BE49-F238E27FC236}">
                <a16:creationId xmlns:a16="http://schemas.microsoft.com/office/drawing/2014/main" id="{C4F016E6-ED9E-47FE-B4AB-366C29179084}"/>
              </a:ext>
            </a:extLst>
          </p:cNvPr>
          <p:cNvSpPr>
            <a:spLocks noChangeArrowheads="1"/>
          </p:cNvSpPr>
          <p:nvPr/>
        </p:nvSpPr>
        <p:spPr bwMode="auto">
          <a:xfrm>
            <a:off x="2508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48</a:t>
            </a:r>
          </a:p>
        </p:txBody>
      </p:sp>
      <p:sp>
        <p:nvSpPr>
          <p:cNvPr id="81957" name="Oval 34">
            <a:extLst>
              <a:ext uri="{FF2B5EF4-FFF2-40B4-BE49-F238E27FC236}">
                <a16:creationId xmlns:a16="http://schemas.microsoft.com/office/drawing/2014/main" id="{6B33C3A6-7D77-4A1A-B863-869AF549C249}"/>
              </a:ext>
            </a:extLst>
          </p:cNvPr>
          <p:cNvSpPr>
            <a:spLocks noChangeArrowheads="1"/>
          </p:cNvSpPr>
          <p:nvPr/>
        </p:nvSpPr>
        <p:spPr bwMode="auto">
          <a:xfrm>
            <a:off x="5397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16</a:t>
            </a:r>
          </a:p>
        </p:txBody>
      </p:sp>
      <p:sp>
        <p:nvSpPr>
          <p:cNvPr id="81958" name="Oval 35">
            <a:extLst>
              <a:ext uri="{FF2B5EF4-FFF2-40B4-BE49-F238E27FC236}">
                <a16:creationId xmlns:a16="http://schemas.microsoft.com/office/drawing/2014/main" id="{A2DD3D7F-73A3-4286-9E9D-215697020712}"/>
              </a:ext>
            </a:extLst>
          </p:cNvPr>
          <p:cNvSpPr>
            <a:spLocks noChangeArrowheads="1"/>
          </p:cNvSpPr>
          <p:nvPr/>
        </p:nvSpPr>
        <p:spPr bwMode="auto">
          <a:xfrm>
            <a:off x="8270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24</a:t>
            </a:r>
          </a:p>
        </p:txBody>
      </p:sp>
      <p:sp>
        <p:nvSpPr>
          <p:cNvPr id="81959" name="Oval 36">
            <a:extLst>
              <a:ext uri="{FF2B5EF4-FFF2-40B4-BE49-F238E27FC236}">
                <a16:creationId xmlns:a16="http://schemas.microsoft.com/office/drawing/2014/main" id="{E34AAC27-BB0F-4445-8311-DA3BC57D2FAE}"/>
              </a:ext>
            </a:extLst>
          </p:cNvPr>
          <p:cNvSpPr>
            <a:spLocks noChangeArrowheads="1"/>
          </p:cNvSpPr>
          <p:nvPr/>
        </p:nvSpPr>
        <p:spPr bwMode="auto">
          <a:xfrm>
            <a:off x="1403350"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8</a:t>
            </a:r>
          </a:p>
        </p:txBody>
      </p:sp>
      <p:sp>
        <p:nvSpPr>
          <p:cNvPr id="81960" name="Oval 37">
            <a:extLst>
              <a:ext uri="{FF2B5EF4-FFF2-40B4-BE49-F238E27FC236}">
                <a16:creationId xmlns:a16="http://schemas.microsoft.com/office/drawing/2014/main" id="{CE9174E0-9423-461F-8F91-DC4F12E2D155}"/>
              </a:ext>
            </a:extLst>
          </p:cNvPr>
          <p:cNvSpPr>
            <a:spLocks noChangeArrowheads="1"/>
          </p:cNvSpPr>
          <p:nvPr/>
        </p:nvSpPr>
        <p:spPr bwMode="auto">
          <a:xfrm>
            <a:off x="1978025" y="1482725"/>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32</a:t>
            </a:r>
          </a:p>
        </p:txBody>
      </p:sp>
      <p:sp>
        <p:nvSpPr>
          <p:cNvPr id="81961" name="Oval 38">
            <a:extLst>
              <a:ext uri="{FF2B5EF4-FFF2-40B4-BE49-F238E27FC236}">
                <a16:creationId xmlns:a16="http://schemas.microsoft.com/office/drawing/2014/main" id="{6049A95D-599D-4528-A262-0E48391A82B3}"/>
              </a:ext>
            </a:extLst>
          </p:cNvPr>
          <p:cNvSpPr>
            <a:spLocks noChangeArrowheads="1"/>
          </p:cNvSpPr>
          <p:nvPr/>
        </p:nvSpPr>
        <p:spPr bwMode="auto">
          <a:xfrm>
            <a:off x="22669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sp>
        <p:nvSpPr>
          <p:cNvPr id="81962" name="Oval 39">
            <a:extLst>
              <a:ext uri="{FF2B5EF4-FFF2-40B4-BE49-F238E27FC236}">
                <a16:creationId xmlns:a16="http://schemas.microsoft.com/office/drawing/2014/main" id="{5BCF740E-20BB-4FD5-A35A-5FAC34A7ED20}"/>
              </a:ext>
            </a:extLst>
          </p:cNvPr>
          <p:cNvSpPr>
            <a:spLocks noChangeArrowheads="1"/>
          </p:cNvSpPr>
          <p:nvPr/>
        </p:nvSpPr>
        <p:spPr bwMode="auto">
          <a:xfrm>
            <a:off x="2554288" y="1484313"/>
            <a:ext cx="287337"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72</a:t>
            </a:r>
          </a:p>
        </p:txBody>
      </p:sp>
      <p:sp>
        <p:nvSpPr>
          <p:cNvPr id="81963" name="Oval 40">
            <a:extLst>
              <a:ext uri="{FF2B5EF4-FFF2-40B4-BE49-F238E27FC236}">
                <a16:creationId xmlns:a16="http://schemas.microsoft.com/office/drawing/2014/main" id="{FCD1AC75-802B-4A53-8C0F-FC7515FD9B4F}"/>
              </a:ext>
            </a:extLst>
          </p:cNvPr>
          <p:cNvSpPr>
            <a:spLocks noChangeArrowheads="1"/>
          </p:cNvSpPr>
          <p:nvPr/>
        </p:nvSpPr>
        <p:spPr bwMode="auto">
          <a:xfrm>
            <a:off x="2841625"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4</a:t>
            </a:r>
          </a:p>
        </p:txBody>
      </p:sp>
      <p:sp>
        <p:nvSpPr>
          <p:cNvPr id="81964" name="Oval 41">
            <a:extLst>
              <a:ext uri="{FF2B5EF4-FFF2-40B4-BE49-F238E27FC236}">
                <a16:creationId xmlns:a16="http://schemas.microsoft.com/office/drawing/2014/main" id="{8C4884F8-5C95-444A-8C12-42AB1E7AEC30}"/>
              </a:ext>
            </a:extLst>
          </p:cNvPr>
          <p:cNvSpPr>
            <a:spLocks noChangeArrowheads="1"/>
          </p:cNvSpPr>
          <p:nvPr/>
        </p:nvSpPr>
        <p:spPr bwMode="auto">
          <a:xfrm>
            <a:off x="3130550" y="1484313"/>
            <a:ext cx="287338" cy="28892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96</a:t>
            </a:r>
          </a:p>
        </p:txBody>
      </p:sp>
      <p:sp>
        <p:nvSpPr>
          <p:cNvPr id="81965" name="Oval 42">
            <a:extLst>
              <a:ext uri="{FF2B5EF4-FFF2-40B4-BE49-F238E27FC236}">
                <a16:creationId xmlns:a16="http://schemas.microsoft.com/office/drawing/2014/main" id="{3F59B70D-F3B2-4426-93ED-58C8458EE907}"/>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81966" name="AutoShape 43">
            <a:extLst>
              <a:ext uri="{FF2B5EF4-FFF2-40B4-BE49-F238E27FC236}">
                <a16:creationId xmlns:a16="http://schemas.microsoft.com/office/drawing/2014/main" id="{98F74C04-3D98-42E0-BDCB-EBF60B7224DB}"/>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67" name="Oval 44">
            <a:extLst>
              <a:ext uri="{FF2B5EF4-FFF2-40B4-BE49-F238E27FC236}">
                <a16:creationId xmlns:a16="http://schemas.microsoft.com/office/drawing/2014/main" id="{CE9601E6-8CD9-4A25-A4B2-CFE0EE64B286}"/>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81968" name="AutoShape 45">
            <a:extLst>
              <a:ext uri="{FF2B5EF4-FFF2-40B4-BE49-F238E27FC236}">
                <a16:creationId xmlns:a16="http://schemas.microsoft.com/office/drawing/2014/main" id="{09285781-7C10-42ED-A4BC-4A71F32EE327}"/>
              </a:ext>
            </a:extLst>
          </p:cNvPr>
          <p:cNvCxnSpPr>
            <a:cxnSpLocks noChangeShapeType="1"/>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69" name="AutoShape 46">
            <a:extLst>
              <a:ext uri="{FF2B5EF4-FFF2-40B4-BE49-F238E27FC236}">
                <a16:creationId xmlns:a16="http://schemas.microsoft.com/office/drawing/2014/main" id="{057AC5F5-F2A8-4623-9759-6B8954F7B314}"/>
              </a:ext>
            </a:extLst>
          </p:cNvPr>
          <p:cNvCxnSpPr>
            <a:cxnSpLocks noChangeShapeType="1"/>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70" name="Oval 47">
            <a:extLst>
              <a:ext uri="{FF2B5EF4-FFF2-40B4-BE49-F238E27FC236}">
                <a16:creationId xmlns:a16="http://schemas.microsoft.com/office/drawing/2014/main" id="{7750A8DF-3893-4F10-B527-E263521BF960}"/>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81971" name="AutoShape 48">
            <a:extLst>
              <a:ext uri="{FF2B5EF4-FFF2-40B4-BE49-F238E27FC236}">
                <a16:creationId xmlns:a16="http://schemas.microsoft.com/office/drawing/2014/main" id="{1F53F537-5A74-4E13-BE66-5648CDE38C42}"/>
              </a:ext>
            </a:extLst>
          </p:cNvPr>
          <p:cNvCxnSpPr>
            <a:cxnSpLocks noChangeShapeType="1"/>
            <a:stCxn id="81942" idx="3"/>
          </p:cNvCxnSpPr>
          <p:nvPr/>
        </p:nvCxnSpPr>
        <p:spPr bwMode="auto">
          <a:xfrm flipH="1">
            <a:off x="3122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72" name="AutoShape 49">
            <a:extLst>
              <a:ext uri="{FF2B5EF4-FFF2-40B4-BE49-F238E27FC236}">
                <a16:creationId xmlns:a16="http://schemas.microsoft.com/office/drawing/2014/main" id="{27CD9F2D-BA23-4B02-88ED-4844E15BCC3D}"/>
              </a:ext>
            </a:extLst>
          </p:cNvPr>
          <p:cNvCxnSpPr>
            <a:cxnSpLocks noChangeShapeType="1"/>
            <a:stCxn id="81925" idx="5"/>
          </p:cNvCxnSpPr>
          <p:nvPr/>
        </p:nvCxnSpPr>
        <p:spPr bwMode="auto">
          <a:xfrm>
            <a:off x="150336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73" name="AutoShape 50">
            <a:extLst>
              <a:ext uri="{FF2B5EF4-FFF2-40B4-BE49-F238E27FC236}">
                <a16:creationId xmlns:a16="http://schemas.microsoft.com/office/drawing/2014/main" id="{A1BA349A-91CD-4423-B711-DBA63C72C2DA}"/>
              </a:ext>
            </a:extLst>
          </p:cNvPr>
          <p:cNvCxnSpPr>
            <a:cxnSpLocks noChangeShapeType="1"/>
            <a:stCxn id="81925" idx="3"/>
            <a:endCxn id="81974" idx="7"/>
          </p:cNvCxnSpPr>
          <p:nvPr/>
        </p:nvCxnSpPr>
        <p:spPr bwMode="auto">
          <a:xfrm flipH="1">
            <a:off x="963613" y="3844925"/>
            <a:ext cx="338137" cy="515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74" name="Oval 51">
            <a:extLst>
              <a:ext uri="{FF2B5EF4-FFF2-40B4-BE49-F238E27FC236}">
                <a16:creationId xmlns:a16="http://schemas.microsoft.com/office/drawing/2014/main" id="{60B44D4B-6711-4A9B-AAEE-70272C1E5159}"/>
              </a:ext>
            </a:extLst>
          </p:cNvPr>
          <p:cNvSpPr>
            <a:spLocks noChangeArrowheads="1"/>
          </p:cNvSpPr>
          <p:nvPr/>
        </p:nvSpPr>
        <p:spPr bwMode="auto">
          <a:xfrm>
            <a:off x="719138" y="43180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a:t>54</a:t>
            </a:r>
          </a:p>
        </p:txBody>
      </p:sp>
      <p:cxnSp>
        <p:nvCxnSpPr>
          <p:cNvPr id="81975" name="AutoShape 52">
            <a:extLst>
              <a:ext uri="{FF2B5EF4-FFF2-40B4-BE49-F238E27FC236}">
                <a16:creationId xmlns:a16="http://schemas.microsoft.com/office/drawing/2014/main" id="{498AEC7D-5DCE-4B95-9854-93846FDA363D}"/>
              </a:ext>
            </a:extLst>
          </p:cNvPr>
          <p:cNvCxnSpPr>
            <a:cxnSpLocks noChangeShapeType="1"/>
            <a:stCxn id="81934" idx="3"/>
            <a:endCxn id="81980" idx="7"/>
          </p:cNvCxnSpPr>
          <p:nvPr/>
        </p:nvCxnSpPr>
        <p:spPr bwMode="auto">
          <a:xfrm flipH="1">
            <a:off x="7432675" y="3856038"/>
            <a:ext cx="369888" cy="5476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76" name="AutoShape 53">
            <a:extLst>
              <a:ext uri="{FF2B5EF4-FFF2-40B4-BE49-F238E27FC236}">
                <a16:creationId xmlns:a16="http://schemas.microsoft.com/office/drawing/2014/main" id="{44703213-D908-494A-8FB8-712BB7DAB171}"/>
              </a:ext>
            </a:extLst>
          </p:cNvPr>
          <p:cNvCxnSpPr>
            <a:cxnSpLocks noChangeShapeType="1"/>
            <a:stCxn id="81933" idx="5"/>
            <a:endCxn id="81979" idx="1"/>
          </p:cNvCxnSpPr>
          <p:nvPr/>
        </p:nvCxnSpPr>
        <p:spPr bwMode="auto">
          <a:xfrm>
            <a:off x="5826125" y="3849688"/>
            <a:ext cx="3254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77" name="AutoShape 54">
            <a:extLst>
              <a:ext uri="{FF2B5EF4-FFF2-40B4-BE49-F238E27FC236}">
                <a16:creationId xmlns:a16="http://schemas.microsoft.com/office/drawing/2014/main" id="{D8F80AFF-6225-46E7-BEED-711D0FB8C13C}"/>
              </a:ext>
            </a:extLst>
          </p:cNvPr>
          <p:cNvCxnSpPr>
            <a:cxnSpLocks noChangeShapeType="1"/>
            <a:stCxn id="81933" idx="3"/>
            <a:endCxn id="81978" idx="7"/>
          </p:cNvCxnSpPr>
          <p:nvPr/>
        </p:nvCxnSpPr>
        <p:spPr bwMode="auto">
          <a:xfrm flipH="1">
            <a:off x="5273675" y="3849688"/>
            <a:ext cx="350838" cy="5540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78" name="Oval 55">
            <a:extLst>
              <a:ext uri="{FF2B5EF4-FFF2-40B4-BE49-F238E27FC236}">
                <a16:creationId xmlns:a16="http://schemas.microsoft.com/office/drawing/2014/main" id="{3C0B7822-3AE9-4234-B556-544AECEADAFB}"/>
              </a:ext>
            </a:extLst>
          </p:cNvPr>
          <p:cNvSpPr>
            <a:spLocks noChangeArrowheads="1"/>
          </p:cNvSpPr>
          <p:nvPr/>
        </p:nvSpPr>
        <p:spPr bwMode="auto">
          <a:xfrm>
            <a:off x="5029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4</a:t>
            </a:r>
          </a:p>
        </p:txBody>
      </p:sp>
      <p:sp>
        <p:nvSpPr>
          <p:cNvPr id="81979" name="Oval 56">
            <a:extLst>
              <a:ext uri="{FF2B5EF4-FFF2-40B4-BE49-F238E27FC236}">
                <a16:creationId xmlns:a16="http://schemas.microsoft.com/office/drawing/2014/main" id="{3CF9925F-5A8F-47C4-ABEA-31F3CCF88F09}"/>
              </a:ext>
            </a:extLst>
          </p:cNvPr>
          <p:cNvSpPr>
            <a:spLocks noChangeArrowheads="1"/>
          </p:cNvSpPr>
          <p:nvPr/>
        </p:nvSpPr>
        <p:spPr bwMode="auto">
          <a:xfrm>
            <a:off x="61087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a:t>
            </a:r>
            <a:r>
              <a:rPr lang="en-US" altLang="en-US" sz="1400"/>
              <a:t>7</a:t>
            </a:r>
          </a:p>
        </p:txBody>
      </p:sp>
      <p:sp>
        <p:nvSpPr>
          <p:cNvPr id="81980" name="Oval 57">
            <a:extLst>
              <a:ext uri="{FF2B5EF4-FFF2-40B4-BE49-F238E27FC236}">
                <a16:creationId xmlns:a16="http://schemas.microsoft.com/office/drawing/2014/main" id="{907955C1-3D9D-4974-8367-333556E762ED}"/>
              </a:ext>
            </a:extLst>
          </p:cNvPr>
          <p:cNvSpPr>
            <a:spLocks noChangeArrowheads="1"/>
          </p:cNvSpPr>
          <p:nvPr/>
        </p:nvSpPr>
        <p:spPr bwMode="auto">
          <a:xfrm>
            <a:off x="7188200" y="436086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a:t>
            </a:r>
            <a:r>
              <a:rPr lang="en-US" altLang="en-US" sz="1400"/>
              <a:t>0</a:t>
            </a:r>
          </a:p>
        </p:txBody>
      </p:sp>
      <p:cxnSp>
        <p:nvCxnSpPr>
          <p:cNvPr id="81981" name="AutoShape 58">
            <a:extLst>
              <a:ext uri="{FF2B5EF4-FFF2-40B4-BE49-F238E27FC236}">
                <a16:creationId xmlns:a16="http://schemas.microsoft.com/office/drawing/2014/main" id="{03377164-60EA-4A41-B0E3-00E2481EDE78}"/>
              </a:ext>
            </a:extLst>
          </p:cNvPr>
          <p:cNvCxnSpPr>
            <a:cxnSpLocks noChangeShapeType="1"/>
            <a:stCxn id="81942" idx="5"/>
            <a:endCxn id="81982" idx="1"/>
          </p:cNvCxnSpPr>
          <p:nvPr/>
        </p:nvCxnSpPr>
        <p:spPr bwMode="auto">
          <a:xfrm>
            <a:off x="3662363" y="3844925"/>
            <a:ext cx="296862" cy="528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82" name="Oval 59">
            <a:extLst>
              <a:ext uri="{FF2B5EF4-FFF2-40B4-BE49-F238E27FC236}">
                <a16:creationId xmlns:a16="http://schemas.microsoft.com/office/drawing/2014/main" id="{14945850-96AF-4A5F-9412-A2C605B3E05E}"/>
              </a:ext>
            </a:extLst>
          </p:cNvPr>
          <p:cNvSpPr>
            <a:spLocks noChangeArrowheads="1"/>
          </p:cNvSpPr>
          <p:nvPr/>
        </p:nvSpPr>
        <p:spPr bwMode="auto">
          <a:xfrm>
            <a:off x="3916363" y="43307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96</a:t>
            </a:r>
            <a:endParaRPr lang="en-US" altLang="en-US" sz="1400"/>
          </a:p>
        </p:txBody>
      </p:sp>
      <p:cxnSp>
        <p:nvCxnSpPr>
          <p:cNvPr id="81983" name="AutoShape 60">
            <a:extLst>
              <a:ext uri="{FF2B5EF4-FFF2-40B4-BE49-F238E27FC236}">
                <a16:creationId xmlns:a16="http://schemas.microsoft.com/office/drawing/2014/main" id="{6D1828A1-5ACE-41E6-BF8A-2D44F6259FEA}"/>
              </a:ext>
            </a:extLst>
          </p:cNvPr>
          <p:cNvCxnSpPr>
            <a:cxnSpLocks noChangeShapeType="1"/>
            <a:stCxn id="81934" idx="5"/>
            <a:endCxn id="81984" idx="1"/>
          </p:cNvCxnSpPr>
          <p:nvPr/>
        </p:nvCxnSpPr>
        <p:spPr bwMode="auto">
          <a:xfrm>
            <a:off x="8004175" y="3856038"/>
            <a:ext cx="323850" cy="5635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84" name="Oval 61">
            <a:extLst>
              <a:ext uri="{FF2B5EF4-FFF2-40B4-BE49-F238E27FC236}">
                <a16:creationId xmlns:a16="http://schemas.microsoft.com/office/drawing/2014/main" id="{B7CC6A1D-E177-448F-89AE-D0303E1EDA08}"/>
              </a:ext>
            </a:extLst>
          </p:cNvPr>
          <p:cNvSpPr>
            <a:spLocks noChangeArrowheads="1"/>
          </p:cNvSpPr>
          <p:nvPr/>
        </p:nvSpPr>
        <p:spPr bwMode="auto">
          <a:xfrm>
            <a:off x="8285163" y="4376738"/>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98</a:t>
            </a:r>
            <a:endParaRPr lang="en-US" altLang="en-US" sz="1400"/>
          </a:p>
        </p:txBody>
      </p:sp>
      <p:sp>
        <p:nvSpPr>
          <p:cNvPr id="81985" name="Oval 62">
            <a:extLst>
              <a:ext uri="{FF2B5EF4-FFF2-40B4-BE49-F238E27FC236}">
                <a16:creationId xmlns:a16="http://schemas.microsoft.com/office/drawing/2014/main" id="{930A5FA0-B3F2-4E99-915D-4826DC6EC75F}"/>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68</a:t>
            </a:r>
            <a:endParaRPr lang="en-US" altLang="en-US" sz="1400"/>
          </a:p>
        </p:txBody>
      </p:sp>
      <p:cxnSp>
        <p:nvCxnSpPr>
          <p:cNvPr id="81986" name="AutoShape 63">
            <a:extLst>
              <a:ext uri="{FF2B5EF4-FFF2-40B4-BE49-F238E27FC236}">
                <a16:creationId xmlns:a16="http://schemas.microsoft.com/office/drawing/2014/main" id="{33F61825-AC44-456A-8F86-B9E9A227D4E4}"/>
              </a:ext>
            </a:extLst>
          </p:cNvPr>
          <p:cNvCxnSpPr>
            <a:cxnSpLocks noChangeShapeType="1"/>
            <a:stCxn id="81974" idx="4"/>
            <a:endCxn id="81985" idx="0"/>
          </p:cNvCxnSpPr>
          <p:nvPr/>
        </p:nvCxnSpPr>
        <p:spPr bwMode="auto">
          <a:xfrm flipH="1">
            <a:off x="617538" y="4606925"/>
            <a:ext cx="246062" cy="8143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87" name="AutoShape 64">
            <a:extLst>
              <a:ext uri="{FF2B5EF4-FFF2-40B4-BE49-F238E27FC236}">
                <a16:creationId xmlns:a16="http://schemas.microsoft.com/office/drawing/2014/main" id="{0101C8BD-66D3-4574-B437-7D54C5BA8DEB}"/>
              </a:ext>
            </a:extLst>
          </p:cNvPr>
          <p:cNvCxnSpPr>
            <a:cxnSpLocks noChangeShapeType="1"/>
            <a:stCxn id="81974" idx="4"/>
            <a:endCxn id="81993" idx="0"/>
          </p:cNvCxnSpPr>
          <p:nvPr/>
        </p:nvCxnSpPr>
        <p:spPr bwMode="auto">
          <a:xfrm>
            <a:off x="863600" y="4606925"/>
            <a:ext cx="234950" cy="8413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88" name="Oval 65">
            <a:extLst>
              <a:ext uri="{FF2B5EF4-FFF2-40B4-BE49-F238E27FC236}">
                <a16:creationId xmlns:a16="http://schemas.microsoft.com/office/drawing/2014/main" id="{D8E88268-D06D-4651-AB08-09608FA1395F}"/>
              </a:ext>
            </a:extLst>
          </p:cNvPr>
          <p:cNvSpPr>
            <a:spLocks noChangeArrowheads="1"/>
          </p:cNvSpPr>
          <p:nvPr/>
        </p:nvSpPr>
        <p:spPr bwMode="auto">
          <a:xfrm>
            <a:off x="473075" y="5421313"/>
            <a:ext cx="287338"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endParaRPr lang="tr-TR" altLang="en-US" sz="1400"/>
          </a:p>
        </p:txBody>
      </p:sp>
      <p:sp>
        <p:nvSpPr>
          <p:cNvPr id="81989" name="Oval 66">
            <a:extLst>
              <a:ext uri="{FF2B5EF4-FFF2-40B4-BE49-F238E27FC236}">
                <a16:creationId xmlns:a16="http://schemas.microsoft.com/office/drawing/2014/main" id="{20CFA51B-8149-4CD3-AACF-D4E365290041}"/>
              </a:ext>
            </a:extLst>
          </p:cNvPr>
          <p:cNvSpPr>
            <a:spLocks noChangeArrowheads="1"/>
          </p:cNvSpPr>
          <p:nvPr/>
        </p:nvSpPr>
        <p:spPr bwMode="auto">
          <a:xfrm>
            <a:off x="156051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36</a:t>
            </a:r>
            <a:endParaRPr lang="en-US" altLang="en-US" sz="1400"/>
          </a:p>
        </p:txBody>
      </p:sp>
      <p:sp>
        <p:nvSpPr>
          <p:cNvPr id="81990" name="Oval 67">
            <a:extLst>
              <a:ext uri="{FF2B5EF4-FFF2-40B4-BE49-F238E27FC236}">
                <a16:creationId xmlns:a16="http://schemas.microsoft.com/office/drawing/2014/main" id="{4D2D8A96-991B-4BFC-9681-226C07CF4E94}"/>
              </a:ext>
            </a:extLst>
          </p:cNvPr>
          <p:cNvSpPr>
            <a:spLocks noChangeArrowheads="1"/>
          </p:cNvSpPr>
          <p:nvPr/>
        </p:nvSpPr>
        <p:spPr bwMode="auto">
          <a:xfrm>
            <a:off x="1998663" y="5407025"/>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72</a:t>
            </a:r>
            <a:endParaRPr lang="en-US" altLang="en-US" sz="1400"/>
          </a:p>
        </p:txBody>
      </p:sp>
      <p:cxnSp>
        <p:nvCxnSpPr>
          <p:cNvPr id="81991" name="AutoShape 68">
            <a:extLst>
              <a:ext uri="{FF2B5EF4-FFF2-40B4-BE49-F238E27FC236}">
                <a16:creationId xmlns:a16="http://schemas.microsoft.com/office/drawing/2014/main" id="{89D8B431-338E-4B50-B600-108B3E4A20D5}"/>
              </a:ext>
            </a:extLst>
          </p:cNvPr>
          <p:cNvCxnSpPr>
            <a:cxnSpLocks noChangeShapeType="1"/>
            <a:endCxn id="81990" idx="0"/>
          </p:cNvCxnSpPr>
          <p:nvPr/>
        </p:nvCxnSpPr>
        <p:spPr bwMode="auto">
          <a:xfrm>
            <a:off x="1943100" y="4606925"/>
            <a:ext cx="2000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992" name="AutoShape 69">
            <a:extLst>
              <a:ext uri="{FF2B5EF4-FFF2-40B4-BE49-F238E27FC236}">
                <a16:creationId xmlns:a16="http://schemas.microsoft.com/office/drawing/2014/main" id="{478F85FB-08F1-4C4B-BE6E-EFE75C1A04A2}"/>
              </a:ext>
            </a:extLst>
          </p:cNvPr>
          <p:cNvCxnSpPr>
            <a:cxnSpLocks noChangeShapeType="1"/>
            <a:endCxn id="81989" idx="0"/>
          </p:cNvCxnSpPr>
          <p:nvPr/>
        </p:nvCxnSpPr>
        <p:spPr bwMode="auto">
          <a:xfrm flipH="1">
            <a:off x="1704975" y="4606925"/>
            <a:ext cx="238125" cy="8001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993" name="Oval 70">
            <a:extLst>
              <a:ext uri="{FF2B5EF4-FFF2-40B4-BE49-F238E27FC236}">
                <a16:creationId xmlns:a16="http://schemas.microsoft.com/office/drawing/2014/main" id="{A6906F84-9F60-49FD-A93D-23E9692A649D}"/>
              </a:ext>
            </a:extLst>
          </p:cNvPr>
          <p:cNvSpPr>
            <a:spLocks noChangeArrowheads="1"/>
          </p:cNvSpPr>
          <p:nvPr/>
        </p:nvSpPr>
        <p:spPr bwMode="auto">
          <a:xfrm>
            <a:off x="954088" y="5448300"/>
            <a:ext cx="287337" cy="2889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84</a:t>
            </a:r>
            <a:endParaRPr lang="en-US" altLang="en-US" sz="1400"/>
          </a:p>
        </p:txBody>
      </p:sp>
      <p:sp>
        <p:nvSpPr>
          <p:cNvPr id="81994" name="Oval 71">
            <a:extLst>
              <a:ext uri="{FF2B5EF4-FFF2-40B4-BE49-F238E27FC236}">
                <a16:creationId xmlns:a16="http://schemas.microsoft.com/office/drawing/2014/main" id="{10A4FB76-88EC-4908-8424-3BE9576596DC}"/>
              </a:ext>
            </a:extLst>
          </p:cNvPr>
          <p:cNvSpPr>
            <a:spLocks noChangeArrowheads="1"/>
          </p:cNvSpPr>
          <p:nvPr/>
        </p:nvSpPr>
        <p:spPr bwMode="auto">
          <a:xfrm>
            <a:off x="0" y="2205038"/>
            <a:ext cx="8958263" cy="4308475"/>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Veri Yer Tutucusu 3">
            <a:extLst>
              <a:ext uri="{FF2B5EF4-FFF2-40B4-BE49-F238E27FC236}">
                <a16:creationId xmlns:a16="http://schemas.microsoft.com/office/drawing/2014/main" id="{A54DC457-D67E-4965-81F4-CAEF588EF87B}"/>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115A03C-4C08-498A-BE45-B36BBB1B7305}" type="datetime4">
              <a:rPr lang="en-US" altLang="en-US" sz="1400" smtClean="0"/>
              <a:pPr>
                <a:spcBef>
                  <a:spcPct val="0"/>
                </a:spcBef>
                <a:buFontTx/>
                <a:buNone/>
              </a:pPr>
              <a:t>December 14, 2024</a:t>
            </a:fld>
            <a:endParaRPr lang="en-US" altLang="en-US" sz="1400"/>
          </a:p>
        </p:txBody>
      </p:sp>
      <p:sp>
        <p:nvSpPr>
          <p:cNvPr id="82947" name="Alt Bilgi Yer Tutucusu 4">
            <a:extLst>
              <a:ext uri="{FF2B5EF4-FFF2-40B4-BE49-F238E27FC236}">
                <a16:creationId xmlns:a16="http://schemas.microsoft.com/office/drawing/2014/main" id="{F6DFF7E9-3630-4292-A8D2-4296180A9C37}"/>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82948" name="Slayt Numarası Yer Tutucusu 5">
            <a:extLst>
              <a:ext uri="{FF2B5EF4-FFF2-40B4-BE49-F238E27FC236}">
                <a16:creationId xmlns:a16="http://schemas.microsoft.com/office/drawing/2014/main" id="{B6A24DD9-AC4F-4DBD-8136-6A884A4F40E5}"/>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638E0C2-27E8-4E11-8D30-C7187BE3146B}" type="slidenum">
              <a:rPr lang="en-US" altLang="en-US" sz="1400" smtClean="0"/>
              <a:pPr>
                <a:spcBef>
                  <a:spcPct val="0"/>
                </a:spcBef>
                <a:buFontTx/>
                <a:buNone/>
              </a:pPr>
              <a:t>77</a:t>
            </a:fld>
            <a:endParaRPr lang="en-US" altLang="en-US" sz="1400"/>
          </a:p>
        </p:txBody>
      </p:sp>
      <p:sp>
        <p:nvSpPr>
          <p:cNvPr id="82949" name="Rectangle 2">
            <a:extLst>
              <a:ext uri="{FF2B5EF4-FFF2-40B4-BE49-F238E27FC236}">
                <a16:creationId xmlns:a16="http://schemas.microsoft.com/office/drawing/2014/main" id="{2DE09034-E3F9-470F-BDBF-BBDAF8F2589D}"/>
              </a:ext>
            </a:extLst>
          </p:cNvPr>
          <p:cNvSpPr>
            <a:spLocks noGrp="1" noChangeArrowheads="1"/>
          </p:cNvSpPr>
          <p:nvPr>
            <p:ph type="title"/>
          </p:nvPr>
        </p:nvSpPr>
        <p:spPr/>
        <p:txBody>
          <a:bodyPr/>
          <a:lstStyle/>
          <a:p>
            <a:pPr eaLnBrk="1" hangingPunct="1"/>
            <a:r>
              <a:rPr lang="en-US" altLang="en-US"/>
              <a:t>d-Heaps</a:t>
            </a:r>
          </a:p>
        </p:txBody>
      </p:sp>
      <p:sp>
        <p:nvSpPr>
          <p:cNvPr id="82950" name="Rectangle 3">
            <a:extLst>
              <a:ext uri="{FF2B5EF4-FFF2-40B4-BE49-F238E27FC236}">
                <a16:creationId xmlns:a16="http://schemas.microsoft.com/office/drawing/2014/main" id="{D86FA292-FB4E-4595-9729-69A1DED82E91}"/>
              </a:ext>
            </a:extLst>
          </p:cNvPr>
          <p:cNvSpPr>
            <a:spLocks noGrp="1" noChangeArrowheads="1"/>
          </p:cNvSpPr>
          <p:nvPr>
            <p:ph type="body" idx="1"/>
          </p:nvPr>
        </p:nvSpPr>
        <p:spPr/>
        <p:txBody>
          <a:bodyPr/>
          <a:lstStyle/>
          <a:p>
            <a:pPr eaLnBrk="1" hangingPunct="1"/>
            <a:r>
              <a:rPr lang="en-US" altLang="en-US" b="1"/>
              <a:t>d-Heaps</a:t>
            </a:r>
            <a:endParaRPr lang="en-US" altLang="en-US"/>
          </a:p>
          <a:p>
            <a:pPr eaLnBrk="1" hangingPunct="1"/>
            <a:r>
              <a:rPr lang="en-US" altLang="en-US"/>
              <a:t>A simple generalization to binary heaps is a </a:t>
            </a:r>
          </a:p>
          <a:p>
            <a:pPr eaLnBrk="1" hangingPunct="1">
              <a:buFontTx/>
              <a:buNone/>
            </a:pPr>
            <a:r>
              <a:rPr lang="en-US" altLang="en-US"/>
              <a:t>	d-heap, </a:t>
            </a:r>
          </a:p>
          <a:p>
            <a:pPr eaLnBrk="1" hangingPunct="1"/>
            <a:r>
              <a:rPr lang="en-US" altLang="en-US"/>
              <a:t>which is exactly like a binary heap except that all nodes have </a:t>
            </a:r>
            <a:r>
              <a:rPr lang="en-US" altLang="en-US" i="1"/>
              <a:t>d</a:t>
            </a:r>
            <a:r>
              <a:rPr lang="en-US" altLang="en-US"/>
              <a:t> children (i.e., a binary heap is a 2-heap). </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Veri Yer Tutucusu 3">
            <a:extLst>
              <a:ext uri="{FF2B5EF4-FFF2-40B4-BE49-F238E27FC236}">
                <a16:creationId xmlns:a16="http://schemas.microsoft.com/office/drawing/2014/main" id="{4220E707-3B62-4FF4-A690-3D25BA2BC088}"/>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522863B-35BA-4BAF-BF4B-6C94BF4E8A3E}" type="datetime4">
              <a:rPr lang="en-US" altLang="en-US" sz="1400" smtClean="0"/>
              <a:pPr>
                <a:spcBef>
                  <a:spcPct val="0"/>
                </a:spcBef>
                <a:buFontTx/>
                <a:buNone/>
              </a:pPr>
              <a:t>December 14, 2024</a:t>
            </a:fld>
            <a:endParaRPr lang="en-US" altLang="en-US" sz="1400"/>
          </a:p>
        </p:txBody>
      </p:sp>
      <p:sp>
        <p:nvSpPr>
          <p:cNvPr id="83971" name="Alt Bilgi Yer Tutucusu 4">
            <a:extLst>
              <a:ext uri="{FF2B5EF4-FFF2-40B4-BE49-F238E27FC236}">
                <a16:creationId xmlns:a16="http://schemas.microsoft.com/office/drawing/2014/main" id="{84C1C38B-0665-41DB-BE93-DC60D732E974}"/>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83972" name="Slayt Numarası Yer Tutucusu 5">
            <a:extLst>
              <a:ext uri="{FF2B5EF4-FFF2-40B4-BE49-F238E27FC236}">
                <a16:creationId xmlns:a16="http://schemas.microsoft.com/office/drawing/2014/main" id="{795C0A2F-F937-46C6-A44C-C1B371AE0330}"/>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BB87ADD-ED86-442D-9685-D4A067EAAE70}" type="slidenum">
              <a:rPr lang="en-US" altLang="en-US" sz="1400" smtClean="0"/>
              <a:pPr>
                <a:spcBef>
                  <a:spcPct val="0"/>
                </a:spcBef>
                <a:buFontTx/>
                <a:buNone/>
              </a:pPr>
              <a:t>78</a:t>
            </a:fld>
            <a:endParaRPr lang="en-US" altLang="en-US" sz="1400"/>
          </a:p>
        </p:txBody>
      </p:sp>
      <p:sp>
        <p:nvSpPr>
          <p:cNvPr id="83973" name="Rectangle 2">
            <a:extLst>
              <a:ext uri="{FF2B5EF4-FFF2-40B4-BE49-F238E27FC236}">
                <a16:creationId xmlns:a16="http://schemas.microsoft.com/office/drawing/2014/main" id="{742A64A4-1926-4D60-BAE9-4255891F0527}"/>
              </a:ext>
            </a:extLst>
          </p:cNvPr>
          <p:cNvSpPr>
            <a:spLocks noGrp="1" noChangeArrowheads="1"/>
          </p:cNvSpPr>
          <p:nvPr>
            <p:ph type="title"/>
          </p:nvPr>
        </p:nvSpPr>
        <p:spPr>
          <a:xfrm>
            <a:off x="644525" y="3149600"/>
            <a:ext cx="8229600" cy="1143000"/>
          </a:xfrm>
        </p:spPr>
        <p:txBody>
          <a:bodyPr/>
          <a:lstStyle/>
          <a:p>
            <a:pPr eaLnBrk="1" hangingPunct="1"/>
            <a:r>
              <a:rPr lang="tr-TR" altLang="en-US" sz="5400"/>
              <a:t>Leftist Heaps</a:t>
            </a:r>
            <a:endParaRPr lang="en-US" altLang="en-US" sz="540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Veri Yer Tutucusu 3">
            <a:extLst>
              <a:ext uri="{FF2B5EF4-FFF2-40B4-BE49-F238E27FC236}">
                <a16:creationId xmlns:a16="http://schemas.microsoft.com/office/drawing/2014/main" id="{B3862C8E-DAF4-4A1B-A13D-3AE2F0DE95C2}"/>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EE34AAC-12BF-4A71-A665-136146C7537A}" type="datetime4">
              <a:rPr lang="en-US" altLang="en-US" sz="1400" smtClean="0"/>
              <a:pPr>
                <a:spcBef>
                  <a:spcPct val="0"/>
                </a:spcBef>
                <a:buFontTx/>
                <a:buNone/>
              </a:pPr>
              <a:t>December 14, 2024</a:t>
            </a:fld>
            <a:endParaRPr lang="en-US" altLang="en-US" sz="1400"/>
          </a:p>
        </p:txBody>
      </p:sp>
      <p:sp>
        <p:nvSpPr>
          <p:cNvPr id="84995" name="Alt Bilgi Yer Tutucusu 4">
            <a:extLst>
              <a:ext uri="{FF2B5EF4-FFF2-40B4-BE49-F238E27FC236}">
                <a16:creationId xmlns:a16="http://schemas.microsoft.com/office/drawing/2014/main" id="{466AA22A-8D61-40C3-A4FE-B9950FCD9474}"/>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84996" name="Slayt Numarası Yer Tutucusu 5">
            <a:extLst>
              <a:ext uri="{FF2B5EF4-FFF2-40B4-BE49-F238E27FC236}">
                <a16:creationId xmlns:a16="http://schemas.microsoft.com/office/drawing/2014/main" id="{ACD791FF-CA7F-41F7-AFDA-39FFEE61CB34}"/>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D70D767-3B7E-425F-9642-7A38912F5A5A}" type="slidenum">
              <a:rPr lang="en-US" altLang="en-US" sz="1400" smtClean="0"/>
              <a:pPr>
                <a:spcBef>
                  <a:spcPct val="0"/>
                </a:spcBef>
                <a:buFontTx/>
                <a:buNone/>
              </a:pPr>
              <a:t>79</a:t>
            </a:fld>
            <a:endParaRPr lang="en-US" altLang="en-US" sz="1400"/>
          </a:p>
        </p:txBody>
      </p:sp>
      <p:sp>
        <p:nvSpPr>
          <p:cNvPr id="84997" name="Rectangle 2">
            <a:extLst>
              <a:ext uri="{FF2B5EF4-FFF2-40B4-BE49-F238E27FC236}">
                <a16:creationId xmlns:a16="http://schemas.microsoft.com/office/drawing/2014/main" id="{3B6F4D6C-C568-4AF7-B07D-68B0178E5A75}"/>
              </a:ext>
            </a:extLst>
          </p:cNvPr>
          <p:cNvSpPr>
            <a:spLocks noGrp="1" noChangeArrowheads="1"/>
          </p:cNvSpPr>
          <p:nvPr>
            <p:ph type="title"/>
          </p:nvPr>
        </p:nvSpPr>
        <p:spPr/>
        <p:txBody>
          <a:bodyPr/>
          <a:lstStyle/>
          <a:p>
            <a:pPr eaLnBrk="1" hangingPunct="1"/>
            <a:r>
              <a:rPr lang="en-US" altLang="en-US"/>
              <a:t>Motivation </a:t>
            </a:r>
            <a:r>
              <a:rPr lang="tr-TR" altLang="en-US"/>
              <a:t>for </a:t>
            </a:r>
            <a:r>
              <a:rPr lang="en-US" altLang="en-US"/>
              <a:t>Leftist Heaps</a:t>
            </a:r>
          </a:p>
        </p:txBody>
      </p:sp>
      <p:sp>
        <p:nvSpPr>
          <p:cNvPr id="84998" name="Rectangle 3">
            <a:extLst>
              <a:ext uri="{FF2B5EF4-FFF2-40B4-BE49-F238E27FC236}">
                <a16:creationId xmlns:a16="http://schemas.microsoft.com/office/drawing/2014/main" id="{6BAE2157-EBC1-4AB7-94B3-21E28C37D500}"/>
              </a:ext>
            </a:extLst>
          </p:cNvPr>
          <p:cNvSpPr>
            <a:spLocks noGrp="1" noChangeArrowheads="1"/>
          </p:cNvSpPr>
          <p:nvPr>
            <p:ph type="body" idx="1"/>
          </p:nvPr>
        </p:nvSpPr>
        <p:spPr/>
        <p:txBody>
          <a:bodyPr/>
          <a:lstStyle/>
          <a:p>
            <a:pPr eaLnBrk="1" hangingPunct="1">
              <a:lnSpc>
                <a:spcPct val="90000"/>
              </a:lnSpc>
            </a:pPr>
            <a:r>
              <a:rPr lang="tr-TR" altLang="en-US" sz="2800"/>
              <a:t>Leftist</a:t>
            </a:r>
            <a:r>
              <a:rPr lang="en-US" altLang="en-US" sz="2800"/>
              <a:t> heap</a:t>
            </a:r>
            <a:r>
              <a:rPr lang="tr-TR" altLang="en-US" sz="2800"/>
              <a:t>s</a:t>
            </a:r>
            <a:r>
              <a:rPr lang="en-US" altLang="en-US" sz="2800"/>
              <a:t> make </a:t>
            </a:r>
            <a:r>
              <a:rPr lang="en-US" altLang="en-US" sz="2800" i="1">
                <a:solidFill>
                  <a:srgbClr val="FE1E1E"/>
                </a:solidFill>
              </a:rPr>
              <a:t>merging</a:t>
            </a:r>
            <a:r>
              <a:rPr lang="en-US" altLang="en-US" sz="2800"/>
              <a:t> possible in </a:t>
            </a:r>
            <a:r>
              <a:rPr lang="en-US" altLang="en-US" sz="2800" i="1">
                <a:solidFill>
                  <a:srgbClr val="FE1E1E"/>
                </a:solidFill>
              </a:rPr>
              <a:t>O(</a:t>
            </a:r>
            <a:r>
              <a:rPr lang="tr-TR" altLang="en-US" sz="2800" i="1">
                <a:solidFill>
                  <a:srgbClr val="FE1E1E"/>
                </a:solidFill>
              </a:rPr>
              <a:t>log </a:t>
            </a:r>
            <a:r>
              <a:rPr lang="en-US" altLang="en-US" sz="2800" i="1">
                <a:solidFill>
                  <a:srgbClr val="FE1E1E"/>
                </a:solidFill>
              </a:rPr>
              <a:t>n)</a:t>
            </a:r>
            <a:r>
              <a:rPr lang="en-US" altLang="en-US" sz="2800"/>
              <a:t> time</a:t>
            </a:r>
            <a:r>
              <a:rPr lang="tr-TR" altLang="en-US" sz="2800"/>
              <a:t> (</a:t>
            </a:r>
            <a:r>
              <a:rPr lang="tr-TR" altLang="en-US" sz="2800" i="1">
                <a:solidFill>
                  <a:srgbClr val="FD2413"/>
                </a:solidFill>
              </a:rPr>
              <a:t>log </a:t>
            </a:r>
            <a:r>
              <a:rPr lang="tr-TR" altLang="en-US" sz="2800" i="1">
                <a:solidFill>
                  <a:srgbClr val="FE1E1E"/>
                </a:solidFill>
              </a:rPr>
              <a:t>n </a:t>
            </a:r>
            <a:r>
              <a:rPr lang="tr-TR" altLang="en-US" sz="2800">
                <a:solidFill>
                  <a:srgbClr val="FE1E1E"/>
                </a:solidFill>
              </a:rPr>
              <a:t>insertions</a:t>
            </a:r>
            <a:r>
              <a:rPr lang="tr-TR" altLang="en-US" sz="2800"/>
              <a:t> each with </a:t>
            </a:r>
            <a:r>
              <a:rPr lang="tr-TR" altLang="en-US" sz="2800" i="1">
                <a:solidFill>
                  <a:srgbClr val="FE1E1E"/>
                </a:solidFill>
              </a:rPr>
              <a:t>O(1)</a:t>
            </a:r>
            <a:r>
              <a:rPr lang="tr-TR" altLang="en-US" sz="2800"/>
              <a:t> average time)</a:t>
            </a:r>
            <a:r>
              <a:rPr lang="en-US" altLang="en-US" sz="2800"/>
              <a:t> using only an array as in binary heaps.</a:t>
            </a:r>
          </a:p>
          <a:p>
            <a:pPr eaLnBrk="1" hangingPunct="1">
              <a:lnSpc>
                <a:spcPct val="90000"/>
              </a:lnSpc>
            </a:pPr>
            <a:r>
              <a:rPr lang="en-US" altLang="en-US" sz="2800"/>
              <a:t>LHs have both</a:t>
            </a:r>
          </a:p>
          <a:p>
            <a:pPr lvl="1" eaLnBrk="1" hangingPunct="1">
              <a:lnSpc>
                <a:spcPct val="90000"/>
              </a:lnSpc>
            </a:pPr>
            <a:r>
              <a:rPr lang="en-US" altLang="en-US" sz="2400"/>
              <a:t>a </a:t>
            </a:r>
            <a:r>
              <a:rPr lang="en-US" altLang="en-US" sz="2400" i="1">
                <a:solidFill>
                  <a:srgbClr val="FE1E1E"/>
                </a:solidFill>
              </a:rPr>
              <a:t>structural</a:t>
            </a:r>
            <a:r>
              <a:rPr lang="en-US" altLang="en-US" sz="2400"/>
              <a:t> property, and</a:t>
            </a:r>
          </a:p>
          <a:p>
            <a:pPr lvl="1" eaLnBrk="1" hangingPunct="1">
              <a:lnSpc>
                <a:spcPct val="90000"/>
              </a:lnSpc>
            </a:pPr>
            <a:r>
              <a:rPr lang="en-US" altLang="en-US" sz="2400"/>
              <a:t>an </a:t>
            </a:r>
            <a:r>
              <a:rPr lang="en-US" altLang="en-US" sz="2400" i="1">
                <a:solidFill>
                  <a:srgbClr val="FE1E1E"/>
                </a:solidFill>
              </a:rPr>
              <a:t>ordering</a:t>
            </a:r>
            <a:r>
              <a:rPr lang="en-US" altLang="en-US" sz="2400"/>
              <a:t> property.</a:t>
            </a:r>
          </a:p>
          <a:p>
            <a:pPr eaLnBrk="1" hangingPunct="1">
              <a:lnSpc>
                <a:spcPct val="90000"/>
              </a:lnSpc>
            </a:pPr>
            <a:r>
              <a:rPr lang="en-US" altLang="en-US" sz="2800"/>
              <a:t>A LH has the </a:t>
            </a:r>
            <a:r>
              <a:rPr lang="en-US" altLang="en-US" sz="2800" i="1"/>
              <a:t>same heap order property</a:t>
            </a:r>
            <a:r>
              <a:rPr lang="en-US" altLang="en-US" sz="2800"/>
              <a:t>.</a:t>
            </a:r>
          </a:p>
          <a:p>
            <a:pPr eaLnBrk="1" hangingPunct="1">
              <a:lnSpc>
                <a:spcPct val="90000"/>
              </a:lnSpc>
            </a:pPr>
            <a:r>
              <a:rPr lang="en-US" altLang="en-US" sz="2800">
                <a:solidFill>
                  <a:srgbClr val="FE1E1E"/>
                </a:solidFill>
              </a:rPr>
              <a:t>A LH is a </a:t>
            </a:r>
            <a:r>
              <a:rPr lang="en-US" altLang="en-US" sz="2800" i="1">
                <a:solidFill>
                  <a:srgbClr val="FE1E1E"/>
                </a:solidFill>
              </a:rPr>
              <a:t>binary tree</a:t>
            </a:r>
            <a:r>
              <a:rPr lang="en-US" altLang="en-US" sz="2800"/>
              <a:t>.</a:t>
            </a:r>
          </a:p>
          <a:p>
            <a:pPr eaLnBrk="1" hangingPunct="1">
              <a:lnSpc>
                <a:spcPct val="90000"/>
              </a:lnSpc>
            </a:pPr>
            <a:r>
              <a:rPr lang="en-US" altLang="en-US" sz="2800"/>
              <a:t>Difference between a LH and a binary heap is</a:t>
            </a:r>
          </a:p>
          <a:p>
            <a:pPr lvl="1" eaLnBrk="1" hangingPunct="1">
              <a:lnSpc>
                <a:spcPct val="90000"/>
              </a:lnSpc>
            </a:pPr>
            <a:r>
              <a:rPr lang="en-US" altLang="en-US" sz="2400"/>
              <a:t>a </a:t>
            </a:r>
            <a:r>
              <a:rPr lang="en-US" altLang="en-US" sz="2400" i="1">
                <a:solidFill>
                  <a:srgbClr val="FE1E1E"/>
                </a:solidFill>
              </a:rPr>
              <a:t>LH is not perfectly balanced</a:t>
            </a:r>
            <a:r>
              <a:rPr lang="en-US" altLang="en-US" sz="2400">
                <a:solidFill>
                  <a:srgbClr val="FE1E1E"/>
                </a:solidFill>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Veri Yer Tutucusu 3">
            <a:extLst>
              <a:ext uri="{FF2B5EF4-FFF2-40B4-BE49-F238E27FC236}">
                <a16:creationId xmlns:a16="http://schemas.microsoft.com/office/drawing/2014/main" id="{512FE262-03B7-4595-90BC-F61A1F83ADEA}"/>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9D10602-1EE0-40D0-AB85-1726229F5369}" type="datetime4">
              <a:rPr lang="en-US" altLang="en-US" sz="1400" smtClean="0"/>
              <a:pPr>
                <a:spcBef>
                  <a:spcPct val="0"/>
                </a:spcBef>
                <a:buFontTx/>
                <a:buNone/>
              </a:pPr>
              <a:t>December 14, 2024</a:t>
            </a:fld>
            <a:endParaRPr lang="en-US" altLang="en-US" sz="1400"/>
          </a:p>
        </p:txBody>
      </p:sp>
      <p:sp>
        <p:nvSpPr>
          <p:cNvPr id="12291" name="Alt Bilgi Yer Tutucusu 4">
            <a:extLst>
              <a:ext uri="{FF2B5EF4-FFF2-40B4-BE49-F238E27FC236}">
                <a16:creationId xmlns:a16="http://schemas.microsoft.com/office/drawing/2014/main" id="{C3791FF4-B781-4869-ABDB-A226C73341C1}"/>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2292" name="Slayt Numarası Yer Tutucusu 5">
            <a:extLst>
              <a:ext uri="{FF2B5EF4-FFF2-40B4-BE49-F238E27FC236}">
                <a16:creationId xmlns:a16="http://schemas.microsoft.com/office/drawing/2014/main" id="{C07032FF-BE4B-4905-AB30-67DD9356EC0F}"/>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D60204C-4EB6-49BC-9C25-D6325A77889D}" type="slidenum">
              <a:rPr lang="en-US" altLang="en-US" sz="1400" smtClean="0"/>
              <a:pPr>
                <a:spcBef>
                  <a:spcPct val="0"/>
                </a:spcBef>
                <a:buFontTx/>
                <a:buNone/>
              </a:pPr>
              <a:t>8</a:t>
            </a:fld>
            <a:endParaRPr lang="en-US" altLang="en-US" sz="1400"/>
          </a:p>
        </p:txBody>
      </p:sp>
      <p:sp>
        <p:nvSpPr>
          <p:cNvPr id="12293" name="Rectangle 2">
            <a:extLst>
              <a:ext uri="{FF2B5EF4-FFF2-40B4-BE49-F238E27FC236}">
                <a16:creationId xmlns:a16="http://schemas.microsoft.com/office/drawing/2014/main" id="{7F565663-9F14-4DA4-9B05-CDF6009F7E10}"/>
              </a:ext>
            </a:extLst>
          </p:cNvPr>
          <p:cNvSpPr>
            <a:spLocks noGrp="1" noChangeArrowheads="1"/>
          </p:cNvSpPr>
          <p:nvPr>
            <p:ph type="title"/>
          </p:nvPr>
        </p:nvSpPr>
        <p:spPr/>
        <p:txBody>
          <a:bodyPr/>
          <a:lstStyle/>
          <a:p>
            <a:pPr eaLnBrk="1" hangingPunct="1"/>
            <a:r>
              <a:rPr lang="tr-TR" altLang="en-US"/>
              <a:t>(Min)Heap Order Property</a:t>
            </a:r>
          </a:p>
        </p:txBody>
      </p:sp>
      <p:sp>
        <p:nvSpPr>
          <p:cNvPr id="12294" name="Rectangle 3">
            <a:extLst>
              <a:ext uri="{FF2B5EF4-FFF2-40B4-BE49-F238E27FC236}">
                <a16:creationId xmlns:a16="http://schemas.microsoft.com/office/drawing/2014/main" id="{E7F484AC-DFD8-4E9B-AB5F-B505FC56AF01}"/>
              </a:ext>
            </a:extLst>
          </p:cNvPr>
          <p:cNvSpPr>
            <a:spLocks noGrp="1" noChangeArrowheads="1"/>
          </p:cNvSpPr>
          <p:nvPr>
            <p:ph type="body" idx="1"/>
          </p:nvPr>
        </p:nvSpPr>
        <p:spPr/>
        <p:txBody>
          <a:bodyPr/>
          <a:lstStyle/>
          <a:p>
            <a:pPr marL="361950" lvl="2" indent="0" eaLnBrk="1" hangingPunct="1">
              <a:lnSpc>
                <a:spcPct val="120000"/>
              </a:lnSpc>
              <a:buFontTx/>
              <a:buNone/>
            </a:pPr>
            <a:r>
              <a:rPr lang="en-US" altLang="en-US" sz="3200"/>
              <a:t>In a heap, </a:t>
            </a:r>
            <a:r>
              <a:rPr lang="en-US" altLang="en-US" sz="3200" i="1">
                <a:solidFill>
                  <a:srgbClr val="FF0000"/>
                </a:solidFill>
              </a:rPr>
              <a:t>for every node X, the key in the parent of X is smaller than (or equal to) the key in X</a:t>
            </a:r>
            <a:r>
              <a:rPr lang="en-US" altLang="en-US" sz="3200"/>
              <a:t>, with the exception of the root since it has no parent.  (Depending on the application, the opposite of this may be considered as the heap order property, too!!!)</a:t>
            </a:r>
            <a:endParaRPr lang="tr-TR" altLang="en-US" sz="320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Veri Yer Tutucusu 3">
            <a:extLst>
              <a:ext uri="{FF2B5EF4-FFF2-40B4-BE49-F238E27FC236}">
                <a16:creationId xmlns:a16="http://schemas.microsoft.com/office/drawing/2014/main" id="{26C53572-A886-4BF5-BAFD-AB11D249F6F6}"/>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5527604-A0CF-4FE9-9ED1-DCF2AA00C912}" type="datetime4">
              <a:rPr lang="en-US" altLang="en-US" sz="1400" smtClean="0"/>
              <a:pPr>
                <a:spcBef>
                  <a:spcPct val="0"/>
                </a:spcBef>
                <a:buFontTx/>
                <a:buNone/>
              </a:pPr>
              <a:t>December 14, 2024</a:t>
            </a:fld>
            <a:endParaRPr lang="en-US" altLang="en-US" sz="1400"/>
          </a:p>
        </p:txBody>
      </p:sp>
      <p:sp>
        <p:nvSpPr>
          <p:cNvPr id="86019" name="Alt Bilgi Yer Tutucusu 4">
            <a:extLst>
              <a:ext uri="{FF2B5EF4-FFF2-40B4-BE49-F238E27FC236}">
                <a16:creationId xmlns:a16="http://schemas.microsoft.com/office/drawing/2014/main" id="{94C96087-BA8A-44A7-8DA2-024E6816BF96}"/>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86020" name="Slayt Numarası Yer Tutucusu 5">
            <a:extLst>
              <a:ext uri="{FF2B5EF4-FFF2-40B4-BE49-F238E27FC236}">
                <a16:creationId xmlns:a16="http://schemas.microsoft.com/office/drawing/2014/main" id="{483A0FC1-2F3C-4F4C-80F0-CC5A122BD112}"/>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4E8EABF-798A-4A37-9E11-28EFF4114865}" type="slidenum">
              <a:rPr lang="en-US" altLang="en-US" sz="1400" smtClean="0"/>
              <a:pPr>
                <a:spcBef>
                  <a:spcPct val="0"/>
                </a:spcBef>
                <a:buFontTx/>
                <a:buNone/>
              </a:pPr>
              <a:t>80</a:t>
            </a:fld>
            <a:endParaRPr lang="en-US" altLang="en-US" sz="1400"/>
          </a:p>
        </p:txBody>
      </p:sp>
      <p:sp>
        <p:nvSpPr>
          <p:cNvPr id="86021" name="Rectangle 2">
            <a:extLst>
              <a:ext uri="{FF2B5EF4-FFF2-40B4-BE49-F238E27FC236}">
                <a16:creationId xmlns:a16="http://schemas.microsoft.com/office/drawing/2014/main" id="{69DDB45F-6F48-4733-BBDC-2A1DFF094EFB}"/>
              </a:ext>
            </a:extLst>
          </p:cNvPr>
          <p:cNvSpPr>
            <a:spLocks noGrp="1" noChangeArrowheads="1"/>
          </p:cNvSpPr>
          <p:nvPr>
            <p:ph type="title"/>
          </p:nvPr>
        </p:nvSpPr>
        <p:spPr/>
        <p:txBody>
          <a:bodyPr/>
          <a:lstStyle/>
          <a:p>
            <a:pPr eaLnBrk="1" hangingPunct="1"/>
            <a:r>
              <a:rPr lang="en-US" altLang="en-US"/>
              <a:t>Leftist Heap Property</a:t>
            </a:r>
          </a:p>
        </p:txBody>
      </p:sp>
      <p:sp>
        <p:nvSpPr>
          <p:cNvPr id="86022" name="Rectangle 3">
            <a:extLst>
              <a:ext uri="{FF2B5EF4-FFF2-40B4-BE49-F238E27FC236}">
                <a16:creationId xmlns:a16="http://schemas.microsoft.com/office/drawing/2014/main" id="{90A7B975-1108-449B-B15F-914A34DDC824}"/>
              </a:ext>
            </a:extLst>
          </p:cNvPr>
          <p:cNvSpPr>
            <a:spLocks noGrp="1" noChangeArrowheads="1"/>
          </p:cNvSpPr>
          <p:nvPr>
            <p:ph type="body" idx="1"/>
          </p:nvPr>
        </p:nvSpPr>
        <p:spPr/>
        <p:txBody>
          <a:bodyPr/>
          <a:lstStyle/>
          <a:p>
            <a:pPr eaLnBrk="1" hangingPunct="1"/>
            <a:r>
              <a:rPr lang="en-US" altLang="en-US" sz="2800"/>
              <a:t>Definition:</a:t>
            </a:r>
          </a:p>
          <a:p>
            <a:pPr lvl="1" eaLnBrk="1" hangingPunct="1"/>
            <a:r>
              <a:rPr lang="en-US" altLang="en-US" sz="2400" i="1">
                <a:solidFill>
                  <a:srgbClr val="FF0000"/>
                </a:solidFill>
              </a:rPr>
              <a:t>Null path length</a:t>
            </a:r>
            <a:r>
              <a:rPr lang="en-US" altLang="en-US" sz="2400"/>
              <a:t> of a node X, </a:t>
            </a:r>
            <a:r>
              <a:rPr lang="en-US" altLang="en-US" sz="2400" i="1">
                <a:solidFill>
                  <a:srgbClr val="FF0000"/>
                </a:solidFill>
              </a:rPr>
              <a:t>Npl</a:t>
            </a:r>
            <a:r>
              <a:rPr lang="en-US" altLang="en-US" sz="2400"/>
              <a:t>(X), is defined as the </a:t>
            </a:r>
            <a:r>
              <a:rPr lang="en-US" altLang="en-US" sz="2400" i="1"/>
              <a:t>length of the shortest path from X to a node without two children</a:t>
            </a:r>
            <a:r>
              <a:rPr lang="en-US" altLang="en-US" sz="2400"/>
              <a:t>.</a:t>
            </a:r>
          </a:p>
          <a:p>
            <a:pPr eaLnBrk="1" hangingPunct="1"/>
            <a:r>
              <a:rPr lang="en-US" altLang="en-US" sz="2800"/>
              <a:t>By definition, Npl(NULL)=-1.</a:t>
            </a:r>
          </a:p>
          <a:p>
            <a:pPr eaLnBrk="1" hangingPunct="1"/>
            <a:r>
              <a:rPr lang="en-US" altLang="en-US" sz="2800"/>
              <a:t>Npl(leaf)=0.</a:t>
            </a:r>
          </a:p>
          <a:p>
            <a:pPr eaLnBrk="1" hangingPunct="1"/>
            <a:r>
              <a:rPr lang="en-US" altLang="en-US" sz="2800"/>
              <a:t>LH property is that for every node X in the heap, </a:t>
            </a:r>
          </a:p>
          <a:p>
            <a:pPr lvl="1" eaLnBrk="1" hangingPunct="1"/>
            <a:r>
              <a:rPr lang="en-US" altLang="en-US" sz="2400" i="1">
                <a:solidFill>
                  <a:srgbClr val="FF0000"/>
                </a:solidFill>
              </a:rPr>
              <a:t>Npl(LCX) </a:t>
            </a:r>
            <a:r>
              <a:rPr lang="en-US" altLang="en-US" sz="2400" i="1">
                <a:solidFill>
                  <a:srgbClr val="FF0000"/>
                </a:solidFill>
                <a:sym typeface="Symbol" panose="05050102010706020507" pitchFamily="18" charset="2"/>
              </a:rPr>
              <a:t></a:t>
            </a:r>
            <a:r>
              <a:rPr lang="en-US" altLang="en-US" sz="2400" i="1">
                <a:solidFill>
                  <a:srgbClr val="FF0000"/>
                </a:solidFill>
              </a:rPr>
              <a:t> Npl(RCX)</a:t>
            </a:r>
          </a:p>
          <a:p>
            <a:pPr lvl="1" eaLnBrk="1" hangingPunct="1"/>
            <a:r>
              <a:rPr lang="en-US" altLang="en-US" sz="2400"/>
              <a:t>where LCX and RCX denote the left child and the right child of node X, respectively.</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Veri Yer Tutucusu 3">
            <a:extLst>
              <a:ext uri="{FF2B5EF4-FFF2-40B4-BE49-F238E27FC236}">
                <a16:creationId xmlns:a16="http://schemas.microsoft.com/office/drawing/2014/main" id="{9772C859-6BE4-4E63-8722-EA3A81F31F12}"/>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E8791F3-43CD-47BB-BF2F-97FEC66F8622}" type="datetime4">
              <a:rPr lang="en-US" altLang="en-US" sz="1400" smtClean="0"/>
              <a:pPr>
                <a:spcBef>
                  <a:spcPct val="0"/>
                </a:spcBef>
                <a:buFontTx/>
                <a:buNone/>
              </a:pPr>
              <a:t>December 14, 2024</a:t>
            </a:fld>
            <a:endParaRPr lang="en-US" altLang="en-US" sz="1400"/>
          </a:p>
        </p:txBody>
      </p:sp>
      <p:sp>
        <p:nvSpPr>
          <p:cNvPr id="87043" name="Alt Bilgi Yer Tutucusu 4">
            <a:extLst>
              <a:ext uri="{FF2B5EF4-FFF2-40B4-BE49-F238E27FC236}">
                <a16:creationId xmlns:a16="http://schemas.microsoft.com/office/drawing/2014/main" id="{4C0AEA8F-A4FF-4B3B-B51C-BC0C4E733448}"/>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87044" name="Slayt Numarası Yer Tutucusu 5">
            <a:extLst>
              <a:ext uri="{FF2B5EF4-FFF2-40B4-BE49-F238E27FC236}">
                <a16:creationId xmlns:a16="http://schemas.microsoft.com/office/drawing/2014/main" id="{370A68D5-DF7A-4FD9-90A6-346C81C0D1DA}"/>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F7C06DE-59F1-400F-BC84-46E728ECDC6A}" type="slidenum">
              <a:rPr lang="en-US" altLang="en-US" sz="1400" smtClean="0"/>
              <a:pPr>
                <a:spcBef>
                  <a:spcPct val="0"/>
                </a:spcBef>
                <a:buFontTx/>
                <a:buNone/>
              </a:pPr>
              <a:t>81</a:t>
            </a:fld>
            <a:endParaRPr lang="en-US" altLang="en-US" sz="1400"/>
          </a:p>
        </p:txBody>
      </p:sp>
      <p:sp>
        <p:nvSpPr>
          <p:cNvPr id="87045" name="Rectangle 2">
            <a:extLst>
              <a:ext uri="{FF2B5EF4-FFF2-40B4-BE49-F238E27FC236}">
                <a16:creationId xmlns:a16="http://schemas.microsoft.com/office/drawing/2014/main" id="{8ED95C40-C660-4962-B698-50A52E4C3046}"/>
              </a:ext>
            </a:extLst>
          </p:cNvPr>
          <p:cNvSpPr>
            <a:spLocks noGrp="1" noChangeArrowheads="1"/>
          </p:cNvSpPr>
          <p:nvPr>
            <p:ph type="title"/>
          </p:nvPr>
        </p:nvSpPr>
        <p:spPr/>
        <p:txBody>
          <a:bodyPr/>
          <a:lstStyle/>
          <a:p>
            <a:pPr eaLnBrk="1" hangingPunct="1"/>
            <a:r>
              <a:rPr lang="en-US" altLang="en-US"/>
              <a:t>Two binary trees</a:t>
            </a:r>
          </a:p>
        </p:txBody>
      </p:sp>
      <p:pic>
        <p:nvPicPr>
          <p:cNvPr id="87046" name="Picture 4">
            <a:extLst>
              <a:ext uri="{FF2B5EF4-FFF2-40B4-BE49-F238E27FC236}">
                <a16:creationId xmlns:a16="http://schemas.microsoft.com/office/drawing/2014/main" id="{7E65912A-89C5-472F-A41F-DCFBB669D2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9038" y="2117725"/>
            <a:ext cx="5924550"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7" name="Text Box 5">
            <a:extLst>
              <a:ext uri="{FF2B5EF4-FFF2-40B4-BE49-F238E27FC236}">
                <a16:creationId xmlns:a16="http://schemas.microsoft.com/office/drawing/2014/main" id="{D597DA16-8D86-40B3-B85C-270826CBE8A5}"/>
              </a:ext>
            </a:extLst>
          </p:cNvPr>
          <p:cNvSpPr txBox="1">
            <a:spLocks noChangeArrowheads="1"/>
          </p:cNvSpPr>
          <p:nvPr/>
        </p:nvSpPr>
        <p:spPr bwMode="auto">
          <a:xfrm>
            <a:off x="838200" y="1366838"/>
            <a:ext cx="363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Both are </a:t>
            </a:r>
            <a:r>
              <a:rPr lang="tr-TR" altLang="en-US" sz="2400"/>
              <a:t>leftist</a:t>
            </a:r>
            <a:r>
              <a:rPr lang="tr-TR" altLang="en-US" sz="2400">
                <a:latin typeface="Arial" panose="020B0604020202020204" pitchFamily="34" charset="0"/>
              </a:rPr>
              <a:t> </a:t>
            </a:r>
            <a:r>
              <a:rPr lang="en-US" altLang="en-US" sz="2400"/>
              <a:t>heaps?</a:t>
            </a:r>
          </a:p>
        </p:txBody>
      </p:sp>
      <mc:AlternateContent xmlns:mc="http://schemas.openxmlformats.org/markup-compatibility/2006" xmlns:p14="http://schemas.microsoft.com/office/powerpoint/2010/main">
        <mc:Choice Requires="p14">
          <p:contentPart p14:bwMode="auto" r:id="rId3">
            <p14:nvContentPartPr>
              <p14:cNvPr id="2" name="Mürekkep 1">
                <a:extLst>
                  <a:ext uri="{FF2B5EF4-FFF2-40B4-BE49-F238E27FC236}">
                    <a16:creationId xmlns:a16="http://schemas.microsoft.com/office/drawing/2014/main" id="{F22B31E9-40FB-4B7F-AD6A-1465D8DC7EAD}"/>
                  </a:ext>
                </a:extLst>
              </p14:cNvPr>
              <p14:cNvContentPartPr/>
              <p14:nvPr/>
            </p14:nvContentPartPr>
            <p14:xfrm>
              <a:off x="3408408" y="2559096"/>
              <a:ext cx="605520" cy="655200"/>
            </p14:xfrm>
          </p:contentPart>
        </mc:Choice>
        <mc:Fallback xmlns="">
          <p:pic>
            <p:nvPicPr>
              <p:cNvPr id="2" name="Mürekkep 1">
                <a:extLst>
                  <a:ext uri="{FF2B5EF4-FFF2-40B4-BE49-F238E27FC236}">
                    <a16:creationId xmlns:a16="http://schemas.microsoft.com/office/drawing/2014/main" id="{F22B31E9-40FB-4B7F-AD6A-1465D8DC7EAD}"/>
                  </a:ext>
                </a:extLst>
              </p:cNvPr>
              <p:cNvPicPr/>
              <p:nvPr/>
            </p:nvPicPr>
            <p:blipFill>
              <a:blip r:embed="rId4"/>
              <a:stretch>
                <a:fillRect/>
              </a:stretch>
            </p:blipFill>
            <p:spPr>
              <a:xfrm>
                <a:off x="3345408" y="2496096"/>
                <a:ext cx="731160" cy="780840"/>
              </a:xfrm>
              <a:prstGeom prst="rect">
                <a:avLst/>
              </a:prstGeom>
            </p:spPr>
          </p:pic>
        </mc:Fallback>
      </mc:AlternateContent>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Veri Yer Tutucusu 3">
            <a:extLst>
              <a:ext uri="{FF2B5EF4-FFF2-40B4-BE49-F238E27FC236}">
                <a16:creationId xmlns:a16="http://schemas.microsoft.com/office/drawing/2014/main" id="{FB9E945F-332E-4F1A-A9BE-DD458950BDE7}"/>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2426D1E-0A80-4644-8AA0-530CBB75D48B}" type="datetime4">
              <a:rPr lang="en-US" altLang="en-US" sz="1400" smtClean="0"/>
              <a:pPr>
                <a:spcBef>
                  <a:spcPct val="0"/>
                </a:spcBef>
                <a:buFontTx/>
                <a:buNone/>
              </a:pPr>
              <a:t>December 14, 2024</a:t>
            </a:fld>
            <a:endParaRPr lang="en-US" altLang="en-US" sz="1400"/>
          </a:p>
        </p:txBody>
      </p:sp>
      <p:sp>
        <p:nvSpPr>
          <p:cNvPr id="88067" name="Alt Bilgi Yer Tutucusu 4">
            <a:extLst>
              <a:ext uri="{FF2B5EF4-FFF2-40B4-BE49-F238E27FC236}">
                <a16:creationId xmlns:a16="http://schemas.microsoft.com/office/drawing/2014/main" id="{2468CE62-0313-42DA-B875-CB35E0C26F77}"/>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88068" name="Slayt Numarası Yer Tutucusu 5">
            <a:extLst>
              <a:ext uri="{FF2B5EF4-FFF2-40B4-BE49-F238E27FC236}">
                <a16:creationId xmlns:a16="http://schemas.microsoft.com/office/drawing/2014/main" id="{A6DE8343-F156-4202-AC54-848E51469DBE}"/>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35397F1-ED91-43F4-97ED-9DB456D9D2A9}" type="slidenum">
              <a:rPr lang="en-US" altLang="en-US" sz="1400" smtClean="0"/>
              <a:pPr>
                <a:spcBef>
                  <a:spcPct val="0"/>
                </a:spcBef>
                <a:buFontTx/>
                <a:buNone/>
              </a:pPr>
              <a:t>82</a:t>
            </a:fld>
            <a:endParaRPr lang="en-US" altLang="en-US" sz="1400"/>
          </a:p>
        </p:txBody>
      </p:sp>
      <p:sp>
        <p:nvSpPr>
          <p:cNvPr id="88069" name="Rectangle 2">
            <a:extLst>
              <a:ext uri="{FF2B5EF4-FFF2-40B4-BE49-F238E27FC236}">
                <a16:creationId xmlns:a16="http://schemas.microsoft.com/office/drawing/2014/main" id="{8A3935B5-06AF-44CB-B9CC-69E75D783136}"/>
              </a:ext>
            </a:extLst>
          </p:cNvPr>
          <p:cNvSpPr>
            <a:spLocks noGrp="1" noChangeArrowheads="1"/>
          </p:cNvSpPr>
          <p:nvPr>
            <p:ph type="title"/>
          </p:nvPr>
        </p:nvSpPr>
        <p:spPr/>
        <p:txBody>
          <a:bodyPr/>
          <a:lstStyle/>
          <a:p>
            <a:pPr eaLnBrk="1" hangingPunct="1"/>
            <a:r>
              <a:rPr lang="en-US" altLang="en-US"/>
              <a:t>Two binary trees</a:t>
            </a:r>
          </a:p>
        </p:txBody>
      </p:sp>
      <p:pic>
        <p:nvPicPr>
          <p:cNvPr id="88070" name="Picture 4">
            <a:extLst>
              <a:ext uri="{FF2B5EF4-FFF2-40B4-BE49-F238E27FC236}">
                <a16:creationId xmlns:a16="http://schemas.microsoft.com/office/drawing/2014/main" id="{72B1712D-884F-4949-BCD1-C073260B5F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9038" y="2117725"/>
            <a:ext cx="5924550"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71" name="Text Box 5">
            <a:extLst>
              <a:ext uri="{FF2B5EF4-FFF2-40B4-BE49-F238E27FC236}">
                <a16:creationId xmlns:a16="http://schemas.microsoft.com/office/drawing/2014/main" id="{E78CBC5B-8710-4919-96D1-1382E8008C87}"/>
              </a:ext>
            </a:extLst>
          </p:cNvPr>
          <p:cNvSpPr txBox="1">
            <a:spLocks noChangeArrowheads="1"/>
          </p:cNvSpPr>
          <p:nvPr/>
        </p:nvSpPr>
        <p:spPr bwMode="auto">
          <a:xfrm>
            <a:off x="838200" y="1366838"/>
            <a:ext cx="363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t>Both are </a:t>
            </a:r>
            <a:r>
              <a:rPr lang="tr-TR" altLang="en-US" sz="2400"/>
              <a:t>leftist</a:t>
            </a:r>
            <a:r>
              <a:rPr lang="tr-TR" altLang="en-US" sz="2400">
                <a:latin typeface="Arial" panose="020B0604020202020204" pitchFamily="34" charset="0"/>
              </a:rPr>
              <a:t> </a:t>
            </a:r>
            <a:r>
              <a:rPr lang="en-US" altLang="en-US" sz="2400"/>
              <a:t>heaps?</a:t>
            </a:r>
          </a:p>
        </p:txBody>
      </p:sp>
      <mc:AlternateContent xmlns:mc="http://schemas.openxmlformats.org/markup-compatibility/2006" xmlns:p14="http://schemas.microsoft.com/office/powerpoint/2010/main">
        <mc:Choice Requires="p14">
          <p:contentPart p14:bwMode="auto" r:id="rId3">
            <p14:nvContentPartPr>
              <p14:cNvPr id="5" name="Mürekkep 4">
                <a:extLst>
                  <a:ext uri="{FF2B5EF4-FFF2-40B4-BE49-F238E27FC236}">
                    <a16:creationId xmlns:a16="http://schemas.microsoft.com/office/drawing/2014/main" id="{660B99E2-14D9-4806-A4B0-37E60DB6490B}"/>
                  </a:ext>
                </a:extLst>
              </p14:cNvPr>
              <p14:cNvContentPartPr/>
              <p14:nvPr/>
            </p14:nvContentPartPr>
            <p14:xfrm>
              <a:off x="-631224" y="2797416"/>
              <a:ext cx="360" cy="360"/>
            </p14:xfrm>
          </p:contentPart>
        </mc:Choice>
        <mc:Fallback xmlns="">
          <p:pic>
            <p:nvPicPr>
              <p:cNvPr id="5" name="Mürekkep 4">
                <a:extLst>
                  <a:ext uri="{FF2B5EF4-FFF2-40B4-BE49-F238E27FC236}">
                    <a16:creationId xmlns:a16="http://schemas.microsoft.com/office/drawing/2014/main" id="{660B99E2-14D9-4806-A4B0-37E60DB6490B}"/>
                  </a:ext>
                </a:extLst>
              </p:cNvPr>
              <p:cNvPicPr/>
              <p:nvPr/>
            </p:nvPicPr>
            <p:blipFill>
              <a:blip r:embed="rId4"/>
              <a:stretch>
                <a:fillRect/>
              </a:stretch>
            </p:blipFill>
            <p:spPr>
              <a:xfrm>
                <a:off x="-649224" y="2779416"/>
                <a:ext cx="36000" cy="36000"/>
              </a:xfrm>
              <a:prstGeom prst="rect">
                <a:avLst/>
              </a:prstGeom>
            </p:spPr>
          </p:pic>
        </mc:Fallback>
      </mc:AlternateContent>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Veri Yer Tutucusu 3">
            <a:extLst>
              <a:ext uri="{FF2B5EF4-FFF2-40B4-BE49-F238E27FC236}">
                <a16:creationId xmlns:a16="http://schemas.microsoft.com/office/drawing/2014/main" id="{C8E2DD26-928D-49F7-BED5-8FD92B493CC6}"/>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F503696-BA23-41A9-B3D9-805A7F5CDDA7}" type="datetime4">
              <a:rPr lang="en-US" altLang="en-US" sz="1400" smtClean="0"/>
              <a:pPr>
                <a:spcBef>
                  <a:spcPct val="0"/>
                </a:spcBef>
                <a:buFontTx/>
                <a:buNone/>
              </a:pPr>
              <a:t>December 14, 2024</a:t>
            </a:fld>
            <a:endParaRPr lang="en-US" altLang="en-US" sz="1400"/>
          </a:p>
        </p:txBody>
      </p:sp>
      <p:sp>
        <p:nvSpPr>
          <p:cNvPr id="89091" name="Alt Bilgi Yer Tutucusu 4">
            <a:extLst>
              <a:ext uri="{FF2B5EF4-FFF2-40B4-BE49-F238E27FC236}">
                <a16:creationId xmlns:a16="http://schemas.microsoft.com/office/drawing/2014/main" id="{CB03DC5E-750D-4E51-8FCD-AB7FAFF0BCAE}"/>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89092" name="Slayt Numarası Yer Tutucusu 5">
            <a:extLst>
              <a:ext uri="{FF2B5EF4-FFF2-40B4-BE49-F238E27FC236}">
                <a16:creationId xmlns:a16="http://schemas.microsoft.com/office/drawing/2014/main" id="{449ADE37-2E1D-48DF-B3B1-3152F5F94E2E}"/>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82C8C80-CBB2-4826-9FCA-C46F852F0CBE}" type="slidenum">
              <a:rPr lang="en-US" altLang="en-US" sz="1400" smtClean="0"/>
              <a:pPr>
                <a:spcBef>
                  <a:spcPct val="0"/>
                </a:spcBef>
                <a:buFontTx/>
                <a:buNone/>
              </a:pPr>
              <a:t>83</a:t>
            </a:fld>
            <a:endParaRPr lang="en-US" altLang="en-US" sz="1400"/>
          </a:p>
        </p:txBody>
      </p:sp>
      <p:sp>
        <p:nvSpPr>
          <p:cNvPr id="89093" name="Rectangle 2">
            <a:extLst>
              <a:ext uri="{FF2B5EF4-FFF2-40B4-BE49-F238E27FC236}">
                <a16:creationId xmlns:a16="http://schemas.microsoft.com/office/drawing/2014/main" id="{349829FC-D925-451E-821C-C7B93AC72798}"/>
              </a:ext>
            </a:extLst>
          </p:cNvPr>
          <p:cNvSpPr>
            <a:spLocks noGrp="1" noChangeArrowheads="1"/>
          </p:cNvSpPr>
          <p:nvPr>
            <p:ph type="title"/>
          </p:nvPr>
        </p:nvSpPr>
        <p:spPr/>
        <p:txBody>
          <a:bodyPr/>
          <a:lstStyle/>
          <a:p>
            <a:pPr eaLnBrk="1" hangingPunct="1"/>
            <a:r>
              <a:rPr lang="en-US" altLang="en-US" sz="4000" b="1"/>
              <a:t>Leftist Heap Operations (</a:t>
            </a:r>
            <a:r>
              <a:rPr lang="en-US" altLang="en-US" sz="4000" b="1" i="1"/>
              <a:t>Merging</a:t>
            </a:r>
            <a:r>
              <a:rPr lang="en-US" altLang="en-US" sz="4000" b="1"/>
              <a:t>)</a:t>
            </a:r>
          </a:p>
        </p:txBody>
      </p:sp>
      <p:sp>
        <p:nvSpPr>
          <p:cNvPr id="89094" name="Rectangle 3">
            <a:extLst>
              <a:ext uri="{FF2B5EF4-FFF2-40B4-BE49-F238E27FC236}">
                <a16:creationId xmlns:a16="http://schemas.microsoft.com/office/drawing/2014/main" id="{A8441D5B-7912-4BC6-BDF5-687D49EE9025}"/>
              </a:ext>
            </a:extLst>
          </p:cNvPr>
          <p:cNvSpPr>
            <a:spLocks noGrp="1" noChangeArrowheads="1"/>
          </p:cNvSpPr>
          <p:nvPr>
            <p:ph type="body" idx="1"/>
          </p:nvPr>
        </p:nvSpPr>
        <p:spPr/>
        <p:txBody>
          <a:bodyPr/>
          <a:lstStyle/>
          <a:p>
            <a:pPr eaLnBrk="1" hangingPunct="1"/>
            <a:r>
              <a:rPr lang="en-US" altLang="en-US"/>
              <a:t>The fundamental operation is </a:t>
            </a:r>
            <a:r>
              <a:rPr lang="en-US" altLang="en-US" i="1">
                <a:solidFill>
                  <a:srgbClr val="FF0000"/>
                </a:solidFill>
              </a:rPr>
              <a:t>merging</a:t>
            </a:r>
            <a:r>
              <a:rPr lang="en-US" altLang="en-US"/>
              <a:t>.</a:t>
            </a:r>
          </a:p>
          <a:p>
            <a:pPr eaLnBrk="1" hangingPunct="1"/>
            <a:r>
              <a:rPr lang="en-US" altLang="en-US"/>
              <a:t>Two solutions</a:t>
            </a:r>
          </a:p>
          <a:p>
            <a:pPr lvl="1" eaLnBrk="1" hangingPunct="1"/>
            <a:r>
              <a:rPr lang="en-US" altLang="en-US" i="1">
                <a:solidFill>
                  <a:srgbClr val="FE1E1E"/>
                </a:solidFill>
              </a:rPr>
              <a:t>recursive</a:t>
            </a:r>
            <a:r>
              <a:rPr lang="en-US" altLang="en-US"/>
              <a:t> version</a:t>
            </a:r>
          </a:p>
          <a:p>
            <a:pPr lvl="1" eaLnBrk="1" hangingPunct="1"/>
            <a:r>
              <a:rPr lang="en-US" altLang="en-US" i="1">
                <a:solidFill>
                  <a:srgbClr val="FE1E1E"/>
                </a:solidFill>
              </a:rPr>
              <a:t>non-recursive</a:t>
            </a:r>
            <a:r>
              <a:rPr lang="en-US" altLang="en-US"/>
              <a:t> version</a:t>
            </a:r>
          </a:p>
          <a:p>
            <a:pPr eaLnBrk="1" hangingPunct="1"/>
            <a:r>
              <a:rPr lang="en-US" altLang="en-US"/>
              <a:t>Check and make sure that both binary trees are actually LHs!</a:t>
            </a:r>
          </a:p>
          <a:p>
            <a:pPr eaLnBrk="1" hangingPunct="1">
              <a:buFontTx/>
              <a:buNone/>
            </a:pPr>
            <a:endParaRPr lang="en-US" alt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Veri Yer Tutucusu 3">
            <a:extLst>
              <a:ext uri="{FF2B5EF4-FFF2-40B4-BE49-F238E27FC236}">
                <a16:creationId xmlns:a16="http://schemas.microsoft.com/office/drawing/2014/main" id="{712F04F7-D541-40D6-90BA-B3BC425AD201}"/>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D7C13DB-C4E1-4AE7-84E9-D0EB65C87047}" type="datetime4">
              <a:rPr lang="en-US" altLang="en-US" sz="1400" smtClean="0"/>
              <a:pPr>
                <a:spcBef>
                  <a:spcPct val="0"/>
                </a:spcBef>
                <a:buFontTx/>
                <a:buNone/>
              </a:pPr>
              <a:t>December 14, 2024</a:t>
            </a:fld>
            <a:endParaRPr lang="en-US" altLang="en-US" sz="1400"/>
          </a:p>
        </p:txBody>
      </p:sp>
      <p:sp>
        <p:nvSpPr>
          <p:cNvPr id="90115" name="Alt Bilgi Yer Tutucusu 4">
            <a:extLst>
              <a:ext uri="{FF2B5EF4-FFF2-40B4-BE49-F238E27FC236}">
                <a16:creationId xmlns:a16="http://schemas.microsoft.com/office/drawing/2014/main" id="{5A9A2E44-5A50-4D13-BDD2-AC7B29F6E4A9}"/>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90116" name="Slayt Numarası Yer Tutucusu 5">
            <a:extLst>
              <a:ext uri="{FF2B5EF4-FFF2-40B4-BE49-F238E27FC236}">
                <a16:creationId xmlns:a16="http://schemas.microsoft.com/office/drawing/2014/main" id="{06B51992-476D-48F5-8B21-E8C9F7D1D66A}"/>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A5B0837-1FE2-4009-9D2C-E4934EBAC1AA}" type="slidenum">
              <a:rPr lang="en-US" altLang="en-US" sz="1400" smtClean="0"/>
              <a:pPr>
                <a:spcBef>
                  <a:spcPct val="0"/>
                </a:spcBef>
                <a:buFontTx/>
                <a:buNone/>
              </a:pPr>
              <a:t>84</a:t>
            </a:fld>
            <a:endParaRPr lang="en-US" altLang="en-US" sz="1400"/>
          </a:p>
        </p:txBody>
      </p:sp>
      <p:sp>
        <p:nvSpPr>
          <p:cNvPr id="90117" name="Rectangle 2">
            <a:extLst>
              <a:ext uri="{FF2B5EF4-FFF2-40B4-BE49-F238E27FC236}">
                <a16:creationId xmlns:a16="http://schemas.microsoft.com/office/drawing/2014/main" id="{6B72490B-1A71-402A-9B1D-104B4994E81C}"/>
              </a:ext>
            </a:extLst>
          </p:cNvPr>
          <p:cNvSpPr>
            <a:spLocks noGrp="1" noChangeArrowheads="1"/>
          </p:cNvSpPr>
          <p:nvPr>
            <p:ph type="title"/>
          </p:nvPr>
        </p:nvSpPr>
        <p:spPr/>
        <p:txBody>
          <a:bodyPr/>
          <a:lstStyle/>
          <a:p>
            <a:pPr eaLnBrk="1" hangingPunct="1"/>
            <a:r>
              <a:rPr lang="tr-TR" altLang="en-US" b="1" i="1" dirty="0" err="1"/>
              <a:t>Recursive</a:t>
            </a:r>
            <a:r>
              <a:rPr lang="tr-TR" altLang="en-US" b="1" i="1" dirty="0"/>
              <a:t> </a:t>
            </a:r>
            <a:r>
              <a:rPr lang="en-US" altLang="en-US" b="1" i="1" dirty="0"/>
              <a:t>Merging</a:t>
            </a:r>
            <a:r>
              <a:rPr lang="tr-TR" altLang="en-US" b="1" i="1" dirty="0"/>
              <a:t> </a:t>
            </a:r>
            <a:r>
              <a:rPr lang="tr-TR" altLang="en-US" b="1" i="1" dirty="0" err="1"/>
              <a:t>Algorithm</a:t>
            </a:r>
            <a:endParaRPr lang="en-US" altLang="en-US" b="1" dirty="0"/>
          </a:p>
        </p:txBody>
      </p:sp>
      <p:sp>
        <p:nvSpPr>
          <p:cNvPr id="90118" name="Rectangle 3">
            <a:extLst>
              <a:ext uri="{FF2B5EF4-FFF2-40B4-BE49-F238E27FC236}">
                <a16:creationId xmlns:a16="http://schemas.microsoft.com/office/drawing/2014/main" id="{6B9AECD6-2286-4F73-8704-8F25CDB1C1E4}"/>
              </a:ext>
            </a:extLst>
          </p:cNvPr>
          <p:cNvSpPr>
            <a:spLocks noGrp="1" noChangeArrowheads="1"/>
          </p:cNvSpPr>
          <p:nvPr>
            <p:ph type="body" idx="1"/>
          </p:nvPr>
        </p:nvSpPr>
        <p:spPr/>
        <p:txBody>
          <a:bodyPr/>
          <a:lstStyle/>
          <a:p>
            <a:pPr marL="514350" indent="-514350" eaLnBrk="1" hangingPunct="1">
              <a:buFont typeface="+mj-lt"/>
              <a:buAutoNum type="arabicPeriod"/>
            </a:pPr>
            <a:r>
              <a:rPr lang="en-US" altLang="en-US" dirty="0"/>
              <a:t> </a:t>
            </a:r>
            <a:r>
              <a:rPr lang="tr-TR" altLang="en-US" b="1" dirty="0" err="1"/>
              <a:t>Input</a:t>
            </a:r>
            <a:r>
              <a:rPr lang="tr-TR" altLang="en-US" dirty="0"/>
              <a:t>: </a:t>
            </a:r>
            <a:r>
              <a:rPr lang="tr-TR" altLang="en-US" i="1" dirty="0">
                <a:solidFill>
                  <a:srgbClr val="FF0000"/>
                </a:solidFill>
              </a:rPr>
              <a:t>t</a:t>
            </a:r>
            <a:r>
              <a:rPr lang="en-US" altLang="en-US" i="1" dirty="0">
                <a:solidFill>
                  <a:srgbClr val="FF0000"/>
                </a:solidFill>
              </a:rPr>
              <a:t>wo LHs</a:t>
            </a:r>
            <a:r>
              <a:rPr lang="tr-TR" altLang="en-US" dirty="0"/>
              <a:t>.</a:t>
            </a:r>
          </a:p>
          <a:p>
            <a:pPr marL="609600" indent="-609600" eaLnBrk="1" hangingPunct="1">
              <a:buFontTx/>
              <a:buAutoNum type="arabicPeriod"/>
            </a:pPr>
            <a:r>
              <a:rPr lang="en-US" altLang="en-US" dirty="0"/>
              <a:t>Check whether both BTs are LHs.</a:t>
            </a:r>
            <a:endParaRPr lang="tr-TR" altLang="en-US" dirty="0"/>
          </a:p>
          <a:p>
            <a:pPr marL="609600" indent="-609600" eaLnBrk="1" hangingPunct="1">
              <a:buFontTx/>
              <a:buAutoNum type="arabicPeriod"/>
            </a:pPr>
            <a:r>
              <a:rPr lang="en-US" altLang="en-US" dirty="0"/>
              <a:t>If either heap empty, then the result of merge is the other heap.</a:t>
            </a:r>
            <a:endParaRPr lang="tr-TR" altLang="en-US" dirty="0"/>
          </a:p>
          <a:p>
            <a:pPr marL="609600" indent="-609600" eaLnBrk="1" hangingPunct="1">
              <a:buFontTx/>
              <a:buAutoNum type="arabicPeriod"/>
            </a:pPr>
            <a:r>
              <a:rPr lang="en-US" altLang="en-US" dirty="0"/>
              <a:t>If not, then </a:t>
            </a:r>
            <a:r>
              <a:rPr lang="en-US" altLang="en-US" i="1" dirty="0">
                <a:solidFill>
                  <a:srgbClr val="FF0000"/>
                </a:solidFill>
              </a:rPr>
              <a:t>compare both roots</a:t>
            </a:r>
            <a:endParaRPr lang="tr-TR" altLang="en-US" i="1" dirty="0">
              <a:solidFill>
                <a:srgbClr val="FF0000"/>
              </a:solidFill>
            </a:endParaRPr>
          </a:p>
          <a:p>
            <a:pPr marL="609600" indent="-609600" eaLnBrk="1" hangingPunct="1">
              <a:buFontTx/>
              <a:buAutoNum type="arabicPeriod"/>
            </a:pPr>
            <a:r>
              <a:rPr lang="en-US" altLang="en-US" b="1" i="1" dirty="0">
                <a:solidFill>
                  <a:srgbClr val="FF0000"/>
                </a:solidFill>
              </a:rPr>
              <a:t>Recursively merge</a:t>
            </a:r>
            <a:r>
              <a:rPr lang="en-US" altLang="en-US" b="1" dirty="0"/>
              <a:t> </a:t>
            </a:r>
            <a:r>
              <a:rPr lang="en-US" altLang="en-US" dirty="0"/>
              <a:t>the </a:t>
            </a:r>
            <a:r>
              <a:rPr lang="en-US" altLang="en-US" i="1" dirty="0"/>
              <a:t>heap with larger root </a:t>
            </a:r>
            <a:r>
              <a:rPr lang="en-US" altLang="en-US" b="1" i="1" dirty="0">
                <a:solidFill>
                  <a:srgbClr val="FF0000"/>
                </a:solidFill>
              </a:rPr>
              <a:t>with</a:t>
            </a:r>
            <a:r>
              <a:rPr lang="en-US" altLang="en-US" dirty="0"/>
              <a:t> </a:t>
            </a:r>
            <a:r>
              <a:rPr lang="en-US" altLang="en-US" i="1" dirty="0"/>
              <a:t>right subheap of the one with smaller root</a:t>
            </a:r>
            <a:r>
              <a:rPr lang="en-US" altLang="en-US" dirty="0"/>
              <a:t>.</a:t>
            </a:r>
            <a:endParaRPr lang="tr-TR" alt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Veri Yer Tutucusu 3">
            <a:extLst>
              <a:ext uri="{FF2B5EF4-FFF2-40B4-BE49-F238E27FC236}">
                <a16:creationId xmlns:a16="http://schemas.microsoft.com/office/drawing/2014/main" id="{3D2B11A0-DBB6-4C86-B0BD-F5A7FAFC0D16}"/>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87CA35D-BBB8-437C-B46C-7ECFA7C3B719}" type="datetime4">
              <a:rPr lang="en-US" altLang="en-US" sz="1400" smtClean="0"/>
              <a:pPr>
                <a:spcBef>
                  <a:spcPct val="0"/>
                </a:spcBef>
                <a:buFontTx/>
                <a:buNone/>
              </a:pPr>
              <a:t>December 14, 2024</a:t>
            </a:fld>
            <a:endParaRPr lang="en-US" altLang="en-US" sz="1400"/>
          </a:p>
        </p:txBody>
      </p:sp>
      <p:sp>
        <p:nvSpPr>
          <p:cNvPr id="91139" name="Alt Bilgi Yer Tutucusu 4">
            <a:extLst>
              <a:ext uri="{FF2B5EF4-FFF2-40B4-BE49-F238E27FC236}">
                <a16:creationId xmlns:a16="http://schemas.microsoft.com/office/drawing/2014/main" id="{8E7E850A-B031-4D17-A6A5-20743ECB64E7}"/>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91140" name="Slayt Numarası Yer Tutucusu 5">
            <a:extLst>
              <a:ext uri="{FF2B5EF4-FFF2-40B4-BE49-F238E27FC236}">
                <a16:creationId xmlns:a16="http://schemas.microsoft.com/office/drawing/2014/main" id="{03F6A6C8-B755-4FF4-B24B-034C2BD12D97}"/>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1FDE0AB-587F-4358-8ABA-1E3C6508EE93}" type="slidenum">
              <a:rPr lang="en-US" altLang="en-US" sz="1400" smtClean="0"/>
              <a:pPr>
                <a:spcBef>
                  <a:spcPct val="0"/>
                </a:spcBef>
                <a:buFontTx/>
                <a:buNone/>
              </a:pPr>
              <a:t>85</a:t>
            </a:fld>
            <a:endParaRPr lang="en-US" altLang="en-US" sz="1400"/>
          </a:p>
        </p:txBody>
      </p:sp>
      <p:sp>
        <p:nvSpPr>
          <p:cNvPr id="91141" name="Rectangle 2">
            <a:extLst>
              <a:ext uri="{FF2B5EF4-FFF2-40B4-BE49-F238E27FC236}">
                <a16:creationId xmlns:a16="http://schemas.microsoft.com/office/drawing/2014/main" id="{65DEC547-BD6A-4F3E-9B1A-5522D4296885}"/>
              </a:ext>
            </a:extLst>
          </p:cNvPr>
          <p:cNvSpPr>
            <a:spLocks noGrp="1" noChangeArrowheads="1"/>
          </p:cNvSpPr>
          <p:nvPr>
            <p:ph type="title"/>
          </p:nvPr>
        </p:nvSpPr>
        <p:spPr/>
        <p:txBody>
          <a:bodyPr/>
          <a:lstStyle/>
          <a:p>
            <a:pPr eaLnBrk="1" hangingPunct="1"/>
            <a:r>
              <a:rPr lang="tr-TR" altLang="en-US" b="1" i="1"/>
              <a:t>Recursive </a:t>
            </a:r>
            <a:r>
              <a:rPr lang="en-US" altLang="en-US" b="1" i="1"/>
              <a:t>Merging</a:t>
            </a:r>
            <a:r>
              <a:rPr lang="tr-TR" altLang="en-US" b="1" i="1"/>
              <a:t> Algorithm</a:t>
            </a:r>
            <a:endParaRPr lang="en-US" altLang="en-US" b="1"/>
          </a:p>
        </p:txBody>
      </p:sp>
      <p:sp>
        <p:nvSpPr>
          <p:cNvPr id="91142" name="Rectangle 3">
            <a:extLst>
              <a:ext uri="{FF2B5EF4-FFF2-40B4-BE49-F238E27FC236}">
                <a16:creationId xmlns:a16="http://schemas.microsoft.com/office/drawing/2014/main" id="{300CF2E8-F2B7-4A12-BE18-F8FD1DE79FD7}"/>
              </a:ext>
            </a:extLst>
          </p:cNvPr>
          <p:cNvSpPr>
            <a:spLocks noGrp="1" noChangeArrowheads="1"/>
          </p:cNvSpPr>
          <p:nvPr>
            <p:ph type="body" idx="1"/>
          </p:nvPr>
        </p:nvSpPr>
        <p:spPr/>
        <p:txBody>
          <a:bodyPr/>
          <a:lstStyle/>
          <a:p>
            <a:pPr marL="609600" indent="-609600" eaLnBrk="1" hangingPunct="1">
              <a:lnSpc>
                <a:spcPct val="80000"/>
              </a:lnSpc>
              <a:buFontTx/>
              <a:buAutoNum type="arabicPeriod" startAt="6"/>
            </a:pPr>
            <a:r>
              <a:rPr lang="en-US" altLang="en-US" sz="2800" dirty="0"/>
              <a:t>The recursive function at Step 5 will invoke itself until the base condition at Step 3 (i.e., that one LH is empty) will be attained.  At this point the execution will start returning step by step to the original function call while building up the merged heap starting from the bottom level. </a:t>
            </a:r>
            <a:endParaRPr lang="tr-TR" altLang="en-US" sz="2800" dirty="0"/>
          </a:p>
          <a:p>
            <a:pPr marL="609600" indent="-609600" eaLnBrk="1" hangingPunct="1">
              <a:lnSpc>
                <a:spcPct val="80000"/>
              </a:lnSpc>
              <a:buFontTx/>
              <a:buAutoNum type="arabicPeriod" startAt="6"/>
            </a:pPr>
            <a:r>
              <a:rPr lang="en-US" altLang="en-US" sz="2800" dirty="0"/>
              <a:t>At each step, check if the LH property is violated.  If so, swap the right child and the left child.</a:t>
            </a:r>
            <a:endParaRPr lang="tr-TR" altLang="en-US" sz="2800" dirty="0"/>
          </a:p>
          <a:p>
            <a:pPr marL="609600" indent="-609600" eaLnBrk="1" hangingPunct="1">
              <a:lnSpc>
                <a:spcPct val="80000"/>
              </a:lnSpc>
              <a:buFontTx/>
              <a:buAutoNum type="arabicPeriod" startAt="6"/>
            </a:pPr>
            <a:r>
              <a:rPr lang="en-US" altLang="en-US" sz="2800" dirty="0"/>
              <a:t>After each swap, compute the new </a:t>
            </a:r>
            <a:r>
              <a:rPr lang="en-US" altLang="en-US" sz="2800" dirty="0" err="1"/>
              <a:t>Npl</a:t>
            </a:r>
            <a:r>
              <a:rPr lang="en-US" altLang="en-US" sz="2800" dirty="0"/>
              <a:t>(LH) by adding 1 to the </a:t>
            </a:r>
            <a:r>
              <a:rPr lang="en-US" altLang="en-US" sz="2800" dirty="0" err="1"/>
              <a:t>Npl</a:t>
            </a:r>
            <a:r>
              <a:rPr lang="en-US" altLang="en-US" sz="2800" dirty="0"/>
              <a:t>(new RC)</a:t>
            </a:r>
            <a:endParaRPr lang="tr-TR" altLang="en-US" sz="2800" dirty="0"/>
          </a:p>
          <a:p>
            <a:pPr marL="609600" indent="-609600" eaLnBrk="1" hangingPunct="1">
              <a:lnSpc>
                <a:spcPct val="80000"/>
              </a:lnSpc>
              <a:buFontTx/>
              <a:buAutoNum type="arabicPeriod" startAt="6"/>
            </a:pPr>
            <a:r>
              <a:rPr lang="en-US" altLang="en-US" sz="2800" dirty="0"/>
              <a:t>End of the recursive algorithm</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Veri Yer Tutucusu 3">
            <a:extLst>
              <a:ext uri="{FF2B5EF4-FFF2-40B4-BE49-F238E27FC236}">
                <a16:creationId xmlns:a16="http://schemas.microsoft.com/office/drawing/2014/main" id="{A79BA781-424D-4A12-81EB-945B862B5A08}"/>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B8EBF13-E666-4282-B6B0-485497B052A2}" type="datetime4">
              <a:rPr lang="en-US" altLang="en-US" sz="1400" smtClean="0"/>
              <a:pPr>
                <a:spcBef>
                  <a:spcPct val="0"/>
                </a:spcBef>
                <a:buFontTx/>
                <a:buNone/>
              </a:pPr>
              <a:t>December 14, 2024</a:t>
            </a:fld>
            <a:endParaRPr lang="en-US" altLang="en-US" sz="1400"/>
          </a:p>
        </p:txBody>
      </p:sp>
      <p:sp>
        <p:nvSpPr>
          <p:cNvPr id="92163" name="Alt Bilgi Yer Tutucusu 4">
            <a:extLst>
              <a:ext uri="{FF2B5EF4-FFF2-40B4-BE49-F238E27FC236}">
                <a16:creationId xmlns:a16="http://schemas.microsoft.com/office/drawing/2014/main" id="{FF49D5F4-B6EA-4AF0-9767-E09F07A99420}"/>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92164" name="Slayt Numarası Yer Tutucusu 5">
            <a:extLst>
              <a:ext uri="{FF2B5EF4-FFF2-40B4-BE49-F238E27FC236}">
                <a16:creationId xmlns:a16="http://schemas.microsoft.com/office/drawing/2014/main" id="{F811AE1E-AE2D-4C87-B737-7186CDBB80CF}"/>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03A8728-2F6A-4275-A053-5A64FD6933B1}" type="slidenum">
              <a:rPr lang="en-US" altLang="en-US" sz="1400" smtClean="0"/>
              <a:pPr>
                <a:spcBef>
                  <a:spcPct val="0"/>
                </a:spcBef>
                <a:buFontTx/>
                <a:buNone/>
              </a:pPr>
              <a:t>86</a:t>
            </a:fld>
            <a:endParaRPr lang="en-US" altLang="en-US" sz="1400"/>
          </a:p>
        </p:txBody>
      </p:sp>
      <p:sp>
        <p:nvSpPr>
          <p:cNvPr id="92165" name="Rectangle 2">
            <a:extLst>
              <a:ext uri="{FF2B5EF4-FFF2-40B4-BE49-F238E27FC236}">
                <a16:creationId xmlns:a16="http://schemas.microsoft.com/office/drawing/2014/main" id="{565ECB13-65AE-439C-93A5-7D3BA75464D7}"/>
              </a:ext>
            </a:extLst>
          </p:cNvPr>
          <p:cNvSpPr>
            <a:spLocks noGrp="1" noChangeArrowheads="1"/>
          </p:cNvSpPr>
          <p:nvPr>
            <p:ph type="title"/>
          </p:nvPr>
        </p:nvSpPr>
        <p:spPr/>
        <p:txBody>
          <a:bodyPr/>
          <a:lstStyle/>
          <a:p>
            <a:pPr eaLnBrk="1" hangingPunct="1"/>
            <a:r>
              <a:rPr lang="en-US" altLang="en-US"/>
              <a:t>Merging Example</a:t>
            </a:r>
          </a:p>
        </p:txBody>
      </p:sp>
      <p:sp>
        <p:nvSpPr>
          <p:cNvPr id="92166" name="Rectangle 3">
            <a:extLst>
              <a:ext uri="{FF2B5EF4-FFF2-40B4-BE49-F238E27FC236}">
                <a16:creationId xmlns:a16="http://schemas.microsoft.com/office/drawing/2014/main" id="{F7815C22-A0C3-47F4-AD10-16F057FEDDCD}"/>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grpSp>
        <p:nvGrpSpPr>
          <p:cNvPr id="92167" name="Group 73">
            <a:extLst>
              <a:ext uri="{FF2B5EF4-FFF2-40B4-BE49-F238E27FC236}">
                <a16:creationId xmlns:a16="http://schemas.microsoft.com/office/drawing/2014/main" id="{BEBAB776-5278-45F5-9C1E-CCAD4F660497}"/>
              </a:ext>
            </a:extLst>
          </p:cNvPr>
          <p:cNvGrpSpPr>
            <a:grpSpLocks/>
          </p:cNvGrpSpPr>
          <p:nvPr/>
        </p:nvGrpSpPr>
        <p:grpSpPr bwMode="auto">
          <a:xfrm>
            <a:off x="490538" y="1527175"/>
            <a:ext cx="4095750" cy="3006725"/>
            <a:chOff x="-275" y="834"/>
            <a:chExt cx="2580" cy="1894"/>
          </a:xfrm>
        </p:grpSpPr>
        <p:sp>
          <p:nvSpPr>
            <p:cNvPr id="92202" name="Oval 5">
              <a:extLst>
                <a:ext uri="{FF2B5EF4-FFF2-40B4-BE49-F238E27FC236}">
                  <a16:creationId xmlns:a16="http://schemas.microsoft.com/office/drawing/2014/main" id="{1B606744-2AC1-481D-BAA5-8877192EAE4C}"/>
                </a:ext>
              </a:extLst>
            </p:cNvPr>
            <p:cNvSpPr>
              <a:spLocks noChangeArrowheads="1"/>
            </p:cNvSpPr>
            <p:nvPr/>
          </p:nvSpPr>
          <p:spPr bwMode="auto">
            <a:xfrm>
              <a:off x="920" y="834"/>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92203" name="Oval 6">
              <a:extLst>
                <a:ext uri="{FF2B5EF4-FFF2-40B4-BE49-F238E27FC236}">
                  <a16:creationId xmlns:a16="http://schemas.microsoft.com/office/drawing/2014/main" id="{773DF9F8-CA20-4554-AD46-942FDEA5124B}"/>
                </a:ext>
              </a:extLst>
            </p:cNvPr>
            <p:cNvSpPr>
              <a:spLocks noChangeArrowheads="1"/>
            </p:cNvSpPr>
            <p:nvPr/>
          </p:nvSpPr>
          <p:spPr bwMode="auto">
            <a:xfrm>
              <a:off x="123" y="1383"/>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92204" name="Oval 7">
              <a:extLst>
                <a:ext uri="{FF2B5EF4-FFF2-40B4-BE49-F238E27FC236}">
                  <a16:creationId xmlns:a16="http://schemas.microsoft.com/office/drawing/2014/main" id="{120BFA11-ACB7-45DE-B9AF-5C305CE181AE}"/>
                </a:ext>
              </a:extLst>
            </p:cNvPr>
            <p:cNvSpPr>
              <a:spLocks noChangeArrowheads="1"/>
            </p:cNvSpPr>
            <p:nvPr/>
          </p:nvSpPr>
          <p:spPr bwMode="auto">
            <a:xfrm>
              <a:off x="1717" y="1383"/>
              <a:ext cx="189"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92205" name="Oval 8">
              <a:extLst>
                <a:ext uri="{FF2B5EF4-FFF2-40B4-BE49-F238E27FC236}">
                  <a16:creationId xmlns:a16="http://schemas.microsoft.com/office/drawing/2014/main" id="{870516B4-3E10-428C-8FE5-02202B8F741C}"/>
                </a:ext>
              </a:extLst>
            </p:cNvPr>
            <p:cNvSpPr>
              <a:spLocks noChangeArrowheads="1"/>
            </p:cNvSpPr>
            <p:nvPr/>
          </p:nvSpPr>
          <p:spPr bwMode="auto">
            <a:xfrm>
              <a:off x="-275"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92206" name="Oval 9">
              <a:extLst>
                <a:ext uri="{FF2B5EF4-FFF2-40B4-BE49-F238E27FC236}">
                  <a16:creationId xmlns:a16="http://schemas.microsoft.com/office/drawing/2014/main" id="{861EC69C-563C-4866-9CC1-B787C38AE6DF}"/>
                </a:ext>
              </a:extLst>
            </p:cNvPr>
            <p:cNvSpPr>
              <a:spLocks noChangeArrowheads="1"/>
            </p:cNvSpPr>
            <p:nvPr/>
          </p:nvSpPr>
          <p:spPr bwMode="auto">
            <a:xfrm>
              <a:off x="522" y="1932"/>
              <a:ext cx="189"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92207" name="Oval 10">
              <a:extLst>
                <a:ext uri="{FF2B5EF4-FFF2-40B4-BE49-F238E27FC236}">
                  <a16:creationId xmlns:a16="http://schemas.microsoft.com/office/drawing/2014/main" id="{99C76661-1040-42FF-BBD1-BC00B493FCFB}"/>
                </a:ext>
              </a:extLst>
            </p:cNvPr>
            <p:cNvSpPr>
              <a:spLocks noChangeArrowheads="1"/>
            </p:cNvSpPr>
            <p:nvPr/>
          </p:nvSpPr>
          <p:spPr bwMode="auto">
            <a:xfrm>
              <a:off x="1318"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92208" name="Oval 11">
              <a:extLst>
                <a:ext uri="{FF2B5EF4-FFF2-40B4-BE49-F238E27FC236}">
                  <a16:creationId xmlns:a16="http://schemas.microsoft.com/office/drawing/2014/main" id="{AFBB85D0-67D0-41C8-8367-6742411A4E11}"/>
                </a:ext>
              </a:extLst>
            </p:cNvPr>
            <p:cNvSpPr>
              <a:spLocks noChangeArrowheads="1"/>
            </p:cNvSpPr>
            <p:nvPr/>
          </p:nvSpPr>
          <p:spPr bwMode="auto">
            <a:xfrm>
              <a:off x="2115"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sp>
          <p:nvSpPr>
            <p:cNvPr id="92209" name="Oval 16">
              <a:extLst>
                <a:ext uri="{FF2B5EF4-FFF2-40B4-BE49-F238E27FC236}">
                  <a16:creationId xmlns:a16="http://schemas.microsoft.com/office/drawing/2014/main" id="{467A09CA-3F8A-4246-8F4F-285E9E16F46F}"/>
                </a:ext>
              </a:extLst>
            </p:cNvPr>
            <p:cNvSpPr>
              <a:spLocks noChangeArrowheads="1"/>
            </p:cNvSpPr>
            <p:nvPr/>
          </p:nvSpPr>
          <p:spPr bwMode="auto">
            <a:xfrm>
              <a:off x="1119"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92210" name="Oval 17">
              <a:extLst>
                <a:ext uri="{FF2B5EF4-FFF2-40B4-BE49-F238E27FC236}">
                  <a16:creationId xmlns:a16="http://schemas.microsoft.com/office/drawing/2014/main" id="{23FE8485-BB41-4858-A6AE-A7FA459CD40C}"/>
                </a:ext>
              </a:extLst>
            </p:cNvPr>
            <p:cNvSpPr>
              <a:spLocks noChangeArrowheads="1"/>
            </p:cNvSpPr>
            <p:nvPr/>
          </p:nvSpPr>
          <p:spPr bwMode="auto">
            <a:xfrm>
              <a:off x="1517"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92211" name="Oval 18">
              <a:extLst>
                <a:ext uri="{FF2B5EF4-FFF2-40B4-BE49-F238E27FC236}">
                  <a16:creationId xmlns:a16="http://schemas.microsoft.com/office/drawing/2014/main" id="{59E9069F-6FBC-4A4B-B189-7B3B0EB8C2F3}"/>
                </a:ext>
              </a:extLst>
            </p:cNvPr>
            <p:cNvSpPr>
              <a:spLocks noChangeArrowheads="1"/>
            </p:cNvSpPr>
            <p:nvPr/>
          </p:nvSpPr>
          <p:spPr bwMode="auto">
            <a:xfrm>
              <a:off x="1916"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92212" name="AutoShape 22">
              <a:extLst>
                <a:ext uri="{FF2B5EF4-FFF2-40B4-BE49-F238E27FC236}">
                  <a16:creationId xmlns:a16="http://schemas.microsoft.com/office/drawing/2014/main" id="{FF6AADF1-98DE-4104-B35C-666A46D9C43D}"/>
                </a:ext>
              </a:extLst>
            </p:cNvPr>
            <p:cNvCxnSpPr>
              <a:cxnSpLocks noChangeShapeType="1"/>
              <a:stCxn id="92202" idx="4"/>
              <a:endCxn id="92203" idx="0"/>
            </p:cNvCxnSpPr>
            <p:nvPr/>
          </p:nvCxnSpPr>
          <p:spPr bwMode="auto">
            <a:xfrm flipH="1">
              <a:off x="218" y="1081"/>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213" name="AutoShape 23">
              <a:extLst>
                <a:ext uri="{FF2B5EF4-FFF2-40B4-BE49-F238E27FC236}">
                  <a16:creationId xmlns:a16="http://schemas.microsoft.com/office/drawing/2014/main" id="{DDC4AF1E-483E-432A-A1CE-5E3AF4684F11}"/>
                </a:ext>
              </a:extLst>
            </p:cNvPr>
            <p:cNvCxnSpPr>
              <a:cxnSpLocks noChangeShapeType="1"/>
              <a:stCxn id="92202" idx="4"/>
              <a:endCxn id="92204" idx="0"/>
            </p:cNvCxnSpPr>
            <p:nvPr/>
          </p:nvCxnSpPr>
          <p:spPr bwMode="auto">
            <a:xfrm>
              <a:off x="1015" y="1081"/>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214" name="AutoShape 24">
              <a:extLst>
                <a:ext uri="{FF2B5EF4-FFF2-40B4-BE49-F238E27FC236}">
                  <a16:creationId xmlns:a16="http://schemas.microsoft.com/office/drawing/2014/main" id="{0DCFF225-ED13-4425-B78B-B580431F4989}"/>
                </a:ext>
              </a:extLst>
            </p:cNvPr>
            <p:cNvCxnSpPr>
              <a:cxnSpLocks noChangeShapeType="1"/>
              <a:stCxn id="92203" idx="4"/>
              <a:endCxn id="92205" idx="0"/>
            </p:cNvCxnSpPr>
            <p:nvPr/>
          </p:nvCxnSpPr>
          <p:spPr bwMode="auto">
            <a:xfrm flipH="1">
              <a:off x="-180"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215" name="AutoShape 25">
              <a:extLst>
                <a:ext uri="{FF2B5EF4-FFF2-40B4-BE49-F238E27FC236}">
                  <a16:creationId xmlns:a16="http://schemas.microsoft.com/office/drawing/2014/main" id="{67F86FAB-51CF-49A0-BD01-2CEB56AC136E}"/>
                </a:ext>
              </a:extLst>
            </p:cNvPr>
            <p:cNvCxnSpPr>
              <a:cxnSpLocks noChangeShapeType="1"/>
              <a:stCxn id="92203" idx="4"/>
              <a:endCxn id="92206" idx="0"/>
            </p:cNvCxnSpPr>
            <p:nvPr/>
          </p:nvCxnSpPr>
          <p:spPr bwMode="auto">
            <a:xfrm>
              <a:off x="218"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216" name="AutoShape 26">
              <a:extLst>
                <a:ext uri="{FF2B5EF4-FFF2-40B4-BE49-F238E27FC236}">
                  <a16:creationId xmlns:a16="http://schemas.microsoft.com/office/drawing/2014/main" id="{87B1B0B7-D709-4957-BAE9-F2D5958E05AD}"/>
                </a:ext>
              </a:extLst>
            </p:cNvPr>
            <p:cNvCxnSpPr>
              <a:cxnSpLocks noChangeShapeType="1"/>
              <a:stCxn id="92204" idx="4"/>
              <a:endCxn id="92207" idx="0"/>
            </p:cNvCxnSpPr>
            <p:nvPr/>
          </p:nvCxnSpPr>
          <p:spPr bwMode="auto">
            <a:xfrm flipH="1">
              <a:off x="1413" y="1630"/>
              <a:ext cx="399"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217" name="AutoShape 27">
              <a:extLst>
                <a:ext uri="{FF2B5EF4-FFF2-40B4-BE49-F238E27FC236}">
                  <a16:creationId xmlns:a16="http://schemas.microsoft.com/office/drawing/2014/main" id="{9444C27B-B307-426C-9D2B-685A9816F279}"/>
                </a:ext>
              </a:extLst>
            </p:cNvPr>
            <p:cNvCxnSpPr>
              <a:cxnSpLocks noChangeShapeType="1"/>
              <a:stCxn id="92204" idx="4"/>
              <a:endCxn id="92208" idx="0"/>
            </p:cNvCxnSpPr>
            <p:nvPr/>
          </p:nvCxnSpPr>
          <p:spPr bwMode="auto">
            <a:xfrm>
              <a:off x="1812"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218" name="AutoShape 30">
              <a:extLst>
                <a:ext uri="{FF2B5EF4-FFF2-40B4-BE49-F238E27FC236}">
                  <a16:creationId xmlns:a16="http://schemas.microsoft.com/office/drawing/2014/main" id="{31106A7F-9518-4863-B89B-6580FF4E37BF}"/>
                </a:ext>
              </a:extLst>
            </p:cNvPr>
            <p:cNvCxnSpPr>
              <a:cxnSpLocks noChangeShapeType="1"/>
              <a:stCxn id="92207" idx="4"/>
              <a:endCxn id="92209" idx="0"/>
            </p:cNvCxnSpPr>
            <p:nvPr/>
          </p:nvCxnSpPr>
          <p:spPr bwMode="auto">
            <a:xfrm flipH="1">
              <a:off x="1214"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219" name="AutoShape 31">
              <a:extLst>
                <a:ext uri="{FF2B5EF4-FFF2-40B4-BE49-F238E27FC236}">
                  <a16:creationId xmlns:a16="http://schemas.microsoft.com/office/drawing/2014/main" id="{2B2B428F-8875-45F3-B956-E5F01A64E931}"/>
                </a:ext>
              </a:extLst>
            </p:cNvPr>
            <p:cNvCxnSpPr>
              <a:cxnSpLocks noChangeShapeType="1"/>
              <a:stCxn id="92208" idx="4"/>
              <a:endCxn id="92211" idx="0"/>
            </p:cNvCxnSpPr>
            <p:nvPr/>
          </p:nvCxnSpPr>
          <p:spPr bwMode="auto">
            <a:xfrm flipH="1">
              <a:off x="2011"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220" name="AutoShape 34">
              <a:extLst>
                <a:ext uri="{FF2B5EF4-FFF2-40B4-BE49-F238E27FC236}">
                  <a16:creationId xmlns:a16="http://schemas.microsoft.com/office/drawing/2014/main" id="{D685A5A9-A85B-4F45-80EC-95A305E44086}"/>
                </a:ext>
              </a:extLst>
            </p:cNvPr>
            <p:cNvCxnSpPr>
              <a:cxnSpLocks noChangeShapeType="1"/>
              <a:stCxn id="92207" idx="4"/>
              <a:endCxn id="92210" idx="0"/>
            </p:cNvCxnSpPr>
            <p:nvPr/>
          </p:nvCxnSpPr>
          <p:spPr bwMode="auto">
            <a:xfrm>
              <a:off x="1413"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92168" name="Group 74">
            <a:extLst>
              <a:ext uri="{FF2B5EF4-FFF2-40B4-BE49-F238E27FC236}">
                <a16:creationId xmlns:a16="http://schemas.microsoft.com/office/drawing/2014/main" id="{2846F14D-18E0-4AFA-80FE-C2FF6FB6FD22}"/>
              </a:ext>
            </a:extLst>
          </p:cNvPr>
          <p:cNvGrpSpPr>
            <a:grpSpLocks/>
          </p:cNvGrpSpPr>
          <p:nvPr/>
        </p:nvGrpSpPr>
        <p:grpSpPr bwMode="auto">
          <a:xfrm>
            <a:off x="5392738" y="1481138"/>
            <a:ext cx="3462337" cy="3006725"/>
            <a:chOff x="2981" y="997"/>
            <a:chExt cx="2181" cy="1894"/>
          </a:xfrm>
        </p:grpSpPr>
        <p:sp>
          <p:nvSpPr>
            <p:cNvPr id="92189" name="Oval 40">
              <a:extLst>
                <a:ext uri="{FF2B5EF4-FFF2-40B4-BE49-F238E27FC236}">
                  <a16:creationId xmlns:a16="http://schemas.microsoft.com/office/drawing/2014/main" id="{777EB870-5288-4004-B613-B18BAB30541A}"/>
                </a:ext>
              </a:extLst>
            </p:cNvPr>
            <p:cNvSpPr>
              <a:spLocks noChangeArrowheads="1"/>
            </p:cNvSpPr>
            <p:nvPr/>
          </p:nvSpPr>
          <p:spPr bwMode="auto">
            <a:xfrm>
              <a:off x="4176" y="997"/>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92190" name="Oval 41">
              <a:extLst>
                <a:ext uri="{FF2B5EF4-FFF2-40B4-BE49-F238E27FC236}">
                  <a16:creationId xmlns:a16="http://schemas.microsoft.com/office/drawing/2014/main" id="{A9B10EFF-0E54-48D8-A002-2697BCEBEE6D}"/>
                </a:ext>
              </a:extLst>
            </p:cNvPr>
            <p:cNvSpPr>
              <a:spLocks noChangeArrowheads="1"/>
            </p:cNvSpPr>
            <p:nvPr/>
          </p:nvSpPr>
          <p:spPr bwMode="auto">
            <a:xfrm>
              <a:off x="3379" y="1546"/>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92191" name="Oval 42">
              <a:extLst>
                <a:ext uri="{FF2B5EF4-FFF2-40B4-BE49-F238E27FC236}">
                  <a16:creationId xmlns:a16="http://schemas.microsoft.com/office/drawing/2014/main" id="{CB4F7913-F63C-42F5-9112-E0A430125A44}"/>
                </a:ext>
              </a:extLst>
            </p:cNvPr>
            <p:cNvSpPr>
              <a:spLocks noChangeArrowheads="1"/>
            </p:cNvSpPr>
            <p:nvPr/>
          </p:nvSpPr>
          <p:spPr bwMode="auto">
            <a:xfrm>
              <a:off x="4973" y="1546"/>
              <a:ext cx="189"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92192" name="Oval 43">
              <a:extLst>
                <a:ext uri="{FF2B5EF4-FFF2-40B4-BE49-F238E27FC236}">
                  <a16:creationId xmlns:a16="http://schemas.microsoft.com/office/drawing/2014/main" id="{D2F9E809-04B9-4BD2-A16C-BC53144F327A}"/>
                </a:ext>
              </a:extLst>
            </p:cNvPr>
            <p:cNvSpPr>
              <a:spLocks noChangeArrowheads="1"/>
            </p:cNvSpPr>
            <p:nvPr/>
          </p:nvSpPr>
          <p:spPr bwMode="auto">
            <a:xfrm>
              <a:off x="2981" y="2095"/>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92193" name="Oval 44">
              <a:extLst>
                <a:ext uri="{FF2B5EF4-FFF2-40B4-BE49-F238E27FC236}">
                  <a16:creationId xmlns:a16="http://schemas.microsoft.com/office/drawing/2014/main" id="{22F3C76A-FB4D-4B9A-87B4-2DA304FA98D4}"/>
                </a:ext>
              </a:extLst>
            </p:cNvPr>
            <p:cNvSpPr>
              <a:spLocks noChangeArrowheads="1"/>
            </p:cNvSpPr>
            <p:nvPr/>
          </p:nvSpPr>
          <p:spPr bwMode="auto">
            <a:xfrm>
              <a:off x="3778" y="2095"/>
              <a:ext cx="189"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sp>
          <p:nvSpPr>
            <p:cNvPr id="92194" name="Oval 45">
              <a:extLst>
                <a:ext uri="{FF2B5EF4-FFF2-40B4-BE49-F238E27FC236}">
                  <a16:creationId xmlns:a16="http://schemas.microsoft.com/office/drawing/2014/main" id="{8352E3BC-2C8E-4CB0-8E9D-F6E553A448D7}"/>
                </a:ext>
              </a:extLst>
            </p:cNvPr>
            <p:cNvSpPr>
              <a:spLocks noChangeArrowheads="1"/>
            </p:cNvSpPr>
            <p:nvPr/>
          </p:nvSpPr>
          <p:spPr bwMode="auto">
            <a:xfrm>
              <a:off x="4574" y="2095"/>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92195" name="Oval 51">
              <a:extLst>
                <a:ext uri="{FF2B5EF4-FFF2-40B4-BE49-F238E27FC236}">
                  <a16:creationId xmlns:a16="http://schemas.microsoft.com/office/drawing/2014/main" id="{C03A0E4A-D484-43FC-93F8-D44C9CCFAB35}"/>
                </a:ext>
              </a:extLst>
            </p:cNvPr>
            <p:cNvSpPr>
              <a:spLocks noChangeArrowheads="1"/>
            </p:cNvSpPr>
            <p:nvPr/>
          </p:nvSpPr>
          <p:spPr bwMode="auto">
            <a:xfrm>
              <a:off x="4375" y="2644"/>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92196" name="AutoShape 57">
              <a:extLst>
                <a:ext uri="{FF2B5EF4-FFF2-40B4-BE49-F238E27FC236}">
                  <a16:creationId xmlns:a16="http://schemas.microsoft.com/office/drawing/2014/main" id="{1D66FEC8-E4F2-4AA1-AFB0-F4551EE7981C}"/>
                </a:ext>
              </a:extLst>
            </p:cNvPr>
            <p:cNvCxnSpPr>
              <a:cxnSpLocks noChangeShapeType="1"/>
              <a:stCxn id="92189" idx="4"/>
              <a:endCxn id="92190" idx="0"/>
            </p:cNvCxnSpPr>
            <p:nvPr/>
          </p:nvCxnSpPr>
          <p:spPr bwMode="auto">
            <a:xfrm flipH="1">
              <a:off x="3474" y="1244"/>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197" name="AutoShape 58">
              <a:extLst>
                <a:ext uri="{FF2B5EF4-FFF2-40B4-BE49-F238E27FC236}">
                  <a16:creationId xmlns:a16="http://schemas.microsoft.com/office/drawing/2014/main" id="{4AEEBD86-E716-4DB9-A0E6-34E71BA6763E}"/>
                </a:ext>
              </a:extLst>
            </p:cNvPr>
            <p:cNvCxnSpPr>
              <a:cxnSpLocks noChangeShapeType="1"/>
              <a:stCxn id="92189" idx="4"/>
              <a:endCxn id="92191" idx="0"/>
            </p:cNvCxnSpPr>
            <p:nvPr/>
          </p:nvCxnSpPr>
          <p:spPr bwMode="auto">
            <a:xfrm>
              <a:off x="4271" y="1244"/>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198" name="AutoShape 59">
              <a:extLst>
                <a:ext uri="{FF2B5EF4-FFF2-40B4-BE49-F238E27FC236}">
                  <a16:creationId xmlns:a16="http://schemas.microsoft.com/office/drawing/2014/main" id="{18DD3196-92EB-42DE-A4EC-5C76C961FB66}"/>
                </a:ext>
              </a:extLst>
            </p:cNvPr>
            <p:cNvCxnSpPr>
              <a:cxnSpLocks noChangeShapeType="1"/>
              <a:stCxn id="92190" idx="4"/>
              <a:endCxn id="92192" idx="0"/>
            </p:cNvCxnSpPr>
            <p:nvPr/>
          </p:nvCxnSpPr>
          <p:spPr bwMode="auto">
            <a:xfrm flipH="1">
              <a:off x="3076" y="1793"/>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199" name="AutoShape 60">
              <a:extLst>
                <a:ext uri="{FF2B5EF4-FFF2-40B4-BE49-F238E27FC236}">
                  <a16:creationId xmlns:a16="http://schemas.microsoft.com/office/drawing/2014/main" id="{4060B17F-60F5-4BD7-8727-A5197CAFDBCF}"/>
                </a:ext>
              </a:extLst>
            </p:cNvPr>
            <p:cNvCxnSpPr>
              <a:cxnSpLocks noChangeShapeType="1"/>
              <a:stCxn id="92190" idx="4"/>
              <a:endCxn id="92193" idx="0"/>
            </p:cNvCxnSpPr>
            <p:nvPr/>
          </p:nvCxnSpPr>
          <p:spPr bwMode="auto">
            <a:xfrm>
              <a:off x="3474" y="1793"/>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200" name="AutoShape 61">
              <a:extLst>
                <a:ext uri="{FF2B5EF4-FFF2-40B4-BE49-F238E27FC236}">
                  <a16:creationId xmlns:a16="http://schemas.microsoft.com/office/drawing/2014/main" id="{A2AEB83F-0263-46DE-A145-D2BC242057F3}"/>
                </a:ext>
              </a:extLst>
            </p:cNvPr>
            <p:cNvCxnSpPr>
              <a:cxnSpLocks noChangeShapeType="1"/>
              <a:stCxn id="92191" idx="4"/>
              <a:endCxn id="92194" idx="0"/>
            </p:cNvCxnSpPr>
            <p:nvPr/>
          </p:nvCxnSpPr>
          <p:spPr bwMode="auto">
            <a:xfrm flipH="1">
              <a:off x="4669" y="1793"/>
              <a:ext cx="399"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201" name="AutoShape 65">
              <a:extLst>
                <a:ext uri="{FF2B5EF4-FFF2-40B4-BE49-F238E27FC236}">
                  <a16:creationId xmlns:a16="http://schemas.microsoft.com/office/drawing/2014/main" id="{43E6C240-8FDD-4552-B2AA-091BCD92D473}"/>
                </a:ext>
              </a:extLst>
            </p:cNvPr>
            <p:cNvCxnSpPr>
              <a:cxnSpLocks noChangeShapeType="1"/>
              <a:stCxn id="92194" idx="4"/>
              <a:endCxn id="92195" idx="0"/>
            </p:cNvCxnSpPr>
            <p:nvPr/>
          </p:nvCxnSpPr>
          <p:spPr bwMode="auto">
            <a:xfrm flipH="1">
              <a:off x="4470" y="2341"/>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2169" name="Text Box 75">
            <a:extLst>
              <a:ext uri="{FF2B5EF4-FFF2-40B4-BE49-F238E27FC236}">
                <a16:creationId xmlns:a16="http://schemas.microsoft.com/office/drawing/2014/main" id="{0906B3B7-799D-459A-8EA1-126D94D4E762}"/>
              </a:ext>
            </a:extLst>
          </p:cNvPr>
          <p:cNvSpPr txBox="1">
            <a:spLocks noChangeArrowheads="1"/>
          </p:cNvSpPr>
          <p:nvPr/>
        </p:nvSpPr>
        <p:spPr bwMode="auto">
          <a:xfrm>
            <a:off x="974725" y="2640013"/>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0</a:t>
            </a:r>
            <a:endParaRPr lang="en-US" altLang="en-US" sz="1400">
              <a:solidFill>
                <a:srgbClr val="FE1E1E"/>
              </a:solidFill>
            </a:endParaRPr>
          </a:p>
        </p:txBody>
      </p:sp>
      <p:sp>
        <p:nvSpPr>
          <p:cNvPr id="92170" name="Text Box 76">
            <a:extLst>
              <a:ext uri="{FF2B5EF4-FFF2-40B4-BE49-F238E27FC236}">
                <a16:creationId xmlns:a16="http://schemas.microsoft.com/office/drawing/2014/main" id="{3D4DA432-3AD7-4308-855A-5014D4993573}"/>
              </a:ext>
            </a:extLst>
          </p:cNvPr>
          <p:cNvSpPr txBox="1">
            <a:spLocks noChangeArrowheads="1"/>
          </p:cNvSpPr>
          <p:nvPr/>
        </p:nvSpPr>
        <p:spPr bwMode="auto">
          <a:xfrm>
            <a:off x="1347788" y="2644775"/>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0</a:t>
            </a:r>
            <a:endParaRPr lang="en-US" altLang="en-US" sz="1400">
              <a:solidFill>
                <a:srgbClr val="FE1E1E"/>
              </a:solidFill>
            </a:endParaRPr>
          </a:p>
        </p:txBody>
      </p:sp>
      <p:sp>
        <p:nvSpPr>
          <p:cNvPr id="92171" name="Text Box 77">
            <a:extLst>
              <a:ext uri="{FF2B5EF4-FFF2-40B4-BE49-F238E27FC236}">
                <a16:creationId xmlns:a16="http://schemas.microsoft.com/office/drawing/2014/main" id="{0A0BA18F-6529-4BAD-8122-B14C732B95D7}"/>
              </a:ext>
            </a:extLst>
          </p:cNvPr>
          <p:cNvSpPr txBox="1">
            <a:spLocks noChangeArrowheads="1"/>
          </p:cNvSpPr>
          <p:nvPr/>
        </p:nvSpPr>
        <p:spPr bwMode="auto">
          <a:xfrm>
            <a:off x="2901950" y="3525838"/>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0</a:t>
            </a:r>
            <a:endParaRPr lang="en-US" altLang="en-US" sz="1400">
              <a:solidFill>
                <a:srgbClr val="FE1E1E"/>
              </a:solidFill>
            </a:endParaRPr>
          </a:p>
        </p:txBody>
      </p:sp>
      <p:sp>
        <p:nvSpPr>
          <p:cNvPr id="92172" name="Text Box 78">
            <a:extLst>
              <a:ext uri="{FF2B5EF4-FFF2-40B4-BE49-F238E27FC236}">
                <a16:creationId xmlns:a16="http://schemas.microsoft.com/office/drawing/2014/main" id="{0B608EA8-7337-4975-AC5A-C4B5B8DAF2B2}"/>
              </a:ext>
            </a:extLst>
          </p:cNvPr>
          <p:cNvSpPr txBox="1">
            <a:spLocks noChangeArrowheads="1"/>
          </p:cNvSpPr>
          <p:nvPr/>
        </p:nvSpPr>
        <p:spPr bwMode="auto">
          <a:xfrm>
            <a:off x="3232150" y="3513138"/>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0</a:t>
            </a:r>
            <a:endParaRPr lang="en-US" altLang="en-US" sz="1400">
              <a:solidFill>
                <a:srgbClr val="FE1E1E"/>
              </a:solidFill>
            </a:endParaRPr>
          </a:p>
        </p:txBody>
      </p:sp>
      <p:sp>
        <p:nvSpPr>
          <p:cNvPr id="92173" name="Text Box 79">
            <a:extLst>
              <a:ext uri="{FF2B5EF4-FFF2-40B4-BE49-F238E27FC236}">
                <a16:creationId xmlns:a16="http://schemas.microsoft.com/office/drawing/2014/main" id="{CE53E82A-EBB8-4968-B7DC-0CBED1665653}"/>
              </a:ext>
            </a:extLst>
          </p:cNvPr>
          <p:cNvSpPr txBox="1">
            <a:spLocks noChangeArrowheads="1"/>
          </p:cNvSpPr>
          <p:nvPr/>
        </p:nvSpPr>
        <p:spPr bwMode="auto">
          <a:xfrm>
            <a:off x="4146550" y="3525838"/>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0</a:t>
            </a:r>
            <a:endParaRPr lang="en-US" altLang="en-US" sz="1400">
              <a:solidFill>
                <a:srgbClr val="FE1E1E"/>
              </a:solidFill>
            </a:endParaRPr>
          </a:p>
        </p:txBody>
      </p:sp>
      <p:sp>
        <p:nvSpPr>
          <p:cNvPr id="92174" name="Text Box 80">
            <a:extLst>
              <a:ext uri="{FF2B5EF4-FFF2-40B4-BE49-F238E27FC236}">
                <a16:creationId xmlns:a16="http://schemas.microsoft.com/office/drawing/2014/main" id="{35C3FD73-6C3E-4758-9FAB-729922605D2E}"/>
              </a:ext>
            </a:extLst>
          </p:cNvPr>
          <p:cNvSpPr txBox="1">
            <a:spLocks noChangeArrowheads="1"/>
          </p:cNvSpPr>
          <p:nvPr/>
        </p:nvSpPr>
        <p:spPr bwMode="auto">
          <a:xfrm>
            <a:off x="4464050" y="3538538"/>
            <a:ext cx="3317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-1</a:t>
            </a:r>
            <a:endParaRPr lang="en-US" altLang="en-US" sz="1400">
              <a:solidFill>
                <a:srgbClr val="FE1E1E"/>
              </a:solidFill>
            </a:endParaRPr>
          </a:p>
        </p:txBody>
      </p:sp>
      <p:sp>
        <p:nvSpPr>
          <p:cNvPr id="92175" name="Text Box 81">
            <a:extLst>
              <a:ext uri="{FF2B5EF4-FFF2-40B4-BE49-F238E27FC236}">
                <a16:creationId xmlns:a16="http://schemas.microsoft.com/office/drawing/2014/main" id="{3879A049-6B1B-4EC0-B0F2-5EFCC881D0CD}"/>
              </a:ext>
            </a:extLst>
          </p:cNvPr>
          <p:cNvSpPr txBox="1">
            <a:spLocks noChangeArrowheads="1"/>
          </p:cNvSpPr>
          <p:nvPr/>
        </p:nvSpPr>
        <p:spPr bwMode="auto">
          <a:xfrm>
            <a:off x="3867150" y="2662238"/>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0</a:t>
            </a:r>
            <a:endParaRPr lang="en-US" altLang="en-US" sz="1400">
              <a:solidFill>
                <a:srgbClr val="FE1E1E"/>
              </a:solidFill>
            </a:endParaRPr>
          </a:p>
        </p:txBody>
      </p:sp>
      <p:sp>
        <p:nvSpPr>
          <p:cNvPr id="92176" name="Text Box 82">
            <a:extLst>
              <a:ext uri="{FF2B5EF4-FFF2-40B4-BE49-F238E27FC236}">
                <a16:creationId xmlns:a16="http://schemas.microsoft.com/office/drawing/2014/main" id="{BBD3AA43-10F8-48F8-B7ED-45CC8A00DBED}"/>
              </a:ext>
            </a:extLst>
          </p:cNvPr>
          <p:cNvSpPr txBox="1">
            <a:spLocks noChangeArrowheads="1"/>
          </p:cNvSpPr>
          <p:nvPr/>
        </p:nvSpPr>
        <p:spPr bwMode="auto">
          <a:xfrm>
            <a:off x="3486150" y="2662238"/>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1</a:t>
            </a:r>
            <a:endParaRPr lang="en-US" altLang="en-US" sz="1400">
              <a:solidFill>
                <a:srgbClr val="FE1E1E"/>
              </a:solidFill>
            </a:endParaRPr>
          </a:p>
        </p:txBody>
      </p:sp>
      <p:sp>
        <p:nvSpPr>
          <p:cNvPr id="92177" name="Text Box 83">
            <a:extLst>
              <a:ext uri="{FF2B5EF4-FFF2-40B4-BE49-F238E27FC236}">
                <a16:creationId xmlns:a16="http://schemas.microsoft.com/office/drawing/2014/main" id="{544478A3-E00C-411C-A549-29340307ACF9}"/>
              </a:ext>
            </a:extLst>
          </p:cNvPr>
          <p:cNvSpPr txBox="1">
            <a:spLocks noChangeArrowheads="1"/>
          </p:cNvSpPr>
          <p:nvPr/>
        </p:nvSpPr>
        <p:spPr bwMode="auto">
          <a:xfrm>
            <a:off x="2622550" y="1722438"/>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1</a:t>
            </a:r>
            <a:endParaRPr lang="en-US" altLang="en-US" sz="1400">
              <a:solidFill>
                <a:srgbClr val="FE1E1E"/>
              </a:solidFill>
            </a:endParaRPr>
          </a:p>
        </p:txBody>
      </p:sp>
      <p:sp>
        <p:nvSpPr>
          <p:cNvPr id="92178" name="Text Box 84">
            <a:extLst>
              <a:ext uri="{FF2B5EF4-FFF2-40B4-BE49-F238E27FC236}">
                <a16:creationId xmlns:a16="http://schemas.microsoft.com/office/drawing/2014/main" id="{DFDE3E88-1ACA-4BEF-946E-AAB988D55809}"/>
              </a:ext>
            </a:extLst>
          </p:cNvPr>
          <p:cNvSpPr txBox="1">
            <a:spLocks noChangeArrowheads="1"/>
          </p:cNvSpPr>
          <p:nvPr/>
        </p:nvSpPr>
        <p:spPr bwMode="auto">
          <a:xfrm>
            <a:off x="2220913" y="1727200"/>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1</a:t>
            </a:r>
            <a:endParaRPr lang="en-US" altLang="en-US" sz="1400">
              <a:solidFill>
                <a:srgbClr val="FE1E1E"/>
              </a:solidFill>
            </a:endParaRPr>
          </a:p>
        </p:txBody>
      </p:sp>
      <p:sp>
        <p:nvSpPr>
          <p:cNvPr id="92179" name="Text Box 85">
            <a:extLst>
              <a:ext uri="{FF2B5EF4-FFF2-40B4-BE49-F238E27FC236}">
                <a16:creationId xmlns:a16="http://schemas.microsoft.com/office/drawing/2014/main" id="{BC2A8E60-7AE0-485D-B7AA-14D8D0101E1A}"/>
              </a:ext>
            </a:extLst>
          </p:cNvPr>
          <p:cNvSpPr txBox="1">
            <a:spLocks noChangeArrowheads="1"/>
          </p:cNvSpPr>
          <p:nvPr/>
        </p:nvSpPr>
        <p:spPr bwMode="auto">
          <a:xfrm>
            <a:off x="1990725" y="5089525"/>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H1</a:t>
            </a:r>
            <a:endParaRPr lang="en-US" altLang="en-US" sz="2400">
              <a:solidFill>
                <a:srgbClr val="FE1E1E"/>
              </a:solidFill>
            </a:endParaRPr>
          </a:p>
        </p:txBody>
      </p:sp>
      <p:sp>
        <p:nvSpPr>
          <p:cNvPr id="92180" name="Text Box 86">
            <a:extLst>
              <a:ext uri="{FF2B5EF4-FFF2-40B4-BE49-F238E27FC236}">
                <a16:creationId xmlns:a16="http://schemas.microsoft.com/office/drawing/2014/main" id="{ADFDE574-B316-47EF-BF79-44B4CA0E6C48}"/>
              </a:ext>
            </a:extLst>
          </p:cNvPr>
          <p:cNvSpPr txBox="1">
            <a:spLocks noChangeArrowheads="1"/>
          </p:cNvSpPr>
          <p:nvPr/>
        </p:nvSpPr>
        <p:spPr bwMode="auto">
          <a:xfrm>
            <a:off x="6732588" y="5056188"/>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H2</a:t>
            </a:r>
            <a:endParaRPr lang="en-US" altLang="en-US" sz="2400">
              <a:solidFill>
                <a:srgbClr val="FE1E1E"/>
              </a:solidFill>
            </a:endParaRPr>
          </a:p>
        </p:txBody>
      </p:sp>
      <p:sp>
        <p:nvSpPr>
          <p:cNvPr id="92181" name="Text Box 87">
            <a:extLst>
              <a:ext uri="{FF2B5EF4-FFF2-40B4-BE49-F238E27FC236}">
                <a16:creationId xmlns:a16="http://schemas.microsoft.com/office/drawing/2014/main" id="{CF2F219B-00E3-4D15-A5CB-72079CB669B8}"/>
              </a:ext>
            </a:extLst>
          </p:cNvPr>
          <p:cNvSpPr txBox="1">
            <a:spLocks noChangeArrowheads="1"/>
          </p:cNvSpPr>
          <p:nvPr/>
        </p:nvSpPr>
        <p:spPr bwMode="auto">
          <a:xfrm>
            <a:off x="7821613" y="3530600"/>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0</a:t>
            </a:r>
            <a:endParaRPr lang="en-US" altLang="en-US" sz="1400">
              <a:solidFill>
                <a:srgbClr val="FE1E1E"/>
              </a:solidFill>
            </a:endParaRPr>
          </a:p>
        </p:txBody>
      </p:sp>
      <p:sp>
        <p:nvSpPr>
          <p:cNvPr id="92182" name="Text Box 88">
            <a:extLst>
              <a:ext uri="{FF2B5EF4-FFF2-40B4-BE49-F238E27FC236}">
                <a16:creationId xmlns:a16="http://schemas.microsoft.com/office/drawing/2014/main" id="{526F948C-7561-451F-BD8A-A0912218834A}"/>
              </a:ext>
            </a:extLst>
          </p:cNvPr>
          <p:cNvSpPr txBox="1">
            <a:spLocks noChangeArrowheads="1"/>
          </p:cNvSpPr>
          <p:nvPr/>
        </p:nvSpPr>
        <p:spPr bwMode="auto">
          <a:xfrm>
            <a:off x="8105775" y="3535363"/>
            <a:ext cx="3317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-1</a:t>
            </a:r>
            <a:endParaRPr lang="en-US" altLang="en-US" sz="1400">
              <a:solidFill>
                <a:srgbClr val="FE1E1E"/>
              </a:solidFill>
            </a:endParaRPr>
          </a:p>
        </p:txBody>
      </p:sp>
      <p:sp>
        <p:nvSpPr>
          <p:cNvPr id="92183" name="Text Box 89">
            <a:extLst>
              <a:ext uri="{FF2B5EF4-FFF2-40B4-BE49-F238E27FC236}">
                <a16:creationId xmlns:a16="http://schemas.microsoft.com/office/drawing/2014/main" id="{C575DCA1-15C3-4C54-BB79-5F22817AEBE8}"/>
              </a:ext>
            </a:extLst>
          </p:cNvPr>
          <p:cNvSpPr txBox="1">
            <a:spLocks noChangeArrowheads="1"/>
          </p:cNvSpPr>
          <p:nvPr/>
        </p:nvSpPr>
        <p:spPr bwMode="auto">
          <a:xfrm>
            <a:off x="8393113" y="2667000"/>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0</a:t>
            </a:r>
            <a:endParaRPr lang="en-US" altLang="en-US" sz="1400">
              <a:solidFill>
                <a:srgbClr val="FE1E1E"/>
              </a:solidFill>
            </a:endParaRPr>
          </a:p>
        </p:txBody>
      </p:sp>
      <p:sp>
        <p:nvSpPr>
          <p:cNvPr id="92184" name="Text Box 91">
            <a:extLst>
              <a:ext uri="{FF2B5EF4-FFF2-40B4-BE49-F238E27FC236}">
                <a16:creationId xmlns:a16="http://schemas.microsoft.com/office/drawing/2014/main" id="{DFA63CA6-5EA2-43D3-89D3-0526D3C083B2}"/>
              </a:ext>
            </a:extLst>
          </p:cNvPr>
          <p:cNvSpPr txBox="1">
            <a:spLocks noChangeArrowheads="1"/>
          </p:cNvSpPr>
          <p:nvPr/>
        </p:nvSpPr>
        <p:spPr bwMode="auto">
          <a:xfrm>
            <a:off x="8656638" y="2663825"/>
            <a:ext cx="3317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-1</a:t>
            </a:r>
            <a:endParaRPr lang="en-US" altLang="en-US" sz="1400">
              <a:solidFill>
                <a:srgbClr val="FE1E1E"/>
              </a:solidFill>
            </a:endParaRPr>
          </a:p>
        </p:txBody>
      </p:sp>
      <p:sp>
        <p:nvSpPr>
          <p:cNvPr id="92185" name="Text Box 92">
            <a:extLst>
              <a:ext uri="{FF2B5EF4-FFF2-40B4-BE49-F238E27FC236}">
                <a16:creationId xmlns:a16="http://schemas.microsoft.com/office/drawing/2014/main" id="{696E1EE0-A8C4-49DF-94AA-6EAA71BB0310}"/>
              </a:ext>
            </a:extLst>
          </p:cNvPr>
          <p:cNvSpPr txBox="1">
            <a:spLocks noChangeArrowheads="1"/>
          </p:cNvSpPr>
          <p:nvPr/>
        </p:nvSpPr>
        <p:spPr bwMode="auto">
          <a:xfrm>
            <a:off x="7589838" y="1749425"/>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0</a:t>
            </a:r>
            <a:endParaRPr lang="en-US" altLang="en-US" sz="1400">
              <a:solidFill>
                <a:srgbClr val="FE1E1E"/>
              </a:solidFill>
            </a:endParaRPr>
          </a:p>
        </p:txBody>
      </p:sp>
      <p:sp>
        <p:nvSpPr>
          <p:cNvPr id="92186" name="Text Box 93">
            <a:extLst>
              <a:ext uri="{FF2B5EF4-FFF2-40B4-BE49-F238E27FC236}">
                <a16:creationId xmlns:a16="http://schemas.microsoft.com/office/drawing/2014/main" id="{FACD5FAF-F8E4-4418-8F80-9AF60B93F9F3}"/>
              </a:ext>
            </a:extLst>
          </p:cNvPr>
          <p:cNvSpPr txBox="1">
            <a:spLocks noChangeArrowheads="1"/>
          </p:cNvSpPr>
          <p:nvPr/>
        </p:nvSpPr>
        <p:spPr bwMode="auto">
          <a:xfrm>
            <a:off x="7005638" y="1724025"/>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1</a:t>
            </a:r>
            <a:endParaRPr lang="en-US" altLang="en-US" sz="1400">
              <a:solidFill>
                <a:srgbClr val="FE1E1E"/>
              </a:solidFill>
            </a:endParaRPr>
          </a:p>
        </p:txBody>
      </p:sp>
      <p:sp>
        <p:nvSpPr>
          <p:cNvPr id="92187" name="Text Box 94">
            <a:extLst>
              <a:ext uri="{FF2B5EF4-FFF2-40B4-BE49-F238E27FC236}">
                <a16:creationId xmlns:a16="http://schemas.microsoft.com/office/drawing/2014/main" id="{AC01CA17-4D30-4FE7-BD24-439ADB07467C}"/>
              </a:ext>
            </a:extLst>
          </p:cNvPr>
          <p:cNvSpPr txBox="1">
            <a:spLocks noChangeArrowheads="1"/>
          </p:cNvSpPr>
          <p:nvPr/>
        </p:nvSpPr>
        <p:spPr bwMode="auto">
          <a:xfrm>
            <a:off x="6269038" y="2638425"/>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0</a:t>
            </a:r>
            <a:endParaRPr lang="en-US" altLang="en-US" sz="1400">
              <a:solidFill>
                <a:srgbClr val="FE1E1E"/>
              </a:solidFill>
            </a:endParaRPr>
          </a:p>
        </p:txBody>
      </p:sp>
      <p:sp>
        <p:nvSpPr>
          <p:cNvPr id="92188" name="Text Box 95">
            <a:extLst>
              <a:ext uri="{FF2B5EF4-FFF2-40B4-BE49-F238E27FC236}">
                <a16:creationId xmlns:a16="http://schemas.microsoft.com/office/drawing/2014/main" id="{70CDE890-BD07-446F-927F-CAFAE73919A9}"/>
              </a:ext>
            </a:extLst>
          </p:cNvPr>
          <p:cNvSpPr txBox="1">
            <a:spLocks noChangeArrowheads="1"/>
          </p:cNvSpPr>
          <p:nvPr/>
        </p:nvSpPr>
        <p:spPr bwMode="auto">
          <a:xfrm>
            <a:off x="5854700" y="2630488"/>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1400">
                <a:solidFill>
                  <a:srgbClr val="FE1E1E"/>
                </a:solidFill>
              </a:rPr>
              <a:t>0</a:t>
            </a:r>
            <a:endParaRPr lang="en-US" altLang="en-US" sz="1400">
              <a:solidFill>
                <a:srgbClr val="FE1E1E"/>
              </a:solidFill>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Veri Yer Tutucusu 3">
            <a:extLst>
              <a:ext uri="{FF2B5EF4-FFF2-40B4-BE49-F238E27FC236}">
                <a16:creationId xmlns:a16="http://schemas.microsoft.com/office/drawing/2014/main" id="{680655FD-B1C2-46EA-A416-90C07672E27B}"/>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3150D12-FB1B-4F56-A34D-7B9BED678470}" type="datetime4">
              <a:rPr lang="en-US" altLang="en-US" sz="1400" smtClean="0"/>
              <a:pPr>
                <a:spcBef>
                  <a:spcPct val="0"/>
                </a:spcBef>
                <a:buFontTx/>
                <a:buNone/>
              </a:pPr>
              <a:t>December 14, 2024</a:t>
            </a:fld>
            <a:endParaRPr lang="en-US" altLang="en-US" sz="1400"/>
          </a:p>
        </p:txBody>
      </p:sp>
      <p:sp>
        <p:nvSpPr>
          <p:cNvPr id="93187" name="Alt Bilgi Yer Tutucusu 4">
            <a:extLst>
              <a:ext uri="{FF2B5EF4-FFF2-40B4-BE49-F238E27FC236}">
                <a16:creationId xmlns:a16="http://schemas.microsoft.com/office/drawing/2014/main" id="{C8C30C8A-FE0A-4DD2-B622-5BC829DF2EC2}"/>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93188" name="Slayt Numarası Yer Tutucusu 5">
            <a:extLst>
              <a:ext uri="{FF2B5EF4-FFF2-40B4-BE49-F238E27FC236}">
                <a16:creationId xmlns:a16="http://schemas.microsoft.com/office/drawing/2014/main" id="{7B11CEC0-BD39-4DC9-96A7-BB049CFED20A}"/>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AD38999-0897-42B7-8171-D5ED0D436520}" type="slidenum">
              <a:rPr lang="en-US" altLang="en-US" sz="1400" smtClean="0"/>
              <a:pPr>
                <a:spcBef>
                  <a:spcPct val="0"/>
                </a:spcBef>
                <a:buFontTx/>
                <a:buNone/>
              </a:pPr>
              <a:t>87</a:t>
            </a:fld>
            <a:endParaRPr lang="en-US" altLang="en-US" sz="1400"/>
          </a:p>
        </p:txBody>
      </p:sp>
      <p:sp>
        <p:nvSpPr>
          <p:cNvPr id="93189" name="Rectangle 2">
            <a:extLst>
              <a:ext uri="{FF2B5EF4-FFF2-40B4-BE49-F238E27FC236}">
                <a16:creationId xmlns:a16="http://schemas.microsoft.com/office/drawing/2014/main" id="{6F3D0EDC-AE69-4957-8B2E-3DB18BFA43F2}"/>
              </a:ext>
            </a:extLst>
          </p:cNvPr>
          <p:cNvSpPr>
            <a:spLocks noGrp="1" noChangeArrowheads="1"/>
          </p:cNvSpPr>
          <p:nvPr>
            <p:ph type="title"/>
          </p:nvPr>
        </p:nvSpPr>
        <p:spPr/>
        <p:txBody>
          <a:bodyPr/>
          <a:lstStyle/>
          <a:p>
            <a:pPr eaLnBrk="1" hangingPunct="1"/>
            <a:r>
              <a:rPr lang="tr-TR" altLang="en-US" b="1" i="1" dirty="0" err="1"/>
              <a:t>Recursive</a:t>
            </a:r>
            <a:r>
              <a:rPr lang="tr-TR" altLang="en-US" b="1" i="1" dirty="0"/>
              <a:t> </a:t>
            </a:r>
            <a:r>
              <a:rPr lang="en-US" altLang="en-US" b="1" i="1" dirty="0"/>
              <a:t>Merging</a:t>
            </a:r>
            <a:r>
              <a:rPr lang="tr-TR" altLang="en-US" b="1" i="1" dirty="0"/>
              <a:t> </a:t>
            </a:r>
            <a:r>
              <a:rPr lang="tr-TR" altLang="en-US" b="1" i="1" dirty="0" err="1"/>
              <a:t>Algorithm</a:t>
            </a:r>
            <a:endParaRPr lang="en-US" altLang="en-US" b="1" dirty="0"/>
          </a:p>
        </p:txBody>
      </p:sp>
      <p:sp>
        <p:nvSpPr>
          <p:cNvPr id="93190" name="Rectangle 3">
            <a:extLst>
              <a:ext uri="{FF2B5EF4-FFF2-40B4-BE49-F238E27FC236}">
                <a16:creationId xmlns:a16="http://schemas.microsoft.com/office/drawing/2014/main" id="{422FDEE0-9C9F-4546-B983-A50C6C124F64}"/>
              </a:ext>
            </a:extLst>
          </p:cNvPr>
          <p:cNvSpPr>
            <a:spLocks noGrp="1" noChangeArrowheads="1"/>
          </p:cNvSpPr>
          <p:nvPr>
            <p:ph type="body" idx="1"/>
          </p:nvPr>
        </p:nvSpPr>
        <p:spPr/>
        <p:txBody>
          <a:bodyPr/>
          <a:lstStyle/>
          <a:p>
            <a:pPr marL="609600" indent="-609600" eaLnBrk="1" hangingPunct="1">
              <a:buFontTx/>
              <a:buAutoNum type="arabicPeriod"/>
            </a:pPr>
            <a:r>
              <a:rPr lang="tr-TR" altLang="en-US" dirty="0" err="1"/>
              <a:t>Input</a:t>
            </a:r>
            <a:r>
              <a:rPr lang="tr-TR" altLang="en-US" dirty="0"/>
              <a:t>: t</a:t>
            </a:r>
            <a:r>
              <a:rPr lang="en-US" altLang="en-US" dirty="0"/>
              <a:t>wo LHs </a:t>
            </a:r>
            <a:r>
              <a:rPr lang="tr-TR" altLang="en-US" dirty="0"/>
              <a:t>H1 </a:t>
            </a:r>
            <a:r>
              <a:rPr lang="tr-TR" altLang="en-US" dirty="0" err="1"/>
              <a:t>and</a:t>
            </a:r>
            <a:r>
              <a:rPr lang="tr-TR" altLang="en-US" dirty="0"/>
              <a:t> H2 </a:t>
            </a:r>
            <a:r>
              <a:rPr lang="en-US" altLang="en-US" dirty="0"/>
              <a:t>(see </a:t>
            </a:r>
            <a:r>
              <a:rPr lang="tr-TR" altLang="en-US" dirty="0" err="1"/>
              <a:t>slide</a:t>
            </a:r>
            <a:r>
              <a:rPr lang="tr-TR" altLang="en-US" dirty="0"/>
              <a:t> </a:t>
            </a:r>
            <a:r>
              <a:rPr lang="en-US" altLang="en-US" dirty="0"/>
              <a:t>8</a:t>
            </a:r>
            <a:r>
              <a:rPr lang="tr-TR" altLang="en-US" dirty="0"/>
              <a:t>6</a:t>
            </a:r>
            <a:r>
              <a:rPr lang="en-US" altLang="en-US" dirty="0"/>
              <a:t>).</a:t>
            </a:r>
            <a:endParaRPr lang="tr-TR" altLang="en-US" dirty="0"/>
          </a:p>
          <a:p>
            <a:pPr marL="609600" indent="-609600" eaLnBrk="1" hangingPunct="1">
              <a:buFontTx/>
              <a:buAutoNum type="arabicPeriod"/>
            </a:pPr>
            <a:r>
              <a:rPr lang="tr-TR" altLang="en-US" dirty="0"/>
              <a:t>B</a:t>
            </a:r>
            <a:r>
              <a:rPr lang="en-US" altLang="en-US" dirty="0" err="1"/>
              <a:t>oth</a:t>
            </a:r>
            <a:r>
              <a:rPr lang="en-US" altLang="en-US" dirty="0"/>
              <a:t> binary trees are LHs.</a:t>
            </a:r>
            <a:endParaRPr lang="tr-TR" altLang="en-US" dirty="0"/>
          </a:p>
          <a:p>
            <a:pPr marL="609600" indent="-609600" eaLnBrk="1" hangingPunct="1">
              <a:buFontTx/>
              <a:buAutoNum type="arabicPeriod"/>
            </a:pPr>
            <a:r>
              <a:rPr lang="tr-TR" altLang="en-US" dirty="0"/>
              <a:t>No</a:t>
            </a:r>
            <a:r>
              <a:rPr lang="en-US" altLang="en-US" dirty="0"/>
              <a:t> heap is empty.</a:t>
            </a:r>
            <a:endParaRPr lang="tr-TR" altLang="en-US" dirty="0"/>
          </a:p>
          <a:p>
            <a:pPr marL="609600" indent="-609600" eaLnBrk="1" hangingPunct="1">
              <a:buFontTx/>
              <a:buAutoNum type="arabicPeriod"/>
            </a:pPr>
            <a:r>
              <a:rPr lang="tr-TR" altLang="en-US" dirty="0"/>
              <a:t>12 &lt; 15</a:t>
            </a:r>
          </a:p>
          <a:p>
            <a:pPr marL="609600" indent="-609600" eaLnBrk="1" hangingPunct="1">
              <a:buFontTx/>
              <a:buAutoNum type="arabicPeriod"/>
            </a:pPr>
            <a:r>
              <a:rPr lang="en-US" altLang="en-US" dirty="0"/>
              <a:t>Recursively merge the heap with </a:t>
            </a:r>
            <a:r>
              <a:rPr lang="tr-TR" altLang="en-US" dirty="0"/>
              <a:t>15</a:t>
            </a:r>
            <a:r>
              <a:rPr lang="en-US" altLang="en-US" dirty="0"/>
              <a:t> with right subheap of the heap with </a:t>
            </a:r>
            <a:r>
              <a:rPr lang="tr-TR" altLang="en-US" dirty="0"/>
              <a:t>12</a:t>
            </a:r>
            <a:r>
              <a:rPr lang="en-US" altLang="en-US" dirty="0"/>
              <a:t>.</a:t>
            </a:r>
            <a:endParaRPr lang="tr-TR" alt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Veri Yer Tutucusu 3">
            <a:extLst>
              <a:ext uri="{FF2B5EF4-FFF2-40B4-BE49-F238E27FC236}">
                <a16:creationId xmlns:a16="http://schemas.microsoft.com/office/drawing/2014/main" id="{D0F15784-A8D9-4B42-A75D-A77EC5ED33E4}"/>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32403CF-EB53-4BFC-AA97-7342BD8CA1C0}" type="datetime4">
              <a:rPr lang="en-US" altLang="en-US" sz="1400" smtClean="0"/>
              <a:pPr>
                <a:spcBef>
                  <a:spcPct val="0"/>
                </a:spcBef>
                <a:buFontTx/>
                <a:buNone/>
              </a:pPr>
              <a:t>December 14, 2024</a:t>
            </a:fld>
            <a:endParaRPr lang="en-US" altLang="en-US" sz="1400"/>
          </a:p>
        </p:txBody>
      </p:sp>
      <p:sp>
        <p:nvSpPr>
          <p:cNvPr id="94211" name="Alt Bilgi Yer Tutucusu 4">
            <a:extLst>
              <a:ext uri="{FF2B5EF4-FFF2-40B4-BE49-F238E27FC236}">
                <a16:creationId xmlns:a16="http://schemas.microsoft.com/office/drawing/2014/main" id="{35AE2A91-8E02-4B90-8093-084002F65E82}"/>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94212" name="Slayt Numarası Yer Tutucusu 5">
            <a:extLst>
              <a:ext uri="{FF2B5EF4-FFF2-40B4-BE49-F238E27FC236}">
                <a16:creationId xmlns:a16="http://schemas.microsoft.com/office/drawing/2014/main" id="{9076B514-C41D-43EA-87B2-7A0FC6CC7255}"/>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6194589-6E79-429C-9ED5-B77B4F292E36}" type="slidenum">
              <a:rPr lang="en-US" altLang="en-US" sz="1400" smtClean="0"/>
              <a:pPr>
                <a:spcBef>
                  <a:spcPct val="0"/>
                </a:spcBef>
                <a:buFontTx/>
                <a:buNone/>
              </a:pPr>
              <a:t>88</a:t>
            </a:fld>
            <a:endParaRPr lang="en-US" altLang="en-US" sz="1400"/>
          </a:p>
        </p:txBody>
      </p:sp>
      <p:sp>
        <p:nvSpPr>
          <p:cNvPr id="94213" name="Oval 59">
            <a:extLst>
              <a:ext uri="{FF2B5EF4-FFF2-40B4-BE49-F238E27FC236}">
                <a16:creationId xmlns:a16="http://schemas.microsoft.com/office/drawing/2014/main" id="{7C7D6F1D-2200-4E12-A6A1-3F4696F492AB}"/>
              </a:ext>
            </a:extLst>
          </p:cNvPr>
          <p:cNvSpPr>
            <a:spLocks noChangeArrowheads="1"/>
          </p:cNvSpPr>
          <p:nvPr/>
        </p:nvSpPr>
        <p:spPr bwMode="auto">
          <a:xfrm>
            <a:off x="5275263" y="1338263"/>
            <a:ext cx="3868737" cy="39497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94214" name="Oval 58">
            <a:extLst>
              <a:ext uri="{FF2B5EF4-FFF2-40B4-BE49-F238E27FC236}">
                <a16:creationId xmlns:a16="http://schemas.microsoft.com/office/drawing/2014/main" id="{C513848E-47D2-4B4D-AFDE-780FEDCC085E}"/>
              </a:ext>
            </a:extLst>
          </p:cNvPr>
          <p:cNvSpPr>
            <a:spLocks noChangeArrowheads="1"/>
          </p:cNvSpPr>
          <p:nvPr/>
        </p:nvSpPr>
        <p:spPr bwMode="auto">
          <a:xfrm>
            <a:off x="2489200" y="1879600"/>
            <a:ext cx="2451100" cy="34798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94215" name="Rectangle 2">
            <a:extLst>
              <a:ext uri="{FF2B5EF4-FFF2-40B4-BE49-F238E27FC236}">
                <a16:creationId xmlns:a16="http://schemas.microsoft.com/office/drawing/2014/main" id="{B5464F6F-59EF-4DD3-9B29-760D6EC2DBBC}"/>
              </a:ext>
            </a:extLst>
          </p:cNvPr>
          <p:cNvSpPr>
            <a:spLocks noGrp="1" noChangeArrowheads="1"/>
          </p:cNvSpPr>
          <p:nvPr>
            <p:ph type="title"/>
          </p:nvPr>
        </p:nvSpPr>
        <p:spPr/>
        <p:txBody>
          <a:bodyPr/>
          <a:lstStyle/>
          <a:p>
            <a:pPr eaLnBrk="1" hangingPunct="1"/>
            <a:r>
              <a:rPr lang="en-US" altLang="en-US"/>
              <a:t>Merging Example</a:t>
            </a:r>
          </a:p>
        </p:txBody>
      </p:sp>
      <p:sp>
        <p:nvSpPr>
          <p:cNvPr id="94216" name="Rectangle 3">
            <a:extLst>
              <a:ext uri="{FF2B5EF4-FFF2-40B4-BE49-F238E27FC236}">
                <a16:creationId xmlns:a16="http://schemas.microsoft.com/office/drawing/2014/main" id="{747BC842-B624-4C37-B648-08AD81A193E5}"/>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grpSp>
        <p:nvGrpSpPr>
          <p:cNvPr id="94217" name="Group 4">
            <a:extLst>
              <a:ext uri="{FF2B5EF4-FFF2-40B4-BE49-F238E27FC236}">
                <a16:creationId xmlns:a16="http://schemas.microsoft.com/office/drawing/2014/main" id="{FEC957A4-E76B-4175-A44D-EF4BA5BFDBF7}"/>
              </a:ext>
            </a:extLst>
          </p:cNvPr>
          <p:cNvGrpSpPr>
            <a:grpSpLocks/>
          </p:cNvGrpSpPr>
          <p:nvPr/>
        </p:nvGrpSpPr>
        <p:grpSpPr bwMode="auto">
          <a:xfrm>
            <a:off x="490538" y="1527175"/>
            <a:ext cx="4095750" cy="3006725"/>
            <a:chOff x="-275" y="834"/>
            <a:chExt cx="2580" cy="1894"/>
          </a:xfrm>
        </p:grpSpPr>
        <p:sp>
          <p:nvSpPr>
            <p:cNvPr id="94234" name="Oval 5">
              <a:extLst>
                <a:ext uri="{FF2B5EF4-FFF2-40B4-BE49-F238E27FC236}">
                  <a16:creationId xmlns:a16="http://schemas.microsoft.com/office/drawing/2014/main" id="{2AE5328A-FDC4-4B73-8333-8C5590221E79}"/>
                </a:ext>
              </a:extLst>
            </p:cNvPr>
            <p:cNvSpPr>
              <a:spLocks noChangeArrowheads="1"/>
            </p:cNvSpPr>
            <p:nvPr/>
          </p:nvSpPr>
          <p:spPr bwMode="auto">
            <a:xfrm>
              <a:off x="920" y="834"/>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94235" name="Oval 6">
              <a:extLst>
                <a:ext uri="{FF2B5EF4-FFF2-40B4-BE49-F238E27FC236}">
                  <a16:creationId xmlns:a16="http://schemas.microsoft.com/office/drawing/2014/main" id="{91640C83-4B31-4625-84AC-9AB26ABC8D97}"/>
                </a:ext>
              </a:extLst>
            </p:cNvPr>
            <p:cNvSpPr>
              <a:spLocks noChangeArrowheads="1"/>
            </p:cNvSpPr>
            <p:nvPr/>
          </p:nvSpPr>
          <p:spPr bwMode="auto">
            <a:xfrm>
              <a:off x="123" y="1383"/>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94236" name="Oval 7">
              <a:extLst>
                <a:ext uri="{FF2B5EF4-FFF2-40B4-BE49-F238E27FC236}">
                  <a16:creationId xmlns:a16="http://schemas.microsoft.com/office/drawing/2014/main" id="{D4CF5276-970B-44AB-A101-25D932ED430E}"/>
                </a:ext>
              </a:extLst>
            </p:cNvPr>
            <p:cNvSpPr>
              <a:spLocks noChangeArrowheads="1"/>
            </p:cNvSpPr>
            <p:nvPr/>
          </p:nvSpPr>
          <p:spPr bwMode="auto">
            <a:xfrm>
              <a:off x="1717" y="1383"/>
              <a:ext cx="189"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94237" name="Oval 8">
              <a:extLst>
                <a:ext uri="{FF2B5EF4-FFF2-40B4-BE49-F238E27FC236}">
                  <a16:creationId xmlns:a16="http://schemas.microsoft.com/office/drawing/2014/main" id="{8A96CC43-B720-41F3-9083-6CCEA091FDC8}"/>
                </a:ext>
              </a:extLst>
            </p:cNvPr>
            <p:cNvSpPr>
              <a:spLocks noChangeArrowheads="1"/>
            </p:cNvSpPr>
            <p:nvPr/>
          </p:nvSpPr>
          <p:spPr bwMode="auto">
            <a:xfrm>
              <a:off x="-275"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94238" name="Oval 9">
              <a:extLst>
                <a:ext uri="{FF2B5EF4-FFF2-40B4-BE49-F238E27FC236}">
                  <a16:creationId xmlns:a16="http://schemas.microsoft.com/office/drawing/2014/main" id="{85F8CAB8-227A-431E-A5C9-AEC816F9E291}"/>
                </a:ext>
              </a:extLst>
            </p:cNvPr>
            <p:cNvSpPr>
              <a:spLocks noChangeArrowheads="1"/>
            </p:cNvSpPr>
            <p:nvPr/>
          </p:nvSpPr>
          <p:spPr bwMode="auto">
            <a:xfrm>
              <a:off x="522" y="1932"/>
              <a:ext cx="189"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94239" name="Oval 10">
              <a:extLst>
                <a:ext uri="{FF2B5EF4-FFF2-40B4-BE49-F238E27FC236}">
                  <a16:creationId xmlns:a16="http://schemas.microsoft.com/office/drawing/2014/main" id="{BB76C10A-E8CB-4020-84C8-220E5BA73998}"/>
                </a:ext>
              </a:extLst>
            </p:cNvPr>
            <p:cNvSpPr>
              <a:spLocks noChangeArrowheads="1"/>
            </p:cNvSpPr>
            <p:nvPr/>
          </p:nvSpPr>
          <p:spPr bwMode="auto">
            <a:xfrm>
              <a:off x="1318"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94240" name="Oval 11">
              <a:extLst>
                <a:ext uri="{FF2B5EF4-FFF2-40B4-BE49-F238E27FC236}">
                  <a16:creationId xmlns:a16="http://schemas.microsoft.com/office/drawing/2014/main" id="{0E0B908B-FF53-4620-B6EF-9DDC50412696}"/>
                </a:ext>
              </a:extLst>
            </p:cNvPr>
            <p:cNvSpPr>
              <a:spLocks noChangeArrowheads="1"/>
            </p:cNvSpPr>
            <p:nvPr/>
          </p:nvSpPr>
          <p:spPr bwMode="auto">
            <a:xfrm>
              <a:off x="2115"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sp>
          <p:nvSpPr>
            <p:cNvPr id="94241" name="Oval 12">
              <a:extLst>
                <a:ext uri="{FF2B5EF4-FFF2-40B4-BE49-F238E27FC236}">
                  <a16:creationId xmlns:a16="http://schemas.microsoft.com/office/drawing/2014/main" id="{13A88C16-AA6A-4EC1-B008-BD923A85085F}"/>
                </a:ext>
              </a:extLst>
            </p:cNvPr>
            <p:cNvSpPr>
              <a:spLocks noChangeArrowheads="1"/>
            </p:cNvSpPr>
            <p:nvPr/>
          </p:nvSpPr>
          <p:spPr bwMode="auto">
            <a:xfrm>
              <a:off x="1119"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94242" name="Oval 13">
              <a:extLst>
                <a:ext uri="{FF2B5EF4-FFF2-40B4-BE49-F238E27FC236}">
                  <a16:creationId xmlns:a16="http://schemas.microsoft.com/office/drawing/2014/main" id="{C66B50FE-DE10-4160-B721-291B79E76554}"/>
                </a:ext>
              </a:extLst>
            </p:cNvPr>
            <p:cNvSpPr>
              <a:spLocks noChangeArrowheads="1"/>
            </p:cNvSpPr>
            <p:nvPr/>
          </p:nvSpPr>
          <p:spPr bwMode="auto">
            <a:xfrm>
              <a:off x="1517"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94243" name="Oval 14">
              <a:extLst>
                <a:ext uri="{FF2B5EF4-FFF2-40B4-BE49-F238E27FC236}">
                  <a16:creationId xmlns:a16="http://schemas.microsoft.com/office/drawing/2014/main" id="{B1528109-3A93-4138-8385-2FAD8D44E5D6}"/>
                </a:ext>
              </a:extLst>
            </p:cNvPr>
            <p:cNvSpPr>
              <a:spLocks noChangeArrowheads="1"/>
            </p:cNvSpPr>
            <p:nvPr/>
          </p:nvSpPr>
          <p:spPr bwMode="auto">
            <a:xfrm>
              <a:off x="1916"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94244" name="AutoShape 15">
              <a:extLst>
                <a:ext uri="{FF2B5EF4-FFF2-40B4-BE49-F238E27FC236}">
                  <a16:creationId xmlns:a16="http://schemas.microsoft.com/office/drawing/2014/main" id="{2CCA5868-7B24-40F0-AA0A-F2227B4ECF95}"/>
                </a:ext>
              </a:extLst>
            </p:cNvPr>
            <p:cNvCxnSpPr>
              <a:cxnSpLocks noChangeShapeType="1"/>
              <a:stCxn id="94234" idx="4"/>
              <a:endCxn id="94235" idx="0"/>
            </p:cNvCxnSpPr>
            <p:nvPr/>
          </p:nvCxnSpPr>
          <p:spPr bwMode="auto">
            <a:xfrm flipH="1">
              <a:off x="218" y="1081"/>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45" name="AutoShape 16">
              <a:extLst>
                <a:ext uri="{FF2B5EF4-FFF2-40B4-BE49-F238E27FC236}">
                  <a16:creationId xmlns:a16="http://schemas.microsoft.com/office/drawing/2014/main" id="{6210DA25-6E46-46B2-BC66-8E8DA4D189E1}"/>
                </a:ext>
              </a:extLst>
            </p:cNvPr>
            <p:cNvCxnSpPr>
              <a:cxnSpLocks noChangeShapeType="1"/>
              <a:stCxn id="94234" idx="4"/>
              <a:endCxn id="94236" idx="0"/>
            </p:cNvCxnSpPr>
            <p:nvPr/>
          </p:nvCxnSpPr>
          <p:spPr bwMode="auto">
            <a:xfrm>
              <a:off x="1015" y="1081"/>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46" name="AutoShape 17">
              <a:extLst>
                <a:ext uri="{FF2B5EF4-FFF2-40B4-BE49-F238E27FC236}">
                  <a16:creationId xmlns:a16="http://schemas.microsoft.com/office/drawing/2014/main" id="{E5D7C3A8-670F-4EC5-A979-E2015E758F39}"/>
                </a:ext>
              </a:extLst>
            </p:cNvPr>
            <p:cNvCxnSpPr>
              <a:cxnSpLocks noChangeShapeType="1"/>
              <a:stCxn id="94235" idx="4"/>
              <a:endCxn id="94237" idx="0"/>
            </p:cNvCxnSpPr>
            <p:nvPr/>
          </p:nvCxnSpPr>
          <p:spPr bwMode="auto">
            <a:xfrm flipH="1">
              <a:off x="-180"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47" name="AutoShape 18">
              <a:extLst>
                <a:ext uri="{FF2B5EF4-FFF2-40B4-BE49-F238E27FC236}">
                  <a16:creationId xmlns:a16="http://schemas.microsoft.com/office/drawing/2014/main" id="{D166D4F7-6888-4A9F-A828-8A803895C652}"/>
                </a:ext>
              </a:extLst>
            </p:cNvPr>
            <p:cNvCxnSpPr>
              <a:cxnSpLocks noChangeShapeType="1"/>
              <a:stCxn id="94235" idx="4"/>
              <a:endCxn id="94238" idx="0"/>
            </p:cNvCxnSpPr>
            <p:nvPr/>
          </p:nvCxnSpPr>
          <p:spPr bwMode="auto">
            <a:xfrm>
              <a:off x="218"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48" name="AutoShape 19">
              <a:extLst>
                <a:ext uri="{FF2B5EF4-FFF2-40B4-BE49-F238E27FC236}">
                  <a16:creationId xmlns:a16="http://schemas.microsoft.com/office/drawing/2014/main" id="{F5DF02AF-D4B8-410A-834F-96EC6F7C3C92}"/>
                </a:ext>
              </a:extLst>
            </p:cNvPr>
            <p:cNvCxnSpPr>
              <a:cxnSpLocks noChangeShapeType="1"/>
              <a:stCxn id="94236" idx="4"/>
              <a:endCxn id="94239" idx="0"/>
            </p:cNvCxnSpPr>
            <p:nvPr/>
          </p:nvCxnSpPr>
          <p:spPr bwMode="auto">
            <a:xfrm flipH="1">
              <a:off x="1413" y="1630"/>
              <a:ext cx="399"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49" name="AutoShape 20">
              <a:extLst>
                <a:ext uri="{FF2B5EF4-FFF2-40B4-BE49-F238E27FC236}">
                  <a16:creationId xmlns:a16="http://schemas.microsoft.com/office/drawing/2014/main" id="{FB73DDB2-7FF7-417B-81D3-9B6B98BB8FD3}"/>
                </a:ext>
              </a:extLst>
            </p:cNvPr>
            <p:cNvCxnSpPr>
              <a:cxnSpLocks noChangeShapeType="1"/>
              <a:stCxn id="94236" idx="4"/>
              <a:endCxn id="94240" idx="0"/>
            </p:cNvCxnSpPr>
            <p:nvPr/>
          </p:nvCxnSpPr>
          <p:spPr bwMode="auto">
            <a:xfrm>
              <a:off x="1812"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50" name="AutoShape 21">
              <a:extLst>
                <a:ext uri="{FF2B5EF4-FFF2-40B4-BE49-F238E27FC236}">
                  <a16:creationId xmlns:a16="http://schemas.microsoft.com/office/drawing/2014/main" id="{49612163-FAEB-4B9E-85FE-B31332B4C0FB}"/>
                </a:ext>
              </a:extLst>
            </p:cNvPr>
            <p:cNvCxnSpPr>
              <a:cxnSpLocks noChangeShapeType="1"/>
              <a:stCxn id="94239" idx="4"/>
              <a:endCxn id="94241" idx="0"/>
            </p:cNvCxnSpPr>
            <p:nvPr/>
          </p:nvCxnSpPr>
          <p:spPr bwMode="auto">
            <a:xfrm flipH="1">
              <a:off x="1214"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51" name="AutoShape 22">
              <a:extLst>
                <a:ext uri="{FF2B5EF4-FFF2-40B4-BE49-F238E27FC236}">
                  <a16:creationId xmlns:a16="http://schemas.microsoft.com/office/drawing/2014/main" id="{D82328AE-7B2B-4723-8CBF-D5E87DB8E59E}"/>
                </a:ext>
              </a:extLst>
            </p:cNvPr>
            <p:cNvCxnSpPr>
              <a:cxnSpLocks noChangeShapeType="1"/>
              <a:stCxn id="94240" idx="4"/>
              <a:endCxn id="94243" idx="0"/>
            </p:cNvCxnSpPr>
            <p:nvPr/>
          </p:nvCxnSpPr>
          <p:spPr bwMode="auto">
            <a:xfrm flipH="1">
              <a:off x="2011"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52" name="AutoShape 23">
              <a:extLst>
                <a:ext uri="{FF2B5EF4-FFF2-40B4-BE49-F238E27FC236}">
                  <a16:creationId xmlns:a16="http://schemas.microsoft.com/office/drawing/2014/main" id="{35D16570-F120-476E-AD4F-F7ACD09FA0B9}"/>
                </a:ext>
              </a:extLst>
            </p:cNvPr>
            <p:cNvCxnSpPr>
              <a:cxnSpLocks noChangeShapeType="1"/>
              <a:stCxn id="94239" idx="4"/>
              <a:endCxn id="94242" idx="0"/>
            </p:cNvCxnSpPr>
            <p:nvPr/>
          </p:nvCxnSpPr>
          <p:spPr bwMode="auto">
            <a:xfrm>
              <a:off x="1413"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94218" name="Group 24">
            <a:extLst>
              <a:ext uri="{FF2B5EF4-FFF2-40B4-BE49-F238E27FC236}">
                <a16:creationId xmlns:a16="http://schemas.microsoft.com/office/drawing/2014/main" id="{DE22EDDA-5F48-4651-9EB1-2F7F87FBA809}"/>
              </a:ext>
            </a:extLst>
          </p:cNvPr>
          <p:cNvGrpSpPr>
            <a:grpSpLocks/>
          </p:cNvGrpSpPr>
          <p:nvPr/>
        </p:nvGrpSpPr>
        <p:grpSpPr bwMode="auto">
          <a:xfrm>
            <a:off x="5392738" y="1481138"/>
            <a:ext cx="3462337" cy="3006725"/>
            <a:chOff x="2981" y="997"/>
            <a:chExt cx="2181" cy="1894"/>
          </a:xfrm>
        </p:grpSpPr>
        <p:sp>
          <p:nvSpPr>
            <p:cNvPr id="94221" name="Oval 25">
              <a:extLst>
                <a:ext uri="{FF2B5EF4-FFF2-40B4-BE49-F238E27FC236}">
                  <a16:creationId xmlns:a16="http://schemas.microsoft.com/office/drawing/2014/main" id="{B90714DE-495F-481B-9BC6-23BF81F711F4}"/>
                </a:ext>
              </a:extLst>
            </p:cNvPr>
            <p:cNvSpPr>
              <a:spLocks noChangeArrowheads="1"/>
            </p:cNvSpPr>
            <p:nvPr/>
          </p:nvSpPr>
          <p:spPr bwMode="auto">
            <a:xfrm>
              <a:off x="4176" y="997"/>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94222" name="Oval 26">
              <a:extLst>
                <a:ext uri="{FF2B5EF4-FFF2-40B4-BE49-F238E27FC236}">
                  <a16:creationId xmlns:a16="http://schemas.microsoft.com/office/drawing/2014/main" id="{1DD0CE09-AD54-49B8-B7D9-BD933A6A4526}"/>
                </a:ext>
              </a:extLst>
            </p:cNvPr>
            <p:cNvSpPr>
              <a:spLocks noChangeArrowheads="1"/>
            </p:cNvSpPr>
            <p:nvPr/>
          </p:nvSpPr>
          <p:spPr bwMode="auto">
            <a:xfrm>
              <a:off x="3379" y="1546"/>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94223" name="Oval 27">
              <a:extLst>
                <a:ext uri="{FF2B5EF4-FFF2-40B4-BE49-F238E27FC236}">
                  <a16:creationId xmlns:a16="http://schemas.microsoft.com/office/drawing/2014/main" id="{16B4940C-D871-408E-ABC3-DA38B9A62F8C}"/>
                </a:ext>
              </a:extLst>
            </p:cNvPr>
            <p:cNvSpPr>
              <a:spLocks noChangeArrowheads="1"/>
            </p:cNvSpPr>
            <p:nvPr/>
          </p:nvSpPr>
          <p:spPr bwMode="auto">
            <a:xfrm>
              <a:off x="4973" y="1546"/>
              <a:ext cx="189"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94224" name="Oval 28">
              <a:extLst>
                <a:ext uri="{FF2B5EF4-FFF2-40B4-BE49-F238E27FC236}">
                  <a16:creationId xmlns:a16="http://schemas.microsoft.com/office/drawing/2014/main" id="{90D5D1D4-2507-479B-809D-EEA5B62ECFCF}"/>
                </a:ext>
              </a:extLst>
            </p:cNvPr>
            <p:cNvSpPr>
              <a:spLocks noChangeArrowheads="1"/>
            </p:cNvSpPr>
            <p:nvPr/>
          </p:nvSpPr>
          <p:spPr bwMode="auto">
            <a:xfrm>
              <a:off x="2981" y="2095"/>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94225" name="Oval 29">
              <a:extLst>
                <a:ext uri="{FF2B5EF4-FFF2-40B4-BE49-F238E27FC236}">
                  <a16:creationId xmlns:a16="http://schemas.microsoft.com/office/drawing/2014/main" id="{9BFCF4CF-0B3F-4ACD-AB57-C0A409AA514B}"/>
                </a:ext>
              </a:extLst>
            </p:cNvPr>
            <p:cNvSpPr>
              <a:spLocks noChangeArrowheads="1"/>
            </p:cNvSpPr>
            <p:nvPr/>
          </p:nvSpPr>
          <p:spPr bwMode="auto">
            <a:xfrm>
              <a:off x="3778" y="2095"/>
              <a:ext cx="189"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sp>
          <p:nvSpPr>
            <p:cNvPr id="94226" name="Oval 30">
              <a:extLst>
                <a:ext uri="{FF2B5EF4-FFF2-40B4-BE49-F238E27FC236}">
                  <a16:creationId xmlns:a16="http://schemas.microsoft.com/office/drawing/2014/main" id="{D4E80A06-7838-42DD-B1E1-DED8852F8521}"/>
                </a:ext>
              </a:extLst>
            </p:cNvPr>
            <p:cNvSpPr>
              <a:spLocks noChangeArrowheads="1"/>
            </p:cNvSpPr>
            <p:nvPr/>
          </p:nvSpPr>
          <p:spPr bwMode="auto">
            <a:xfrm>
              <a:off x="4574" y="2095"/>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94227" name="Oval 31">
              <a:extLst>
                <a:ext uri="{FF2B5EF4-FFF2-40B4-BE49-F238E27FC236}">
                  <a16:creationId xmlns:a16="http://schemas.microsoft.com/office/drawing/2014/main" id="{B9EBCF61-AC60-4A80-8D1D-E46F01055276}"/>
                </a:ext>
              </a:extLst>
            </p:cNvPr>
            <p:cNvSpPr>
              <a:spLocks noChangeArrowheads="1"/>
            </p:cNvSpPr>
            <p:nvPr/>
          </p:nvSpPr>
          <p:spPr bwMode="auto">
            <a:xfrm>
              <a:off x="4375" y="2644"/>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94228" name="AutoShape 32">
              <a:extLst>
                <a:ext uri="{FF2B5EF4-FFF2-40B4-BE49-F238E27FC236}">
                  <a16:creationId xmlns:a16="http://schemas.microsoft.com/office/drawing/2014/main" id="{14F92C44-DB16-4504-A91C-F125859F9CBE}"/>
                </a:ext>
              </a:extLst>
            </p:cNvPr>
            <p:cNvCxnSpPr>
              <a:cxnSpLocks noChangeShapeType="1"/>
              <a:stCxn id="94221" idx="4"/>
              <a:endCxn id="94222" idx="0"/>
            </p:cNvCxnSpPr>
            <p:nvPr/>
          </p:nvCxnSpPr>
          <p:spPr bwMode="auto">
            <a:xfrm flipH="1">
              <a:off x="3474" y="1244"/>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29" name="AutoShape 33">
              <a:extLst>
                <a:ext uri="{FF2B5EF4-FFF2-40B4-BE49-F238E27FC236}">
                  <a16:creationId xmlns:a16="http://schemas.microsoft.com/office/drawing/2014/main" id="{03267478-58E4-470F-86D7-1A8AC5B74FE3}"/>
                </a:ext>
              </a:extLst>
            </p:cNvPr>
            <p:cNvCxnSpPr>
              <a:cxnSpLocks noChangeShapeType="1"/>
              <a:stCxn id="94221" idx="4"/>
              <a:endCxn id="94223" idx="0"/>
            </p:cNvCxnSpPr>
            <p:nvPr/>
          </p:nvCxnSpPr>
          <p:spPr bwMode="auto">
            <a:xfrm>
              <a:off x="4271" y="1244"/>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30" name="AutoShape 34">
              <a:extLst>
                <a:ext uri="{FF2B5EF4-FFF2-40B4-BE49-F238E27FC236}">
                  <a16:creationId xmlns:a16="http://schemas.microsoft.com/office/drawing/2014/main" id="{E179F8BA-2D68-4C7A-B59E-19DCFCDC8B39}"/>
                </a:ext>
              </a:extLst>
            </p:cNvPr>
            <p:cNvCxnSpPr>
              <a:cxnSpLocks noChangeShapeType="1"/>
              <a:stCxn id="94222" idx="4"/>
              <a:endCxn id="94224" idx="0"/>
            </p:cNvCxnSpPr>
            <p:nvPr/>
          </p:nvCxnSpPr>
          <p:spPr bwMode="auto">
            <a:xfrm flipH="1">
              <a:off x="3076" y="1793"/>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31" name="AutoShape 35">
              <a:extLst>
                <a:ext uri="{FF2B5EF4-FFF2-40B4-BE49-F238E27FC236}">
                  <a16:creationId xmlns:a16="http://schemas.microsoft.com/office/drawing/2014/main" id="{0ADCD39F-D635-4B4D-9FE6-ABCA6FF7BAA1}"/>
                </a:ext>
              </a:extLst>
            </p:cNvPr>
            <p:cNvCxnSpPr>
              <a:cxnSpLocks noChangeShapeType="1"/>
              <a:stCxn id="94222" idx="4"/>
              <a:endCxn id="94225" idx="0"/>
            </p:cNvCxnSpPr>
            <p:nvPr/>
          </p:nvCxnSpPr>
          <p:spPr bwMode="auto">
            <a:xfrm>
              <a:off x="3474" y="1793"/>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32" name="AutoShape 36">
              <a:extLst>
                <a:ext uri="{FF2B5EF4-FFF2-40B4-BE49-F238E27FC236}">
                  <a16:creationId xmlns:a16="http://schemas.microsoft.com/office/drawing/2014/main" id="{277C6EAB-DED5-4827-BDFB-6D1446B38614}"/>
                </a:ext>
              </a:extLst>
            </p:cNvPr>
            <p:cNvCxnSpPr>
              <a:cxnSpLocks noChangeShapeType="1"/>
              <a:stCxn id="94223" idx="4"/>
              <a:endCxn id="94226" idx="0"/>
            </p:cNvCxnSpPr>
            <p:nvPr/>
          </p:nvCxnSpPr>
          <p:spPr bwMode="auto">
            <a:xfrm flipH="1">
              <a:off x="4669" y="1793"/>
              <a:ext cx="399"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233" name="AutoShape 37">
              <a:extLst>
                <a:ext uri="{FF2B5EF4-FFF2-40B4-BE49-F238E27FC236}">
                  <a16:creationId xmlns:a16="http://schemas.microsoft.com/office/drawing/2014/main" id="{2072882B-DAD6-4A8F-A5EA-2F461EEAD97A}"/>
                </a:ext>
              </a:extLst>
            </p:cNvPr>
            <p:cNvCxnSpPr>
              <a:cxnSpLocks noChangeShapeType="1"/>
              <a:stCxn id="94226" idx="4"/>
              <a:endCxn id="94227" idx="0"/>
            </p:cNvCxnSpPr>
            <p:nvPr/>
          </p:nvCxnSpPr>
          <p:spPr bwMode="auto">
            <a:xfrm flipH="1">
              <a:off x="4470" y="2341"/>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4219" name="Text Box 48">
            <a:extLst>
              <a:ext uri="{FF2B5EF4-FFF2-40B4-BE49-F238E27FC236}">
                <a16:creationId xmlns:a16="http://schemas.microsoft.com/office/drawing/2014/main" id="{2A2388E5-423F-4042-B236-A212E4598726}"/>
              </a:ext>
            </a:extLst>
          </p:cNvPr>
          <p:cNvSpPr txBox="1">
            <a:spLocks noChangeArrowheads="1"/>
          </p:cNvSpPr>
          <p:nvPr/>
        </p:nvSpPr>
        <p:spPr bwMode="auto">
          <a:xfrm>
            <a:off x="3413125" y="5508625"/>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H1</a:t>
            </a:r>
            <a:endParaRPr lang="en-US" altLang="en-US" sz="2400">
              <a:solidFill>
                <a:srgbClr val="FE1E1E"/>
              </a:solidFill>
            </a:endParaRPr>
          </a:p>
        </p:txBody>
      </p:sp>
      <p:sp>
        <p:nvSpPr>
          <p:cNvPr id="94220" name="Text Box 49">
            <a:extLst>
              <a:ext uri="{FF2B5EF4-FFF2-40B4-BE49-F238E27FC236}">
                <a16:creationId xmlns:a16="http://schemas.microsoft.com/office/drawing/2014/main" id="{668DCA67-4790-434F-B920-B5E5E19BA62E}"/>
              </a:ext>
            </a:extLst>
          </p:cNvPr>
          <p:cNvSpPr txBox="1">
            <a:spLocks noChangeArrowheads="1"/>
          </p:cNvSpPr>
          <p:nvPr/>
        </p:nvSpPr>
        <p:spPr bwMode="auto">
          <a:xfrm>
            <a:off x="6923088" y="5424488"/>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H2</a:t>
            </a:r>
            <a:endParaRPr lang="en-US" altLang="en-US" sz="2400">
              <a:solidFill>
                <a:srgbClr val="FE1E1E"/>
              </a:solidFill>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Veri Yer Tutucusu 3">
            <a:extLst>
              <a:ext uri="{FF2B5EF4-FFF2-40B4-BE49-F238E27FC236}">
                <a16:creationId xmlns:a16="http://schemas.microsoft.com/office/drawing/2014/main" id="{90194F36-50A5-4C28-830C-FE2073E51301}"/>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AD42470-487E-4ADF-A65C-EE0A37B3E0F1}" type="datetime4">
              <a:rPr lang="en-US" altLang="en-US" sz="1400" smtClean="0"/>
              <a:pPr>
                <a:spcBef>
                  <a:spcPct val="0"/>
                </a:spcBef>
                <a:buFontTx/>
                <a:buNone/>
              </a:pPr>
              <a:t>December 14, 2024</a:t>
            </a:fld>
            <a:endParaRPr lang="en-US" altLang="en-US" sz="1400"/>
          </a:p>
        </p:txBody>
      </p:sp>
      <p:sp>
        <p:nvSpPr>
          <p:cNvPr id="95235" name="Alt Bilgi Yer Tutucusu 4">
            <a:extLst>
              <a:ext uri="{FF2B5EF4-FFF2-40B4-BE49-F238E27FC236}">
                <a16:creationId xmlns:a16="http://schemas.microsoft.com/office/drawing/2014/main" id="{A64610F4-69CE-4B2A-B172-FE87E81EE679}"/>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95236" name="Slayt Numarası Yer Tutucusu 5">
            <a:extLst>
              <a:ext uri="{FF2B5EF4-FFF2-40B4-BE49-F238E27FC236}">
                <a16:creationId xmlns:a16="http://schemas.microsoft.com/office/drawing/2014/main" id="{FE64B149-6928-45E2-9C6F-7544329DCB74}"/>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EC9ACDD-B46C-49B1-9C19-90CFFF596173}" type="slidenum">
              <a:rPr lang="en-US" altLang="en-US" sz="1400" smtClean="0"/>
              <a:pPr>
                <a:spcBef>
                  <a:spcPct val="0"/>
                </a:spcBef>
                <a:buFontTx/>
                <a:buNone/>
              </a:pPr>
              <a:t>89</a:t>
            </a:fld>
            <a:endParaRPr lang="en-US" altLang="en-US" sz="1400"/>
          </a:p>
        </p:txBody>
      </p:sp>
      <p:sp>
        <p:nvSpPr>
          <p:cNvPr id="95237" name="Rectangle 2">
            <a:extLst>
              <a:ext uri="{FF2B5EF4-FFF2-40B4-BE49-F238E27FC236}">
                <a16:creationId xmlns:a16="http://schemas.microsoft.com/office/drawing/2014/main" id="{A9B0645D-8EB3-4482-846A-157BF5807A6F}"/>
              </a:ext>
            </a:extLst>
          </p:cNvPr>
          <p:cNvSpPr>
            <a:spLocks noGrp="1" noChangeArrowheads="1"/>
          </p:cNvSpPr>
          <p:nvPr>
            <p:ph type="title"/>
          </p:nvPr>
        </p:nvSpPr>
        <p:spPr/>
        <p:txBody>
          <a:bodyPr/>
          <a:lstStyle/>
          <a:p>
            <a:pPr eaLnBrk="1" hangingPunct="1"/>
            <a:r>
              <a:rPr lang="tr-TR" altLang="en-US" b="1" i="1"/>
              <a:t>Recursive </a:t>
            </a:r>
            <a:r>
              <a:rPr lang="en-US" altLang="en-US" b="1" i="1"/>
              <a:t>Merging</a:t>
            </a:r>
            <a:r>
              <a:rPr lang="tr-TR" altLang="en-US" b="1" i="1"/>
              <a:t> Algorithm</a:t>
            </a:r>
            <a:endParaRPr lang="en-US" altLang="en-US" b="1"/>
          </a:p>
        </p:txBody>
      </p:sp>
      <p:sp>
        <p:nvSpPr>
          <p:cNvPr id="95238" name="Rectangle 3">
            <a:extLst>
              <a:ext uri="{FF2B5EF4-FFF2-40B4-BE49-F238E27FC236}">
                <a16:creationId xmlns:a16="http://schemas.microsoft.com/office/drawing/2014/main" id="{83B58815-425C-4B24-A8D7-61E24FE28485}"/>
              </a:ext>
            </a:extLst>
          </p:cNvPr>
          <p:cNvSpPr>
            <a:spLocks noGrp="1" noChangeArrowheads="1"/>
          </p:cNvSpPr>
          <p:nvPr>
            <p:ph type="body" idx="1"/>
          </p:nvPr>
        </p:nvSpPr>
        <p:spPr/>
        <p:txBody>
          <a:bodyPr/>
          <a:lstStyle/>
          <a:p>
            <a:pPr marL="609600" indent="-609600" eaLnBrk="1" hangingPunct="1">
              <a:buFontTx/>
              <a:buAutoNum type="arabicPeriod"/>
            </a:pPr>
            <a:r>
              <a:rPr lang="tr-TR" altLang="en-US" dirty="0" err="1"/>
              <a:t>Input</a:t>
            </a:r>
            <a:r>
              <a:rPr lang="tr-TR" altLang="en-US" dirty="0"/>
              <a:t>: t</a:t>
            </a:r>
            <a:r>
              <a:rPr lang="en-US" altLang="en-US" dirty="0"/>
              <a:t>wo LHs </a:t>
            </a:r>
            <a:r>
              <a:rPr lang="tr-TR" altLang="en-US" dirty="0"/>
              <a:t>H1 (</a:t>
            </a:r>
            <a:r>
              <a:rPr lang="tr-TR" altLang="en-US" dirty="0" err="1"/>
              <a:t>within</a:t>
            </a:r>
            <a:r>
              <a:rPr lang="tr-TR" altLang="en-US" dirty="0"/>
              <a:t> </a:t>
            </a:r>
            <a:r>
              <a:rPr lang="tr-TR" altLang="en-US" dirty="0" err="1"/>
              <a:t>the</a:t>
            </a:r>
            <a:r>
              <a:rPr lang="tr-TR" altLang="en-US" dirty="0"/>
              <a:t> </a:t>
            </a:r>
            <a:r>
              <a:rPr lang="tr-TR" altLang="en-US" dirty="0" err="1"/>
              <a:t>red</a:t>
            </a:r>
            <a:r>
              <a:rPr lang="tr-TR" altLang="en-US" dirty="0"/>
              <a:t> </a:t>
            </a:r>
            <a:r>
              <a:rPr lang="tr-TR" altLang="en-US" dirty="0" err="1"/>
              <a:t>ellipse</a:t>
            </a:r>
            <a:r>
              <a:rPr lang="tr-TR" altLang="en-US" dirty="0"/>
              <a:t>) </a:t>
            </a:r>
            <a:r>
              <a:rPr lang="tr-TR" altLang="en-US" dirty="0" err="1"/>
              <a:t>and</a:t>
            </a:r>
            <a:r>
              <a:rPr lang="tr-TR" altLang="en-US" dirty="0"/>
              <a:t> H2 </a:t>
            </a:r>
            <a:r>
              <a:rPr lang="en-US" altLang="en-US" dirty="0"/>
              <a:t>(</a:t>
            </a:r>
            <a:r>
              <a:rPr lang="tr-TR" altLang="en-US" dirty="0" err="1"/>
              <a:t>see</a:t>
            </a:r>
            <a:r>
              <a:rPr lang="en-US" altLang="en-US" dirty="0"/>
              <a:t> </a:t>
            </a:r>
            <a:r>
              <a:rPr lang="tr-TR" altLang="en-US" dirty="0" err="1"/>
              <a:t>slide</a:t>
            </a:r>
            <a:r>
              <a:rPr lang="tr-TR" altLang="en-US" dirty="0"/>
              <a:t> </a:t>
            </a:r>
            <a:r>
              <a:rPr lang="en-US" altLang="en-US" dirty="0"/>
              <a:t>88).</a:t>
            </a:r>
            <a:endParaRPr lang="tr-TR" altLang="en-US" dirty="0"/>
          </a:p>
          <a:p>
            <a:pPr marL="609600" indent="-609600" eaLnBrk="1" hangingPunct="1">
              <a:buFontTx/>
              <a:buAutoNum type="arabicPeriod"/>
            </a:pPr>
            <a:r>
              <a:rPr lang="tr-TR" altLang="en-US" dirty="0"/>
              <a:t>B</a:t>
            </a:r>
            <a:r>
              <a:rPr lang="en-US" altLang="en-US" dirty="0" err="1"/>
              <a:t>oth</a:t>
            </a:r>
            <a:r>
              <a:rPr lang="en-US" altLang="en-US" dirty="0"/>
              <a:t> binary trees are LHs.</a:t>
            </a:r>
            <a:endParaRPr lang="tr-TR" altLang="en-US" dirty="0"/>
          </a:p>
          <a:p>
            <a:pPr marL="609600" indent="-609600" eaLnBrk="1" hangingPunct="1">
              <a:buFontTx/>
              <a:buAutoNum type="arabicPeriod"/>
            </a:pPr>
            <a:r>
              <a:rPr lang="tr-TR" altLang="en-US" dirty="0"/>
              <a:t>No</a:t>
            </a:r>
            <a:r>
              <a:rPr lang="en-US" altLang="en-US" dirty="0"/>
              <a:t> heap is empty.</a:t>
            </a:r>
            <a:endParaRPr lang="tr-TR" altLang="en-US" dirty="0"/>
          </a:p>
          <a:p>
            <a:pPr marL="609600" indent="-609600" eaLnBrk="1" hangingPunct="1">
              <a:buFontTx/>
              <a:buAutoNum type="arabicPeriod"/>
            </a:pPr>
            <a:r>
              <a:rPr lang="tr-TR" altLang="en-US" dirty="0"/>
              <a:t>15 &lt; 18</a:t>
            </a:r>
          </a:p>
          <a:p>
            <a:pPr marL="609600" indent="-609600" eaLnBrk="1" hangingPunct="1">
              <a:buFontTx/>
              <a:buAutoNum type="arabicPeriod"/>
            </a:pPr>
            <a:r>
              <a:rPr lang="en-US" altLang="en-US" dirty="0"/>
              <a:t>Recursively merge the heap with </a:t>
            </a:r>
            <a:r>
              <a:rPr lang="tr-TR" altLang="en-US" dirty="0"/>
              <a:t>18</a:t>
            </a:r>
            <a:r>
              <a:rPr lang="en-US" altLang="en-US" dirty="0"/>
              <a:t> with right subheap of the heap with </a:t>
            </a:r>
            <a:r>
              <a:rPr lang="tr-TR" altLang="en-US" dirty="0"/>
              <a:t>15</a:t>
            </a:r>
            <a:r>
              <a:rPr lang="en-US" altLang="en-US" dirty="0"/>
              <a:t>.</a:t>
            </a:r>
            <a:endParaRPr lang="tr-TR"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Veri Yer Tutucusu 3">
            <a:extLst>
              <a:ext uri="{FF2B5EF4-FFF2-40B4-BE49-F238E27FC236}">
                <a16:creationId xmlns:a16="http://schemas.microsoft.com/office/drawing/2014/main" id="{0191C7C7-7108-47FB-B012-52E6C18F4D82}"/>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B5E99C7-6E32-4EFD-A55F-FA93FFFF6E2A}" type="datetime4">
              <a:rPr lang="en-US" altLang="en-US" sz="1400" smtClean="0"/>
              <a:pPr>
                <a:spcBef>
                  <a:spcPct val="0"/>
                </a:spcBef>
                <a:buFontTx/>
                <a:buNone/>
              </a:pPr>
              <a:t>December 14, 2024</a:t>
            </a:fld>
            <a:endParaRPr lang="en-US" altLang="en-US" sz="1400"/>
          </a:p>
        </p:txBody>
      </p:sp>
      <p:sp>
        <p:nvSpPr>
          <p:cNvPr id="13315" name="Alt Bilgi Yer Tutucusu 4">
            <a:extLst>
              <a:ext uri="{FF2B5EF4-FFF2-40B4-BE49-F238E27FC236}">
                <a16:creationId xmlns:a16="http://schemas.microsoft.com/office/drawing/2014/main" id="{121E2CBC-13E1-4100-8056-35E7A35D03F8}"/>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3316" name="Slayt Numarası Yer Tutucusu 5">
            <a:extLst>
              <a:ext uri="{FF2B5EF4-FFF2-40B4-BE49-F238E27FC236}">
                <a16:creationId xmlns:a16="http://schemas.microsoft.com/office/drawing/2014/main" id="{94B7A87C-5F0E-4010-B659-B1109CC1DF39}"/>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304DD63-9BCE-4E22-91A6-BE9B96BBAC79}" type="slidenum">
              <a:rPr lang="en-US" altLang="en-US" sz="1400" smtClean="0"/>
              <a:pPr>
                <a:spcBef>
                  <a:spcPct val="0"/>
                </a:spcBef>
                <a:buFontTx/>
                <a:buNone/>
              </a:pPr>
              <a:t>9</a:t>
            </a:fld>
            <a:endParaRPr lang="en-US" altLang="en-US" sz="1400"/>
          </a:p>
        </p:txBody>
      </p:sp>
      <p:sp>
        <p:nvSpPr>
          <p:cNvPr id="13317" name="Rectangle 2">
            <a:extLst>
              <a:ext uri="{FF2B5EF4-FFF2-40B4-BE49-F238E27FC236}">
                <a16:creationId xmlns:a16="http://schemas.microsoft.com/office/drawing/2014/main" id="{7284D589-F227-4827-8F5E-8DA4B22882D2}"/>
              </a:ext>
            </a:extLst>
          </p:cNvPr>
          <p:cNvSpPr>
            <a:spLocks noGrp="1" noChangeArrowheads="1"/>
          </p:cNvSpPr>
          <p:nvPr>
            <p:ph type="title"/>
          </p:nvPr>
        </p:nvSpPr>
        <p:spPr/>
        <p:txBody>
          <a:bodyPr/>
          <a:lstStyle/>
          <a:p>
            <a:pPr eaLnBrk="1" hangingPunct="1"/>
            <a:r>
              <a:rPr lang="en-US" altLang="en-US"/>
              <a:t>Insertion </a:t>
            </a:r>
          </a:p>
        </p:txBody>
      </p:sp>
      <p:sp>
        <p:nvSpPr>
          <p:cNvPr id="13318" name="Rectangle 3">
            <a:extLst>
              <a:ext uri="{FF2B5EF4-FFF2-40B4-BE49-F238E27FC236}">
                <a16:creationId xmlns:a16="http://schemas.microsoft.com/office/drawing/2014/main" id="{AF66B8BB-70FF-4EBE-807A-ED40125614EF}"/>
              </a:ext>
            </a:extLst>
          </p:cNvPr>
          <p:cNvSpPr>
            <a:spLocks noGrp="1" noChangeArrowheads="1"/>
          </p:cNvSpPr>
          <p:nvPr>
            <p:ph type="body" idx="1"/>
          </p:nvPr>
        </p:nvSpPr>
        <p:spPr/>
        <p:txBody>
          <a:bodyPr/>
          <a:lstStyle/>
          <a:p>
            <a:pPr eaLnBrk="1" hangingPunct="1"/>
            <a:r>
              <a:rPr lang="en-US" altLang="en-US" b="1"/>
              <a:t>Steps of Insertion operation</a:t>
            </a:r>
          </a:p>
          <a:p>
            <a:pPr lvl="1" eaLnBrk="1" hangingPunct="1"/>
            <a:r>
              <a:rPr lang="en-US" altLang="en-US"/>
              <a:t>Create a hole in the next available location;</a:t>
            </a:r>
          </a:p>
          <a:p>
            <a:pPr lvl="1" eaLnBrk="1" hangingPunct="1"/>
            <a:r>
              <a:rPr lang="en-US" altLang="en-US"/>
              <a:t>If heap order property is not violated</a:t>
            </a:r>
          </a:p>
          <a:p>
            <a:pPr lvl="2" eaLnBrk="1" hangingPunct="1"/>
            <a:r>
              <a:rPr lang="en-US" altLang="en-US"/>
              <a:t>Then we are done;</a:t>
            </a:r>
          </a:p>
          <a:p>
            <a:pPr lvl="2" eaLnBrk="1" hangingPunct="1"/>
            <a:r>
              <a:rPr lang="en-US" altLang="en-US"/>
              <a:t>Else</a:t>
            </a:r>
          </a:p>
          <a:p>
            <a:pPr lvl="3" eaLnBrk="1" hangingPunct="1"/>
            <a:r>
              <a:rPr lang="en-US" altLang="en-US"/>
              <a:t> loop</a:t>
            </a:r>
          </a:p>
          <a:p>
            <a:pPr lvl="4" eaLnBrk="1" hangingPunct="1"/>
            <a:r>
              <a:rPr lang="en-US" altLang="en-US"/>
              <a:t>exchange the hole with the parent node </a:t>
            </a:r>
          </a:p>
          <a:p>
            <a:pPr lvl="3" eaLnBrk="1" hangingPunct="1"/>
            <a:r>
              <a:rPr lang="en-US" altLang="en-US"/>
              <a:t>until the heap property is restored (i.e., </a:t>
            </a:r>
            <a:r>
              <a:rPr lang="en-US" altLang="en-US" i="1">
                <a:solidFill>
                  <a:srgbClr val="FF0000"/>
                </a:solidFill>
              </a:rPr>
              <a:t>percolate the hole up</a:t>
            </a:r>
            <a:r>
              <a:rPr lang="en-US" altLang="en-US"/>
              <a:t>)</a:t>
            </a:r>
          </a:p>
          <a:p>
            <a:pPr eaLnBrk="1" hangingPunct="1"/>
            <a:r>
              <a:rPr lang="en-US" altLang="en-US"/>
              <a:t>Worst time best upper bound: O(log(n)) </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Veri Yer Tutucusu 3">
            <a:extLst>
              <a:ext uri="{FF2B5EF4-FFF2-40B4-BE49-F238E27FC236}">
                <a16:creationId xmlns:a16="http://schemas.microsoft.com/office/drawing/2014/main" id="{B05C3CE8-640F-4503-956D-1049B15EDE5F}"/>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F6D1D2E-88FE-44BD-9A56-EE76E59D27B7}" type="datetime4">
              <a:rPr lang="en-US" altLang="en-US" sz="1400" smtClean="0"/>
              <a:pPr>
                <a:spcBef>
                  <a:spcPct val="0"/>
                </a:spcBef>
                <a:buFontTx/>
                <a:buNone/>
              </a:pPr>
              <a:t>December 14, 2024</a:t>
            </a:fld>
            <a:endParaRPr lang="en-US" altLang="en-US" sz="1400"/>
          </a:p>
        </p:txBody>
      </p:sp>
      <p:sp>
        <p:nvSpPr>
          <p:cNvPr id="96259" name="Alt Bilgi Yer Tutucusu 4">
            <a:extLst>
              <a:ext uri="{FF2B5EF4-FFF2-40B4-BE49-F238E27FC236}">
                <a16:creationId xmlns:a16="http://schemas.microsoft.com/office/drawing/2014/main" id="{358F1A5C-EF14-467F-93DB-573094324DF7}"/>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96260" name="Slayt Numarası Yer Tutucusu 5">
            <a:extLst>
              <a:ext uri="{FF2B5EF4-FFF2-40B4-BE49-F238E27FC236}">
                <a16:creationId xmlns:a16="http://schemas.microsoft.com/office/drawing/2014/main" id="{9971815E-13F6-4DA1-A17B-A245CB3B0C44}"/>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9D64DB3-E7DE-4F1F-8E87-42A29F9C8691}" type="slidenum">
              <a:rPr lang="en-US" altLang="en-US" sz="1400" smtClean="0"/>
              <a:pPr>
                <a:spcBef>
                  <a:spcPct val="0"/>
                </a:spcBef>
                <a:buFontTx/>
                <a:buNone/>
              </a:pPr>
              <a:t>90</a:t>
            </a:fld>
            <a:endParaRPr lang="en-US" altLang="en-US" sz="1400"/>
          </a:p>
        </p:txBody>
      </p:sp>
      <p:sp>
        <p:nvSpPr>
          <p:cNvPr id="96261" name="Oval 59">
            <a:extLst>
              <a:ext uri="{FF2B5EF4-FFF2-40B4-BE49-F238E27FC236}">
                <a16:creationId xmlns:a16="http://schemas.microsoft.com/office/drawing/2014/main" id="{6800EFA3-1B93-4DB5-9089-FC3E837DF80D}"/>
              </a:ext>
            </a:extLst>
          </p:cNvPr>
          <p:cNvSpPr>
            <a:spLocks noChangeArrowheads="1"/>
          </p:cNvSpPr>
          <p:nvPr/>
        </p:nvSpPr>
        <p:spPr bwMode="auto">
          <a:xfrm>
            <a:off x="7340600" y="1778000"/>
            <a:ext cx="1803400" cy="31877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96262" name="Oval 2">
            <a:extLst>
              <a:ext uri="{FF2B5EF4-FFF2-40B4-BE49-F238E27FC236}">
                <a16:creationId xmlns:a16="http://schemas.microsoft.com/office/drawing/2014/main" id="{79C9A9F6-6824-400B-9227-AEB9B5AAE992}"/>
              </a:ext>
            </a:extLst>
          </p:cNvPr>
          <p:cNvSpPr>
            <a:spLocks noChangeArrowheads="1"/>
          </p:cNvSpPr>
          <p:nvPr/>
        </p:nvSpPr>
        <p:spPr bwMode="auto">
          <a:xfrm>
            <a:off x="2489200" y="1879600"/>
            <a:ext cx="2451100" cy="34798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96263" name="Rectangle 3">
            <a:extLst>
              <a:ext uri="{FF2B5EF4-FFF2-40B4-BE49-F238E27FC236}">
                <a16:creationId xmlns:a16="http://schemas.microsoft.com/office/drawing/2014/main" id="{8BB9D2BB-4DF1-4009-AC0F-D8A110365E75}"/>
              </a:ext>
            </a:extLst>
          </p:cNvPr>
          <p:cNvSpPr>
            <a:spLocks noGrp="1" noChangeArrowheads="1"/>
          </p:cNvSpPr>
          <p:nvPr>
            <p:ph type="title"/>
          </p:nvPr>
        </p:nvSpPr>
        <p:spPr/>
        <p:txBody>
          <a:bodyPr/>
          <a:lstStyle/>
          <a:p>
            <a:pPr eaLnBrk="1" hangingPunct="1"/>
            <a:r>
              <a:rPr lang="en-US" altLang="en-US"/>
              <a:t>Merging Example</a:t>
            </a:r>
          </a:p>
        </p:txBody>
      </p:sp>
      <p:sp>
        <p:nvSpPr>
          <p:cNvPr id="96264" name="Rectangle 4">
            <a:extLst>
              <a:ext uri="{FF2B5EF4-FFF2-40B4-BE49-F238E27FC236}">
                <a16:creationId xmlns:a16="http://schemas.microsoft.com/office/drawing/2014/main" id="{885EF0A0-E6EA-441A-9924-8246D5CCB3F8}"/>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grpSp>
        <p:nvGrpSpPr>
          <p:cNvPr id="96265" name="Group 5">
            <a:extLst>
              <a:ext uri="{FF2B5EF4-FFF2-40B4-BE49-F238E27FC236}">
                <a16:creationId xmlns:a16="http://schemas.microsoft.com/office/drawing/2014/main" id="{65C608D8-6DFC-4BC6-BF8A-CD12BE2ABB47}"/>
              </a:ext>
            </a:extLst>
          </p:cNvPr>
          <p:cNvGrpSpPr>
            <a:grpSpLocks/>
          </p:cNvGrpSpPr>
          <p:nvPr/>
        </p:nvGrpSpPr>
        <p:grpSpPr bwMode="auto">
          <a:xfrm>
            <a:off x="490538" y="1527175"/>
            <a:ext cx="4095750" cy="3006725"/>
            <a:chOff x="-275" y="834"/>
            <a:chExt cx="2580" cy="1894"/>
          </a:xfrm>
        </p:grpSpPr>
        <p:sp>
          <p:nvSpPr>
            <p:cNvPr id="96282" name="Oval 6">
              <a:extLst>
                <a:ext uri="{FF2B5EF4-FFF2-40B4-BE49-F238E27FC236}">
                  <a16:creationId xmlns:a16="http://schemas.microsoft.com/office/drawing/2014/main" id="{D7EE8178-F846-4A9F-A6CD-12312A8D4F31}"/>
                </a:ext>
              </a:extLst>
            </p:cNvPr>
            <p:cNvSpPr>
              <a:spLocks noChangeArrowheads="1"/>
            </p:cNvSpPr>
            <p:nvPr/>
          </p:nvSpPr>
          <p:spPr bwMode="auto">
            <a:xfrm>
              <a:off x="920" y="834"/>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96283" name="Oval 7">
              <a:extLst>
                <a:ext uri="{FF2B5EF4-FFF2-40B4-BE49-F238E27FC236}">
                  <a16:creationId xmlns:a16="http://schemas.microsoft.com/office/drawing/2014/main" id="{1EA32DF4-A50A-4C97-8C95-69911DC4FCEA}"/>
                </a:ext>
              </a:extLst>
            </p:cNvPr>
            <p:cNvSpPr>
              <a:spLocks noChangeArrowheads="1"/>
            </p:cNvSpPr>
            <p:nvPr/>
          </p:nvSpPr>
          <p:spPr bwMode="auto">
            <a:xfrm>
              <a:off x="123" y="1383"/>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96284" name="Oval 8">
              <a:extLst>
                <a:ext uri="{FF2B5EF4-FFF2-40B4-BE49-F238E27FC236}">
                  <a16:creationId xmlns:a16="http://schemas.microsoft.com/office/drawing/2014/main" id="{F7ECF8F5-49AA-4DE6-9FC5-894A5BB183E7}"/>
                </a:ext>
              </a:extLst>
            </p:cNvPr>
            <p:cNvSpPr>
              <a:spLocks noChangeArrowheads="1"/>
            </p:cNvSpPr>
            <p:nvPr/>
          </p:nvSpPr>
          <p:spPr bwMode="auto">
            <a:xfrm>
              <a:off x="1717" y="1383"/>
              <a:ext cx="189"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96285" name="Oval 9">
              <a:extLst>
                <a:ext uri="{FF2B5EF4-FFF2-40B4-BE49-F238E27FC236}">
                  <a16:creationId xmlns:a16="http://schemas.microsoft.com/office/drawing/2014/main" id="{C6480F2F-C68E-4220-948F-91F6831045AF}"/>
                </a:ext>
              </a:extLst>
            </p:cNvPr>
            <p:cNvSpPr>
              <a:spLocks noChangeArrowheads="1"/>
            </p:cNvSpPr>
            <p:nvPr/>
          </p:nvSpPr>
          <p:spPr bwMode="auto">
            <a:xfrm>
              <a:off x="-275"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96286" name="Oval 10">
              <a:extLst>
                <a:ext uri="{FF2B5EF4-FFF2-40B4-BE49-F238E27FC236}">
                  <a16:creationId xmlns:a16="http://schemas.microsoft.com/office/drawing/2014/main" id="{584A176A-F5B8-4DB1-8651-204D1CE6B0F0}"/>
                </a:ext>
              </a:extLst>
            </p:cNvPr>
            <p:cNvSpPr>
              <a:spLocks noChangeArrowheads="1"/>
            </p:cNvSpPr>
            <p:nvPr/>
          </p:nvSpPr>
          <p:spPr bwMode="auto">
            <a:xfrm>
              <a:off x="522" y="1932"/>
              <a:ext cx="189"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96287" name="Oval 11">
              <a:extLst>
                <a:ext uri="{FF2B5EF4-FFF2-40B4-BE49-F238E27FC236}">
                  <a16:creationId xmlns:a16="http://schemas.microsoft.com/office/drawing/2014/main" id="{FDB4B02A-32E5-4FE5-B5DC-1B8A5904B84E}"/>
                </a:ext>
              </a:extLst>
            </p:cNvPr>
            <p:cNvSpPr>
              <a:spLocks noChangeArrowheads="1"/>
            </p:cNvSpPr>
            <p:nvPr/>
          </p:nvSpPr>
          <p:spPr bwMode="auto">
            <a:xfrm>
              <a:off x="1318"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96288" name="Oval 12">
              <a:extLst>
                <a:ext uri="{FF2B5EF4-FFF2-40B4-BE49-F238E27FC236}">
                  <a16:creationId xmlns:a16="http://schemas.microsoft.com/office/drawing/2014/main" id="{A6696723-161F-446D-A87A-3E92C091242F}"/>
                </a:ext>
              </a:extLst>
            </p:cNvPr>
            <p:cNvSpPr>
              <a:spLocks noChangeArrowheads="1"/>
            </p:cNvSpPr>
            <p:nvPr/>
          </p:nvSpPr>
          <p:spPr bwMode="auto">
            <a:xfrm>
              <a:off x="2115"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sp>
          <p:nvSpPr>
            <p:cNvPr id="96289" name="Oval 13">
              <a:extLst>
                <a:ext uri="{FF2B5EF4-FFF2-40B4-BE49-F238E27FC236}">
                  <a16:creationId xmlns:a16="http://schemas.microsoft.com/office/drawing/2014/main" id="{80A83225-F030-427C-BDD0-21E08E88B87A}"/>
                </a:ext>
              </a:extLst>
            </p:cNvPr>
            <p:cNvSpPr>
              <a:spLocks noChangeArrowheads="1"/>
            </p:cNvSpPr>
            <p:nvPr/>
          </p:nvSpPr>
          <p:spPr bwMode="auto">
            <a:xfrm>
              <a:off x="1119"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96290" name="Oval 14">
              <a:extLst>
                <a:ext uri="{FF2B5EF4-FFF2-40B4-BE49-F238E27FC236}">
                  <a16:creationId xmlns:a16="http://schemas.microsoft.com/office/drawing/2014/main" id="{B2DBE770-D44E-44BB-B77C-32E332B3ECDD}"/>
                </a:ext>
              </a:extLst>
            </p:cNvPr>
            <p:cNvSpPr>
              <a:spLocks noChangeArrowheads="1"/>
            </p:cNvSpPr>
            <p:nvPr/>
          </p:nvSpPr>
          <p:spPr bwMode="auto">
            <a:xfrm>
              <a:off x="1517"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96291" name="Oval 15">
              <a:extLst>
                <a:ext uri="{FF2B5EF4-FFF2-40B4-BE49-F238E27FC236}">
                  <a16:creationId xmlns:a16="http://schemas.microsoft.com/office/drawing/2014/main" id="{25AC8727-C4A9-49D4-B075-5537F718083C}"/>
                </a:ext>
              </a:extLst>
            </p:cNvPr>
            <p:cNvSpPr>
              <a:spLocks noChangeArrowheads="1"/>
            </p:cNvSpPr>
            <p:nvPr/>
          </p:nvSpPr>
          <p:spPr bwMode="auto">
            <a:xfrm>
              <a:off x="1916"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96292" name="AutoShape 16">
              <a:extLst>
                <a:ext uri="{FF2B5EF4-FFF2-40B4-BE49-F238E27FC236}">
                  <a16:creationId xmlns:a16="http://schemas.microsoft.com/office/drawing/2014/main" id="{BB037897-0AC7-47F6-B1B9-2DB023D175D3}"/>
                </a:ext>
              </a:extLst>
            </p:cNvPr>
            <p:cNvCxnSpPr>
              <a:cxnSpLocks noChangeShapeType="1"/>
              <a:stCxn id="96282" idx="4"/>
              <a:endCxn id="96283" idx="0"/>
            </p:cNvCxnSpPr>
            <p:nvPr/>
          </p:nvCxnSpPr>
          <p:spPr bwMode="auto">
            <a:xfrm flipH="1">
              <a:off x="218" y="1081"/>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293" name="AutoShape 17">
              <a:extLst>
                <a:ext uri="{FF2B5EF4-FFF2-40B4-BE49-F238E27FC236}">
                  <a16:creationId xmlns:a16="http://schemas.microsoft.com/office/drawing/2014/main" id="{EE2BA7BE-6DFE-418B-9448-F9D99F075F0F}"/>
                </a:ext>
              </a:extLst>
            </p:cNvPr>
            <p:cNvCxnSpPr>
              <a:cxnSpLocks noChangeShapeType="1"/>
              <a:stCxn id="96282" idx="4"/>
              <a:endCxn id="96284" idx="0"/>
            </p:cNvCxnSpPr>
            <p:nvPr/>
          </p:nvCxnSpPr>
          <p:spPr bwMode="auto">
            <a:xfrm>
              <a:off x="1015" y="1081"/>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294" name="AutoShape 18">
              <a:extLst>
                <a:ext uri="{FF2B5EF4-FFF2-40B4-BE49-F238E27FC236}">
                  <a16:creationId xmlns:a16="http://schemas.microsoft.com/office/drawing/2014/main" id="{9AB45F9C-DC4D-41AC-827F-91C0AC3E0EAE}"/>
                </a:ext>
              </a:extLst>
            </p:cNvPr>
            <p:cNvCxnSpPr>
              <a:cxnSpLocks noChangeShapeType="1"/>
              <a:stCxn id="96283" idx="4"/>
              <a:endCxn id="96285" idx="0"/>
            </p:cNvCxnSpPr>
            <p:nvPr/>
          </p:nvCxnSpPr>
          <p:spPr bwMode="auto">
            <a:xfrm flipH="1">
              <a:off x="-180"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295" name="AutoShape 19">
              <a:extLst>
                <a:ext uri="{FF2B5EF4-FFF2-40B4-BE49-F238E27FC236}">
                  <a16:creationId xmlns:a16="http://schemas.microsoft.com/office/drawing/2014/main" id="{544CAFB3-4514-4B2E-AAD6-EE76A1C03BDE}"/>
                </a:ext>
              </a:extLst>
            </p:cNvPr>
            <p:cNvCxnSpPr>
              <a:cxnSpLocks noChangeShapeType="1"/>
              <a:stCxn id="96283" idx="4"/>
              <a:endCxn id="96286" idx="0"/>
            </p:cNvCxnSpPr>
            <p:nvPr/>
          </p:nvCxnSpPr>
          <p:spPr bwMode="auto">
            <a:xfrm>
              <a:off x="218"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296" name="AutoShape 20">
              <a:extLst>
                <a:ext uri="{FF2B5EF4-FFF2-40B4-BE49-F238E27FC236}">
                  <a16:creationId xmlns:a16="http://schemas.microsoft.com/office/drawing/2014/main" id="{9E4039E2-FAA2-4EE4-AE65-419B6BC900E9}"/>
                </a:ext>
              </a:extLst>
            </p:cNvPr>
            <p:cNvCxnSpPr>
              <a:cxnSpLocks noChangeShapeType="1"/>
              <a:stCxn id="96284" idx="4"/>
              <a:endCxn id="96287" idx="0"/>
            </p:cNvCxnSpPr>
            <p:nvPr/>
          </p:nvCxnSpPr>
          <p:spPr bwMode="auto">
            <a:xfrm flipH="1">
              <a:off x="1413" y="1630"/>
              <a:ext cx="399"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297" name="AutoShape 21">
              <a:extLst>
                <a:ext uri="{FF2B5EF4-FFF2-40B4-BE49-F238E27FC236}">
                  <a16:creationId xmlns:a16="http://schemas.microsoft.com/office/drawing/2014/main" id="{04C72631-1479-41E9-8E99-02D0407022AE}"/>
                </a:ext>
              </a:extLst>
            </p:cNvPr>
            <p:cNvCxnSpPr>
              <a:cxnSpLocks noChangeShapeType="1"/>
              <a:stCxn id="96284" idx="4"/>
              <a:endCxn id="96288" idx="0"/>
            </p:cNvCxnSpPr>
            <p:nvPr/>
          </p:nvCxnSpPr>
          <p:spPr bwMode="auto">
            <a:xfrm>
              <a:off x="1812"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298" name="AutoShape 22">
              <a:extLst>
                <a:ext uri="{FF2B5EF4-FFF2-40B4-BE49-F238E27FC236}">
                  <a16:creationId xmlns:a16="http://schemas.microsoft.com/office/drawing/2014/main" id="{B4696270-BB74-4F9C-BB92-AAAFD92EE2CB}"/>
                </a:ext>
              </a:extLst>
            </p:cNvPr>
            <p:cNvCxnSpPr>
              <a:cxnSpLocks noChangeShapeType="1"/>
              <a:stCxn id="96287" idx="4"/>
              <a:endCxn id="96289" idx="0"/>
            </p:cNvCxnSpPr>
            <p:nvPr/>
          </p:nvCxnSpPr>
          <p:spPr bwMode="auto">
            <a:xfrm flipH="1">
              <a:off x="1214"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299" name="AutoShape 23">
              <a:extLst>
                <a:ext uri="{FF2B5EF4-FFF2-40B4-BE49-F238E27FC236}">
                  <a16:creationId xmlns:a16="http://schemas.microsoft.com/office/drawing/2014/main" id="{F0554782-AF93-4A82-AB75-F1A5A4A42151}"/>
                </a:ext>
              </a:extLst>
            </p:cNvPr>
            <p:cNvCxnSpPr>
              <a:cxnSpLocks noChangeShapeType="1"/>
              <a:stCxn id="96288" idx="4"/>
              <a:endCxn id="96291" idx="0"/>
            </p:cNvCxnSpPr>
            <p:nvPr/>
          </p:nvCxnSpPr>
          <p:spPr bwMode="auto">
            <a:xfrm flipH="1">
              <a:off x="2011"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300" name="AutoShape 24">
              <a:extLst>
                <a:ext uri="{FF2B5EF4-FFF2-40B4-BE49-F238E27FC236}">
                  <a16:creationId xmlns:a16="http://schemas.microsoft.com/office/drawing/2014/main" id="{C3619904-9AFC-4EC6-B495-748194EC0169}"/>
                </a:ext>
              </a:extLst>
            </p:cNvPr>
            <p:cNvCxnSpPr>
              <a:cxnSpLocks noChangeShapeType="1"/>
              <a:stCxn id="96287" idx="4"/>
              <a:endCxn id="96290" idx="0"/>
            </p:cNvCxnSpPr>
            <p:nvPr/>
          </p:nvCxnSpPr>
          <p:spPr bwMode="auto">
            <a:xfrm>
              <a:off x="1413"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96266" name="Group 25">
            <a:extLst>
              <a:ext uri="{FF2B5EF4-FFF2-40B4-BE49-F238E27FC236}">
                <a16:creationId xmlns:a16="http://schemas.microsoft.com/office/drawing/2014/main" id="{1D34DB6D-11AA-43DB-9DDF-02E7F764E2B6}"/>
              </a:ext>
            </a:extLst>
          </p:cNvPr>
          <p:cNvGrpSpPr>
            <a:grpSpLocks/>
          </p:cNvGrpSpPr>
          <p:nvPr/>
        </p:nvGrpSpPr>
        <p:grpSpPr bwMode="auto">
          <a:xfrm>
            <a:off x="5392738" y="1481138"/>
            <a:ext cx="3462337" cy="3006725"/>
            <a:chOff x="2981" y="997"/>
            <a:chExt cx="2181" cy="1894"/>
          </a:xfrm>
        </p:grpSpPr>
        <p:sp>
          <p:nvSpPr>
            <p:cNvPr id="96269" name="Oval 26">
              <a:extLst>
                <a:ext uri="{FF2B5EF4-FFF2-40B4-BE49-F238E27FC236}">
                  <a16:creationId xmlns:a16="http://schemas.microsoft.com/office/drawing/2014/main" id="{345712F7-10D6-4CEC-BAA1-51828313F93F}"/>
                </a:ext>
              </a:extLst>
            </p:cNvPr>
            <p:cNvSpPr>
              <a:spLocks noChangeArrowheads="1"/>
            </p:cNvSpPr>
            <p:nvPr/>
          </p:nvSpPr>
          <p:spPr bwMode="auto">
            <a:xfrm>
              <a:off x="4176" y="997"/>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96270" name="Oval 27">
              <a:extLst>
                <a:ext uri="{FF2B5EF4-FFF2-40B4-BE49-F238E27FC236}">
                  <a16:creationId xmlns:a16="http://schemas.microsoft.com/office/drawing/2014/main" id="{043D3CA2-C4B6-4AA1-9837-D8AE3FD4752D}"/>
                </a:ext>
              </a:extLst>
            </p:cNvPr>
            <p:cNvSpPr>
              <a:spLocks noChangeArrowheads="1"/>
            </p:cNvSpPr>
            <p:nvPr/>
          </p:nvSpPr>
          <p:spPr bwMode="auto">
            <a:xfrm>
              <a:off x="3379" y="1546"/>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96271" name="Oval 28">
              <a:extLst>
                <a:ext uri="{FF2B5EF4-FFF2-40B4-BE49-F238E27FC236}">
                  <a16:creationId xmlns:a16="http://schemas.microsoft.com/office/drawing/2014/main" id="{98537FBB-749D-417C-9D7D-86384DDD5BEA}"/>
                </a:ext>
              </a:extLst>
            </p:cNvPr>
            <p:cNvSpPr>
              <a:spLocks noChangeArrowheads="1"/>
            </p:cNvSpPr>
            <p:nvPr/>
          </p:nvSpPr>
          <p:spPr bwMode="auto">
            <a:xfrm>
              <a:off x="4973" y="1546"/>
              <a:ext cx="189"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96272" name="Oval 29">
              <a:extLst>
                <a:ext uri="{FF2B5EF4-FFF2-40B4-BE49-F238E27FC236}">
                  <a16:creationId xmlns:a16="http://schemas.microsoft.com/office/drawing/2014/main" id="{80D486C6-0466-480B-9D14-61CBBAC511CA}"/>
                </a:ext>
              </a:extLst>
            </p:cNvPr>
            <p:cNvSpPr>
              <a:spLocks noChangeArrowheads="1"/>
            </p:cNvSpPr>
            <p:nvPr/>
          </p:nvSpPr>
          <p:spPr bwMode="auto">
            <a:xfrm>
              <a:off x="2981" y="2095"/>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96273" name="Oval 30">
              <a:extLst>
                <a:ext uri="{FF2B5EF4-FFF2-40B4-BE49-F238E27FC236}">
                  <a16:creationId xmlns:a16="http://schemas.microsoft.com/office/drawing/2014/main" id="{FC086AF2-038D-444F-9293-08B90C8DA64E}"/>
                </a:ext>
              </a:extLst>
            </p:cNvPr>
            <p:cNvSpPr>
              <a:spLocks noChangeArrowheads="1"/>
            </p:cNvSpPr>
            <p:nvPr/>
          </p:nvSpPr>
          <p:spPr bwMode="auto">
            <a:xfrm>
              <a:off x="3778" y="2095"/>
              <a:ext cx="189"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sp>
          <p:nvSpPr>
            <p:cNvPr id="96274" name="Oval 31">
              <a:extLst>
                <a:ext uri="{FF2B5EF4-FFF2-40B4-BE49-F238E27FC236}">
                  <a16:creationId xmlns:a16="http://schemas.microsoft.com/office/drawing/2014/main" id="{A46A75BF-05F3-45F2-B05F-A62429E78F21}"/>
                </a:ext>
              </a:extLst>
            </p:cNvPr>
            <p:cNvSpPr>
              <a:spLocks noChangeArrowheads="1"/>
            </p:cNvSpPr>
            <p:nvPr/>
          </p:nvSpPr>
          <p:spPr bwMode="auto">
            <a:xfrm>
              <a:off x="4574" y="2095"/>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96275" name="Oval 32">
              <a:extLst>
                <a:ext uri="{FF2B5EF4-FFF2-40B4-BE49-F238E27FC236}">
                  <a16:creationId xmlns:a16="http://schemas.microsoft.com/office/drawing/2014/main" id="{6B309604-7812-4905-8B0B-ED0104CC9EA6}"/>
                </a:ext>
              </a:extLst>
            </p:cNvPr>
            <p:cNvSpPr>
              <a:spLocks noChangeArrowheads="1"/>
            </p:cNvSpPr>
            <p:nvPr/>
          </p:nvSpPr>
          <p:spPr bwMode="auto">
            <a:xfrm>
              <a:off x="4375" y="2644"/>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96276" name="AutoShape 33">
              <a:extLst>
                <a:ext uri="{FF2B5EF4-FFF2-40B4-BE49-F238E27FC236}">
                  <a16:creationId xmlns:a16="http://schemas.microsoft.com/office/drawing/2014/main" id="{63811DCC-9DC0-4FE1-8FB2-E3EF1BADE40E}"/>
                </a:ext>
              </a:extLst>
            </p:cNvPr>
            <p:cNvCxnSpPr>
              <a:cxnSpLocks noChangeShapeType="1"/>
              <a:stCxn id="96269" idx="4"/>
              <a:endCxn id="96270" idx="0"/>
            </p:cNvCxnSpPr>
            <p:nvPr/>
          </p:nvCxnSpPr>
          <p:spPr bwMode="auto">
            <a:xfrm flipH="1">
              <a:off x="3474" y="1244"/>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277" name="AutoShape 34">
              <a:extLst>
                <a:ext uri="{FF2B5EF4-FFF2-40B4-BE49-F238E27FC236}">
                  <a16:creationId xmlns:a16="http://schemas.microsoft.com/office/drawing/2014/main" id="{23BBF133-6B9B-4B62-AC8F-F2B656DB0917}"/>
                </a:ext>
              </a:extLst>
            </p:cNvPr>
            <p:cNvCxnSpPr>
              <a:cxnSpLocks noChangeShapeType="1"/>
              <a:stCxn id="96269" idx="4"/>
              <a:endCxn id="96271" idx="0"/>
            </p:cNvCxnSpPr>
            <p:nvPr/>
          </p:nvCxnSpPr>
          <p:spPr bwMode="auto">
            <a:xfrm>
              <a:off x="4271" y="1244"/>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278" name="AutoShape 35">
              <a:extLst>
                <a:ext uri="{FF2B5EF4-FFF2-40B4-BE49-F238E27FC236}">
                  <a16:creationId xmlns:a16="http://schemas.microsoft.com/office/drawing/2014/main" id="{89DB07D2-7A29-405E-8BEE-BC96C1FD0E0A}"/>
                </a:ext>
              </a:extLst>
            </p:cNvPr>
            <p:cNvCxnSpPr>
              <a:cxnSpLocks noChangeShapeType="1"/>
              <a:stCxn id="96270" idx="4"/>
              <a:endCxn id="96272" idx="0"/>
            </p:cNvCxnSpPr>
            <p:nvPr/>
          </p:nvCxnSpPr>
          <p:spPr bwMode="auto">
            <a:xfrm flipH="1">
              <a:off x="3076" y="1793"/>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279" name="AutoShape 36">
              <a:extLst>
                <a:ext uri="{FF2B5EF4-FFF2-40B4-BE49-F238E27FC236}">
                  <a16:creationId xmlns:a16="http://schemas.microsoft.com/office/drawing/2014/main" id="{13016AC3-668C-4580-8487-5FE65990E115}"/>
                </a:ext>
              </a:extLst>
            </p:cNvPr>
            <p:cNvCxnSpPr>
              <a:cxnSpLocks noChangeShapeType="1"/>
              <a:stCxn id="96270" idx="4"/>
              <a:endCxn id="96273" idx="0"/>
            </p:cNvCxnSpPr>
            <p:nvPr/>
          </p:nvCxnSpPr>
          <p:spPr bwMode="auto">
            <a:xfrm>
              <a:off x="3474" y="1793"/>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280" name="AutoShape 37">
              <a:extLst>
                <a:ext uri="{FF2B5EF4-FFF2-40B4-BE49-F238E27FC236}">
                  <a16:creationId xmlns:a16="http://schemas.microsoft.com/office/drawing/2014/main" id="{92C3E67E-0471-4CFA-B289-E634CD45168D}"/>
                </a:ext>
              </a:extLst>
            </p:cNvPr>
            <p:cNvCxnSpPr>
              <a:cxnSpLocks noChangeShapeType="1"/>
              <a:stCxn id="96271" idx="4"/>
              <a:endCxn id="96274" idx="0"/>
            </p:cNvCxnSpPr>
            <p:nvPr/>
          </p:nvCxnSpPr>
          <p:spPr bwMode="auto">
            <a:xfrm flipH="1">
              <a:off x="4669" y="1793"/>
              <a:ext cx="399"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281" name="AutoShape 38">
              <a:extLst>
                <a:ext uri="{FF2B5EF4-FFF2-40B4-BE49-F238E27FC236}">
                  <a16:creationId xmlns:a16="http://schemas.microsoft.com/office/drawing/2014/main" id="{508BED81-A45F-441C-9203-D5AF1BC10798}"/>
                </a:ext>
              </a:extLst>
            </p:cNvPr>
            <p:cNvCxnSpPr>
              <a:cxnSpLocks noChangeShapeType="1"/>
              <a:stCxn id="96274" idx="4"/>
              <a:endCxn id="96275" idx="0"/>
            </p:cNvCxnSpPr>
            <p:nvPr/>
          </p:nvCxnSpPr>
          <p:spPr bwMode="auto">
            <a:xfrm flipH="1">
              <a:off x="4470" y="2341"/>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6267" name="Text Box 49">
            <a:extLst>
              <a:ext uri="{FF2B5EF4-FFF2-40B4-BE49-F238E27FC236}">
                <a16:creationId xmlns:a16="http://schemas.microsoft.com/office/drawing/2014/main" id="{4CDE5EA0-FA6F-4810-91EA-0EF52C00C76B}"/>
              </a:ext>
            </a:extLst>
          </p:cNvPr>
          <p:cNvSpPr txBox="1">
            <a:spLocks noChangeArrowheads="1"/>
          </p:cNvSpPr>
          <p:nvPr/>
        </p:nvSpPr>
        <p:spPr bwMode="auto">
          <a:xfrm>
            <a:off x="3413125" y="5508625"/>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H1</a:t>
            </a:r>
            <a:endParaRPr lang="en-US" altLang="en-US" sz="2400">
              <a:solidFill>
                <a:srgbClr val="FE1E1E"/>
              </a:solidFill>
            </a:endParaRPr>
          </a:p>
        </p:txBody>
      </p:sp>
      <p:sp>
        <p:nvSpPr>
          <p:cNvPr id="96268" name="Text Box 50">
            <a:extLst>
              <a:ext uri="{FF2B5EF4-FFF2-40B4-BE49-F238E27FC236}">
                <a16:creationId xmlns:a16="http://schemas.microsoft.com/office/drawing/2014/main" id="{90BE34E6-2C97-4E82-91B2-C0B0CEB006A7}"/>
              </a:ext>
            </a:extLst>
          </p:cNvPr>
          <p:cNvSpPr txBox="1">
            <a:spLocks noChangeArrowheads="1"/>
          </p:cNvSpPr>
          <p:nvPr/>
        </p:nvSpPr>
        <p:spPr bwMode="auto">
          <a:xfrm>
            <a:off x="7888288" y="5386388"/>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H2</a:t>
            </a:r>
            <a:endParaRPr lang="en-US" altLang="en-US" sz="2400">
              <a:solidFill>
                <a:srgbClr val="FE1E1E"/>
              </a:solidFill>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Veri Yer Tutucusu 3">
            <a:extLst>
              <a:ext uri="{FF2B5EF4-FFF2-40B4-BE49-F238E27FC236}">
                <a16:creationId xmlns:a16="http://schemas.microsoft.com/office/drawing/2014/main" id="{8247ADD1-F7C8-4C18-BADA-96F5543A1BA1}"/>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EE6EDE2-4EE2-470F-8314-E628621CAD75}" type="datetime4">
              <a:rPr lang="en-US" altLang="en-US" sz="1400" smtClean="0"/>
              <a:pPr>
                <a:spcBef>
                  <a:spcPct val="0"/>
                </a:spcBef>
                <a:buFontTx/>
                <a:buNone/>
              </a:pPr>
              <a:t>December 14, 2024</a:t>
            </a:fld>
            <a:endParaRPr lang="en-US" altLang="en-US" sz="1400"/>
          </a:p>
        </p:txBody>
      </p:sp>
      <p:sp>
        <p:nvSpPr>
          <p:cNvPr id="97283" name="Alt Bilgi Yer Tutucusu 4">
            <a:extLst>
              <a:ext uri="{FF2B5EF4-FFF2-40B4-BE49-F238E27FC236}">
                <a16:creationId xmlns:a16="http://schemas.microsoft.com/office/drawing/2014/main" id="{B34B6949-1851-438C-8F57-0D24B9E5248D}"/>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97284" name="Slayt Numarası Yer Tutucusu 5">
            <a:extLst>
              <a:ext uri="{FF2B5EF4-FFF2-40B4-BE49-F238E27FC236}">
                <a16:creationId xmlns:a16="http://schemas.microsoft.com/office/drawing/2014/main" id="{52E06896-0E4F-4632-B1C7-026A51EA9FD2}"/>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2FB0392-98AC-482C-A6F2-8AD03532C4C3}" type="slidenum">
              <a:rPr lang="en-US" altLang="en-US" sz="1400" smtClean="0"/>
              <a:pPr>
                <a:spcBef>
                  <a:spcPct val="0"/>
                </a:spcBef>
                <a:buFontTx/>
                <a:buNone/>
              </a:pPr>
              <a:t>91</a:t>
            </a:fld>
            <a:endParaRPr lang="en-US" altLang="en-US" sz="1400"/>
          </a:p>
        </p:txBody>
      </p:sp>
      <p:sp>
        <p:nvSpPr>
          <p:cNvPr id="97285" name="Rectangle 2">
            <a:extLst>
              <a:ext uri="{FF2B5EF4-FFF2-40B4-BE49-F238E27FC236}">
                <a16:creationId xmlns:a16="http://schemas.microsoft.com/office/drawing/2014/main" id="{3ADEBC41-FE41-42E8-97BD-579FA7DB2259}"/>
              </a:ext>
            </a:extLst>
          </p:cNvPr>
          <p:cNvSpPr>
            <a:spLocks noGrp="1" noChangeArrowheads="1"/>
          </p:cNvSpPr>
          <p:nvPr>
            <p:ph type="title"/>
          </p:nvPr>
        </p:nvSpPr>
        <p:spPr/>
        <p:txBody>
          <a:bodyPr/>
          <a:lstStyle/>
          <a:p>
            <a:pPr eaLnBrk="1" hangingPunct="1"/>
            <a:r>
              <a:rPr lang="tr-TR" altLang="en-US" b="1" i="1"/>
              <a:t>Recursive </a:t>
            </a:r>
            <a:r>
              <a:rPr lang="en-US" altLang="en-US" b="1" i="1"/>
              <a:t>Merging</a:t>
            </a:r>
            <a:r>
              <a:rPr lang="tr-TR" altLang="en-US" b="1" i="1"/>
              <a:t> Algorithm</a:t>
            </a:r>
            <a:endParaRPr lang="en-US" altLang="en-US" b="1"/>
          </a:p>
        </p:txBody>
      </p:sp>
      <p:sp>
        <p:nvSpPr>
          <p:cNvPr id="97286" name="Rectangle 3">
            <a:extLst>
              <a:ext uri="{FF2B5EF4-FFF2-40B4-BE49-F238E27FC236}">
                <a16:creationId xmlns:a16="http://schemas.microsoft.com/office/drawing/2014/main" id="{5B4D974D-69B7-410C-BF65-073547C8681A}"/>
              </a:ext>
            </a:extLst>
          </p:cNvPr>
          <p:cNvSpPr>
            <a:spLocks noGrp="1" noChangeArrowheads="1"/>
          </p:cNvSpPr>
          <p:nvPr>
            <p:ph type="body" idx="1"/>
          </p:nvPr>
        </p:nvSpPr>
        <p:spPr/>
        <p:txBody>
          <a:bodyPr/>
          <a:lstStyle/>
          <a:p>
            <a:pPr marL="609600" indent="-609600" eaLnBrk="1" hangingPunct="1">
              <a:buFontTx/>
              <a:buAutoNum type="arabicPeriod"/>
            </a:pPr>
            <a:r>
              <a:rPr lang="tr-TR" altLang="en-US" dirty="0" err="1"/>
              <a:t>Input</a:t>
            </a:r>
            <a:r>
              <a:rPr lang="tr-TR" altLang="en-US" dirty="0"/>
              <a:t>: t</a:t>
            </a:r>
            <a:r>
              <a:rPr lang="en-US" altLang="en-US" dirty="0"/>
              <a:t>wo LHs </a:t>
            </a:r>
            <a:r>
              <a:rPr lang="tr-TR" altLang="en-US" dirty="0"/>
              <a:t>H1 </a:t>
            </a:r>
            <a:r>
              <a:rPr lang="tr-TR" altLang="en-US" dirty="0" err="1"/>
              <a:t>and</a:t>
            </a:r>
            <a:r>
              <a:rPr lang="tr-TR" altLang="en-US" dirty="0"/>
              <a:t> H2 ( </a:t>
            </a:r>
            <a:r>
              <a:rPr lang="tr-TR" altLang="en-US" dirty="0" err="1"/>
              <a:t>both</a:t>
            </a:r>
            <a:r>
              <a:rPr lang="tr-TR" altLang="en-US" dirty="0"/>
              <a:t> </a:t>
            </a:r>
            <a:r>
              <a:rPr lang="tr-TR" altLang="en-US" dirty="0" err="1"/>
              <a:t>within</a:t>
            </a:r>
            <a:r>
              <a:rPr lang="tr-TR" altLang="en-US" dirty="0"/>
              <a:t> </a:t>
            </a:r>
            <a:r>
              <a:rPr lang="tr-TR" altLang="en-US" dirty="0" err="1"/>
              <a:t>the</a:t>
            </a:r>
            <a:r>
              <a:rPr lang="tr-TR" altLang="en-US" dirty="0"/>
              <a:t> </a:t>
            </a:r>
            <a:r>
              <a:rPr lang="tr-TR" altLang="en-US" dirty="0" err="1"/>
              <a:t>red</a:t>
            </a:r>
            <a:r>
              <a:rPr lang="tr-TR" altLang="en-US" dirty="0"/>
              <a:t> </a:t>
            </a:r>
            <a:r>
              <a:rPr lang="tr-TR" altLang="en-US" dirty="0" err="1"/>
              <a:t>ellipses</a:t>
            </a:r>
            <a:r>
              <a:rPr lang="tr-TR" altLang="en-US" dirty="0"/>
              <a:t>) </a:t>
            </a:r>
            <a:r>
              <a:rPr lang="en-US" altLang="en-US" dirty="0"/>
              <a:t>(</a:t>
            </a:r>
            <a:r>
              <a:rPr lang="tr-TR" altLang="en-US" dirty="0" err="1"/>
              <a:t>see</a:t>
            </a:r>
            <a:r>
              <a:rPr lang="en-US" altLang="en-US" dirty="0"/>
              <a:t> </a:t>
            </a:r>
            <a:r>
              <a:rPr lang="tr-TR" altLang="en-US" dirty="0" err="1"/>
              <a:t>slide</a:t>
            </a:r>
            <a:r>
              <a:rPr lang="tr-TR" altLang="en-US" dirty="0"/>
              <a:t> </a:t>
            </a:r>
            <a:r>
              <a:rPr lang="en-US" altLang="en-US" dirty="0"/>
              <a:t>90).</a:t>
            </a:r>
            <a:endParaRPr lang="tr-TR" altLang="en-US" dirty="0"/>
          </a:p>
          <a:p>
            <a:pPr marL="609600" indent="-609600" eaLnBrk="1" hangingPunct="1">
              <a:buFontTx/>
              <a:buAutoNum type="arabicPeriod"/>
            </a:pPr>
            <a:r>
              <a:rPr lang="tr-TR" altLang="en-US" dirty="0"/>
              <a:t>B</a:t>
            </a:r>
            <a:r>
              <a:rPr lang="en-US" altLang="en-US" dirty="0" err="1"/>
              <a:t>oth</a:t>
            </a:r>
            <a:r>
              <a:rPr lang="en-US" altLang="en-US" dirty="0"/>
              <a:t> binary trees are LHs.</a:t>
            </a:r>
            <a:endParaRPr lang="tr-TR" altLang="en-US" dirty="0"/>
          </a:p>
          <a:p>
            <a:pPr marL="609600" indent="-609600" eaLnBrk="1" hangingPunct="1">
              <a:buFontTx/>
              <a:buAutoNum type="arabicPeriod"/>
            </a:pPr>
            <a:r>
              <a:rPr lang="tr-TR" altLang="en-US" dirty="0"/>
              <a:t>No</a:t>
            </a:r>
            <a:r>
              <a:rPr lang="en-US" altLang="en-US" dirty="0"/>
              <a:t> heap is empty.</a:t>
            </a:r>
            <a:endParaRPr lang="tr-TR" altLang="en-US" dirty="0"/>
          </a:p>
          <a:p>
            <a:pPr marL="609600" indent="-609600" eaLnBrk="1" hangingPunct="1">
              <a:buFontTx/>
              <a:buAutoNum type="arabicPeriod"/>
            </a:pPr>
            <a:r>
              <a:rPr lang="tr-TR" altLang="en-US" dirty="0"/>
              <a:t>18 &lt; 21</a:t>
            </a:r>
          </a:p>
          <a:p>
            <a:pPr marL="609600" indent="-609600" eaLnBrk="1" hangingPunct="1">
              <a:buFontTx/>
              <a:buAutoNum type="arabicPeriod"/>
            </a:pPr>
            <a:r>
              <a:rPr lang="en-US" altLang="en-US" dirty="0"/>
              <a:t>Recursively merge the heap with </a:t>
            </a:r>
            <a:r>
              <a:rPr lang="tr-TR" altLang="en-US" dirty="0"/>
              <a:t>21</a:t>
            </a:r>
            <a:r>
              <a:rPr lang="en-US" altLang="en-US" dirty="0"/>
              <a:t> with right subheap of the heap with </a:t>
            </a:r>
            <a:r>
              <a:rPr lang="tr-TR" altLang="en-US" dirty="0"/>
              <a:t>18</a:t>
            </a:r>
            <a:r>
              <a:rPr lang="en-US" altLang="en-US" dirty="0"/>
              <a:t>.</a:t>
            </a:r>
            <a:endParaRPr lang="tr-TR" alt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Veri Yer Tutucusu 3">
            <a:extLst>
              <a:ext uri="{FF2B5EF4-FFF2-40B4-BE49-F238E27FC236}">
                <a16:creationId xmlns:a16="http://schemas.microsoft.com/office/drawing/2014/main" id="{17862574-4366-40A8-B6A4-C921C905218C}"/>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41DF557-217F-4B49-B748-867E3C5C53E0}" type="datetime4">
              <a:rPr lang="en-US" altLang="en-US" sz="1400" smtClean="0"/>
              <a:pPr>
                <a:spcBef>
                  <a:spcPct val="0"/>
                </a:spcBef>
                <a:buFontTx/>
                <a:buNone/>
              </a:pPr>
              <a:t>December 14, 2024</a:t>
            </a:fld>
            <a:endParaRPr lang="en-US" altLang="en-US" sz="1400"/>
          </a:p>
        </p:txBody>
      </p:sp>
      <p:sp>
        <p:nvSpPr>
          <p:cNvPr id="98307" name="Alt Bilgi Yer Tutucusu 4">
            <a:extLst>
              <a:ext uri="{FF2B5EF4-FFF2-40B4-BE49-F238E27FC236}">
                <a16:creationId xmlns:a16="http://schemas.microsoft.com/office/drawing/2014/main" id="{0DC796C2-BC35-4C37-A184-9591500A20DE}"/>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98308" name="Slayt Numarası Yer Tutucusu 5">
            <a:extLst>
              <a:ext uri="{FF2B5EF4-FFF2-40B4-BE49-F238E27FC236}">
                <a16:creationId xmlns:a16="http://schemas.microsoft.com/office/drawing/2014/main" id="{0F4671E8-F9B7-4B0D-B150-EA44F3A77E0D}"/>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76FCF86-2FF1-47DD-867C-453FD780D60D}" type="slidenum">
              <a:rPr lang="en-US" altLang="en-US" sz="1400" smtClean="0"/>
              <a:pPr>
                <a:spcBef>
                  <a:spcPct val="0"/>
                </a:spcBef>
                <a:buFontTx/>
                <a:buNone/>
              </a:pPr>
              <a:t>92</a:t>
            </a:fld>
            <a:endParaRPr lang="en-US" altLang="en-US" sz="1400"/>
          </a:p>
        </p:txBody>
      </p:sp>
      <p:sp>
        <p:nvSpPr>
          <p:cNvPr id="98309" name="Oval 2">
            <a:extLst>
              <a:ext uri="{FF2B5EF4-FFF2-40B4-BE49-F238E27FC236}">
                <a16:creationId xmlns:a16="http://schemas.microsoft.com/office/drawing/2014/main" id="{4CDF4E0F-C13A-4D17-A715-0B5A706581D4}"/>
              </a:ext>
            </a:extLst>
          </p:cNvPr>
          <p:cNvSpPr>
            <a:spLocks noChangeArrowheads="1"/>
          </p:cNvSpPr>
          <p:nvPr/>
        </p:nvSpPr>
        <p:spPr bwMode="auto">
          <a:xfrm>
            <a:off x="7340600" y="1778000"/>
            <a:ext cx="1803400" cy="31877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98310" name="Oval 3">
            <a:extLst>
              <a:ext uri="{FF2B5EF4-FFF2-40B4-BE49-F238E27FC236}">
                <a16:creationId xmlns:a16="http://schemas.microsoft.com/office/drawing/2014/main" id="{A9966CAA-3436-4707-A3D8-93A399ABC28B}"/>
              </a:ext>
            </a:extLst>
          </p:cNvPr>
          <p:cNvSpPr>
            <a:spLocks noChangeArrowheads="1"/>
          </p:cNvSpPr>
          <p:nvPr/>
        </p:nvSpPr>
        <p:spPr bwMode="auto">
          <a:xfrm>
            <a:off x="3733800" y="2794000"/>
            <a:ext cx="1181100" cy="22479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98311" name="Rectangle 4">
            <a:extLst>
              <a:ext uri="{FF2B5EF4-FFF2-40B4-BE49-F238E27FC236}">
                <a16:creationId xmlns:a16="http://schemas.microsoft.com/office/drawing/2014/main" id="{6516FB02-B9FE-44E9-9915-C5E9FB7734C0}"/>
              </a:ext>
            </a:extLst>
          </p:cNvPr>
          <p:cNvSpPr>
            <a:spLocks noGrp="1" noChangeArrowheads="1"/>
          </p:cNvSpPr>
          <p:nvPr>
            <p:ph type="title"/>
          </p:nvPr>
        </p:nvSpPr>
        <p:spPr/>
        <p:txBody>
          <a:bodyPr/>
          <a:lstStyle/>
          <a:p>
            <a:pPr eaLnBrk="1" hangingPunct="1"/>
            <a:r>
              <a:rPr lang="en-US" altLang="en-US"/>
              <a:t>Merging Example</a:t>
            </a:r>
          </a:p>
        </p:txBody>
      </p:sp>
      <p:sp>
        <p:nvSpPr>
          <p:cNvPr id="98312" name="Rectangle 5">
            <a:extLst>
              <a:ext uri="{FF2B5EF4-FFF2-40B4-BE49-F238E27FC236}">
                <a16:creationId xmlns:a16="http://schemas.microsoft.com/office/drawing/2014/main" id="{CAA82861-4D66-45E8-8442-C21C68274299}"/>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grpSp>
        <p:nvGrpSpPr>
          <p:cNvPr id="98313" name="Group 6">
            <a:extLst>
              <a:ext uri="{FF2B5EF4-FFF2-40B4-BE49-F238E27FC236}">
                <a16:creationId xmlns:a16="http://schemas.microsoft.com/office/drawing/2014/main" id="{E1627694-E113-47D7-8485-EC51E2018EAF}"/>
              </a:ext>
            </a:extLst>
          </p:cNvPr>
          <p:cNvGrpSpPr>
            <a:grpSpLocks/>
          </p:cNvGrpSpPr>
          <p:nvPr/>
        </p:nvGrpSpPr>
        <p:grpSpPr bwMode="auto">
          <a:xfrm>
            <a:off x="490538" y="1527175"/>
            <a:ext cx="4095750" cy="3006725"/>
            <a:chOff x="-275" y="834"/>
            <a:chExt cx="2580" cy="1894"/>
          </a:xfrm>
        </p:grpSpPr>
        <p:sp>
          <p:nvSpPr>
            <p:cNvPr id="98330" name="Oval 7">
              <a:extLst>
                <a:ext uri="{FF2B5EF4-FFF2-40B4-BE49-F238E27FC236}">
                  <a16:creationId xmlns:a16="http://schemas.microsoft.com/office/drawing/2014/main" id="{E3362B87-0F4B-4CD2-BEA3-C8E50C6B8F8A}"/>
                </a:ext>
              </a:extLst>
            </p:cNvPr>
            <p:cNvSpPr>
              <a:spLocks noChangeArrowheads="1"/>
            </p:cNvSpPr>
            <p:nvPr/>
          </p:nvSpPr>
          <p:spPr bwMode="auto">
            <a:xfrm>
              <a:off x="920" y="834"/>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98331" name="Oval 8">
              <a:extLst>
                <a:ext uri="{FF2B5EF4-FFF2-40B4-BE49-F238E27FC236}">
                  <a16:creationId xmlns:a16="http://schemas.microsoft.com/office/drawing/2014/main" id="{692E78D5-0355-42B7-94FC-4E7666102892}"/>
                </a:ext>
              </a:extLst>
            </p:cNvPr>
            <p:cNvSpPr>
              <a:spLocks noChangeArrowheads="1"/>
            </p:cNvSpPr>
            <p:nvPr/>
          </p:nvSpPr>
          <p:spPr bwMode="auto">
            <a:xfrm>
              <a:off x="123" y="1383"/>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98332" name="Oval 9">
              <a:extLst>
                <a:ext uri="{FF2B5EF4-FFF2-40B4-BE49-F238E27FC236}">
                  <a16:creationId xmlns:a16="http://schemas.microsoft.com/office/drawing/2014/main" id="{00987911-58F2-43AB-82B0-FB4E322D2871}"/>
                </a:ext>
              </a:extLst>
            </p:cNvPr>
            <p:cNvSpPr>
              <a:spLocks noChangeArrowheads="1"/>
            </p:cNvSpPr>
            <p:nvPr/>
          </p:nvSpPr>
          <p:spPr bwMode="auto">
            <a:xfrm>
              <a:off x="1717" y="1383"/>
              <a:ext cx="189"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98333" name="Oval 10">
              <a:extLst>
                <a:ext uri="{FF2B5EF4-FFF2-40B4-BE49-F238E27FC236}">
                  <a16:creationId xmlns:a16="http://schemas.microsoft.com/office/drawing/2014/main" id="{CCBAD073-F7D8-4C74-81BF-3BB75DE1AF6B}"/>
                </a:ext>
              </a:extLst>
            </p:cNvPr>
            <p:cNvSpPr>
              <a:spLocks noChangeArrowheads="1"/>
            </p:cNvSpPr>
            <p:nvPr/>
          </p:nvSpPr>
          <p:spPr bwMode="auto">
            <a:xfrm>
              <a:off x="-275"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98334" name="Oval 11">
              <a:extLst>
                <a:ext uri="{FF2B5EF4-FFF2-40B4-BE49-F238E27FC236}">
                  <a16:creationId xmlns:a16="http://schemas.microsoft.com/office/drawing/2014/main" id="{956B50C7-001C-4FE5-BC8D-C7600F7225B7}"/>
                </a:ext>
              </a:extLst>
            </p:cNvPr>
            <p:cNvSpPr>
              <a:spLocks noChangeArrowheads="1"/>
            </p:cNvSpPr>
            <p:nvPr/>
          </p:nvSpPr>
          <p:spPr bwMode="auto">
            <a:xfrm>
              <a:off x="522" y="1932"/>
              <a:ext cx="189"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98335" name="Oval 12">
              <a:extLst>
                <a:ext uri="{FF2B5EF4-FFF2-40B4-BE49-F238E27FC236}">
                  <a16:creationId xmlns:a16="http://schemas.microsoft.com/office/drawing/2014/main" id="{C751D521-D63E-47CD-8245-E0DE951F7691}"/>
                </a:ext>
              </a:extLst>
            </p:cNvPr>
            <p:cNvSpPr>
              <a:spLocks noChangeArrowheads="1"/>
            </p:cNvSpPr>
            <p:nvPr/>
          </p:nvSpPr>
          <p:spPr bwMode="auto">
            <a:xfrm>
              <a:off x="1318"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98336" name="Oval 13">
              <a:extLst>
                <a:ext uri="{FF2B5EF4-FFF2-40B4-BE49-F238E27FC236}">
                  <a16:creationId xmlns:a16="http://schemas.microsoft.com/office/drawing/2014/main" id="{40C747F0-4EE8-4693-A3A3-A25EA6420D53}"/>
                </a:ext>
              </a:extLst>
            </p:cNvPr>
            <p:cNvSpPr>
              <a:spLocks noChangeArrowheads="1"/>
            </p:cNvSpPr>
            <p:nvPr/>
          </p:nvSpPr>
          <p:spPr bwMode="auto">
            <a:xfrm>
              <a:off x="2115"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sp>
          <p:nvSpPr>
            <p:cNvPr id="98337" name="Oval 14">
              <a:extLst>
                <a:ext uri="{FF2B5EF4-FFF2-40B4-BE49-F238E27FC236}">
                  <a16:creationId xmlns:a16="http://schemas.microsoft.com/office/drawing/2014/main" id="{4EF208A4-047A-4C1B-8B7F-121D4E989CA3}"/>
                </a:ext>
              </a:extLst>
            </p:cNvPr>
            <p:cNvSpPr>
              <a:spLocks noChangeArrowheads="1"/>
            </p:cNvSpPr>
            <p:nvPr/>
          </p:nvSpPr>
          <p:spPr bwMode="auto">
            <a:xfrm>
              <a:off x="1119"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98338" name="Oval 15">
              <a:extLst>
                <a:ext uri="{FF2B5EF4-FFF2-40B4-BE49-F238E27FC236}">
                  <a16:creationId xmlns:a16="http://schemas.microsoft.com/office/drawing/2014/main" id="{F0FAED09-FEA3-4787-8F86-04B171AE5307}"/>
                </a:ext>
              </a:extLst>
            </p:cNvPr>
            <p:cNvSpPr>
              <a:spLocks noChangeArrowheads="1"/>
            </p:cNvSpPr>
            <p:nvPr/>
          </p:nvSpPr>
          <p:spPr bwMode="auto">
            <a:xfrm>
              <a:off x="1517"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98339" name="Oval 16">
              <a:extLst>
                <a:ext uri="{FF2B5EF4-FFF2-40B4-BE49-F238E27FC236}">
                  <a16:creationId xmlns:a16="http://schemas.microsoft.com/office/drawing/2014/main" id="{B1A40D81-7FC5-4822-A364-781D19DD0AAA}"/>
                </a:ext>
              </a:extLst>
            </p:cNvPr>
            <p:cNvSpPr>
              <a:spLocks noChangeArrowheads="1"/>
            </p:cNvSpPr>
            <p:nvPr/>
          </p:nvSpPr>
          <p:spPr bwMode="auto">
            <a:xfrm>
              <a:off x="1916"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98340" name="AutoShape 17">
              <a:extLst>
                <a:ext uri="{FF2B5EF4-FFF2-40B4-BE49-F238E27FC236}">
                  <a16:creationId xmlns:a16="http://schemas.microsoft.com/office/drawing/2014/main" id="{7FCC50A9-63EA-4E7B-9C13-5B256DCE30CA}"/>
                </a:ext>
              </a:extLst>
            </p:cNvPr>
            <p:cNvCxnSpPr>
              <a:cxnSpLocks noChangeShapeType="1"/>
              <a:stCxn id="98330" idx="4"/>
              <a:endCxn id="98331" idx="0"/>
            </p:cNvCxnSpPr>
            <p:nvPr/>
          </p:nvCxnSpPr>
          <p:spPr bwMode="auto">
            <a:xfrm flipH="1">
              <a:off x="218" y="1081"/>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341" name="AutoShape 18">
              <a:extLst>
                <a:ext uri="{FF2B5EF4-FFF2-40B4-BE49-F238E27FC236}">
                  <a16:creationId xmlns:a16="http://schemas.microsoft.com/office/drawing/2014/main" id="{8DBF35D5-0AF8-4C6E-864F-1670CFD21DFF}"/>
                </a:ext>
              </a:extLst>
            </p:cNvPr>
            <p:cNvCxnSpPr>
              <a:cxnSpLocks noChangeShapeType="1"/>
              <a:stCxn id="98330" idx="4"/>
              <a:endCxn id="98332" idx="0"/>
            </p:cNvCxnSpPr>
            <p:nvPr/>
          </p:nvCxnSpPr>
          <p:spPr bwMode="auto">
            <a:xfrm>
              <a:off x="1015" y="1081"/>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342" name="AutoShape 19">
              <a:extLst>
                <a:ext uri="{FF2B5EF4-FFF2-40B4-BE49-F238E27FC236}">
                  <a16:creationId xmlns:a16="http://schemas.microsoft.com/office/drawing/2014/main" id="{02A5A792-91BD-499D-83B5-1EC028B7B837}"/>
                </a:ext>
              </a:extLst>
            </p:cNvPr>
            <p:cNvCxnSpPr>
              <a:cxnSpLocks noChangeShapeType="1"/>
              <a:stCxn id="98331" idx="4"/>
              <a:endCxn id="98333" idx="0"/>
            </p:cNvCxnSpPr>
            <p:nvPr/>
          </p:nvCxnSpPr>
          <p:spPr bwMode="auto">
            <a:xfrm flipH="1">
              <a:off x="-180"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343" name="AutoShape 20">
              <a:extLst>
                <a:ext uri="{FF2B5EF4-FFF2-40B4-BE49-F238E27FC236}">
                  <a16:creationId xmlns:a16="http://schemas.microsoft.com/office/drawing/2014/main" id="{2B0396D9-CA03-4F48-A1BD-D2CDA185EE84}"/>
                </a:ext>
              </a:extLst>
            </p:cNvPr>
            <p:cNvCxnSpPr>
              <a:cxnSpLocks noChangeShapeType="1"/>
              <a:stCxn id="98331" idx="4"/>
              <a:endCxn id="98334" idx="0"/>
            </p:cNvCxnSpPr>
            <p:nvPr/>
          </p:nvCxnSpPr>
          <p:spPr bwMode="auto">
            <a:xfrm>
              <a:off x="218"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344" name="AutoShape 21">
              <a:extLst>
                <a:ext uri="{FF2B5EF4-FFF2-40B4-BE49-F238E27FC236}">
                  <a16:creationId xmlns:a16="http://schemas.microsoft.com/office/drawing/2014/main" id="{1AF9DFB7-E423-49CE-8D6A-D5A306AC3682}"/>
                </a:ext>
              </a:extLst>
            </p:cNvPr>
            <p:cNvCxnSpPr>
              <a:cxnSpLocks noChangeShapeType="1"/>
              <a:stCxn id="98332" idx="4"/>
              <a:endCxn id="98335" idx="0"/>
            </p:cNvCxnSpPr>
            <p:nvPr/>
          </p:nvCxnSpPr>
          <p:spPr bwMode="auto">
            <a:xfrm flipH="1">
              <a:off x="1413" y="1630"/>
              <a:ext cx="399"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345" name="AutoShape 22">
              <a:extLst>
                <a:ext uri="{FF2B5EF4-FFF2-40B4-BE49-F238E27FC236}">
                  <a16:creationId xmlns:a16="http://schemas.microsoft.com/office/drawing/2014/main" id="{30062BEF-E8EE-44D7-B46B-A3010D66DC5E}"/>
                </a:ext>
              </a:extLst>
            </p:cNvPr>
            <p:cNvCxnSpPr>
              <a:cxnSpLocks noChangeShapeType="1"/>
              <a:stCxn id="98332" idx="4"/>
              <a:endCxn id="98336" idx="0"/>
            </p:cNvCxnSpPr>
            <p:nvPr/>
          </p:nvCxnSpPr>
          <p:spPr bwMode="auto">
            <a:xfrm>
              <a:off x="1812"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346" name="AutoShape 23">
              <a:extLst>
                <a:ext uri="{FF2B5EF4-FFF2-40B4-BE49-F238E27FC236}">
                  <a16:creationId xmlns:a16="http://schemas.microsoft.com/office/drawing/2014/main" id="{18D1F5A1-55CD-4CAE-89A8-5C14EEA92045}"/>
                </a:ext>
              </a:extLst>
            </p:cNvPr>
            <p:cNvCxnSpPr>
              <a:cxnSpLocks noChangeShapeType="1"/>
              <a:stCxn id="98335" idx="4"/>
              <a:endCxn id="98337" idx="0"/>
            </p:cNvCxnSpPr>
            <p:nvPr/>
          </p:nvCxnSpPr>
          <p:spPr bwMode="auto">
            <a:xfrm flipH="1">
              <a:off x="1214"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347" name="AutoShape 24">
              <a:extLst>
                <a:ext uri="{FF2B5EF4-FFF2-40B4-BE49-F238E27FC236}">
                  <a16:creationId xmlns:a16="http://schemas.microsoft.com/office/drawing/2014/main" id="{23EFFE00-02F6-422D-82C6-CC60A4C62EAA}"/>
                </a:ext>
              </a:extLst>
            </p:cNvPr>
            <p:cNvCxnSpPr>
              <a:cxnSpLocks noChangeShapeType="1"/>
              <a:stCxn id="98336" idx="4"/>
              <a:endCxn id="98339" idx="0"/>
            </p:cNvCxnSpPr>
            <p:nvPr/>
          </p:nvCxnSpPr>
          <p:spPr bwMode="auto">
            <a:xfrm flipH="1">
              <a:off x="2011"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348" name="AutoShape 25">
              <a:extLst>
                <a:ext uri="{FF2B5EF4-FFF2-40B4-BE49-F238E27FC236}">
                  <a16:creationId xmlns:a16="http://schemas.microsoft.com/office/drawing/2014/main" id="{126E733B-73EF-43BF-850B-4CEAA805301C}"/>
                </a:ext>
              </a:extLst>
            </p:cNvPr>
            <p:cNvCxnSpPr>
              <a:cxnSpLocks noChangeShapeType="1"/>
              <a:stCxn id="98335" idx="4"/>
              <a:endCxn id="98338" idx="0"/>
            </p:cNvCxnSpPr>
            <p:nvPr/>
          </p:nvCxnSpPr>
          <p:spPr bwMode="auto">
            <a:xfrm>
              <a:off x="1413"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98314" name="Group 26">
            <a:extLst>
              <a:ext uri="{FF2B5EF4-FFF2-40B4-BE49-F238E27FC236}">
                <a16:creationId xmlns:a16="http://schemas.microsoft.com/office/drawing/2014/main" id="{70369A16-E9CE-437C-9B5E-7504737AE40E}"/>
              </a:ext>
            </a:extLst>
          </p:cNvPr>
          <p:cNvGrpSpPr>
            <a:grpSpLocks/>
          </p:cNvGrpSpPr>
          <p:nvPr/>
        </p:nvGrpSpPr>
        <p:grpSpPr bwMode="auto">
          <a:xfrm>
            <a:off x="5392738" y="1481138"/>
            <a:ext cx="3462337" cy="3006725"/>
            <a:chOff x="2981" y="997"/>
            <a:chExt cx="2181" cy="1894"/>
          </a:xfrm>
        </p:grpSpPr>
        <p:sp>
          <p:nvSpPr>
            <p:cNvPr id="98317" name="Oval 27">
              <a:extLst>
                <a:ext uri="{FF2B5EF4-FFF2-40B4-BE49-F238E27FC236}">
                  <a16:creationId xmlns:a16="http://schemas.microsoft.com/office/drawing/2014/main" id="{DB6C5635-9DCC-4CD2-90D3-0807D93AEFC2}"/>
                </a:ext>
              </a:extLst>
            </p:cNvPr>
            <p:cNvSpPr>
              <a:spLocks noChangeArrowheads="1"/>
            </p:cNvSpPr>
            <p:nvPr/>
          </p:nvSpPr>
          <p:spPr bwMode="auto">
            <a:xfrm>
              <a:off x="4176" y="997"/>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98318" name="Oval 28">
              <a:extLst>
                <a:ext uri="{FF2B5EF4-FFF2-40B4-BE49-F238E27FC236}">
                  <a16:creationId xmlns:a16="http://schemas.microsoft.com/office/drawing/2014/main" id="{326CA76E-FA34-4F8D-925B-10E3F759A1F2}"/>
                </a:ext>
              </a:extLst>
            </p:cNvPr>
            <p:cNvSpPr>
              <a:spLocks noChangeArrowheads="1"/>
            </p:cNvSpPr>
            <p:nvPr/>
          </p:nvSpPr>
          <p:spPr bwMode="auto">
            <a:xfrm>
              <a:off x="3379" y="1546"/>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98319" name="Oval 29">
              <a:extLst>
                <a:ext uri="{FF2B5EF4-FFF2-40B4-BE49-F238E27FC236}">
                  <a16:creationId xmlns:a16="http://schemas.microsoft.com/office/drawing/2014/main" id="{D1302A16-F720-4297-A6A0-F1160585CE11}"/>
                </a:ext>
              </a:extLst>
            </p:cNvPr>
            <p:cNvSpPr>
              <a:spLocks noChangeArrowheads="1"/>
            </p:cNvSpPr>
            <p:nvPr/>
          </p:nvSpPr>
          <p:spPr bwMode="auto">
            <a:xfrm>
              <a:off x="4973" y="1546"/>
              <a:ext cx="189"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98320" name="Oval 30">
              <a:extLst>
                <a:ext uri="{FF2B5EF4-FFF2-40B4-BE49-F238E27FC236}">
                  <a16:creationId xmlns:a16="http://schemas.microsoft.com/office/drawing/2014/main" id="{BB2BAAA1-B03D-465A-A6BC-B586B8FCABFA}"/>
                </a:ext>
              </a:extLst>
            </p:cNvPr>
            <p:cNvSpPr>
              <a:spLocks noChangeArrowheads="1"/>
            </p:cNvSpPr>
            <p:nvPr/>
          </p:nvSpPr>
          <p:spPr bwMode="auto">
            <a:xfrm>
              <a:off x="2981" y="2095"/>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98321" name="Oval 31">
              <a:extLst>
                <a:ext uri="{FF2B5EF4-FFF2-40B4-BE49-F238E27FC236}">
                  <a16:creationId xmlns:a16="http://schemas.microsoft.com/office/drawing/2014/main" id="{1E18AD67-2F59-4A8A-8649-64273F782770}"/>
                </a:ext>
              </a:extLst>
            </p:cNvPr>
            <p:cNvSpPr>
              <a:spLocks noChangeArrowheads="1"/>
            </p:cNvSpPr>
            <p:nvPr/>
          </p:nvSpPr>
          <p:spPr bwMode="auto">
            <a:xfrm>
              <a:off x="3778" y="2095"/>
              <a:ext cx="189"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sp>
          <p:nvSpPr>
            <p:cNvPr id="98322" name="Oval 32">
              <a:extLst>
                <a:ext uri="{FF2B5EF4-FFF2-40B4-BE49-F238E27FC236}">
                  <a16:creationId xmlns:a16="http://schemas.microsoft.com/office/drawing/2014/main" id="{D3EEE718-16C2-4024-8F3A-7343962B3405}"/>
                </a:ext>
              </a:extLst>
            </p:cNvPr>
            <p:cNvSpPr>
              <a:spLocks noChangeArrowheads="1"/>
            </p:cNvSpPr>
            <p:nvPr/>
          </p:nvSpPr>
          <p:spPr bwMode="auto">
            <a:xfrm>
              <a:off x="4574" y="2095"/>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98323" name="Oval 33">
              <a:extLst>
                <a:ext uri="{FF2B5EF4-FFF2-40B4-BE49-F238E27FC236}">
                  <a16:creationId xmlns:a16="http://schemas.microsoft.com/office/drawing/2014/main" id="{47ABC245-B2EE-4617-AD71-57FEEC154BAF}"/>
                </a:ext>
              </a:extLst>
            </p:cNvPr>
            <p:cNvSpPr>
              <a:spLocks noChangeArrowheads="1"/>
            </p:cNvSpPr>
            <p:nvPr/>
          </p:nvSpPr>
          <p:spPr bwMode="auto">
            <a:xfrm>
              <a:off x="4375" y="2644"/>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98324" name="AutoShape 34">
              <a:extLst>
                <a:ext uri="{FF2B5EF4-FFF2-40B4-BE49-F238E27FC236}">
                  <a16:creationId xmlns:a16="http://schemas.microsoft.com/office/drawing/2014/main" id="{3BFFA113-61B8-4C82-BACB-DA717E373F07}"/>
                </a:ext>
              </a:extLst>
            </p:cNvPr>
            <p:cNvCxnSpPr>
              <a:cxnSpLocks noChangeShapeType="1"/>
              <a:stCxn id="98317" idx="4"/>
              <a:endCxn id="98318" idx="0"/>
            </p:cNvCxnSpPr>
            <p:nvPr/>
          </p:nvCxnSpPr>
          <p:spPr bwMode="auto">
            <a:xfrm flipH="1">
              <a:off x="3474" y="1244"/>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325" name="AutoShape 35">
              <a:extLst>
                <a:ext uri="{FF2B5EF4-FFF2-40B4-BE49-F238E27FC236}">
                  <a16:creationId xmlns:a16="http://schemas.microsoft.com/office/drawing/2014/main" id="{3D001E52-14EA-42CD-9CB8-4E44C9C99406}"/>
                </a:ext>
              </a:extLst>
            </p:cNvPr>
            <p:cNvCxnSpPr>
              <a:cxnSpLocks noChangeShapeType="1"/>
              <a:stCxn id="98317" idx="4"/>
              <a:endCxn id="98319" idx="0"/>
            </p:cNvCxnSpPr>
            <p:nvPr/>
          </p:nvCxnSpPr>
          <p:spPr bwMode="auto">
            <a:xfrm>
              <a:off x="4271" y="1244"/>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326" name="AutoShape 36">
              <a:extLst>
                <a:ext uri="{FF2B5EF4-FFF2-40B4-BE49-F238E27FC236}">
                  <a16:creationId xmlns:a16="http://schemas.microsoft.com/office/drawing/2014/main" id="{02B07133-8A40-488A-A84B-5097706B7AF3}"/>
                </a:ext>
              </a:extLst>
            </p:cNvPr>
            <p:cNvCxnSpPr>
              <a:cxnSpLocks noChangeShapeType="1"/>
              <a:stCxn id="98318" idx="4"/>
              <a:endCxn id="98320" idx="0"/>
            </p:cNvCxnSpPr>
            <p:nvPr/>
          </p:nvCxnSpPr>
          <p:spPr bwMode="auto">
            <a:xfrm flipH="1">
              <a:off x="3076" y="1793"/>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327" name="AutoShape 37">
              <a:extLst>
                <a:ext uri="{FF2B5EF4-FFF2-40B4-BE49-F238E27FC236}">
                  <a16:creationId xmlns:a16="http://schemas.microsoft.com/office/drawing/2014/main" id="{4605A67C-118B-46A5-BAF9-9FE0D5E7D437}"/>
                </a:ext>
              </a:extLst>
            </p:cNvPr>
            <p:cNvCxnSpPr>
              <a:cxnSpLocks noChangeShapeType="1"/>
              <a:stCxn id="98318" idx="4"/>
              <a:endCxn id="98321" idx="0"/>
            </p:cNvCxnSpPr>
            <p:nvPr/>
          </p:nvCxnSpPr>
          <p:spPr bwMode="auto">
            <a:xfrm>
              <a:off x="3474" y="1793"/>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328" name="AutoShape 38">
              <a:extLst>
                <a:ext uri="{FF2B5EF4-FFF2-40B4-BE49-F238E27FC236}">
                  <a16:creationId xmlns:a16="http://schemas.microsoft.com/office/drawing/2014/main" id="{19F3E5E4-FCCF-45A7-B25A-46E3DD62DAE6}"/>
                </a:ext>
              </a:extLst>
            </p:cNvPr>
            <p:cNvCxnSpPr>
              <a:cxnSpLocks noChangeShapeType="1"/>
              <a:stCxn id="98319" idx="4"/>
              <a:endCxn id="98322" idx="0"/>
            </p:cNvCxnSpPr>
            <p:nvPr/>
          </p:nvCxnSpPr>
          <p:spPr bwMode="auto">
            <a:xfrm flipH="1">
              <a:off x="4669" y="1793"/>
              <a:ext cx="399"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329" name="AutoShape 39">
              <a:extLst>
                <a:ext uri="{FF2B5EF4-FFF2-40B4-BE49-F238E27FC236}">
                  <a16:creationId xmlns:a16="http://schemas.microsoft.com/office/drawing/2014/main" id="{C3401D12-1E6F-488F-A946-90DAEC6E5CA3}"/>
                </a:ext>
              </a:extLst>
            </p:cNvPr>
            <p:cNvCxnSpPr>
              <a:cxnSpLocks noChangeShapeType="1"/>
              <a:stCxn id="98322" idx="4"/>
              <a:endCxn id="98323" idx="0"/>
            </p:cNvCxnSpPr>
            <p:nvPr/>
          </p:nvCxnSpPr>
          <p:spPr bwMode="auto">
            <a:xfrm flipH="1">
              <a:off x="4470" y="2341"/>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8315" name="Text Box 50">
            <a:extLst>
              <a:ext uri="{FF2B5EF4-FFF2-40B4-BE49-F238E27FC236}">
                <a16:creationId xmlns:a16="http://schemas.microsoft.com/office/drawing/2014/main" id="{50945B64-C840-4B65-87EE-95702D87C0CD}"/>
              </a:ext>
            </a:extLst>
          </p:cNvPr>
          <p:cNvSpPr txBox="1">
            <a:spLocks noChangeArrowheads="1"/>
          </p:cNvSpPr>
          <p:nvPr/>
        </p:nvSpPr>
        <p:spPr bwMode="auto">
          <a:xfrm>
            <a:off x="4111625" y="5394325"/>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H1</a:t>
            </a:r>
            <a:endParaRPr lang="en-US" altLang="en-US" sz="2400">
              <a:solidFill>
                <a:srgbClr val="FE1E1E"/>
              </a:solidFill>
            </a:endParaRPr>
          </a:p>
        </p:txBody>
      </p:sp>
      <p:sp>
        <p:nvSpPr>
          <p:cNvPr id="98316" name="Text Box 51">
            <a:extLst>
              <a:ext uri="{FF2B5EF4-FFF2-40B4-BE49-F238E27FC236}">
                <a16:creationId xmlns:a16="http://schemas.microsoft.com/office/drawing/2014/main" id="{D1AB2260-4B93-47C1-BCDC-AD2132C5459B}"/>
              </a:ext>
            </a:extLst>
          </p:cNvPr>
          <p:cNvSpPr txBox="1">
            <a:spLocks noChangeArrowheads="1"/>
          </p:cNvSpPr>
          <p:nvPr/>
        </p:nvSpPr>
        <p:spPr bwMode="auto">
          <a:xfrm>
            <a:off x="7888288" y="5386388"/>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H2</a:t>
            </a:r>
            <a:endParaRPr lang="en-US" altLang="en-US" sz="2400">
              <a:solidFill>
                <a:srgbClr val="FE1E1E"/>
              </a:solidFill>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Veri Yer Tutucusu 3">
            <a:extLst>
              <a:ext uri="{FF2B5EF4-FFF2-40B4-BE49-F238E27FC236}">
                <a16:creationId xmlns:a16="http://schemas.microsoft.com/office/drawing/2014/main" id="{64CC3535-DCBA-4B3C-8CC3-F745615939BC}"/>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BBB4083-0B73-4376-B076-82303F5B96AE}" type="datetime4">
              <a:rPr lang="en-US" altLang="en-US" sz="1400" smtClean="0"/>
              <a:pPr>
                <a:spcBef>
                  <a:spcPct val="0"/>
                </a:spcBef>
                <a:buFontTx/>
                <a:buNone/>
              </a:pPr>
              <a:t>December 14, 2024</a:t>
            </a:fld>
            <a:endParaRPr lang="en-US" altLang="en-US" sz="1400"/>
          </a:p>
        </p:txBody>
      </p:sp>
      <p:sp>
        <p:nvSpPr>
          <p:cNvPr id="99331" name="Alt Bilgi Yer Tutucusu 4">
            <a:extLst>
              <a:ext uri="{FF2B5EF4-FFF2-40B4-BE49-F238E27FC236}">
                <a16:creationId xmlns:a16="http://schemas.microsoft.com/office/drawing/2014/main" id="{4A2F36A7-38B2-4B7E-9E28-8DA83E75623B}"/>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99332" name="Slayt Numarası Yer Tutucusu 5">
            <a:extLst>
              <a:ext uri="{FF2B5EF4-FFF2-40B4-BE49-F238E27FC236}">
                <a16:creationId xmlns:a16="http://schemas.microsoft.com/office/drawing/2014/main" id="{4271B997-B174-4B2D-88D3-2E7B5F55C774}"/>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196EA9C-9903-42E0-AF1A-CEF847DCF659}" type="slidenum">
              <a:rPr lang="en-US" altLang="en-US" sz="1400" smtClean="0"/>
              <a:pPr>
                <a:spcBef>
                  <a:spcPct val="0"/>
                </a:spcBef>
                <a:buFontTx/>
                <a:buNone/>
              </a:pPr>
              <a:t>93</a:t>
            </a:fld>
            <a:endParaRPr lang="en-US" altLang="en-US" sz="1400"/>
          </a:p>
        </p:txBody>
      </p:sp>
      <p:sp>
        <p:nvSpPr>
          <p:cNvPr id="99333" name="Rectangle 2">
            <a:extLst>
              <a:ext uri="{FF2B5EF4-FFF2-40B4-BE49-F238E27FC236}">
                <a16:creationId xmlns:a16="http://schemas.microsoft.com/office/drawing/2014/main" id="{8F6516E2-384E-4CF7-AB8B-8BE3D8A4BD28}"/>
              </a:ext>
            </a:extLst>
          </p:cNvPr>
          <p:cNvSpPr>
            <a:spLocks noGrp="1" noChangeArrowheads="1"/>
          </p:cNvSpPr>
          <p:nvPr>
            <p:ph type="title"/>
          </p:nvPr>
        </p:nvSpPr>
        <p:spPr/>
        <p:txBody>
          <a:bodyPr/>
          <a:lstStyle/>
          <a:p>
            <a:pPr eaLnBrk="1" hangingPunct="1"/>
            <a:r>
              <a:rPr lang="tr-TR" altLang="en-US" b="1" i="1"/>
              <a:t>Recursive </a:t>
            </a:r>
            <a:r>
              <a:rPr lang="en-US" altLang="en-US" b="1" i="1"/>
              <a:t>Merging</a:t>
            </a:r>
            <a:r>
              <a:rPr lang="tr-TR" altLang="en-US" b="1" i="1"/>
              <a:t> Algorithm</a:t>
            </a:r>
            <a:endParaRPr lang="en-US" altLang="en-US" b="1"/>
          </a:p>
        </p:txBody>
      </p:sp>
      <p:sp>
        <p:nvSpPr>
          <p:cNvPr id="99334" name="Rectangle 3">
            <a:extLst>
              <a:ext uri="{FF2B5EF4-FFF2-40B4-BE49-F238E27FC236}">
                <a16:creationId xmlns:a16="http://schemas.microsoft.com/office/drawing/2014/main" id="{47B167AB-BD1C-4FDA-ADEA-2724B72713A1}"/>
              </a:ext>
            </a:extLst>
          </p:cNvPr>
          <p:cNvSpPr>
            <a:spLocks noGrp="1" noChangeArrowheads="1"/>
          </p:cNvSpPr>
          <p:nvPr>
            <p:ph type="body" idx="1"/>
          </p:nvPr>
        </p:nvSpPr>
        <p:spPr/>
        <p:txBody>
          <a:bodyPr/>
          <a:lstStyle/>
          <a:p>
            <a:pPr marL="609600" indent="-609600" eaLnBrk="1" hangingPunct="1">
              <a:buFontTx/>
              <a:buAutoNum type="arabicPeriod"/>
            </a:pPr>
            <a:r>
              <a:rPr lang="tr-TR" altLang="en-US" dirty="0" err="1"/>
              <a:t>Input</a:t>
            </a:r>
            <a:r>
              <a:rPr lang="tr-TR" altLang="en-US" dirty="0"/>
              <a:t>: t</a:t>
            </a:r>
            <a:r>
              <a:rPr lang="en-US" altLang="en-US" dirty="0"/>
              <a:t>wo LHs </a:t>
            </a:r>
            <a:r>
              <a:rPr lang="tr-TR" altLang="en-US" dirty="0"/>
              <a:t>H1 </a:t>
            </a:r>
            <a:r>
              <a:rPr lang="tr-TR" altLang="en-US" dirty="0" err="1"/>
              <a:t>and</a:t>
            </a:r>
            <a:r>
              <a:rPr lang="tr-TR" altLang="en-US" dirty="0"/>
              <a:t> H2 ( </a:t>
            </a:r>
            <a:r>
              <a:rPr lang="tr-TR" altLang="en-US" dirty="0" err="1"/>
              <a:t>both</a:t>
            </a:r>
            <a:r>
              <a:rPr lang="tr-TR" altLang="en-US" dirty="0"/>
              <a:t> </a:t>
            </a:r>
            <a:r>
              <a:rPr lang="tr-TR" altLang="en-US" dirty="0" err="1"/>
              <a:t>within</a:t>
            </a:r>
            <a:r>
              <a:rPr lang="tr-TR" altLang="en-US" dirty="0"/>
              <a:t> </a:t>
            </a:r>
            <a:r>
              <a:rPr lang="tr-TR" altLang="en-US" dirty="0" err="1"/>
              <a:t>the</a:t>
            </a:r>
            <a:r>
              <a:rPr lang="tr-TR" altLang="en-US" dirty="0"/>
              <a:t> </a:t>
            </a:r>
            <a:r>
              <a:rPr lang="tr-TR" altLang="en-US" dirty="0" err="1"/>
              <a:t>red</a:t>
            </a:r>
            <a:r>
              <a:rPr lang="tr-TR" altLang="en-US" dirty="0"/>
              <a:t> </a:t>
            </a:r>
            <a:r>
              <a:rPr lang="tr-TR" altLang="en-US" dirty="0" err="1"/>
              <a:t>ellipses</a:t>
            </a:r>
            <a:r>
              <a:rPr lang="tr-TR" altLang="en-US" dirty="0"/>
              <a:t>) </a:t>
            </a:r>
            <a:r>
              <a:rPr lang="en-US" altLang="en-US" dirty="0"/>
              <a:t>(</a:t>
            </a:r>
            <a:r>
              <a:rPr lang="tr-TR" altLang="en-US" dirty="0" err="1"/>
              <a:t>see</a:t>
            </a:r>
            <a:r>
              <a:rPr lang="en-US" altLang="en-US" dirty="0"/>
              <a:t> </a:t>
            </a:r>
            <a:r>
              <a:rPr lang="tr-TR" altLang="en-US" dirty="0" err="1"/>
              <a:t>slide</a:t>
            </a:r>
            <a:r>
              <a:rPr lang="tr-TR" altLang="en-US" dirty="0"/>
              <a:t> </a:t>
            </a:r>
            <a:r>
              <a:rPr lang="en-US" altLang="en-US" dirty="0"/>
              <a:t>92).</a:t>
            </a:r>
            <a:endParaRPr lang="tr-TR" altLang="en-US" dirty="0"/>
          </a:p>
          <a:p>
            <a:pPr marL="609600" indent="-609600" eaLnBrk="1" hangingPunct="1">
              <a:buFontTx/>
              <a:buAutoNum type="arabicPeriod"/>
            </a:pPr>
            <a:r>
              <a:rPr lang="tr-TR" altLang="en-US" dirty="0"/>
              <a:t>B</a:t>
            </a:r>
            <a:r>
              <a:rPr lang="en-US" altLang="en-US" dirty="0" err="1"/>
              <a:t>oth</a:t>
            </a:r>
            <a:r>
              <a:rPr lang="en-US" altLang="en-US" dirty="0"/>
              <a:t> binary trees are LHs.</a:t>
            </a:r>
            <a:endParaRPr lang="tr-TR" altLang="en-US" dirty="0"/>
          </a:p>
          <a:p>
            <a:pPr marL="609600" indent="-609600" eaLnBrk="1" hangingPunct="1">
              <a:buFontTx/>
              <a:buAutoNum type="arabicPeriod"/>
            </a:pPr>
            <a:r>
              <a:rPr lang="tr-TR" altLang="en-US" dirty="0"/>
              <a:t>No</a:t>
            </a:r>
            <a:r>
              <a:rPr lang="en-US" altLang="en-US" dirty="0"/>
              <a:t> heap is empty.</a:t>
            </a:r>
            <a:endParaRPr lang="tr-TR" altLang="en-US" dirty="0"/>
          </a:p>
          <a:p>
            <a:pPr marL="609600" indent="-609600" eaLnBrk="1" hangingPunct="1">
              <a:buFontTx/>
              <a:buAutoNum type="arabicPeriod"/>
            </a:pPr>
            <a:r>
              <a:rPr lang="tr-TR" altLang="en-US" dirty="0"/>
              <a:t>21 &lt; 56</a:t>
            </a:r>
          </a:p>
          <a:p>
            <a:pPr marL="609600" indent="-609600" eaLnBrk="1" hangingPunct="1">
              <a:buFontTx/>
              <a:buAutoNum type="arabicPeriod"/>
            </a:pPr>
            <a:r>
              <a:rPr lang="en-US" altLang="en-US" dirty="0"/>
              <a:t>Recursively merge the heap with </a:t>
            </a:r>
            <a:r>
              <a:rPr lang="tr-TR" altLang="en-US" dirty="0"/>
              <a:t>56</a:t>
            </a:r>
            <a:r>
              <a:rPr lang="en-US" altLang="en-US" dirty="0"/>
              <a:t> with right subheap of the heap with </a:t>
            </a:r>
            <a:r>
              <a:rPr lang="tr-TR" altLang="en-US" dirty="0"/>
              <a:t>21</a:t>
            </a:r>
            <a:r>
              <a:rPr lang="en-US" altLang="en-US" dirty="0"/>
              <a:t>.</a:t>
            </a:r>
            <a:endParaRPr lang="tr-TR" alt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Veri Yer Tutucusu 3">
            <a:extLst>
              <a:ext uri="{FF2B5EF4-FFF2-40B4-BE49-F238E27FC236}">
                <a16:creationId xmlns:a16="http://schemas.microsoft.com/office/drawing/2014/main" id="{B3CA20B4-F658-45D8-94C1-B9377DFDEF65}"/>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85A8F55-15D5-4BED-A972-2163455920B2}" type="datetime4">
              <a:rPr lang="en-US" altLang="en-US" sz="1400" smtClean="0"/>
              <a:pPr>
                <a:spcBef>
                  <a:spcPct val="0"/>
                </a:spcBef>
                <a:buFontTx/>
                <a:buNone/>
              </a:pPr>
              <a:t>December 14, 2024</a:t>
            </a:fld>
            <a:endParaRPr lang="en-US" altLang="en-US" sz="1400"/>
          </a:p>
        </p:txBody>
      </p:sp>
      <p:sp>
        <p:nvSpPr>
          <p:cNvPr id="100355" name="Alt Bilgi Yer Tutucusu 4">
            <a:extLst>
              <a:ext uri="{FF2B5EF4-FFF2-40B4-BE49-F238E27FC236}">
                <a16:creationId xmlns:a16="http://schemas.microsoft.com/office/drawing/2014/main" id="{943D40C0-DCA3-43BB-98BA-99B997E091AA}"/>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00356" name="Slayt Numarası Yer Tutucusu 5">
            <a:extLst>
              <a:ext uri="{FF2B5EF4-FFF2-40B4-BE49-F238E27FC236}">
                <a16:creationId xmlns:a16="http://schemas.microsoft.com/office/drawing/2014/main" id="{499D249E-848E-4A32-B205-16B1C7C0EAF9}"/>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9B94C5F-3BAF-4EA1-B9F9-5D6083697F00}" type="slidenum">
              <a:rPr lang="en-US" altLang="en-US" sz="1400" smtClean="0"/>
              <a:pPr>
                <a:spcBef>
                  <a:spcPct val="0"/>
                </a:spcBef>
                <a:buFontTx/>
                <a:buNone/>
              </a:pPr>
              <a:t>94</a:t>
            </a:fld>
            <a:endParaRPr lang="en-US" altLang="en-US" sz="1400"/>
          </a:p>
        </p:txBody>
      </p:sp>
      <p:sp>
        <p:nvSpPr>
          <p:cNvPr id="100357" name="Oval 2">
            <a:extLst>
              <a:ext uri="{FF2B5EF4-FFF2-40B4-BE49-F238E27FC236}">
                <a16:creationId xmlns:a16="http://schemas.microsoft.com/office/drawing/2014/main" id="{ACAE55F4-E752-44EA-B568-C92496746D07}"/>
              </a:ext>
            </a:extLst>
          </p:cNvPr>
          <p:cNvSpPr>
            <a:spLocks noChangeArrowheads="1"/>
          </p:cNvSpPr>
          <p:nvPr/>
        </p:nvSpPr>
        <p:spPr bwMode="auto">
          <a:xfrm>
            <a:off x="8356600" y="2959100"/>
            <a:ext cx="787400" cy="20066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0358" name="Oval 3">
            <a:extLst>
              <a:ext uri="{FF2B5EF4-FFF2-40B4-BE49-F238E27FC236}">
                <a16:creationId xmlns:a16="http://schemas.microsoft.com/office/drawing/2014/main" id="{26EDAF79-14AC-4F9A-A206-777A51183A6D}"/>
              </a:ext>
            </a:extLst>
          </p:cNvPr>
          <p:cNvSpPr>
            <a:spLocks noChangeArrowheads="1"/>
          </p:cNvSpPr>
          <p:nvPr/>
        </p:nvSpPr>
        <p:spPr bwMode="auto">
          <a:xfrm>
            <a:off x="3733800" y="2794000"/>
            <a:ext cx="1181100" cy="22479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0359" name="Rectangle 4">
            <a:extLst>
              <a:ext uri="{FF2B5EF4-FFF2-40B4-BE49-F238E27FC236}">
                <a16:creationId xmlns:a16="http://schemas.microsoft.com/office/drawing/2014/main" id="{2608BD71-149B-4429-9722-FC03FD4429A0}"/>
              </a:ext>
            </a:extLst>
          </p:cNvPr>
          <p:cNvSpPr>
            <a:spLocks noGrp="1" noChangeArrowheads="1"/>
          </p:cNvSpPr>
          <p:nvPr>
            <p:ph type="title"/>
          </p:nvPr>
        </p:nvSpPr>
        <p:spPr/>
        <p:txBody>
          <a:bodyPr/>
          <a:lstStyle/>
          <a:p>
            <a:pPr eaLnBrk="1" hangingPunct="1"/>
            <a:r>
              <a:rPr lang="en-US" altLang="en-US"/>
              <a:t>Merging Example</a:t>
            </a:r>
          </a:p>
        </p:txBody>
      </p:sp>
      <p:sp>
        <p:nvSpPr>
          <p:cNvPr id="100360" name="Rectangle 5">
            <a:extLst>
              <a:ext uri="{FF2B5EF4-FFF2-40B4-BE49-F238E27FC236}">
                <a16:creationId xmlns:a16="http://schemas.microsoft.com/office/drawing/2014/main" id="{09EBB0FC-963C-42B9-B6E7-42758548D344}"/>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grpSp>
        <p:nvGrpSpPr>
          <p:cNvPr id="100361" name="Group 6">
            <a:extLst>
              <a:ext uri="{FF2B5EF4-FFF2-40B4-BE49-F238E27FC236}">
                <a16:creationId xmlns:a16="http://schemas.microsoft.com/office/drawing/2014/main" id="{C99062B8-8773-4DC4-A7F5-DD51A7DF3C7F}"/>
              </a:ext>
            </a:extLst>
          </p:cNvPr>
          <p:cNvGrpSpPr>
            <a:grpSpLocks/>
          </p:cNvGrpSpPr>
          <p:nvPr/>
        </p:nvGrpSpPr>
        <p:grpSpPr bwMode="auto">
          <a:xfrm>
            <a:off x="490538" y="1527175"/>
            <a:ext cx="4095750" cy="3006725"/>
            <a:chOff x="-275" y="834"/>
            <a:chExt cx="2580" cy="1894"/>
          </a:xfrm>
        </p:grpSpPr>
        <p:sp>
          <p:nvSpPr>
            <p:cNvPr id="100378" name="Oval 7">
              <a:extLst>
                <a:ext uri="{FF2B5EF4-FFF2-40B4-BE49-F238E27FC236}">
                  <a16:creationId xmlns:a16="http://schemas.microsoft.com/office/drawing/2014/main" id="{0E4F5430-A84B-4711-A96F-5E255753E562}"/>
                </a:ext>
              </a:extLst>
            </p:cNvPr>
            <p:cNvSpPr>
              <a:spLocks noChangeArrowheads="1"/>
            </p:cNvSpPr>
            <p:nvPr/>
          </p:nvSpPr>
          <p:spPr bwMode="auto">
            <a:xfrm>
              <a:off x="920" y="834"/>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100379" name="Oval 8">
              <a:extLst>
                <a:ext uri="{FF2B5EF4-FFF2-40B4-BE49-F238E27FC236}">
                  <a16:creationId xmlns:a16="http://schemas.microsoft.com/office/drawing/2014/main" id="{D6A822FB-20DF-442B-90B2-053CCEF0FEA1}"/>
                </a:ext>
              </a:extLst>
            </p:cNvPr>
            <p:cNvSpPr>
              <a:spLocks noChangeArrowheads="1"/>
            </p:cNvSpPr>
            <p:nvPr/>
          </p:nvSpPr>
          <p:spPr bwMode="auto">
            <a:xfrm>
              <a:off x="123" y="1383"/>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100380" name="Oval 9">
              <a:extLst>
                <a:ext uri="{FF2B5EF4-FFF2-40B4-BE49-F238E27FC236}">
                  <a16:creationId xmlns:a16="http://schemas.microsoft.com/office/drawing/2014/main" id="{5E80D824-255C-47A3-9C13-6FA907BF193A}"/>
                </a:ext>
              </a:extLst>
            </p:cNvPr>
            <p:cNvSpPr>
              <a:spLocks noChangeArrowheads="1"/>
            </p:cNvSpPr>
            <p:nvPr/>
          </p:nvSpPr>
          <p:spPr bwMode="auto">
            <a:xfrm>
              <a:off x="1717" y="1383"/>
              <a:ext cx="189"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100381" name="Oval 10">
              <a:extLst>
                <a:ext uri="{FF2B5EF4-FFF2-40B4-BE49-F238E27FC236}">
                  <a16:creationId xmlns:a16="http://schemas.microsoft.com/office/drawing/2014/main" id="{B28E8562-CF66-4D0C-8578-6695CA261E3D}"/>
                </a:ext>
              </a:extLst>
            </p:cNvPr>
            <p:cNvSpPr>
              <a:spLocks noChangeArrowheads="1"/>
            </p:cNvSpPr>
            <p:nvPr/>
          </p:nvSpPr>
          <p:spPr bwMode="auto">
            <a:xfrm>
              <a:off x="-275"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100382" name="Oval 11">
              <a:extLst>
                <a:ext uri="{FF2B5EF4-FFF2-40B4-BE49-F238E27FC236}">
                  <a16:creationId xmlns:a16="http://schemas.microsoft.com/office/drawing/2014/main" id="{2D3E77C0-78E4-4A09-B006-845584DBC23B}"/>
                </a:ext>
              </a:extLst>
            </p:cNvPr>
            <p:cNvSpPr>
              <a:spLocks noChangeArrowheads="1"/>
            </p:cNvSpPr>
            <p:nvPr/>
          </p:nvSpPr>
          <p:spPr bwMode="auto">
            <a:xfrm>
              <a:off x="522" y="1932"/>
              <a:ext cx="189"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100383" name="Oval 12">
              <a:extLst>
                <a:ext uri="{FF2B5EF4-FFF2-40B4-BE49-F238E27FC236}">
                  <a16:creationId xmlns:a16="http://schemas.microsoft.com/office/drawing/2014/main" id="{4FFA8B78-2BEC-4F9E-BEA2-E5BF58F7AA51}"/>
                </a:ext>
              </a:extLst>
            </p:cNvPr>
            <p:cNvSpPr>
              <a:spLocks noChangeArrowheads="1"/>
            </p:cNvSpPr>
            <p:nvPr/>
          </p:nvSpPr>
          <p:spPr bwMode="auto">
            <a:xfrm>
              <a:off x="1318"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100384" name="Oval 13">
              <a:extLst>
                <a:ext uri="{FF2B5EF4-FFF2-40B4-BE49-F238E27FC236}">
                  <a16:creationId xmlns:a16="http://schemas.microsoft.com/office/drawing/2014/main" id="{685343E5-A257-4360-A23A-9C30371CD809}"/>
                </a:ext>
              </a:extLst>
            </p:cNvPr>
            <p:cNvSpPr>
              <a:spLocks noChangeArrowheads="1"/>
            </p:cNvSpPr>
            <p:nvPr/>
          </p:nvSpPr>
          <p:spPr bwMode="auto">
            <a:xfrm>
              <a:off x="2115" y="193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sp>
          <p:nvSpPr>
            <p:cNvPr id="100385" name="Oval 14">
              <a:extLst>
                <a:ext uri="{FF2B5EF4-FFF2-40B4-BE49-F238E27FC236}">
                  <a16:creationId xmlns:a16="http://schemas.microsoft.com/office/drawing/2014/main" id="{0657ECBD-19E8-4A92-AF20-E7B25C04DBF5}"/>
                </a:ext>
              </a:extLst>
            </p:cNvPr>
            <p:cNvSpPr>
              <a:spLocks noChangeArrowheads="1"/>
            </p:cNvSpPr>
            <p:nvPr/>
          </p:nvSpPr>
          <p:spPr bwMode="auto">
            <a:xfrm>
              <a:off x="1119"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100386" name="Oval 15">
              <a:extLst>
                <a:ext uri="{FF2B5EF4-FFF2-40B4-BE49-F238E27FC236}">
                  <a16:creationId xmlns:a16="http://schemas.microsoft.com/office/drawing/2014/main" id="{F9BB7BF1-0E94-437A-91B2-62BDA883614D}"/>
                </a:ext>
              </a:extLst>
            </p:cNvPr>
            <p:cNvSpPr>
              <a:spLocks noChangeArrowheads="1"/>
            </p:cNvSpPr>
            <p:nvPr/>
          </p:nvSpPr>
          <p:spPr bwMode="auto">
            <a:xfrm>
              <a:off x="1517"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sp>
          <p:nvSpPr>
            <p:cNvPr id="100387" name="Oval 16">
              <a:extLst>
                <a:ext uri="{FF2B5EF4-FFF2-40B4-BE49-F238E27FC236}">
                  <a16:creationId xmlns:a16="http://schemas.microsoft.com/office/drawing/2014/main" id="{2B0695B0-5F30-4C03-9714-EB5C5354F591}"/>
                </a:ext>
              </a:extLst>
            </p:cNvPr>
            <p:cNvSpPr>
              <a:spLocks noChangeArrowheads="1"/>
            </p:cNvSpPr>
            <p:nvPr/>
          </p:nvSpPr>
          <p:spPr bwMode="auto">
            <a:xfrm>
              <a:off x="1916" y="248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100388" name="AutoShape 17">
              <a:extLst>
                <a:ext uri="{FF2B5EF4-FFF2-40B4-BE49-F238E27FC236}">
                  <a16:creationId xmlns:a16="http://schemas.microsoft.com/office/drawing/2014/main" id="{0B502B00-484F-490F-9F0D-7CF88F6BE174}"/>
                </a:ext>
              </a:extLst>
            </p:cNvPr>
            <p:cNvCxnSpPr>
              <a:cxnSpLocks noChangeShapeType="1"/>
              <a:stCxn id="100378" idx="4"/>
              <a:endCxn id="100379" idx="0"/>
            </p:cNvCxnSpPr>
            <p:nvPr/>
          </p:nvCxnSpPr>
          <p:spPr bwMode="auto">
            <a:xfrm flipH="1">
              <a:off x="218" y="1081"/>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389" name="AutoShape 18">
              <a:extLst>
                <a:ext uri="{FF2B5EF4-FFF2-40B4-BE49-F238E27FC236}">
                  <a16:creationId xmlns:a16="http://schemas.microsoft.com/office/drawing/2014/main" id="{48717143-E4D2-4722-B610-711A7DDAAD0B}"/>
                </a:ext>
              </a:extLst>
            </p:cNvPr>
            <p:cNvCxnSpPr>
              <a:cxnSpLocks noChangeShapeType="1"/>
              <a:stCxn id="100378" idx="4"/>
              <a:endCxn id="100380" idx="0"/>
            </p:cNvCxnSpPr>
            <p:nvPr/>
          </p:nvCxnSpPr>
          <p:spPr bwMode="auto">
            <a:xfrm>
              <a:off x="1015" y="1081"/>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390" name="AutoShape 19">
              <a:extLst>
                <a:ext uri="{FF2B5EF4-FFF2-40B4-BE49-F238E27FC236}">
                  <a16:creationId xmlns:a16="http://schemas.microsoft.com/office/drawing/2014/main" id="{390133C2-6685-4865-A84F-DC3F304E4C78}"/>
                </a:ext>
              </a:extLst>
            </p:cNvPr>
            <p:cNvCxnSpPr>
              <a:cxnSpLocks noChangeShapeType="1"/>
              <a:stCxn id="100379" idx="4"/>
              <a:endCxn id="100381" idx="0"/>
            </p:cNvCxnSpPr>
            <p:nvPr/>
          </p:nvCxnSpPr>
          <p:spPr bwMode="auto">
            <a:xfrm flipH="1">
              <a:off x="-180"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391" name="AutoShape 20">
              <a:extLst>
                <a:ext uri="{FF2B5EF4-FFF2-40B4-BE49-F238E27FC236}">
                  <a16:creationId xmlns:a16="http://schemas.microsoft.com/office/drawing/2014/main" id="{E665B2C5-BA06-4C18-83A9-7EF20E5ACD06}"/>
                </a:ext>
              </a:extLst>
            </p:cNvPr>
            <p:cNvCxnSpPr>
              <a:cxnSpLocks noChangeShapeType="1"/>
              <a:stCxn id="100379" idx="4"/>
              <a:endCxn id="100382" idx="0"/>
            </p:cNvCxnSpPr>
            <p:nvPr/>
          </p:nvCxnSpPr>
          <p:spPr bwMode="auto">
            <a:xfrm>
              <a:off x="218"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392" name="AutoShape 21">
              <a:extLst>
                <a:ext uri="{FF2B5EF4-FFF2-40B4-BE49-F238E27FC236}">
                  <a16:creationId xmlns:a16="http://schemas.microsoft.com/office/drawing/2014/main" id="{8475C468-EC8C-47C8-9F99-3DEA0AD7F5E3}"/>
                </a:ext>
              </a:extLst>
            </p:cNvPr>
            <p:cNvCxnSpPr>
              <a:cxnSpLocks noChangeShapeType="1"/>
              <a:stCxn id="100380" idx="4"/>
              <a:endCxn id="100383" idx="0"/>
            </p:cNvCxnSpPr>
            <p:nvPr/>
          </p:nvCxnSpPr>
          <p:spPr bwMode="auto">
            <a:xfrm flipH="1">
              <a:off x="1413" y="1630"/>
              <a:ext cx="399"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393" name="AutoShape 22">
              <a:extLst>
                <a:ext uri="{FF2B5EF4-FFF2-40B4-BE49-F238E27FC236}">
                  <a16:creationId xmlns:a16="http://schemas.microsoft.com/office/drawing/2014/main" id="{C6BAAC33-2495-4859-8A26-1B257E1877D5}"/>
                </a:ext>
              </a:extLst>
            </p:cNvPr>
            <p:cNvCxnSpPr>
              <a:cxnSpLocks noChangeShapeType="1"/>
              <a:stCxn id="100380" idx="4"/>
              <a:endCxn id="100384" idx="0"/>
            </p:cNvCxnSpPr>
            <p:nvPr/>
          </p:nvCxnSpPr>
          <p:spPr bwMode="auto">
            <a:xfrm>
              <a:off x="1812" y="1630"/>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394" name="AutoShape 23">
              <a:extLst>
                <a:ext uri="{FF2B5EF4-FFF2-40B4-BE49-F238E27FC236}">
                  <a16:creationId xmlns:a16="http://schemas.microsoft.com/office/drawing/2014/main" id="{D21D030D-B317-4305-8E74-F8BF6BA9962E}"/>
                </a:ext>
              </a:extLst>
            </p:cNvPr>
            <p:cNvCxnSpPr>
              <a:cxnSpLocks noChangeShapeType="1"/>
              <a:stCxn id="100383" idx="4"/>
              <a:endCxn id="100385" idx="0"/>
            </p:cNvCxnSpPr>
            <p:nvPr/>
          </p:nvCxnSpPr>
          <p:spPr bwMode="auto">
            <a:xfrm flipH="1">
              <a:off x="1214"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395" name="AutoShape 24">
              <a:extLst>
                <a:ext uri="{FF2B5EF4-FFF2-40B4-BE49-F238E27FC236}">
                  <a16:creationId xmlns:a16="http://schemas.microsoft.com/office/drawing/2014/main" id="{5B46831A-3C18-486C-9521-9AAC0D9EC003}"/>
                </a:ext>
              </a:extLst>
            </p:cNvPr>
            <p:cNvCxnSpPr>
              <a:cxnSpLocks noChangeShapeType="1"/>
              <a:stCxn id="100384" idx="4"/>
              <a:endCxn id="100387" idx="0"/>
            </p:cNvCxnSpPr>
            <p:nvPr/>
          </p:nvCxnSpPr>
          <p:spPr bwMode="auto">
            <a:xfrm flipH="1">
              <a:off x="2011"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396" name="AutoShape 25">
              <a:extLst>
                <a:ext uri="{FF2B5EF4-FFF2-40B4-BE49-F238E27FC236}">
                  <a16:creationId xmlns:a16="http://schemas.microsoft.com/office/drawing/2014/main" id="{6DFA431A-C4DA-432D-8F8A-734F4B6818E5}"/>
                </a:ext>
              </a:extLst>
            </p:cNvPr>
            <p:cNvCxnSpPr>
              <a:cxnSpLocks noChangeShapeType="1"/>
              <a:stCxn id="100383" idx="4"/>
              <a:endCxn id="100386" idx="0"/>
            </p:cNvCxnSpPr>
            <p:nvPr/>
          </p:nvCxnSpPr>
          <p:spPr bwMode="auto">
            <a:xfrm>
              <a:off x="1413" y="217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0362" name="Group 26">
            <a:extLst>
              <a:ext uri="{FF2B5EF4-FFF2-40B4-BE49-F238E27FC236}">
                <a16:creationId xmlns:a16="http://schemas.microsoft.com/office/drawing/2014/main" id="{3E864883-63E6-4722-8743-855E05933035}"/>
              </a:ext>
            </a:extLst>
          </p:cNvPr>
          <p:cNvGrpSpPr>
            <a:grpSpLocks/>
          </p:cNvGrpSpPr>
          <p:nvPr/>
        </p:nvGrpSpPr>
        <p:grpSpPr bwMode="auto">
          <a:xfrm>
            <a:off x="4960938" y="1493838"/>
            <a:ext cx="3462337" cy="3006725"/>
            <a:chOff x="2981" y="997"/>
            <a:chExt cx="2181" cy="1894"/>
          </a:xfrm>
        </p:grpSpPr>
        <p:sp>
          <p:nvSpPr>
            <p:cNvPr id="100365" name="Oval 27">
              <a:extLst>
                <a:ext uri="{FF2B5EF4-FFF2-40B4-BE49-F238E27FC236}">
                  <a16:creationId xmlns:a16="http://schemas.microsoft.com/office/drawing/2014/main" id="{A114A7AE-7300-4D94-8975-6E52F2AC66FA}"/>
                </a:ext>
              </a:extLst>
            </p:cNvPr>
            <p:cNvSpPr>
              <a:spLocks noChangeArrowheads="1"/>
            </p:cNvSpPr>
            <p:nvPr/>
          </p:nvSpPr>
          <p:spPr bwMode="auto">
            <a:xfrm>
              <a:off x="4176" y="997"/>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100366" name="Oval 28">
              <a:extLst>
                <a:ext uri="{FF2B5EF4-FFF2-40B4-BE49-F238E27FC236}">
                  <a16:creationId xmlns:a16="http://schemas.microsoft.com/office/drawing/2014/main" id="{A305FE2F-4FC7-4B4B-BE06-3FBFA0F71D8A}"/>
                </a:ext>
              </a:extLst>
            </p:cNvPr>
            <p:cNvSpPr>
              <a:spLocks noChangeArrowheads="1"/>
            </p:cNvSpPr>
            <p:nvPr/>
          </p:nvSpPr>
          <p:spPr bwMode="auto">
            <a:xfrm>
              <a:off x="3379" y="1546"/>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100367" name="Oval 29">
              <a:extLst>
                <a:ext uri="{FF2B5EF4-FFF2-40B4-BE49-F238E27FC236}">
                  <a16:creationId xmlns:a16="http://schemas.microsoft.com/office/drawing/2014/main" id="{9AD45530-1B0F-4DA4-9C27-E53F67DBBB74}"/>
                </a:ext>
              </a:extLst>
            </p:cNvPr>
            <p:cNvSpPr>
              <a:spLocks noChangeArrowheads="1"/>
            </p:cNvSpPr>
            <p:nvPr/>
          </p:nvSpPr>
          <p:spPr bwMode="auto">
            <a:xfrm>
              <a:off x="4973" y="1546"/>
              <a:ext cx="189"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100368" name="Oval 30">
              <a:extLst>
                <a:ext uri="{FF2B5EF4-FFF2-40B4-BE49-F238E27FC236}">
                  <a16:creationId xmlns:a16="http://schemas.microsoft.com/office/drawing/2014/main" id="{5C1EFBA8-CAD7-40D9-97E9-D784A7A6F54E}"/>
                </a:ext>
              </a:extLst>
            </p:cNvPr>
            <p:cNvSpPr>
              <a:spLocks noChangeArrowheads="1"/>
            </p:cNvSpPr>
            <p:nvPr/>
          </p:nvSpPr>
          <p:spPr bwMode="auto">
            <a:xfrm>
              <a:off x="2981" y="2095"/>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100369" name="Oval 31">
              <a:extLst>
                <a:ext uri="{FF2B5EF4-FFF2-40B4-BE49-F238E27FC236}">
                  <a16:creationId xmlns:a16="http://schemas.microsoft.com/office/drawing/2014/main" id="{76A9D948-2378-466C-A995-E4E8A9D490D7}"/>
                </a:ext>
              </a:extLst>
            </p:cNvPr>
            <p:cNvSpPr>
              <a:spLocks noChangeArrowheads="1"/>
            </p:cNvSpPr>
            <p:nvPr/>
          </p:nvSpPr>
          <p:spPr bwMode="auto">
            <a:xfrm>
              <a:off x="3778" y="2095"/>
              <a:ext cx="189"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sp>
          <p:nvSpPr>
            <p:cNvPr id="100370" name="Oval 32">
              <a:extLst>
                <a:ext uri="{FF2B5EF4-FFF2-40B4-BE49-F238E27FC236}">
                  <a16:creationId xmlns:a16="http://schemas.microsoft.com/office/drawing/2014/main" id="{F17196FF-6E7E-45AF-8A29-D556B3EE777E}"/>
                </a:ext>
              </a:extLst>
            </p:cNvPr>
            <p:cNvSpPr>
              <a:spLocks noChangeArrowheads="1"/>
            </p:cNvSpPr>
            <p:nvPr/>
          </p:nvSpPr>
          <p:spPr bwMode="auto">
            <a:xfrm>
              <a:off x="4574" y="2095"/>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100371" name="Oval 33">
              <a:extLst>
                <a:ext uri="{FF2B5EF4-FFF2-40B4-BE49-F238E27FC236}">
                  <a16:creationId xmlns:a16="http://schemas.microsoft.com/office/drawing/2014/main" id="{638DADB5-D342-45F9-A16D-A7A9D696D33F}"/>
                </a:ext>
              </a:extLst>
            </p:cNvPr>
            <p:cNvSpPr>
              <a:spLocks noChangeArrowheads="1"/>
            </p:cNvSpPr>
            <p:nvPr/>
          </p:nvSpPr>
          <p:spPr bwMode="auto">
            <a:xfrm>
              <a:off x="4375" y="2644"/>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100372" name="AutoShape 34">
              <a:extLst>
                <a:ext uri="{FF2B5EF4-FFF2-40B4-BE49-F238E27FC236}">
                  <a16:creationId xmlns:a16="http://schemas.microsoft.com/office/drawing/2014/main" id="{59C881C8-5B37-4574-AB19-6445D6D8F07A}"/>
                </a:ext>
              </a:extLst>
            </p:cNvPr>
            <p:cNvCxnSpPr>
              <a:cxnSpLocks noChangeShapeType="1"/>
              <a:stCxn id="100365" idx="4"/>
              <a:endCxn id="100366" idx="0"/>
            </p:cNvCxnSpPr>
            <p:nvPr/>
          </p:nvCxnSpPr>
          <p:spPr bwMode="auto">
            <a:xfrm flipH="1">
              <a:off x="3474" y="1244"/>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373" name="AutoShape 35">
              <a:extLst>
                <a:ext uri="{FF2B5EF4-FFF2-40B4-BE49-F238E27FC236}">
                  <a16:creationId xmlns:a16="http://schemas.microsoft.com/office/drawing/2014/main" id="{02DE809F-A0ED-4515-A722-53C456CB6469}"/>
                </a:ext>
              </a:extLst>
            </p:cNvPr>
            <p:cNvCxnSpPr>
              <a:cxnSpLocks noChangeShapeType="1"/>
              <a:stCxn id="100365" idx="4"/>
              <a:endCxn id="100367" idx="0"/>
            </p:cNvCxnSpPr>
            <p:nvPr/>
          </p:nvCxnSpPr>
          <p:spPr bwMode="auto">
            <a:xfrm>
              <a:off x="4271" y="1244"/>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374" name="AutoShape 36">
              <a:extLst>
                <a:ext uri="{FF2B5EF4-FFF2-40B4-BE49-F238E27FC236}">
                  <a16:creationId xmlns:a16="http://schemas.microsoft.com/office/drawing/2014/main" id="{9610A40A-9413-43A3-B80A-AB6C3DD6E3D8}"/>
                </a:ext>
              </a:extLst>
            </p:cNvPr>
            <p:cNvCxnSpPr>
              <a:cxnSpLocks noChangeShapeType="1"/>
              <a:stCxn id="100366" idx="4"/>
              <a:endCxn id="100368" idx="0"/>
            </p:cNvCxnSpPr>
            <p:nvPr/>
          </p:nvCxnSpPr>
          <p:spPr bwMode="auto">
            <a:xfrm flipH="1">
              <a:off x="3076" y="1793"/>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375" name="AutoShape 37">
              <a:extLst>
                <a:ext uri="{FF2B5EF4-FFF2-40B4-BE49-F238E27FC236}">
                  <a16:creationId xmlns:a16="http://schemas.microsoft.com/office/drawing/2014/main" id="{F60E52B7-95C9-4E92-B988-359C2105FDC7}"/>
                </a:ext>
              </a:extLst>
            </p:cNvPr>
            <p:cNvCxnSpPr>
              <a:cxnSpLocks noChangeShapeType="1"/>
              <a:stCxn id="100366" idx="4"/>
              <a:endCxn id="100369" idx="0"/>
            </p:cNvCxnSpPr>
            <p:nvPr/>
          </p:nvCxnSpPr>
          <p:spPr bwMode="auto">
            <a:xfrm>
              <a:off x="3474" y="1793"/>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376" name="AutoShape 38">
              <a:extLst>
                <a:ext uri="{FF2B5EF4-FFF2-40B4-BE49-F238E27FC236}">
                  <a16:creationId xmlns:a16="http://schemas.microsoft.com/office/drawing/2014/main" id="{05332FE5-3A3C-4AE4-95C9-BECC2FF13962}"/>
                </a:ext>
              </a:extLst>
            </p:cNvPr>
            <p:cNvCxnSpPr>
              <a:cxnSpLocks noChangeShapeType="1"/>
              <a:stCxn id="100367" idx="4"/>
              <a:endCxn id="100370" idx="0"/>
            </p:cNvCxnSpPr>
            <p:nvPr/>
          </p:nvCxnSpPr>
          <p:spPr bwMode="auto">
            <a:xfrm flipH="1">
              <a:off x="4669" y="1793"/>
              <a:ext cx="399"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377" name="AutoShape 39">
              <a:extLst>
                <a:ext uri="{FF2B5EF4-FFF2-40B4-BE49-F238E27FC236}">
                  <a16:creationId xmlns:a16="http://schemas.microsoft.com/office/drawing/2014/main" id="{67AAE828-A355-49BA-BC83-DA4E5A10CD95}"/>
                </a:ext>
              </a:extLst>
            </p:cNvPr>
            <p:cNvCxnSpPr>
              <a:cxnSpLocks noChangeShapeType="1"/>
              <a:stCxn id="100370" idx="4"/>
              <a:endCxn id="100371" idx="0"/>
            </p:cNvCxnSpPr>
            <p:nvPr/>
          </p:nvCxnSpPr>
          <p:spPr bwMode="auto">
            <a:xfrm flipH="1">
              <a:off x="4470" y="2341"/>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0363" name="Text Box 50">
            <a:extLst>
              <a:ext uri="{FF2B5EF4-FFF2-40B4-BE49-F238E27FC236}">
                <a16:creationId xmlns:a16="http://schemas.microsoft.com/office/drawing/2014/main" id="{4C42F99D-D1EE-456E-9410-A5C7682B7C47}"/>
              </a:ext>
            </a:extLst>
          </p:cNvPr>
          <p:cNvSpPr txBox="1">
            <a:spLocks noChangeArrowheads="1"/>
          </p:cNvSpPr>
          <p:nvPr/>
        </p:nvSpPr>
        <p:spPr bwMode="auto">
          <a:xfrm>
            <a:off x="4111625" y="5394325"/>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H1</a:t>
            </a:r>
            <a:endParaRPr lang="en-US" altLang="en-US" sz="2400">
              <a:solidFill>
                <a:srgbClr val="FE1E1E"/>
              </a:solidFill>
            </a:endParaRPr>
          </a:p>
        </p:txBody>
      </p:sp>
      <p:sp>
        <p:nvSpPr>
          <p:cNvPr id="100364" name="Text Box 51">
            <a:extLst>
              <a:ext uri="{FF2B5EF4-FFF2-40B4-BE49-F238E27FC236}">
                <a16:creationId xmlns:a16="http://schemas.microsoft.com/office/drawing/2014/main" id="{6D21DC81-67C0-4BD3-A263-F379E0715A9E}"/>
              </a:ext>
            </a:extLst>
          </p:cNvPr>
          <p:cNvSpPr txBox="1">
            <a:spLocks noChangeArrowheads="1"/>
          </p:cNvSpPr>
          <p:nvPr/>
        </p:nvSpPr>
        <p:spPr bwMode="auto">
          <a:xfrm>
            <a:off x="8439150" y="5411788"/>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H2</a:t>
            </a:r>
            <a:endParaRPr lang="en-US" altLang="en-US" sz="2400">
              <a:solidFill>
                <a:srgbClr val="FE1E1E"/>
              </a:solidFill>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Veri Yer Tutucusu 3">
            <a:extLst>
              <a:ext uri="{FF2B5EF4-FFF2-40B4-BE49-F238E27FC236}">
                <a16:creationId xmlns:a16="http://schemas.microsoft.com/office/drawing/2014/main" id="{A52FEEF3-EF32-4947-96EE-9E60D60D8083}"/>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AB8C4F6-3056-4A34-97AD-243E46CD0F43}" type="datetime4">
              <a:rPr lang="en-US" altLang="en-US" sz="1400" smtClean="0"/>
              <a:pPr>
                <a:spcBef>
                  <a:spcPct val="0"/>
                </a:spcBef>
                <a:buFontTx/>
                <a:buNone/>
              </a:pPr>
              <a:t>December 14, 2024</a:t>
            </a:fld>
            <a:endParaRPr lang="en-US" altLang="en-US" sz="1400"/>
          </a:p>
        </p:txBody>
      </p:sp>
      <p:sp>
        <p:nvSpPr>
          <p:cNvPr id="101379" name="Alt Bilgi Yer Tutucusu 4">
            <a:extLst>
              <a:ext uri="{FF2B5EF4-FFF2-40B4-BE49-F238E27FC236}">
                <a16:creationId xmlns:a16="http://schemas.microsoft.com/office/drawing/2014/main" id="{EB9F6461-9018-4607-B1DA-C066AA7DBB40}"/>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01380" name="Slayt Numarası Yer Tutucusu 5">
            <a:extLst>
              <a:ext uri="{FF2B5EF4-FFF2-40B4-BE49-F238E27FC236}">
                <a16:creationId xmlns:a16="http://schemas.microsoft.com/office/drawing/2014/main" id="{FA6AC4A7-F07D-458B-9F25-81507B1CB818}"/>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81DAD27-2FB9-4685-880A-24F02D1458BE}" type="slidenum">
              <a:rPr lang="en-US" altLang="en-US" sz="1400" smtClean="0"/>
              <a:pPr>
                <a:spcBef>
                  <a:spcPct val="0"/>
                </a:spcBef>
                <a:buFontTx/>
                <a:buNone/>
              </a:pPr>
              <a:t>95</a:t>
            </a:fld>
            <a:endParaRPr lang="en-US" altLang="en-US" sz="1400"/>
          </a:p>
        </p:txBody>
      </p:sp>
      <p:sp>
        <p:nvSpPr>
          <p:cNvPr id="101381" name="Rectangle 2">
            <a:extLst>
              <a:ext uri="{FF2B5EF4-FFF2-40B4-BE49-F238E27FC236}">
                <a16:creationId xmlns:a16="http://schemas.microsoft.com/office/drawing/2014/main" id="{678424B8-B820-4AB7-8292-5AD4679FD24E}"/>
              </a:ext>
            </a:extLst>
          </p:cNvPr>
          <p:cNvSpPr>
            <a:spLocks noGrp="1" noChangeArrowheads="1"/>
          </p:cNvSpPr>
          <p:nvPr>
            <p:ph type="title"/>
          </p:nvPr>
        </p:nvSpPr>
        <p:spPr/>
        <p:txBody>
          <a:bodyPr/>
          <a:lstStyle/>
          <a:p>
            <a:pPr eaLnBrk="1" hangingPunct="1"/>
            <a:r>
              <a:rPr lang="tr-TR" altLang="en-US" b="1" i="1"/>
              <a:t>Recursive </a:t>
            </a:r>
            <a:r>
              <a:rPr lang="en-US" altLang="en-US" b="1" i="1"/>
              <a:t>Merging</a:t>
            </a:r>
            <a:r>
              <a:rPr lang="tr-TR" altLang="en-US" b="1" i="1"/>
              <a:t> Algorithm</a:t>
            </a:r>
            <a:endParaRPr lang="en-US" altLang="en-US" b="1"/>
          </a:p>
        </p:txBody>
      </p:sp>
      <p:sp>
        <p:nvSpPr>
          <p:cNvPr id="101382" name="Rectangle 3">
            <a:extLst>
              <a:ext uri="{FF2B5EF4-FFF2-40B4-BE49-F238E27FC236}">
                <a16:creationId xmlns:a16="http://schemas.microsoft.com/office/drawing/2014/main" id="{C309797A-6D72-4221-B1FC-E83B5597024A}"/>
              </a:ext>
            </a:extLst>
          </p:cNvPr>
          <p:cNvSpPr>
            <a:spLocks noGrp="1" noChangeArrowheads="1"/>
          </p:cNvSpPr>
          <p:nvPr>
            <p:ph type="body" idx="1"/>
          </p:nvPr>
        </p:nvSpPr>
        <p:spPr/>
        <p:txBody>
          <a:bodyPr/>
          <a:lstStyle/>
          <a:p>
            <a:pPr marL="609600" indent="-609600" eaLnBrk="1" hangingPunct="1">
              <a:lnSpc>
                <a:spcPct val="90000"/>
              </a:lnSpc>
              <a:buFontTx/>
              <a:buAutoNum type="arabicPeriod"/>
            </a:pPr>
            <a:r>
              <a:rPr lang="tr-TR" altLang="en-US" sz="2800" dirty="0" err="1"/>
              <a:t>Input</a:t>
            </a:r>
            <a:r>
              <a:rPr lang="tr-TR" altLang="en-US" sz="2800" dirty="0"/>
              <a:t>: t</a:t>
            </a:r>
            <a:r>
              <a:rPr lang="en-US" altLang="en-US" sz="2800" dirty="0"/>
              <a:t>wo LHs </a:t>
            </a:r>
            <a:r>
              <a:rPr lang="tr-TR" altLang="en-US" sz="2800" dirty="0"/>
              <a:t>H1 </a:t>
            </a:r>
            <a:r>
              <a:rPr lang="tr-TR" altLang="en-US" sz="2800" dirty="0" err="1"/>
              <a:t>and</a:t>
            </a:r>
            <a:r>
              <a:rPr lang="tr-TR" altLang="en-US" sz="2800" dirty="0"/>
              <a:t> H2 ( </a:t>
            </a:r>
            <a:r>
              <a:rPr lang="tr-TR" altLang="en-US" sz="2800" dirty="0" err="1"/>
              <a:t>both</a:t>
            </a:r>
            <a:r>
              <a:rPr lang="tr-TR" altLang="en-US" sz="2800" dirty="0"/>
              <a:t> </a:t>
            </a:r>
            <a:r>
              <a:rPr lang="tr-TR" altLang="en-US" sz="2800" dirty="0" err="1"/>
              <a:t>within</a:t>
            </a:r>
            <a:r>
              <a:rPr lang="tr-TR" altLang="en-US" sz="2800" dirty="0"/>
              <a:t> </a:t>
            </a:r>
            <a:r>
              <a:rPr lang="tr-TR" altLang="en-US" sz="2800" dirty="0" err="1"/>
              <a:t>the</a:t>
            </a:r>
            <a:r>
              <a:rPr lang="tr-TR" altLang="en-US" sz="2800" dirty="0"/>
              <a:t> </a:t>
            </a:r>
            <a:r>
              <a:rPr lang="tr-TR" altLang="en-US" sz="2800" dirty="0" err="1"/>
              <a:t>red</a:t>
            </a:r>
            <a:r>
              <a:rPr lang="tr-TR" altLang="en-US" sz="2800" dirty="0"/>
              <a:t> </a:t>
            </a:r>
            <a:r>
              <a:rPr lang="tr-TR" altLang="en-US" sz="2800" dirty="0" err="1"/>
              <a:t>ellipses</a:t>
            </a:r>
            <a:r>
              <a:rPr lang="tr-TR" altLang="en-US" sz="2800" dirty="0"/>
              <a:t>) </a:t>
            </a:r>
            <a:r>
              <a:rPr lang="en-US" altLang="en-US" sz="2800" dirty="0"/>
              <a:t>(</a:t>
            </a:r>
            <a:r>
              <a:rPr lang="tr-TR" altLang="en-US" sz="2800" dirty="0" err="1"/>
              <a:t>see</a:t>
            </a:r>
            <a:r>
              <a:rPr lang="en-US" altLang="en-US" sz="2800" dirty="0"/>
              <a:t> </a:t>
            </a:r>
            <a:r>
              <a:rPr lang="tr-TR" altLang="en-US" sz="2800" dirty="0" err="1"/>
              <a:t>slide</a:t>
            </a:r>
            <a:r>
              <a:rPr lang="tr-TR" altLang="en-US" sz="2800" dirty="0"/>
              <a:t> </a:t>
            </a:r>
            <a:r>
              <a:rPr lang="en-US" altLang="en-US" sz="2800" dirty="0"/>
              <a:t>94).</a:t>
            </a:r>
            <a:endParaRPr lang="tr-TR" altLang="en-US" sz="2800" dirty="0"/>
          </a:p>
          <a:p>
            <a:pPr marL="609600" indent="-609600" eaLnBrk="1" hangingPunct="1">
              <a:lnSpc>
                <a:spcPct val="90000"/>
              </a:lnSpc>
              <a:buFontTx/>
              <a:buAutoNum type="arabicPeriod"/>
            </a:pPr>
            <a:r>
              <a:rPr lang="tr-TR" altLang="en-US" sz="2800" dirty="0"/>
              <a:t>B</a:t>
            </a:r>
            <a:r>
              <a:rPr lang="en-US" altLang="en-US" sz="2800" dirty="0" err="1"/>
              <a:t>oth</a:t>
            </a:r>
            <a:r>
              <a:rPr lang="en-US" altLang="en-US" sz="2800" dirty="0"/>
              <a:t> binary trees are LHs.</a:t>
            </a:r>
            <a:endParaRPr lang="tr-TR" altLang="en-US" sz="2800" dirty="0"/>
          </a:p>
          <a:p>
            <a:pPr marL="609600" indent="-609600" eaLnBrk="1" hangingPunct="1">
              <a:lnSpc>
                <a:spcPct val="90000"/>
              </a:lnSpc>
              <a:buFontTx/>
              <a:buAutoNum type="arabicPeriod"/>
            </a:pPr>
            <a:r>
              <a:rPr lang="tr-TR" altLang="en-US" sz="2800" dirty="0" err="1"/>
              <a:t>The</a:t>
            </a:r>
            <a:r>
              <a:rPr lang="en-US" altLang="en-US" sz="2800" dirty="0"/>
              <a:t> </a:t>
            </a:r>
            <a:r>
              <a:rPr lang="tr-TR" altLang="en-US" sz="2800" dirty="0" err="1"/>
              <a:t>right</a:t>
            </a:r>
            <a:r>
              <a:rPr lang="tr-TR" altLang="en-US" sz="2800" dirty="0"/>
              <a:t> </a:t>
            </a:r>
            <a:r>
              <a:rPr lang="tr-TR" altLang="en-US" sz="2800" dirty="0" err="1"/>
              <a:t>child</a:t>
            </a:r>
            <a:r>
              <a:rPr lang="tr-TR" altLang="en-US" sz="2800" dirty="0"/>
              <a:t> of 21 is </a:t>
            </a:r>
            <a:r>
              <a:rPr lang="tr-TR" altLang="en-US" sz="2800" dirty="0" err="1"/>
              <a:t>null</a:t>
            </a:r>
            <a:r>
              <a:rPr lang="en-US" altLang="en-US" sz="2800" dirty="0"/>
              <a:t>.</a:t>
            </a:r>
            <a:r>
              <a:rPr lang="tr-TR" altLang="en-US" sz="2800" dirty="0"/>
              <a:t>  </a:t>
            </a:r>
            <a:r>
              <a:rPr lang="tr-TR" altLang="en-US" sz="2800" dirty="0" err="1"/>
              <a:t>Hence</a:t>
            </a:r>
            <a:r>
              <a:rPr lang="tr-TR" altLang="en-US" sz="2800" dirty="0"/>
              <a:t>, </a:t>
            </a:r>
            <a:r>
              <a:rPr lang="tr-TR" altLang="en-US" sz="2800" dirty="0" err="1"/>
              <a:t>the</a:t>
            </a:r>
            <a:r>
              <a:rPr lang="tr-TR" altLang="en-US" sz="2800" dirty="0"/>
              <a:t> </a:t>
            </a:r>
            <a:r>
              <a:rPr lang="tr-TR" altLang="en-US" sz="2800" dirty="0" err="1"/>
              <a:t>resulting</a:t>
            </a:r>
            <a:r>
              <a:rPr lang="tr-TR" altLang="en-US" sz="2800" dirty="0"/>
              <a:t> </a:t>
            </a:r>
            <a:r>
              <a:rPr lang="tr-TR" altLang="en-US" sz="2800" dirty="0" err="1"/>
              <a:t>heap</a:t>
            </a:r>
            <a:r>
              <a:rPr lang="tr-TR" altLang="en-US" sz="2800" dirty="0"/>
              <a:t> of </a:t>
            </a:r>
            <a:r>
              <a:rPr lang="tr-TR" altLang="en-US" sz="2800" dirty="0" err="1"/>
              <a:t>merging</a:t>
            </a:r>
            <a:r>
              <a:rPr lang="tr-TR" altLang="en-US" sz="2800" dirty="0"/>
              <a:t> </a:t>
            </a:r>
            <a:r>
              <a:rPr lang="tr-TR" altLang="en-US" sz="2800" dirty="0" err="1"/>
              <a:t>the</a:t>
            </a:r>
            <a:r>
              <a:rPr lang="tr-TR" altLang="en-US" sz="2800" dirty="0"/>
              <a:t> </a:t>
            </a:r>
            <a:r>
              <a:rPr lang="tr-TR" altLang="en-US" sz="2800" dirty="0" err="1"/>
              <a:t>heap</a:t>
            </a:r>
            <a:r>
              <a:rPr lang="tr-TR" altLang="en-US" sz="2800" dirty="0"/>
              <a:t> </a:t>
            </a:r>
            <a:r>
              <a:rPr lang="tr-TR" altLang="en-US" sz="2800" dirty="0" err="1"/>
              <a:t>with</a:t>
            </a:r>
            <a:r>
              <a:rPr lang="tr-TR" altLang="en-US" sz="2800" dirty="0"/>
              <a:t> </a:t>
            </a:r>
            <a:r>
              <a:rPr lang="tr-TR" altLang="en-US" sz="2800" dirty="0" err="1"/>
              <a:t>root</a:t>
            </a:r>
            <a:r>
              <a:rPr lang="tr-TR" altLang="en-US" sz="2800" dirty="0"/>
              <a:t> 56 (H1) </a:t>
            </a:r>
            <a:r>
              <a:rPr lang="tr-TR" altLang="en-US" sz="2800" dirty="0" err="1"/>
              <a:t>and</a:t>
            </a:r>
            <a:r>
              <a:rPr lang="tr-TR" altLang="en-US" sz="2800" dirty="0"/>
              <a:t> </a:t>
            </a:r>
            <a:r>
              <a:rPr lang="tr-TR" altLang="en-US" sz="2800" dirty="0" err="1"/>
              <a:t>the</a:t>
            </a:r>
            <a:r>
              <a:rPr lang="tr-TR" altLang="en-US" sz="2800" dirty="0"/>
              <a:t> </a:t>
            </a:r>
            <a:r>
              <a:rPr lang="tr-TR" altLang="en-US" sz="2800" dirty="0" err="1"/>
              <a:t>right</a:t>
            </a:r>
            <a:r>
              <a:rPr lang="tr-TR" altLang="en-US" sz="2800" dirty="0"/>
              <a:t> </a:t>
            </a:r>
            <a:r>
              <a:rPr lang="tr-TR" altLang="en-US" sz="2800" dirty="0" err="1"/>
              <a:t>subheap</a:t>
            </a:r>
            <a:r>
              <a:rPr lang="tr-TR" altLang="en-US" sz="2800" dirty="0"/>
              <a:t> of </a:t>
            </a:r>
            <a:r>
              <a:rPr lang="tr-TR" altLang="en-US" sz="2800" dirty="0" err="1"/>
              <a:t>heap</a:t>
            </a:r>
            <a:r>
              <a:rPr lang="tr-TR" altLang="en-US" sz="2800" dirty="0"/>
              <a:t> </a:t>
            </a:r>
            <a:r>
              <a:rPr lang="tr-TR" altLang="en-US" sz="2800" dirty="0" err="1"/>
              <a:t>with</a:t>
            </a:r>
            <a:r>
              <a:rPr lang="tr-TR" altLang="en-US" sz="2800" dirty="0"/>
              <a:t> </a:t>
            </a:r>
            <a:r>
              <a:rPr lang="tr-TR" altLang="en-US" sz="2800" dirty="0" err="1"/>
              <a:t>root</a:t>
            </a:r>
            <a:r>
              <a:rPr lang="tr-TR" altLang="en-US" sz="2800" dirty="0"/>
              <a:t> 21 (</a:t>
            </a:r>
            <a:r>
              <a:rPr lang="tr-TR" altLang="en-US" sz="2800" dirty="0" err="1"/>
              <a:t>i.e</a:t>
            </a:r>
            <a:r>
              <a:rPr lang="tr-TR" altLang="en-US" sz="2800" dirty="0"/>
              <a:t>., an </a:t>
            </a:r>
            <a:r>
              <a:rPr lang="tr-TR" altLang="en-US" sz="2800" dirty="0" err="1"/>
              <a:t>empty</a:t>
            </a:r>
            <a:r>
              <a:rPr lang="tr-TR" altLang="en-US" sz="2800" dirty="0"/>
              <a:t> </a:t>
            </a:r>
            <a:r>
              <a:rPr lang="tr-TR" altLang="en-US" sz="2800" dirty="0" err="1"/>
              <a:t>heap</a:t>
            </a:r>
            <a:r>
              <a:rPr lang="tr-TR" altLang="en-US" sz="2800" dirty="0"/>
              <a:t>) is H1 (</a:t>
            </a:r>
            <a:r>
              <a:rPr lang="tr-TR" altLang="en-US" sz="2800" dirty="0" err="1"/>
              <a:t>the</a:t>
            </a:r>
            <a:r>
              <a:rPr lang="tr-TR" altLang="en-US" sz="2800" dirty="0"/>
              <a:t> </a:t>
            </a:r>
            <a:r>
              <a:rPr lang="tr-TR" altLang="en-US" sz="2800" dirty="0" err="1"/>
              <a:t>heap</a:t>
            </a:r>
            <a:r>
              <a:rPr lang="tr-TR" altLang="en-US" sz="2800" dirty="0"/>
              <a:t> </a:t>
            </a:r>
            <a:r>
              <a:rPr lang="tr-TR" altLang="en-US" sz="2800" dirty="0" err="1"/>
              <a:t>with</a:t>
            </a:r>
            <a:r>
              <a:rPr lang="tr-TR" altLang="en-US" sz="2800" dirty="0"/>
              <a:t> </a:t>
            </a:r>
            <a:r>
              <a:rPr lang="tr-TR" altLang="en-US" sz="2800" dirty="0" err="1"/>
              <a:t>root</a:t>
            </a:r>
            <a:r>
              <a:rPr lang="tr-TR" altLang="en-US" sz="2800" dirty="0"/>
              <a:t> 56).  </a:t>
            </a:r>
          </a:p>
          <a:p>
            <a:pPr marL="609600" indent="-609600" eaLnBrk="1" hangingPunct="1">
              <a:lnSpc>
                <a:spcPct val="90000"/>
              </a:lnSpc>
              <a:buFontTx/>
              <a:buAutoNum type="arabicPeriod" startAt="7"/>
            </a:pPr>
            <a:r>
              <a:rPr lang="tr-TR" altLang="en-US" sz="2800" dirty="0"/>
              <a:t>H1’ is </a:t>
            </a:r>
            <a:r>
              <a:rPr lang="tr-TR" altLang="en-US" sz="2800" dirty="0" err="1"/>
              <a:t>still</a:t>
            </a:r>
            <a:r>
              <a:rPr lang="tr-TR" altLang="en-US" sz="2800" dirty="0"/>
              <a:t> a LH.  No </a:t>
            </a:r>
            <a:r>
              <a:rPr lang="tr-TR" altLang="en-US" sz="2800" dirty="0" err="1"/>
              <a:t>swaps</a:t>
            </a:r>
            <a:r>
              <a:rPr lang="tr-TR" altLang="en-US" sz="2800" dirty="0"/>
              <a:t> </a:t>
            </a:r>
            <a:r>
              <a:rPr lang="tr-TR" altLang="en-US" sz="2800" dirty="0" err="1"/>
              <a:t>necessary</a:t>
            </a:r>
            <a:r>
              <a:rPr lang="tr-TR" altLang="en-US" sz="2800" dirty="0"/>
              <a:t>!</a:t>
            </a:r>
          </a:p>
          <a:p>
            <a:pPr marL="609600" indent="-609600" eaLnBrk="1" hangingPunct="1">
              <a:lnSpc>
                <a:spcPct val="90000"/>
              </a:lnSpc>
              <a:buFontTx/>
              <a:buAutoNum type="arabicPeriod" startAt="7"/>
            </a:pPr>
            <a:r>
              <a:rPr lang="tr-TR" altLang="en-US" sz="2800" dirty="0" err="1"/>
              <a:t>Skip</a:t>
            </a:r>
            <a:r>
              <a:rPr lang="tr-TR" altLang="en-US" sz="2800" dirty="0"/>
              <a:t>;</a:t>
            </a:r>
          </a:p>
          <a:p>
            <a:pPr marL="609600" indent="-609600" eaLnBrk="1" hangingPunct="1">
              <a:lnSpc>
                <a:spcPct val="90000"/>
              </a:lnSpc>
              <a:buFontTx/>
              <a:buAutoNum type="arabicPeriod" startAt="7"/>
            </a:pPr>
            <a:r>
              <a:rPr lang="tr-TR" altLang="en-US" sz="2800" dirty="0" err="1"/>
              <a:t>The</a:t>
            </a:r>
            <a:r>
              <a:rPr lang="tr-TR" altLang="en-US" sz="2800" dirty="0"/>
              <a:t> </a:t>
            </a:r>
            <a:r>
              <a:rPr lang="tr-TR" altLang="en-US" sz="2800" dirty="0" err="1"/>
              <a:t>execution</a:t>
            </a:r>
            <a:r>
              <a:rPr lang="tr-TR" altLang="en-US" sz="2800" dirty="0"/>
              <a:t> </a:t>
            </a:r>
            <a:r>
              <a:rPr lang="tr-TR" altLang="en-US" sz="2800" dirty="0" err="1"/>
              <a:t>returns</a:t>
            </a:r>
            <a:r>
              <a:rPr lang="tr-TR" altLang="en-US" sz="2800" dirty="0"/>
              <a:t> </a:t>
            </a:r>
            <a:r>
              <a:rPr lang="tr-TR" altLang="en-US" sz="2800" dirty="0" err="1"/>
              <a:t>with</a:t>
            </a:r>
            <a:r>
              <a:rPr lang="tr-TR" altLang="en-US" sz="2800" dirty="0"/>
              <a:t> H1’ (</a:t>
            </a:r>
            <a:r>
              <a:rPr lang="tr-TR" altLang="en-US" sz="2800" dirty="0" err="1"/>
              <a:t>see</a:t>
            </a:r>
            <a:r>
              <a:rPr lang="tr-TR" altLang="en-US" sz="2800" dirty="0"/>
              <a:t> </a:t>
            </a:r>
            <a:r>
              <a:rPr lang="tr-TR" altLang="en-US" sz="2800" dirty="0" err="1"/>
              <a:t>slide</a:t>
            </a:r>
            <a:r>
              <a:rPr lang="tr-TR" altLang="en-US" sz="2800" dirty="0"/>
              <a:t> </a:t>
            </a:r>
            <a:r>
              <a:rPr lang="en-US" altLang="en-US" sz="2800" dirty="0"/>
              <a:t>96</a:t>
            </a:r>
            <a:r>
              <a:rPr lang="tr-TR" altLang="en-US" sz="2800" dirty="0"/>
              <a:t>).</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Veri Yer Tutucusu 3">
            <a:extLst>
              <a:ext uri="{FF2B5EF4-FFF2-40B4-BE49-F238E27FC236}">
                <a16:creationId xmlns:a16="http://schemas.microsoft.com/office/drawing/2014/main" id="{D45FED03-2EA7-4266-B771-6F8EF15E93D4}"/>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4490673-A932-492F-A528-53685B57F271}" type="datetime4">
              <a:rPr lang="en-US" altLang="en-US" sz="1400" smtClean="0"/>
              <a:pPr>
                <a:spcBef>
                  <a:spcPct val="0"/>
                </a:spcBef>
                <a:buFontTx/>
                <a:buNone/>
              </a:pPr>
              <a:t>December 14, 2024</a:t>
            </a:fld>
            <a:endParaRPr lang="en-US" altLang="en-US" sz="1400"/>
          </a:p>
        </p:txBody>
      </p:sp>
      <p:sp>
        <p:nvSpPr>
          <p:cNvPr id="102403" name="Alt Bilgi Yer Tutucusu 4">
            <a:extLst>
              <a:ext uri="{FF2B5EF4-FFF2-40B4-BE49-F238E27FC236}">
                <a16:creationId xmlns:a16="http://schemas.microsoft.com/office/drawing/2014/main" id="{7DD356A1-0E5F-480D-9D14-9283BDEC4DDC}"/>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02404" name="Slayt Numarası Yer Tutucusu 5">
            <a:extLst>
              <a:ext uri="{FF2B5EF4-FFF2-40B4-BE49-F238E27FC236}">
                <a16:creationId xmlns:a16="http://schemas.microsoft.com/office/drawing/2014/main" id="{F00ECF32-AFC9-4702-9F63-6F1FF9E9CFBA}"/>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BCC89B8-DAFA-4F95-8FA0-0918E9492BB5}" type="slidenum">
              <a:rPr lang="en-US" altLang="en-US" sz="1400" smtClean="0"/>
              <a:pPr>
                <a:spcBef>
                  <a:spcPct val="0"/>
                </a:spcBef>
                <a:buFontTx/>
                <a:buNone/>
              </a:pPr>
              <a:t>96</a:t>
            </a:fld>
            <a:endParaRPr lang="en-US" altLang="en-US" sz="1400"/>
          </a:p>
        </p:txBody>
      </p:sp>
      <p:sp>
        <p:nvSpPr>
          <p:cNvPr id="102405" name="Oval 63">
            <a:extLst>
              <a:ext uri="{FF2B5EF4-FFF2-40B4-BE49-F238E27FC236}">
                <a16:creationId xmlns:a16="http://schemas.microsoft.com/office/drawing/2014/main" id="{18310A32-76BD-4119-A5EB-1D65D854D0F4}"/>
              </a:ext>
            </a:extLst>
          </p:cNvPr>
          <p:cNvSpPr>
            <a:spLocks noChangeArrowheads="1"/>
          </p:cNvSpPr>
          <p:nvPr/>
        </p:nvSpPr>
        <p:spPr bwMode="auto">
          <a:xfrm>
            <a:off x="6464300" y="2133600"/>
            <a:ext cx="1803400" cy="31877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2406" name="Rectangle 4">
            <a:extLst>
              <a:ext uri="{FF2B5EF4-FFF2-40B4-BE49-F238E27FC236}">
                <a16:creationId xmlns:a16="http://schemas.microsoft.com/office/drawing/2014/main" id="{511380BB-2F56-4511-962F-E01A26F35E1A}"/>
              </a:ext>
            </a:extLst>
          </p:cNvPr>
          <p:cNvSpPr>
            <a:spLocks noGrp="1" noChangeArrowheads="1"/>
          </p:cNvSpPr>
          <p:nvPr>
            <p:ph type="title"/>
          </p:nvPr>
        </p:nvSpPr>
        <p:spPr/>
        <p:txBody>
          <a:bodyPr/>
          <a:lstStyle/>
          <a:p>
            <a:pPr eaLnBrk="1" hangingPunct="1"/>
            <a:r>
              <a:rPr lang="en-US" altLang="en-US"/>
              <a:t>Merging Example</a:t>
            </a:r>
          </a:p>
        </p:txBody>
      </p:sp>
      <p:sp>
        <p:nvSpPr>
          <p:cNvPr id="102407" name="Rectangle 5">
            <a:extLst>
              <a:ext uri="{FF2B5EF4-FFF2-40B4-BE49-F238E27FC236}">
                <a16:creationId xmlns:a16="http://schemas.microsoft.com/office/drawing/2014/main" id="{EB50E399-BBF1-4FBF-ABCF-39BFF20CFFDD}"/>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2408" name="Oval 7">
            <a:extLst>
              <a:ext uri="{FF2B5EF4-FFF2-40B4-BE49-F238E27FC236}">
                <a16:creationId xmlns:a16="http://schemas.microsoft.com/office/drawing/2014/main" id="{7805FC6A-5E09-4206-9295-63A80924174A}"/>
              </a:ext>
            </a:extLst>
          </p:cNvPr>
          <p:cNvSpPr>
            <a:spLocks noChangeArrowheads="1"/>
          </p:cNvSpPr>
          <p:nvPr/>
        </p:nvSpPr>
        <p:spPr bwMode="auto">
          <a:xfrm>
            <a:off x="2387600" y="15271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102409" name="Oval 8">
            <a:extLst>
              <a:ext uri="{FF2B5EF4-FFF2-40B4-BE49-F238E27FC236}">
                <a16:creationId xmlns:a16="http://schemas.microsoft.com/office/drawing/2014/main" id="{A043F848-4D84-4819-B357-F4C99D8DC3E7}"/>
              </a:ext>
            </a:extLst>
          </p:cNvPr>
          <p:cNvSpPr>
            <a:spLocks noChangeArrowheads="1"/>
          </p:cNvSpPr>
          <p:nvPr/>
        </p:nvSpPr>
        <p:spPr bwMode="auto">
          <a:xfrm>
            <a:off x="1122363" y="2398713"/>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102410" name="Oval 9">
            <a:extLst>
              <a:ext uri="{FF2B5EF4-FFF2-40B4-BE49-F238E27FC236}">
                <a16:creationId xmlns:a16="http://schemas.microsoft.com/office/drawing/2014/main" id="{AF9FA7DB-F4EC-428F-91BD-AB4EDB816A87}"/>
              </a:ext>
            </a:extLst>
          </p:cNvPr>
          <p:cNvSpPr>
            <a:spLocks noChangeArrowheads="1"/>
          </p:cNvSpPr>
          <p:nvPr/>
        </p:nvSpPr>
        <p:spPr bwMode="auto">
          <a:xfrm>
            <a:off x="3652838" y="2398713"/>
            <a:ext cx="300037"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102411" name="Oval 10">
            <a:extLst>
              <a:ext uri="{FF2B5EF4-FFF2-40B4-BE49-F238E27FC236}">
                <a16:creationId xmlns:a16="http://schemas.microsoft.com/office/drawing/2014/main" id="{694383FB-D581-41D4-B9DC-9E298A990E61}"/>
              </a:ext>
            </a:extLst>
          </p:cNvPr>
          <p:cNvSpPr>
            <a:spLocks noChangeArrowheads="1"/>
          </p:cNvSpPr>
          <p:nvPr/>
        </p:nvSpPr>
        <p:spPr bwMode="auto">
          <a:xfrm>
            <a:off x="490538" y="32702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102412" name="Oval 11">
            <a:extLst>
              <a:ext uri="{FF2B5EF4-FFF2-40B4-BE49-F238E27FC236}">
                <a16:creationId xmlns:a16="http://schemas.microsoft.com/office/drawing/2014/main" id="{E7EDFED6-5AE9-48F9-AEDB-032615C7CB20}"/>
              </a:ext>
            </a:extLst>
          </p:cNvPr>
          <p:cNvSpPr>
            <a:spLocks noChangeArrowheads="1"/>
          </p:cNvSpPr>
          <p:nvPr/>
        </p:nvSpPr>
        <p:spPr bwMode="auto">
          <a:xfrm>
            <a:off x="1755775" y="3270250"/>
            <a:ext cx="300038"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102413" name="Oval 12">
            <a:extLst>
              <a:ext uri="{FF2B5EF4-FFF2-40B4-BE49-F238E27FC236}">
                <a16:creationId xmlns:a16="http://schemas.microsoft.com/office/drawing/2014/main" id="{01519B89-03BD-4522-9908-9FDE9C192CDD}"/>
              </a:ext>
            </a:extLst>
          </p:cNvPr>
          <p:cNvSpPr>
            <a:spLocks noChangeArrowheads="1"/>
          </p:cNvSpPr>
          <p:nvPr/>
        </p:nvSpPr>
        <p:spPr bwMode="auto">
          <a:xfrm>
            <a:off x="3019425" y="32702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102414" name="Oval 14">
            <a:extLst>
              <a:ext uri="{FF2B5EF4-FFF2-40B4-BE49-F238E27FC236}">
                <a16:creationId xmlns:a16="http://schemas.microsoft.com/office/drawing/2014/main" id="{BAB57470-CCD4-49E4-AC14-A3A26AAF2A73}"/>
              </a:ext>
            </a:extLst>
          </p:cNvPr>
          <p:cNvSpPr>
            <a:spLocks noChangeArrowheads="1"/>
          </p:cNvSpPr>
          <p:nvPr/>
        </p:nvSpPr>
        <p:spPr bwMode="auto">
          <a:xfrm>
            <a:off x="2703513" y="41417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102415" name="Oval 15">
            <a:extLst>
              <a:ext uri="{FF2B5EF4-FFF2-40B4-BE49-F238E27FC236}">
                <a16:creationId xmlns:a16="http://schemas.microsoft.com/office/drawing/2014/main" id="{F60B1E6E-2C99-4A68-99AE-38522AEC8A24}"/>
              </a:ext>
            </a:extLst>
          </p:cNvPr>
          <p:cNvSpPr>
            <a:spLocks noChangeArrowheads="1"/>
          </p:cNvSpPr>
          <p:nvPr/>
        </p:nvSpPr>
        <p:spPr bwMode="auto">
          <a:xfrm>
            <a:off x="3335338" y="41417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cxnSp>
        <p:nvCxnSpPr>
          <p:cNvPr id="102416" name="AutoShape 17">
            <a:extLst>
              <a:ext uri="{FF2B5EF4-FFF2-40B4-BE49-F238E27FC236}">
                <a16:creationId xmlns:a16="http://schemas.microsoft.com/office/drawing/2014/main" id="{2B08EC14-8BCE-4B07-A389-62316883F073}"/>
              </a:ext>
            </a:extLst>
          </p:cNvPr>
          <p:cNvCxnSpPr>
            <a:cxnSpLocks noChangeShapeType="1"/>
            <a:stCxn id="102408" idx="4"/>
            <a:endCxn id="102409" idx="0"/>
          </p:cNvCxnSpPr>
          <p:nvPr/>
        </p:nvCxnSpPr>
        <p:spPr bwMode="auto">
          <a:xfrm flipH="1">
            <a:off x="1273175" y="1919288"/>
            <a:ext cx="1265238"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417" name="AutoShape 18">
            <a:extLst>
              <a:ext uri="{FF2B5EF4-FFF2-40B4-BE49-F238E27FC236}">
                <a16:creationId xmlns:a16="http://schemas.microsoft.com/office/drawing/2014/main" id="{2F212E77-1DDF-40DB-A109-4F98396E204D}"/>
              </a:ext>
            </a:extLst>
          </p:cNvPr>
          <p:cNvCxnSpPr>
            <a:cxnSpLocks noChangeShapeType="1"/>
            <a:stCxn id="102408" idx="4"/>
            <a:endCxn id="102410" idx="0"/>
          </p:cNvCxnSpPr>
          <p:nvPr/>
        </p:nvCxnSpPr>
        <p:spPr bwMode="auto">
          <a:xfrm>
            <a:off x="2538413" y="1919288"/>
            <a:ext cx="1265237"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418" name="AutoShape 19">
            <a:extLst>
              <a:ext uri="{FF2B5EF4-FFF2-40B4-BE49-F238E27FC236}">
                <a16:creationId xmlns:a16="http://schemas.microsoft.com/office/drawing/2014/main" id="{F8D2BE57-99D1-4764-B575-0E48ACB0E203}"/>
              </a:ext>
            </a:extLst>
          </p:cNvPr>
          <p:cNvCxnSpPr>
            <a:cxnSpLocks noChangeShapeType="1"/>
            <a:stCxn id="102409" idx="4"/>
            <a:endCxn id="102411" idx="0"/>
          </p:cNvCxnSpPr>
          <p:nvPr/>
        </p:nvCxnSpPr>
        <p:spPr bwMode="auto">
          <a:xfrm flipH="1">
            <a:off x="641350" y="27908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419" name="AutoShape 20">
            <a:extLst>
              <a:ext uri="{FF2B5EF4-FFF2-40B4-BE49-F238E27FC236}">
                <a16:creationId xmlns:a16="http://schemas.microsoft.com/office/drawing/2014/main" id="{E197971C-75AC-44ED-99AE-9F3EB2F65EAB}"/>
              </a:ext>
            </a:extLst>
          </p:cNvPr>
          <p:cNvCxnSpPr>
            <a:cxnSpLocks noChangeShapeType="1"/>
            <a:stCxn id="102409" idx="4"/>
            <a:endCxn id="102412" idx="0"/>
          </p:cNvCxnSpPr>
          <p:nvPr/>
        </p:nvCxnSpPr>
        <p:spPr bwMode="auto">
          <a:xfrm>
            <a:off x="1273175" y="27908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420" name="AutoShape 21">
            <a:extLst>
              <a:ext uri="{FF2B5EF4-FFF2-40B4-BE49-F238E27FC236}">
                <a16:creationId xmlns:a16="http://schemas.microsoft.com/office/drawing/2014/main" id="{BCBFC887-D281-4DE0-8BA6-1BE8B2C32E30}"/>
              </a:ext>
            </a:extLst>
          </p:cNvPr>
          <p:cNvCxnSpPr>
            <a:cxnSpLocks noChangeShapeType="1"/>
            <a:stCxn id="102410" idx="4"/>
            <a:endCxn id="102413" idx="0"/>
          </p:cNvCxnSpPr>
          <p:nvPr/>
        </p:nvCxnSpPr>
        <p:spPr bwMode="auto">
          <a:xfrm flipH="1">
            <a:off x="3170238" y="2790825"/>
            <a:ext cx="633412"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421" name="AutoShape 23">
            <a:extLst>
              <a:ext uri="{FF2B5EF4-FFF2-40B4-BE49-F238E27FC236}">
                <a16:creationId xmlns:a16="http://schemas.microsoft.com/office/drawing/2014/main" id="{23D2A719-CEA9-4E74-BA4A-936C7BEBF542}"/>
              </a:ext>
            </a:extLst>
          </p:cNvPr>
          <p:cNvCxnSpPr>
            <a:cxnSpLocks noChangeShapeType="1"/>
            <a:stCxn id="102413" idx="4"/>
            <a:endCxn id="102414" idx="0"/>
          </p:cNvCxnSpPr>
          <p:nvPr/>
        </p:nvCxnSpPr>
        <p:spPr bwMode="auto">
          <a:xfrm flipH="1">
            <a:off x="2854325" y="3660775"/>
            <a:ext cx="315913"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422" name="Oval 3">
            <a:extLst>
              <a:ext uri="{FF2B5EF4-FFF2-40B4-BE49-F238E27FC236}">
                <a16:creationId xmlns:a16="http://schemas.microsoft.com/office/drawing/2014/main" id="{D365768A-CB35-4940-B309-4C321D46E19C}"/>
              </a:ext>
            </a:extLst>
          </p:cNvPr>
          <p:cNvSpPr>
            <a:spLocks noChangeArrowheads="1"/>
          </p:cNvSpPr>
          <p:nvPr/>
        </p:nvSpPr>
        <p:spPr bwMode="auto">
          <a:xfrm>
            <a:off x="3784600" y="3924300"/>
            <a:ext cx="1181100" cy="22479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2423" name="Oval 13">
            <a:extLst>
              <a:ext uri="{FF2B5EF4-FFF2-40B4-BE49-F238E27FC236}">
                <a16:creationId xmlns:a16="http://schemas.microsoft.com/office/drawing/2014/main" id="{B59A6CDF-161D-4095-B590-575AF2BA1219}"/>
              </a:ext>
            </a:extLst>
          </p:cNvPr>
          <p:cNvSpPr>
            <a:spLocks noChangeArrowheads="1"/>
          </p:cNvSpPr>
          <p:nvPr/>
        </p:nvSpPr>
        <p:spPr bwMode="auto">
          <a:xfrm>
            <a:off x="4335463" y="44005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sp>
        <p:nvSpPr>
          <p:cNvPr id="102424" name="Oval 16">
            <a:extLst>
              <a:ext uri="{FF2B5EF4-FFF2-40B4-BE49-F238E27FC236}">
                <a16:creationId xmlns:a16="http://schemas.microsoft.com/office/drawing/2014/main" id="{9DADC8BA-5711-49CC-86A8-E5633D21098E}"/>
              </a:ext>
            </a:extLst>
          </p:cNvPr>
          <p:cNvSpPr>
            <a:spLocks noChangeArrowheads="1"/>
          </p:cNvSpPr>
          <p:nvPr/>
        </p:nvSpPr>
        <p:spPr bwMode="auto">
          <a:xfrm>
            <a:off x="4019550" y="52720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102425" name="AutoShape 24">
            <a:extLst>
              <a:ext uri="{FF2B5EF4-FFF2-40B4-BE49-F238E27FC236}">
                <a16:creationId xmlns:a16="http://schemas.microsoft.com/office/drawing/2014/main" id="{658E7A02-EB00-4283-84A6-F920BACF080D}"/>
              </a:ext>
            </a:extLst>
          </p:cNvPr>
          <p:cNvCxnSpPr>
            <a:cxnSpLocks noChangeShapeType="1"/>
            <a:stCxn id="102423" idx="4"/>
            <a:endCxn id="102424" idx="0"/>
          </p:cNvCxnSpPr>
          <p:nvPr/>
        </p:nvCxnSpPr>
        <p:spPr bwMode="auto">
          <a:xfrm flipH="1">
            <a:off x="4170363" y="4791075"/>
            <a:ext cx="315912"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426" name="AutoShape 25">
            <a:extLst>
              <a:ext uri="{FF2B5EF4-FFF2-40B4-BE49-F238E27FC236}">
                <a16:creationId xmlns:a16="http://schemas.microsoft.com/office/drawing/2014/main" id="{C89EE49B-D52B-47B6-94E9-632C925AAD18}"/>
              </a:ext>
            </a:extLst>
          </p:cNvPr>
          <p:cNvCxnSpPr>
            <a:cxnSpLocks noChangeShapeType="1"/>
            <a:stCxn id="102413" idx="4"/>
            <a:endCxn id="102415" idx="0"/>
          </p:cNvCxnSpPr>
          <p:nvPr/>
        </p:nvCxnSpPr>
        <p:spPr bwMode="auto">
          <a:xfrm>
            <a:off x="3170238" y="3660775"/>
            <a:ext cx="315912"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427" name="Oval 27">
            <a:extLst>
              <a:ext uri="{FF2B5EF4-FFF2-40B4-BE49-F238E27FC236}">
                <a16:creationId xmlns:a16="http://schemas.microsoft.com/office/drawing/2014/main" id="{3EBD51D8-A875-47E3-BDFD-C30A44E97C21}"/>
              </a:ext>
            </a:extLst>
          </p:cNvPr>
          <p:cNvSpPr>
            <a:spLocks noChangeArrowheads="1"/>
          </p:cNvSpPr>
          <p:nvPr/>
        </p:nvSpPr>
        <p:spPr bwMode="auto">
          <a:xfrm>
            <a:off x="6311900" y="158273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102428" name="Oval 28">
            <a:extLst>
              <a:ext uri="{FF2B5EF4-FFF2-40B4-BE49-F238E27FC236}">
                <a16:creationId xmlns:a16="http://schemas.microsoft.com/office/drawing/2014/main" id="{70A8B005-48EB-479D-ABCD-0DEFE81335BE}"/>
              </a:ext>
            </a:extLst>
          </p:cNvPr>
          <p:cNvSpPr>
            <a:spLocks noChangeArrowheads="1"/>
          </p:cNvSpPr>
          <p:nvPr/>
        </p:nvSpPr>
        <p:spPr bwMode="auto">
          <a:xfrm>
            <a:off x="5046663" y="24542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102429" name="Oval 29">
            <a:extLst>
              <a:ext uri="{FF2B5EF4-FFF2-40B4-BE49-F238E27FC236}">
                <a16:creationId xmlns:a16="http://schemas.microsoft.com/office/drawing/2014/main" id="{450B2F44-4E96-4E08-B816-B823E5A182A3}"/>
              </a:ext>
            </a:extLst>
          </p:cNvPr>
          <p:cNvSpPr>
            <a:spLocks noChangeArrowheads="1"/>
          </p:cNvSpPr>
          <p:nvPr/>
        </p:nvSpPr>
        <p:spPr bwMode="auto">
          <a:xfrm>
            <a:off x="7577138" y="2454275"/>
            <a:ext cx="300037"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102430" name="Oval 30">
            <a:extLst>
              <a:ext uri="{FF2B5EF4-FFF2-40B4-BE49-F238E27FC236}">
                <a16:creationId xmlns:a16="http://schemas.microsoft.com/office/drawing/2014/main" id="{9C3E0510-7ADC-4F36-BAF6-ABEEA63D1B29}"/>
              </a:ext>
            </a:extLst>
          </p:cNvPr>
          <p:cNvSpPr>
            <a:spLocks noChangeArrowheads="1"/>
          </p:cNvSpPr>
          <p:nvPr/>
        </p:nvSpPr>
        <p:spPr bwMode="auto">
          <a:xfrm>
            <a:off x="4414838" y="3325813"/>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102431" name="Oval 31">
            <a:extLst>
              <a:ext uri="{FF2B5EF4-FFF2-40B4-BE49-F238E27FC236}">
                <a16:creationId xmlns:a16="http://schemas.microsoft.com/office/drawing/2014/main" id="{797BBB3C-449D-4C1E-AA70-01C39B93939E}"/>
              </a:ext>
            </a:extLst>
          </p:cNvPr>
          <p:cNvSpPr>
            <a:spLocks noChangeArrowheads="1"/>
          </p:cNvSpPr>
          <p:nvPr/>
        </p:nvSpPr>
        <p:spPr bwMode="auto">
          <a:xfrm>
            <a:off x="5680075" y="3325813"/>
            <a:ext cx="300038"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sp>
        <p:nvSpPr>
          <p:cNvPr id="102432" name="Oval 32">
            <a:extLst>
              <a:ext uri="{FF2B5EF4-FFF2-40B4-BE49-F238E27FC236}">
                <a16:creationId xmlns:a16="http://schemas.microsoft.com/office/drawing/2014/main" id="{20969958-D0CF-450B-9246-610FC5D0976D}"/>
              </a:ext>
            </a:extLst>
          </p:cNvPr>
          <p:cNvSpPr>
            <a:spLocks noChangeArrowheads="1"/>
          </p:cNvSpPr>
          <p:nvPr/>
        </p:nvSpPr>
        <p:spPr bwMode="auto">
          <a:xfrm>
            <a:off x="6943725" y="3325813"/>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102433" name="Oval 33">
            <a:extLst>
              <a:ext uri="{FF2B5EF4-FFF2-40B4-BE49-F238E27FC236}">
                <a16:creationId xmlns:a16="http://schemas.microsoft.com/office/drawing/2014/main" id="{A069F461-BF5B-4BC0-83CA-09A708B22158}"/>
              </a:ext>
            </a:extLst>
          </p:cNvPr>
          <p:cNvSpPr>
            <a:spLocks noChangeArrowheads="1"/>
          </p:cNvSpPr>
          <p:nvPr/>
        </p:nvSpPr>
        <p:spPr bwMode="auto">
          <a:xfrm>
            <a:off x="6627813" y="4197350"/>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102434" name="AutoShape 34">
            <a:extLst>
              <a:ext uri="{FF2B5EF4-FFF2-40B4-BE49-F238E27FC236}">
                <a16:creationId xmlns:a16="http://schemas.microsoft.com/office/drawing/2014/main" id="{9973E9CD-276F-4A12-95B3-4726742626F2}"/>
              </a:ext>
            </a:extLst>
          </p:cNvPr>
          <p:cNvCxnSpPr>
            <a:cxnSpLocks noChangeShapeType="1"/>
            <a:stCxn id="102427" idx="4"/>
            <a:endCxn id="102428" idx="0"/>
          </p:cNvCxnSpPr>
          <p:nvPr/>
        </p:nvCxnSpPr>
        <p:spPr bwMode="auto">
          <a:xfrm flipH="1">
            <a:off x="5197475" y="1974850"/>
            <a:ext cx="1265238"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435" name="AutoShape 35">
            <a:extLst>
              <a:ext uri="{FF2B5EF4-FFF2-40B4-BE49-F238E27FC236}">
                <a16:creationId xmlns:a16="http://schemas.microsoft.com/office/drawing/2014/main" id="{4D1E39E9-2E21-47B6-B38F-A63266759D9E}"/>
              </a:ext>
            </a:extLst>
          </p:cNvPr>
          <p:cNvCxnSpPr>
            <a:cxnSpLocks noChangeShapeType="1"/>
            <a:stCxn id="102427" idx="4"/>
            <a:endCxn id="102429" idx="0"/>
          </p:cNvCxnSpPr>
          <p:nvPr/>
        </p:nvCxnSpPr>
        <p:spPr bwMode="auto">
          <a:xfrm>
            <a:off x="6462713" y="1974850"/>
            <a:ext cx="1265237"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436" name="AutoShape 36">
            <a:extLst>
              <a:ext uri="{FF2B5EF4-FFF2-40B4-BE49-F238E27FC236}">
                <a16:creationId xmlns:a16="http://schemas.microsoft.com/office/drawing/2014/main" id="{09470D27-571C-4312-BAA1-9DF392A78FB7}"/>
              </a:ext>
            </a:extLst>
          </p:cNvPr>
          <p:cNvCxnSpPr>
            <a:cxnSpLocks noChangeShapeType="1"/>
            <a:stCxn id="102428" idx="4"/>
            <a:endCxn id="102430" idx="0"/>
          </p:cNvCxnSpPr>
          <p:nvPr/>
        </p:nvCxnSpPr>
        <p:spPr bwMode="auto">
          <a:xfrm flipH="1">
            <a:off x="4565650" y="2846388"/>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437" name="AutoShape 37">
            <a:extLst>
              <a:ext uri="{FF2B5EF4-FFF2-40B4-BE49-F238E27FC236}">
                <a16:creationId xmlns:a16="http://schemas.microsoft.com/office/drawing/2014/main" id="{A6FA2AF4-FDAA-44D7-9838-D05C897A30EA}"/>
              </a:ext>
            </a:extLst>
          </p:cNvPr>
          <p:cNvCxnSpPr>
            <a:cxnSpLocks noChangeShapeType="1"/>
            <a:stCxn id="102428" idx="4"/>
            <a:endCxn id="102431" idx="0"/>
          </p:cNvCxnSpPr>
          <p:nvPr/>
        </p:nvCxnSpPr>
        <p:spPr bwMode="auto">
          <a:xfrm>
            <a:off x="5197475" y="2846388"/>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438" name="AutoShape 38">
            <a:extLst>
              <a:ext uri="{FF2B5EF4-FFF2-40B4-BE49-F238E27FC236}">
                <a16:creationId xmlns:a16="http://schemas.microsoft.com/office/drawing/2014/main" id="{47E83408-001C-45AA-9807-F5BDF92ADB2D}"/>
              </a:ext>
            </a:extLst>
          </p:cNvPr>
          <p:cNvCxnSpPr>
            <a:cxnSpLocks noChangeShapeType="1"/>
            <a:stCxn id="102429" idx="4"/>
            <a:endCxn id="102432" idx="0"/>
          </p:cNvCxnSpPr>
          <p:nvPr/>
        </p:nvCxnSpPr>
        <p:spPr bwMode="auto">
          <a:xfrm flipH="1">
            <a:off x="7094538" y="2846388"/>
            <a:ext cx="633412"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439" name="AutoShape 39">
            <a:extLst>
              <a:ext uri="{FF2B5EF4-FFF2-40B4-BE49-F238E27FC236}">
                <a16:creationId xmlns:a16="http://schemas.microsoft.com/office/drawing/2014/main" id="{0FD2B8B6-D82D-4317-A55B-C7328E95CC44}"/>
              </a:ext>
            </a:extLst>
          </p:cNvPr>
          <p:cNvCxnSpPr>
            <a:cxnSpLocks noChangeShapeType="1"/>
            <a:stCxn id="102432" idx="4"/>
            <a:endCxn id="102433" idx="0"/>
          </p:cNvCxnSpPr>
          <p:nvPr/>
        </p:nvCxnSpPr>
        <p:spPr bwMode="auto">
          <a:xfrm flipH="1">
            <a:off x="6778625" y="3716338"/>
            <a:ext cx="315913"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440" name="Text Box 50">
            <a:extLst>
              <a:ext uri="{FF2B5EF4-FFF2-40B4-BE49-F238E27FC236}">
                <a16:creationId xmlns:a16="http://schemas.microsoft.com/office/drawing/2014/main" id="{577783C8-257A-4A10-85EF-6A1DF5182160}"/>
              </a:ext>
            </a:extLst>
          </p:cNvPr>
          <p:cNvSpPr txBox="1">
            <a:spLocks noChangeArrowheads="1"/>
          </p:cNvSpPr>
          <p:nvPr/>
        </p:nvSpPr>
        <p:spPr bwMode="auto">
          <a:xfrm>
            <a:off x="5064125" y="4911725"/>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H1’</a:t>
            </a:r>
            <a:endParaRPr lang="en-US" altLang="en-US" sz="2400">
              <a:solidFill>
                <a:srgbClr val="FE1E1E"/>
              </a:solidFill>
            </a:endParaRPr>
          </a:p>
        </p:txBody>
      </p:sp>
      <p:sp>
        <p:nvSpPr>
          <p:cNvPr id="102441" name="Text Box 51">
            <a:extLst>
              <a:ext uri="{FF2B5EF4-FFF2-40B4-BE49-F238E27FC236}">
                <a16:creationId xmlns:a16="http://schemas.microsoft.com/office/drawing/2014/main" id="{63E70E0E-B62B-48A1-B280-5BD6D6C67749}"/>
              </a:ext>
            </a:extLst>
          </p:cNvPr>
          <p:cNvSpPr txBox="1">
            <a:spLocks noChangeArrowheads="1"/>
          </p:cNvSpPr>
          <p:nvPr/>
        </p:nvSpPr>
        <p:spPr bwMode="auto">
          <a:xfrm>
            <a:off x="7029450" y="5576888"/>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H2</a:t>
            </a:r>
            <a:endParaRPr lang="en-US" altLang="en-US" sz="2400">
              <a:solidFill>
                <a:srgbClr val="FE1E1E"/>
              </a:solidFill>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Veri Yer Tutucusu 3">
            <a:extLst>
              <a:ext uri="{FF2B5EF4-FFF2-40B4-BE49-F238E27FC236}">
                <a16:creationId xmlns:a16="http://schemas.microsoft.com/office/drawing/2014/main" id="{0EE874F0-EE9C-4596-90DF-28796EC4CCB9}"/>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307F82D-0199-4172-9E1F-AE2E7ADFE232}" type="datetime4">
              <a:rPr lang="en-US" altLang="en-US" sz="1400" smtClean="0"/>
              <a:pPr>
                <a:spcBef>
                  <a:spcPct val="0"/>
                </a:spcBef>
                <a:buFontTx/>
                <a:buNone/>
              </a:pPr>
              <a:t>December 19, 2024</a:t>
            </a:fld>
            <a:endParaRPr lang="en-US" altLang="en-US" sz="1400"/>
          </a:p>
        </p:txBody>
      </p:sp>
      <p:sp>
        <p:nvSpPr>
          <p:cNvPr id="103427" name="Alt Bilgi Yer Tutucusu 4">
            <a:extLst>
              <a:ext uri="{FF2B5EF4-FFF2-40B4-BE49-F238E27FC236}">
                <a16:creationId xmlns:a16="http://schemas.microsoft.com/office/drawing/2014/main" id="{39E32D70-8C65-4B86-B230-36FE95CB9DDE}"/>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03428" name="Slayt Numarası Yer Tutucusu 5">
            <a:extLst>
              <a:ext uri="{FF2B5EF4-FFF2-40B4-BE49-F238E27FC236}">
                <a16:creationId xmlns:a16="http://schemas.microsoft.com/office/drawing/2014/main" id="{BA7EA3D3-DAA2-496F-87CE-590726F227BC}"/>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C79C96B-9199-4F45-B657-C966B4A98208}" type="slidenum">
              <a:rPr lang="en-US" altLang="en-US" sz="1400" smtClean="0"/>
              <a:pPr>
                <a:spcBef>
                  <a:spcPct val="0"/>
                </a:spcBef>
                <a:buFontTx/>
                <a:buNone/>
              </a:pPr>
              <a:t>97</a:t>
            </a:fld>
            <a:endParaRPr lang="en-US" altLang="en-US" sz="1400"/>
          </a:p>
        </p:txBody>
      </p:sp>
      <p:sp>
        <p:nvSpPr>
          <p:cNvPr id="103429" name="Rectangle 2">
            <a:extLst>
              <a:ext uri="{FF2B5EF4-FFF2-40B4-BE49-F238E27FC236}">
                <a16:creationId xmlns:a16="http://schemas.microsoft.com/office/drawing/2014/main" id="{822263DF-5574-4D73-9573-2CC6CFAFC19A}"/>
              </a:ext>
            </a:extLst>
          </p:cNvPr>
          <p:cNvSpPr>
            <a:spLocks noGrp="1" noChangeArrowheads="1"/>
          </p:cNvSpPr>
          <p:nvPr>
            <p:ph type="title"/>
          </p:nvPr>
        </p:nvSpPr>
        <p:spPr/>
        <p:txBody>
          <a:bodyPr/>
          <a:lstStyle/>
          <a:p>
            <a:pPr eaLnBrk="1" hangingPunct="1"/>
            <a:r>
              <a:rPr lang="tr-TR" altLang="en-US" b="1" i="1"/>
              <a:t>Recursive </a:t>
            </a:r>
            <a:r>
              <a:rPr lang="en-US" altLang="en-US" b="1" i="1"/>
              <a:t>Merging</a:t>
            </a:r>
            <a:r>
              <a:rPr lang="tr-TR" altLang="en-US" b="1" i="1"/>
              <a:t> Algorithm</a:t>
            </a:r>
            <a:endParaRPr lang="en-US" altLang="en-US" b="1"/>
          </a:p>
        </p:txBody>
      </p:sp>
      <p:sp>
        <p:nvSpPr>
          <p:cNvPr id="103430" name="Rectangle 3">
            <a:extLst>
              <a:ext uri="{FF2B5EF4-FFF2-40B4-BE49-F238E27FC236}">
                <a16:creationId xmlns:a16="http://schemas.microsoft.com/office/drawing/2014/main" id="{B2A37A4E-E2C0-439A-AAA8-C6D21AF1EBF8}"/>
              </a:ext>
            </a:extLst>
          </p:cNvPr>
          <p:cNvSpPr>
            <a:spLocks noGrp="1" noChangeArrowheads="1"/>
          </p:cNvSpPr>
          <p:nvPr>
            <p:ph type="body" idx="1"/>
          </p:nvPr>
        </p:nvSpPr>
        <p:spPr/>
        <p:txBody>
          <a:bodyPr/>
          <a:lstStyle/>
          <a:p>
            <a:pPr marL="609600" indent="-609600" eaLnBrk="1" hangingPunct="1">
              <a:lnSpc>
                <a:spcPct val="90000"/>
              </a:lnSpc>
              <a:buFontTx/>
              <a:buAutoNum type="arabicPeriod" startAt="6"/>
            </a:pPr>
            <a:r>
              <a:rPr lang="tr-TR" altLang="en-US" sz="2800" dirty="0" err="1"/>
              <a:t>The</a:t>
            </a:r>
            <a:r>
              <a:rPr lang="tr-TR" altLang="en-US" sz="2800" dirty="0"/>
              <a:t> </a:t>
            </a:r>
            <a:r>
              <a:rPr lang="tr-TR" altLang="en-US" sz="2800" dirty="0" err="1"/>
              <a:t>return</a:t>
            </a:r>
            <a:r>
              <a:rPr lang="tr-TR" altLang="en-US" sz="2800" dirty="0"/>
              <a:t> </a:t>
            </a:r>
            <a:r>
              <a:rPr lang="tr-TR" altLang="en-US" sz="2800" dirty="0" err="1"/>
              <a:t>address</a:t>
            </a:r>
            <a:r>
              <a:rPr lang="tr-TR" altLang="en-US" sz="2800" dirty="0"/>
              <a:t> of </a:t>
            </a:r>
            <a:r>
              <a:rPr lang="tr-TR" altLang="en-US" sz="2800" dirty="0" err="1"/>
              <a:t>execution</a:t>
            </a:r>
            <a:r>
              <a:rPr lang="tr-TR" altLang="en-US" sz="2800" dirty="0"/>
              <a:t> is step 6 of </a:t>
            </a:r>
            <a:r>
              <a:rPr lang="tr-TR" altLang="en-US" sz="2800" dirty="0" err="1"/>
              <a:t>the</a:t>
            </a:r>
            <a:r>
              <a:rPr lang="tr-TR" altLang="en-US" sz="2800" dirty="0"/>
              <a:t> </a:t>
            </a:r>
            <a:r>
              <a:rPr lang="tr-TR" altLang="en-US" sz="2800" dirty="0" err="1"/>
              <a:t>instance</a:t>
            </a:r>
            <a:r>
              <a:rPr lang="tr-TR" altLang="en-US" sz="2800" dirty="0"/>
              <a:t> of </a:t>
            </a:r>
            <a:r>
              <a:rPr lang="tr-TR" altLang="en-US" sz="2800" dirty="0" err="1"/>
              <a:t>merge</a:t>
            </a:r>
            <a:r>
              <a:rPr lang="tr-TR" altLang="en-US" sz="2800" dirty="0"/>
              <a:t> </a:t>
            </a:r>
            <a:r>
              <a:rPr lang="tr-TR" altLang="en-US" sz="2800" dirty="0" err="1"/>
              <a:t>algorithm</a:t>
            </a:r>
            <a:r>
              <a:rPr lang="tr-TR" altLang="en-US" sz="2800" dirty="0"/>
              <a:t> at </a:t>
            </a:r>
            <a:r>
              <a:rPr lang="tr-TR" altLang="en-US" sz="2800" dirty="0" err="1"/>
              <a:t>which</a:t>
            </a:r>
            <a:r>
              <a:rPr lang="tr-TR" altLang="en-US" sz="2800" dirty="0"/>
              <a:t> H1 </a:t>
            </a:r>
            <a:r>
              <a:rPr lang="tr-TR" altLang="en-US" sz="2800" dirty="0" err="1"/>
              <a:t>was</a:t>
            </a:r>
            <a:r>
              <a:rPr lang="tr-TR" altLang="en-US" sz="2800" dirty="0"/>
              <a:t> </a:t>
            </a:r>
            <a:r>
              <a:rPr lang="tr-TR" altLang="en-US" sz="2800" dirty="0" err="1"/>
              <a:t>the</a:t>
            </a:r>
            <a:r>
              <a:rPr lang="tr-TR" altLang="en-US" sz="2800" dirty="0"/>
              <a:t> </a:t>
            </a:r>
            <a:r>
              <a:rPr lang="tr-TR" altLang="en-US" sz="2800" dirty="0" err="1"/>
              <a:t>heap</a:t>
            </a:r>
            <a:r>
              <a:rPr lang="tr-TR" altLang="en-US" sz="2800" dirty="0"/>
              <a:t> </a:t>
            </a:r>
            <a:r>
              <a:rPr lang="tr-TR" altLang="en-US" sz="2800" dirty="0" err="1"/>
              <a:t>with</a:t>
            </a:r>
            <a:r>
              <a:rPr lang="tr-TR" altLang="en-US" sz="2800" dirty="0"/>
              <a:t> </a:t>
            </a:r>
            <a:r>
              <a:rPr lang="tr-TR" altLang="en-US" sz="2800" dirty="0" err="1"/>
              <a:t>root</a:t>
            </a:r>
            <a:r>
              <a:rPr lang="tr-TR" altLang="en-US" sz="2800" dirty="0"/>
              <a:t> 56 </a:t>
            </a:r>
            <a:r>
              <a:rPr lang="tr-TR" altLang="en-US" sz="2800" dirty="0" err="1"/>
              <a:t>and</a:t>
            </a:r>
            <a:r>
              <a:rPr lang="tr-TR" altLang="en-US" sz="2800" dirty="0"/>
              <a:t> H2 </a:t>
            </a:r>
            <a:r>
              <a:rPr lang="tr-TR" altLang="en-US" sz="2800" dirty="0" err="1"/>
              <a:t>was</a:t>
            </a:r>
            <a:r>
              <a:rPr lang="tr-TR" altLang="en-US" sz="2800" dirty="0"/>
              <a:t> </a:t>
            </a:r>
            <a:r>
              <a:rPr lang="tr-TR" altLang="en-US" sz="2800" dirty="0" err="1"/>
              <a:t>the</a:t>
            </a:r>
            <a:r>
              <a:rPr lang="tr-TR" altLang="en-US" sz="2800" dirty="0"/>
              <a:t> </a:t>
            </a:r>
            <a:r>
              <a:rPr lang="tr-TR" altLang="en-US" sz="2800" dirty="0" err="1"/>
              <a:t>heap</a:t>
            </a:r>
            <a:r>
              <a:rPr lang="tr-TR" altLang="en-US" sz="2800" dirty="0"/>
              <a:t> </a:t>
            </a:r>
            <a:r>
              <a:rPr lang="tr-TR" altLang="en-US" sz="2800" dirty="0" err="1"/>
              <a:t>with</a:t>
            </a:r>
            <a:r>
              <a:rPr lang="tr-TR" altLang="en-US" sz="2800" dirty="0"/>
              <a:t> 21 (</a:t>
            </a:r>
            <a:r>
              <a:rPr lang="tr-TR" altLang="en-US" sz="2800" dirty="0" err="1"/>
              <a:t>see</a:t>
            </a:r>
            <a:r>
              <a:rPr lang="tr-TR" altLang="en-US" sz="2800" dirty="0"/>
              <a:t> </a:t>
            </a:r>
            <a:r>
              <a:rPr lang="tr-TR" altLang="en-US" sz="2800" dirty="0" err="1"/>
              <a:t>slide</a:t>
            </a:r>
            <a:r>
              <a:rPr lang="tr-TR" altLang="en-US" sz="2800" dirty="0"/>
              <a:t> </a:t>
            </a:r>
            <a:r>
              <a:rPr lang="en-US" altLang="en-US" sz="2800" dirty="0"/>
              <a:t>92</a:t>
            </a:r>
            <a:r>
              <a:rPr lang="tr-TR" altLang="en-US" sz="2800" dirty="0"/>
              <a:t>).  </a:t>
            </a:r>
            <a:r>
              <a:rPr lang="tr-TR" altLang="en-US" sz="2800" dirty="0" err="1"/>
              <a:t>Now</a:t>
            </a:r>
            <a:r>
              <a:rPr lang="tr-TR" altLang="en-US" sz="2800" dirty="0"/>
              <a:t>, </a:t>
            </a:r>
            <a:r>
              <a:rPr lang="tr-TR" altLang="en-US" sz="2800" dirty="0" err="1"/>
              <a:t>the</a:t>
            </a:r>
            <a:r>
              <a:rPr lang="tr-TR" altLang="en-US" sz="2800" dirty="0"/>
              <a:t> </a:t>
            </a:r>
            <a:r>
              <a:rPr lang="tr-TR" altLang="en-US" sz="2800" dirty="0" err="1"/>
              <a:t>new</a:t>
            </a:r>
            <a:r>
              <a:rPr lang="tr-TR" altLang="en-US" sz="2800" dirty="0"/>
              <a:t> H1 (H1’) is </a:t>
            </a:r>
            <a:r>
              <a:rPr lang="tr-TR" altLang="en-US" sz="2800" dirty="0" err="1"/>
              <a:t>the</a:t>
            </a:r>
            <a:r>
              <a:rPr lang="tr-TR" altLang="en-US" sz="2800" dirty="0"/>
              <a:t> </a:t>
            </a:r>
            <a:r>
              <a:rPr lang="tr-TR" altLang="en-US" sz="2800" dirty="0" err="1"/>
              <a:t>same</a:t>
            </a:r>
            <a:r>
              <a:rPr lang="tr-TR" altLang="en-US" sz="2800" dirty="0"/>
              <a:t> </a:t>
            </a:r>
            <a:r>
              <a:rPr lang="tr-TR" altLang="en-US" sz="2800" dirty="0" err="1"/>
              <a:t>heap</a:t>
            </a:r>
            <a:r>
              <a:rPr lang="tr-TR" altLang="en-US" sz="2800" dirty="0"/>
              <a:t>; but it is </a:t>
            </a:r>
            <a:r>
              <a:rPr lang="tr-TR" altLang="en-US" sz="2800" dirty="0" err="1"/>
              <a:t>the</a:t>
            </a:r>
            <a:r>
              <a:rPr lang="tr-TR" altLang="en-US" sz="2800" dirty="0"/>
              <a:t> </a:t>
            </a:r>
            <a:r>
              <a:rPr lang="tr-TR" altLang="en-US" sz="2800" dirty="0" err="1"/>
              <a:t>result</a:t>
            </a:r>
            <a:r>
              <a:rPr lang="tr-TR" altLang="en-US" sz="2800" dirty="0"/>
              <a:t> of </a:t>
            </a:r>
            <a:r>
              <a:rPr lang="tr-TR" altLang="en-US" sz="2800" dirty="0" err="1"/>
              <a:t>the</a:t>
            </a:r>
            <a:r>
              <a:rPr lang="tr-TR" altLang="en-US" sz="2800" dirty="0"/>
              <a:t> </a:t>
            </a:r>
            <a:r>
              <a:rPr lang="tr-TR" altLang="en-US" sz="2800" dirty="0" err="1"/>
              <a:t>last</a:t>
            </a:r>
            <a:r>
              <a:rPr lang="tr-TR" altLang="en-US" sz="2800" dirty="0"/>
              <a:t> </a:t>
            </a:r>
            <a:r>
              <a:rPr lang="tr-TR" altLang="en-US" sz="2800" dirty="0" err="1"/>
              <a:t>recursive</a:t>
            </a:r>
            <a:r>
              <a:rPr lang="tr-TR" altLang="en-US" sz="2800" dirty="0"/>
              <a:t> </a:t>
            </a:r>
            <a:r>
              <a:rPr lang="tr-TR" altLang="en-US" sz="2800" dirty="0" err="1"/>
              <a:t>merge</a:t>
            </a:r>
            <a:r>
              <a:rPr lang="tr-TR" altLang="en-US" sz="2800" dirty="0"/>
              <a:t>.  At </a:t>
            </a:r>
            <a:r>
              <a:rPr lang="tr-TR" altLang="en-US" sz="2800" dirty="0" err="1"/>
              <a:t>this</a:t>
            </a:r>
            <a:r>
              <a:rPr lang="tr-TR" altLang="en-US" sz="2800" dirty="0"/>
              <a:t> step, H1’ is </a:t>
            </a:r>
            <a:r>
              <a:rPr lang="tr-TR" altLang="en-US" sz="2800" dirty="0" err="1"/>
              <a:t>merged</a:t>
            </a:r>
            <a:r>
              <a:rPr lang="tr-TR" altLang="en-US" sz="2800" dirty="0"/>
              <a:t> </a:t>
            </a:r>
            <a:r>
              <a:rPr lang="tr-TR" altLang="en-US" sz="2800" dirty="0" err="1"/>
              <a:t>with</a:t>
            </a:r>
            <a:r>
              <a:rPr lang="tr-TR" altLang="en-US" sz="2800" dirty="0"/>
              <a:t> </a:t>
            </a:r>
            <a:r>
              <a:rPr lang="tr-TR" altLang="en-US" sz="2800" dirty="0" err="1"/>
              <a:t>the</a:t>
            </a:r>
            <a:r>
              <a:rPr lang="tr-TR" altLang="en-US" sz="2800" dirty="0"/>
              <a:t> </a:t>
            </a:r>
            <a:r>
              <a:rPr lang="tr-TR" altLang="en-US" sz="2800" dirty="0" err="1"/>
              <a:t>current</a:t>
            </a:r>
            <a:r>
              <a:rPr lang="tr-TR" altLang="en-US" sz="2800" dirty="0"/>
              <a:t> H2 (</a:t>
            </a:r>
            <a:r>
              <a:rPr lang="tr-TR" altLang="en-US" sz="2800" dirty="0" err="1"/>
              <a:t>see</a:t>
            </a:r>
            <a:r>
              <a:rPr lang="tr-TR" altLang="en-US" sz="2800" dirty="0"/>
              <a:t> </a:t>
            </a:r>
            <a:r>
              <a:rPr lang="tr-TR" altLang="en-US" sz="2800" dirty="0" err="1"/>
              <a:t>slide</a:t>
            </a:r>
            <a:r>
              <a:rPr lang="tr-TR" altLang="en-US" sz="2800" dirty="0"/>
              <a:t> </a:t>
            </a:r>
            <a:r>
              <a:rPr lang="en-US" altLang="en-US" sz="2800" dirty="0"/>
              <a:t>96</a:t>
            </a:r>
            <a:r>
              <a:rPr lang="tr-TR" altLang="en-US" sz="2800" dirty="0"/>
              <a:t>)</a:t>
            </a:r>
            <a:r>
              <a:rPr lang="en-US" altLang="en-US" sz="2800" dirty="0"/>
              <a:t> into </a:t>
            </a:r>
            <a:r>
              <a:rPr lang="tr-TR" altLang="en-US" sz="2800" dirty="0"/>
              <a:t>H2’</a:t>
            </a:r>
            <a:r>
              <a:rPr lang="en-US" altLang="en-US" sz="2800" dirty="0"/>
              <a:t> (</a:t>
            </a:r>
            <a:r>
              <a:rPr lang="tr-TR" altLang="en-US" sz="2800" dirty="0" err="1"/>
              <a:t>see</a:t>
            </a:r>
            <a:r>
              <a:rPr lang="tr-TR" altLang="en-US" sz="2800" dirty="0"/>
              <a:t> </a:t>
            </a:r>
            <a:r>
              <a:rPr lang="tr-TR" altLang="en-US" sz="2800" dirty="0" err="1"/>
              <a:t>slide</a:t>
            </a:r>
            <a:r>
              <a:rPr lang="tr-TR" altLang="en-US" sz="2800" dirty="0"/>
              <a:t> </a:t>
            </a:r>
            <a:r>
              <a:rPr lang="en-US" altLang="en-US" sz="2800" dirty="0"/>
              <a:t>98)</a:t>
            </a:r>
            <a:endParaRPr lang="tr-TR" altLang="en-US" sz="2800" dirty="0"/>
          </a:p>
          <a:p>
            <a:pPr marL="609600" indent="-609600" eaLnBrk="1" hangingPunct="1">
              <a:lnSpc>
                <a:spcPct val="90000"/>
              </a:lnSpc>
              <a:buFontTx/>
              <a:buAutoNum type="arabicPeriod" startAt="6"/>
            </a:pPr>
            <a:r>
              <a:rPr lang="tr-TR" altLang="en-US" sz="2800" dirty="0"/>
              <a:t>H2’ is </a:t>
            </a:r>
            <a:r>
              <a:rPr lang="tr-TR" altLang="en-US" sz="2800" dirty="0" err="1"/>
              <a:t>still</a:t>
            </a:r>
            <a:r>
              <a:rPr lang="tr-TR" altLang="en-US" sz="2800" dirty="0"/>
              <a:t> a LH.  No </a:t>
            </a:r>
            <a:r>
              <a:rPr lang="tr-TR" altLang="en-US" sz="2800" dirty="0" err="1"/>
              <a:t>swaps</a:t>
            </a:r>
            <a:r>
              <a:rPr lang="tr-TR" altLang="en-US" sz="2800" dirty="0"/>
              <a:t> </a:t>
            </a:r>
            <a:r>
              <a:rPr lang="tr-TR" altLang="en-US" sz="2800" dirty="0" err="1"/>
              <a:t>necessary</a:t>
            </a:r>
            <a:r>
              <a:rPr lang="tr-TR" altLang="en-US" sz="2800" dirty="0"/>
              <a:t>!</a:t>
            </a:r>
          </a:p>
          <a:p>
            <a:pPr marL="609600" indent="-609600" eaLnBrk="1" hangingPunct="1">
              <a:lnSpc>
                <a:spcPct val="90000"/>
              </a:lnSpc>
              <a:buFontTx/>
              <a:buAutoNum type="arabicPeriod" startAt="6"/>
            </a:pPr>
            <a:r>
              <a:rPr lang="en-US" altLang="en-US" sz="2800" dirty="0"/>
              <a:t>Skip</a:t>
            </a:r>
            <a:r>
              <a:rPr lang="tr-TR" altLang="en-US" sz="2800" dirty="0"/>
              <a:t>;</a:t>
            </a:r>
          </a:p>
          <a:p>
            <a:pPr marL="609600" indent="-609600" eaLnBrk="1" hangingPunct="1">
              <a:lnSpc>
                <a:spcPct val="90000"/>
              </a:lnSpc>
              <a:buFontTx/>
              <a:buAutoNum type="arabicPeriod" startAt="6"/>
            </a:pPr>
            <a:r>
              <a:rPr lang="tr-TR" altLang="en-US" sz="2800" dirty="0" err="1"/>
              <a:t>The</a:t>
            </a:r>
            <a:r>
              <a:rPr lang="tr-TR" altLang="en-US" sz="2800" dirty="0"/>
              <a:t> </a:t>
            </a:r>
            <a:r>
              <a:rPr lang="tr-TR" altLang="en-US" sz="2800" dirty="0" err="1"/>
              <a:t>execution</a:t>
            </a:r>
            <a:r>
              <a:rPr lang="tr-TR" altLang="en-US" sz="2800" dirty="0"/>
              <a:t> </a:t>
            </a:r>
            <a:r>
              <a:rPr lang="tr-TR" altLang="en-US" sz="2800" dirty="0" err="1"/>
              <a:t>returns</a:t>
            </a:r>
            <a:r>
              <a:rPr lang="tr-TR" altLang="en-US" sz="2800" dirty="0"/>
              <a:t> </a:t>
            </a:r>
            <a:r>
              <a:rPr lang="tr-TR" altLang="en-US" sz="2800" dirty="0" err="1"/>
              <a:t>with</a:t>
            </a:r>
            <a:r>
              <a:rPr lang="tr-TR" altLang="en-US" sz="2800" dirty="0"/>
              <a:t> H2’ (</a:t>
            </a:r>
            <a:r>
              <a:rPr lang="tr-TR" altLang="en-US" sz="2800" dirty="0" err="1"/>
              <a:t>see</a:t>
            </a:r>
            <a:r>
              <a:rPr lang="tr-TR" altLang="en-US" sz="2800" dirty="0"/>
              <a:t> </a:t>
            </a:r>
            <a:r>
              <a:rPr lang="tr-TR" altLang="en-US" sz="2800" dirty="0" err="1"/>
              <a:t>slide</a:t>
            </a:r>
            <a:r>
              <a:rPr lang="tr-TR" altLang="en-US" sz="2800" dirty="0"/>
              <a:t> </a:t>
            </a:r>
            <a:r>
              <a:rPr lang="en-US" altLang="en-US" sz="2800" dirty="0"/>
              <a:t>98</a:t>
            </a:r>
            <a:r>
              <a:rPr lang="tr-TR" altLang="en-US" sz="2800" dirty="0"/>
              <a:t>). </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Veri Yer Tutucusu 3">
            <a:extLst>
              <a:ext uri="{FF2B5EF4-FFF2-40B4-BE49-F238E27FC236}">
                <a16:creationId xmlns:a16="http://schemas.microsoft.com/office/drawing/2014/main" id="{35BCB17B-C278-4B82-A3A6-A7B0483006FA}"/>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0885C8F-476A-406A-9625-11299F78FAC2}" type="datetime4">
              <a:rPr lang="en-US" altLang="en-US" sz="1400" smtClean="0"/>
              <a:pPr>
                <a:spcBef>
                  <a:spcPct val="0"/>
                </a:spcBef>
                <a:buFontTx/>
                <a:buNone/>
              </a:pPr>
              <a:t>December 14, 2024</a:t>
            </a:fld>
            <a:endParaRPr lang="en-US" altLang="en-US" sz="1400"/>
          </a:p>
        </p:txBody>
      </p:sp>
      <p:sp>
        <p:nvSpPr>
          <p:cNvPr id="104451" name="Alt Bilgi Yer Tutucusu 4">
            <a:extLst>
              <a:ext uri="{FF2B5EF4-FFF2-40B4-BE49-F238E27FC236}">
                <a16:creationId xmlns:a16="http://schemas.microsoft.com/office/drawing/2014/main" id="{0FC87CFB-94B0-4855-914E-69FF8DCDE122}"/>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04452" name="Slayt Numarası Yer Tutucusu 5">
            <a:extLst>
              <a:ext uri="{FF2B5EF4-FFF2-40B4-BE49-F238E27FC236}">
                <a16:creationId xmlns:a16="http://schemas.microsoft.com/office/drawing/2014/main" id="{7689BE07-C71B-4409-86EC-8E3DCB3C3057}"/>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EE0D0B3-696B-4ED0-B567-7880CCBA0CC2}" type="slidenum">
              <a:rPr lang="en-US" altLang="en-US" sz="1400" smtClean="0"/>
              <a:pPr>
                <a:spcBef>
                  <a:spcPct val="0"/>
                </a:spcBef>
                <a:buFontTx/>
                <a:buNone/>
              </a:pPr>
              <a:t>98</a:t>
            </a:fld>
            <a:endParaRPr lang="en-US" altLang="en-US" sz="1400"/>
          </a:p>
        </p:txBody>
      </p:sp>
      <p:sp>
        <p:nvSpPr>
          <p:cNvPr id="104453" name="Oval 57">
            <a:extLst>
              <a:ext uri="{FF2B5EF4-FFF2-40B4-BE49-F238E27FC236}">
                <a16:creationId xmlns:a16="http://schemas.microsoft.com/office/drawing/2014/main" id="{2450F8EB-F566-45E2-8BFA-AE4EAE3014B6}"/>
              </a:ext>
            </a:extLst>
          </p:cNvPr>
          <p:cNvSpPr>
            <a:spLocks noChangeArrowheads="1"/>
          </p:cNvSpPr>
          <p:nvPr/>
        </p:nvSpPr>
        <p:spPr bwMode="auto">
          <a:xfrm>
            <a:off x="2108200" y="1841500"/>
            <a:ext cx="2451100" cy="3479800"/>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4454" name="Rectangle 2">
            <a:extLst>
              <a:ext uri="{FF2B5EF4-FFF2-40B4-BE49-F238E27FC236}">
                <a16:creationId xmlns:a16="http://schemas.microsoft.com/office/drawing/2014/main" id="{569D66C5-701E-4794-BC44-351D6F5A5C40}"/>
              </a:ext>
            </a:extLst>
          </p:cNvPr>
          <p:cNvSpPr>
            <a:spLocks noGrp="1" noChangeArrowheads="1"/>
          </p:cNvSpPr>
          <p:nvPr>
            <p:ph type="title"/>
          </p:nvPr>
        </p:nvSpPr>
        <p:spPr/>
        <p:txBody>
          <a:bodyPr/>
          <a:lstStyle/>
          <a:p>
            <a:pPr eaLnBrk="1" hangingPunct="1"/>
            <a:r>
              <a:rPr lang="en-US" altLang="en-US"/>
              <a:t>Merging Example</a:t>
            </a:r>
          </a:p>
        </p:txBody>
      </p:sp>
      <p:sp>
        <p:nvSpPr>
          <p:cNvPr id="104455" name="Rectangle 3">
            <a:extLst>
              <a:ext uri="{FF2B5EF4-FFF2-40B4-BE49-F238E27FC236}">
                <a16:creationId xmlns:a16="http://schemas.microsoft.com/office/drawing/2014/main" id="{F51EE0F6-CAE2-4388-B40F-912F6C292194}"/>
              </a:ext>
            </a:extLst>
          </p:cNvPr>
          <p:cNvSpPr>
            <a:spLocks noChangeArrowheads="1"/>
          </p:cNvSpPr>
          <p:nvPr/>
        </p:nvSpPr>
        <p:spPr bwMode="auto">
          <a:xfrm>
            <a:off x="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4456" name="Oval 4">
            <a:extLst>
              <a:ext uri="{FF2B5EF4-FFF2-40B4-BE49-F238E27FC236}">
                <a16:creationId xmlns:a16="http://schemas.microsoft.com/office/drawing/2014/main" id="{23F9895E-AB9B-4D54-A9EB-C887CDCB8CB1}"/>
              </a:ext>
            </a:extLst>
          </p:cNvPr>
          <p:cNvSpPr>
            <a:spLocks noChangeArrowheads="1"/>
          </p:cNvSpPr>
          <p:nvPr/>
        </p:nvSpPr>
        <p:spPr bwMode="auto">
          <a:xfrm>
            <a:off x="2387600" y="1527175"/>
            <a:ext cx="301625" cy="392113"/>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12</a:t>
            </a:r>
          </a:p>
        </p:txBody>
      </p:sp>
      <p:sp>
        <p:nvSpPr>
          <p:cNvPr id="104457" name="Oval 5">
            <a:extLst>
              <a:ext uri="{FF2B5EF4-FFF2-40B4-BE49-F238E27FC236}">
                <a16:creationId xmlns:a16="http://schemas.microsoft.com/office/drawing/2014/main" id="{E2635407-986D-421D-AFB3-69B65E06B9E4}"/>
              </a:ext>
            </a:extLst>
          </p:cNvPr>
          <p:cNvSpPr>
            <a:spLocks noChangeArrowheads="1"/>
          </p:cNvSpPr>
          <p:nvPr/>
        </p:nvSpPr>
        <p:spPr bwMode="auto">
          <a:xfrm>
            <a:off x="1122363" y="2398713"/>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39</a:t>
            </a:r>
          </a:p>
        </p:txBody>
      </p:sp>
      <p:sp>
        <p:nvSpPr>
          <p:cNvPr id="104458" name="Oval 6">
            <a:extLst>
              <a:ext uri="{FF2B5EF4-FFF2-40B4-BE49-F238E27FC236}">
                <a16:creationId xmlns:a16="http://schemas.microsoft.com/office/drawing/2014/main" id="{327FA6D6-5002-4EC8-962B-D0B27429BB57}"/>
              </a:ext>
            </a:extLst>
          </p:cNvPr>
          <p:cNvSpPr>
            <a:spLocks noChangeArrowheads="1"/>
          </p:cNvSpPr>
          <p:nvPr/>
        </p:nvSpPr>
        <p:spPr bwMode="auto">
          <a:xfrm>
            <a:off x="3652838" y="2398713"/>
            <a:ext cx="300037"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18</a:t>
            </a:r>
          </a:p>
        </p:txBody>
      </p:sp>
      <p:sp>
        <p:nvSpPr>
          <p:cNvPr id="104459" name="Oval 7">
            <a:extLst>
              <a:ext uri="{FF2B5EF4-FFF2-40B4-BE49-F238E27FC236}">
                <a16:creationId xmlns:a16="http://schemas.microsoft.com/office/drawing/2014/main" id="{54C879AF-05F8-410E-895F-3AD2304E63C9}"/>
              </a:ext>
            </a:extLst>
          </p:cNvPr>
          <p:cNvSpPr>
            <a:spLocks noChangeArrowheads="1"/>
          </p:cNvSpPr>
          <p:nvPr/>
        </p:nvSpPr>
        <p:spPr bwMode="auto">
          <a:xfrm>
            <a:off x="490538" y="32702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46</a:t>
            </a:r>
          </a:p>
        </p:txBody>
      </p:sp>
      <p:sp>
        <p:nvSpPr>
          <p:cNvPr id="104460" name="Oval 8">
            <a:extLst>
              <a:ext uri="{FF2B5EF4-FFF2-40B4-BE49-F238E27FC236}">
                <a16:creationId xmlns:a16="http://schemas.microsoft.com/office/drawing/2014/main" id="{E64E2825-F000-4037-B9F2-E76941401F62}"/>
              </a:ext>
            </a:extLst>
          </p:cNvPr>
          <p:cNvSpPr>
            <a:spLocks noChangeArrowheads="1"/>
          </p:cNvSpPr>
          <p:nvPr/>
        </p:nvSpPr>
        <p:spPr bwMode="auto">
          <a:xfrm>
            <a:off x="1755775" y="3270250"/>
            <a:ext cx="300038"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45</a:t>
            </a:r>
          </a:p>
        </p:txBody>
      </p:sp>
      <p:sp>
        <p:nvSpPr>
          <p:cNvPr id="104461" name="Oval 9">
            <a:extLst>
              <a:ext uri="{FF2B5EF4-FFF2-40B4-BE49-F238E27FC236}">
                <a16:creationId xmlns:a16="http://schemas.microsoft.com/office/drawing/2014/main" id="{E043095F-8439-41FC-B9D3-2AD49A0C55FA}"/>
              </a:ext>
            </a:extLst>
          </p:cNvPr>
          <p:cNvSpPr>
            <a:spLocks noChangeArrowheads="1"/>
          </p:cNvSpPr>
          <p:nvPr/>
        </p:nvSpPr>
        <p:spPr bwMode="auto">
          <a:xfrm>
            <a:off x="3019425" y="3270250"/>
            <a:ext cx="301625" cy="390525"/>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38</a:t>
            </a:r>
          </a:p>
        </p:txBody>
      </p:sp>
      <p:sp>
        <p:nvSpPr>
          <p:cNvPr id="104462" name="Oval 10">
            <a:extLst>
              <a:ext uri="{FF2B5EF4-FFF2-40B4-BE49-F238E27FC236}">
                <a16:creationId xmlns:a16="http://schemas.microsoft.com/office/drawing/2014/main" id="{606859A3-5A2C-4D34-9066-0227BB5D6DAA}"/>
              </a:ext>
            </a:extLst>
          </p:cNvPr>
          <p:cNvSpPr>
            <a:spLocks noChangeArrowheads="1"/>
          </p:cNvSpPr>
          <p:nvPr/>
        </p:nvSpPr>
        <p:spPr bwMode="auto">
          <a:xfrm>
            <a:off x="2703513" y="41417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42</a:t>
            </a:r>
          </a:p>
        </p:txBody>
      </p:sp>
      <p:sp>
        <p:nvSpPr>
          <p:cNvPr id="104463" name="Oval 11">
            <a:extLst>
              <a:ext uri="{FF2B5EF4-FFF2-40B4-BE49-F238E27FC236}">
                <a16:creationId xmlns:a16="http://schemas.microsoft.com/office/drawing/2014/main" id="{8E45212F-572A-44EA-ACC3-88194F1546F4}"/>
              </a:ext>
            </a:extLst>
          </p:cNvPr>
          <p:cNvSpPr>
            <a:spLocks noChangeArrowheads="1"/>
          </p:cNvSpPr>
          <p:nvPr/>
        </p:nvSpPr>
        <p:spPr bwMode="auto">
          <a:xfrm>
            <a:off x="3335338" y="4141788"/>
            <a:ext cx="301625" cy="392112"/>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87</a:t>
            </a:r>
          </a:p>
        </p:txBody>
      </p:sp>
      <p:cxnSp>
        <p:nvCxnSpPr>
          <p:cNvPr id="104464" name="AutoShape 12">
            <a:extLst>
              <a:ext uri="{FF2B5EF4-FFF2-40B4-BE49-F238E27FC236}">
                <a16:creationId xmlns:a16="http://schemas.microsoft.com/office/drawing/2014/main" id="{0F89E2C6-D6A6-4615-B4DF-FC64EFFEF19F}"/>
              </a:ext>
            </a:extLst>
          </p:cNvPr>
          <p:cNvCxnSpPr>
            <a:cxnSpLocks noChangeShapeType="1"/>
            <a:stCxn id="104456" idx="4"/>
            <a:endCxn id="104457" idx="0"/>
          </p:cNvCxnSpPr>
          <p:nvPr/>
        </p:nvCxnSpPr>
        <p:spPr bwMode="auto">
          <a:xfrm flipH="1">
            <a:off x="1273175" y="1919288"/>
            <a:ext cx="1265238"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465" name="AutoShape 13">
            <a:extLst>
              <a:ext uri="{FF2B5EF4-FFF2-40B4-BE49-F238E27FC236}">
                <a16:creationId xmlns:a16="http://schemas.microsoft.com/office/drawing/2014/main" id="{EFCF6DD2-5EDF-4854-B633-60AEF3694600}"/>
              </a:ext>
            </a:extLst>
          </p:cNvPr>
          <p:cNvCxnSpPr>
            <a:cxnSpLocks noChangeShapeType="1"/>
            <a:stCxn id="104456" idx="4"/>
            <a:endCxn id="104458" idx="0"/>
          </p:cNvCxnSpPr>
          <p:nvPr/>
        </p:nvCxnSpPr>
        <p:spPr bwMode="auto">
          <a:xfrm>
            <a:off x="2538413" y="1919288"/>
            <a:ext cx="1265237"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466" name="AutoShape 14">
            <a:extLst>
              <a:ext uri="{FF2B5EF4-FFF2-40B4-BE49-F238E27FC236}">
                <a16:creationId xmlns:a16="http://schemas.microsoft.com/office/drawing/2014/main" id="{41652CD2-8EA2-4CBA-A44F-E15539BF1BA9}"/>
              </a:ext>
            </a:extLst>
          </p:cNvPr>
          <p:cNvCxnSpPr>
            <a:cxnSpLocks noChangeShapeType="1"/>
            <a:stCxn id="104457" idx="4"/>
            <a:endCxn id="104459" idx="0"/>
          </p:cNvCxnSpPr>
          <p:nvPr/>
        </p:nvCxnSpPr>
        <p:spPr bwMode="auto">
          <a:xfrm flipH="1">
            <a:off x="641350" y="27908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467" name="AutoShape 15">
            <a:extLst>
              <a:ext uri="{FF2B5EF4-FFF2-40B4-BE49-F238E27FC236}">
                <a16:creationId xmlns:a16="http://schemas.microsoft.com/office/drawing/2014/main" id="{8DD23DDA-8576-4E2C-AB94-F1DD047AA3AC}"/>
              </a:ext>
            </a:extLst>
          </p:cNvPr>
          <p:cNvCxnSpPr>
            <a:cxnSpLocks noChangeShapeType="1"/>
            <a:stCxn id="104457" idx="4"/>
            <a:endCxn id="104460" idx="0"/>
          </p:cNvCxnSpPr>
          <p:nvPr/>
        </p:nvCxnSpPr>
        <p:spPr bwMode="auto">
          <a:xfrm>
            <a:off x="1273175" y="2790825"/>
            <a:ext cx="631825"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468" name="AutoShape 16">
            <a:extLst>
              <a:ext uri="{FF2B5EF4-FFF2-40B4-BE49-F238E27FC236}">
                <a16:creationId xmlns:a16="http://schemas.microsoft.com/office/drawing/2014/main" id="{01AAE00B-AFE0-43E4-9637-3939AE7FB901}"/>
              </a:ext>
            </a:extLst>
          </p:cNvPr>
          <p:cNvCxnSpPr>
            <a:cxnSpLocks noChangeShapeType="1"/>
            <a:stCxn id="104458" idx="4"/>
            <a:endCxn id="104461" idx="0"/>
          </p:cNvCxnSpPr>
          <p:nvPr/>
        </p:nvCxnSpPr>
        <p:spPr bwMode="auto">
          <a:xfrm flipH="1">
            <a:off x="3170238" y="2790825"/>
            <a:ext cx="633412" cy="4794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469" name="AutoShape 17">
            <a:extLst>
              <a:ext uri="{FF2B5EF4-FFF2-40B4-BE49-F238E27FC236}">
                <a16:creationId xmlns:a16="http://schemas.microsoft.com/office/drawing/2014/main" id="{A737B231-6D74-424A-986C-D4D24B5BFE14}"/>
              </a:ext>
            </a:extLst>
          </p:cNvPr>
          <p:cNvCxnSpPr>
            <a:cxnSpLocks noChangeShapeType="1"/>
            <a:stCxn id="104461" idx="4"/>
            <a:endCxn id="104462" idx="0"/>
          </p:cNvCxnSpPr>
          <p:nvPr/>
        </p:nvCxnSpPr>
        <p:spPr bwMode="auto">
          <a:xfrm flipH="1">
            <a:off x="2854325" y="3660775"/>
            <a:ext cx="315913"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470" name="AutoShape 23">
            <a:extLst>
              <a:ext uri="{FF2B5EF4-FFF2-40B4-BE49-F238E27FC236}">
                <a16:creationId xmlns:a16="http://schemas.microsoft.com/office/drawing/2014/main" id="{E589F3EA-11C2-4B18-BEB8-979323351EAD}"/>
              </a:ext>
            </a:extLst>
          </p:cNvPr>
          <p:cNvCxnSpPr>
            <a:cxnSpLocks noChangeShapeType="1"/>
            <a:stCxn id="104461" idx="4"/>
            <a:endCxn id="104463" idx="0"/>
          </p:cNvCxnSpPr>
          <p:nvPr/>
        </p:nvCxnSpPr>
        <p:spPr bwMode="auto">
          <a:xfrm>
            <a:off x="3170238" y="3660775"/>
            <a:ext cx="315912" cy="4810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4471" name="Group 58">
            <a:extLst>
              <a:ext uri="{FF2B5EF4-FFF2-40B4-BE49-F238E27FC236}">
                <a16:creationId xmlns:a16="http://schemas.microsoft.com/office/drawing/2014/main" id="{00D8F71C-F8B9-480A-A605-74B21626173D}"/>
              </a:ext>
            </a:extLst>
          </p:cNvPr>
          <p:cNvGrpSpPr>
            <a:grpSpLocks/>
          </p:cNvGrpSpPr>
          <p:nvPr/>
        </p:nvGrpSpPr>
        <p:grpSpPr bwMode="auto">
          <a:xfrm>
            <a:off x="4618038" y="1608138"/>
            <a:ext cx="4233862" cy="3878262"/>
            <a:chOff x="2781" y="997"/>
            <a:chExt cx="2667" cy="2443"/>
          </a:xfrm>
        </p:grpSpPr>
        <p:sp>
          <p:nvSpPr>
            <p:cNvPr id="104474" name="Oval 18">
              <a:extLst>
                <a:ext uri="{FF2B5EF4-FFF2-40B4-BE49-F238E27FC236}">
                  <a16:creationId xmlns:a16="http://schemas.microsoft.com/office/drawing/2014/main" id="{EA7E4A3C-63F0-4558-B44B-D9621A9785C1}"/>
                </a:ext>
              </a:extLst>
            </p:cNvPr>
            <p:cNvSpPr>
              <a:spLocks noChangeArrowheads="1"/>
            </p:cNvSpPr>
            <p:nvPr/>
          </p:nvSpPr>
          <p:spPr bwMode="auto">
            <a:xfrm>
              <a:off x="4000" y="1176"/>
              <a:ext cx="1448" cy="2264"/>
            </a:xfrm>
            <a:prstGeom prst="ellipse">
              <a:avLst/>
            </a:prstGeom>
            <a:solidFill>
              <a:srgbClr val="FFFF99"/>
            </a:solidFill>
            <a:ln w="317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a:p>
          </p:txBody>
        </p:sp>
        <p:sp>
          <p:nvSpPr>
            <p:cNvPr id="104475" name="Oval 19">
              <a:extLst>
                <a:ext uri="{FF2B5EF4-FFF2-40B4-BE49-F238E27FC236}">
                  <a16:creationId xmlns:a16="http://schemas.microsoft.com/office/drawing/2014/main" id="{F1BD341C-1CD1-41C0-8DF2-0B1978AC808D}"/>
                </a:ext>
              </a:extLst>
            </p:cNvPr>
            <p:cNvSpPr>
              <a:spLocks noChangeArrowheads="1"/>
            </p:cNvSpPr>
            <p:nvPr/>
          </p:nvSpPr>
          <p:spPr bwMode="auto">
            <a:xfrm>
              <a:off x="5171" y="2092"/>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56</a:t>
              </a:r>
            </a:p>
          </p:txBody>
        </p:sp>
        <p:sp>
          <p:nvSpPr>
            <p:cNvPr id="104476" name="Oval 20">
              <a:extLst>
                <a:ext uri="{FF2B5EF4-FFF2-40B4-BE49-F238E27FC236}">
                  <a16:creationId xmlns:a16="http://schemas.microsoft.com/office/drawing/2014/main" id="{06D8770D-5037-4CC8-89E9-55DD300D0D87}"/>
                </a:ext>
              </a:extLst>
            </p:cNvPr>
            <p:cNvSpPr>
              <a:spLocks noChangeArrowheads="1"/>
            </p:cNvSpPr>
            <p:nvPr/>
          </p:nvSpPr>
          <p:spPr bwMode="auto">
            <a:xfrm>
              <a:off x="4972" y="2641"/>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76</a:t>
              </a:r>
            </a:p>
          </p:txBody>
        </p:sp>
        <p:cxnSp>
          <p:nvCxnSpPr>
            <p:cNvPr id="104477" name="AutoShape 21">
              <a:extLst>
                <a:ext uri="{FF2B5EF4-FFF2-40B4-BE49-F238E27FC236}">
                  <a16:creationId xmlns:a16="http://schemas.microsoft.com/office/drawing/2014/main" id="{F82E373C-7C75-488D-AF8A-BF8E0D3A4036}"/>
                </a:ext>
              </a:extLst>
            </p:cNvPr>
            <p:cNvCxnSpPr>
              <a:cxnSpLocks noChangeShapeType="1"/>
              <a:stCxn id="104481" idx="4"/>
              <a:endCxn id="104475" idx="0"/>
            </p:cNvCxnSpPr>
            <p:nvPr/>
          </p:nvCxnSpPr>
          <p:spPr bwMode="auto">
            <a:xfrm>
              <a:off x="4868" y="1793"/>
              <a:ext cx="398" cy="299"/>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478" name="AutoShape 22">
              <a:extLst>
                <a:ext uri="{FF2B5EF4-FFF2-40B4-BE49-F238E27FC236}">
                  <a16:creationId xmlns:a16="http://schemas.microsoft.com/office/drawing/2014/main" id="{BB02E414-84C3-4AB7-9007-63ACA6090B04}"/>
                </a:ext>
              </a:extLst>
            </p:cNvPr>
            <p:cNvCxnSpPr>
              <a:cxnSpLocks noChangeShapeType="1"/>
              <a:stCxn id="104475" idx="4"/>
              <a:endCxn id="104476" idx="0"/>
            </p:cNvCxnSpPr>
            <p:nvPr/>
          </p:nvCxnSpPr>
          <p:spPr bwMode="auto">
            <a:xfrm flipH="1">
              <a:off x="5067" y="2338"/>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479" name="Oval 24">
              <a:extLst>
                <a:ext uri="{FF2B5EF4-FFF2-40B4-BE49-F238E27FC236}">
                  <a16:creationId xmlns:a16="http://schemas.microsoft.com/office/drawing/2014/main" id="{23AEF670-6A93-4B7A-AD0F-4AF71B7538DE}"/>
                </a:ext>
              </a:extLst>
            </p:cNvPr>
            <p:cNvSpPr>
              <a:spLocks noChangeArrowheads="1"/>
            </p:cNvSpPr>
            <p:nvPr/>
          </p:nvSpPr>
          <p:spPr bwMode="auto">
            <a:xfrm>
              <a:off x="3976" y="997"/>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15</a:t>
              </a:r>
            </a:p>
          </p:txBody>
        </p:sp>
        <p:sp>
          <p:nvSpPr>
            <p:cNvPr id="104480" name="Oval 25">
              <a:extLst>
                <a:ext uri="{FF2B5EF4-FFF2-40B4-BE49-F238E27FC236}">
                  <a16:creationId xmlns:a16="http://schemas.microsoft.com/office/drawing/2014/main" id="{E3FE8835-EDB7-4A90-872B-F0246A2FDE1E}"/>
                </a:ext>
              </a:extLst>
            </p:cNvPr>
            <p:cNvSpPr>
              <a:spLocks noChangeArrowheads="1"/>
            </p:cNvSpPr>
            <p:nvPr/>
          </p:nvSpPr>
          <p:spPr bwMode="auto">
            <a:xfrm>
              <a:off x="3179" y="1546"/>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37</a:t>
              </a:r>
            </a:p>
          </p:txBody>
        </p:sp>
        <p:sp>
          <p:nvSpPr>
            <p:cNvPr id="104481" name="Oval 26">
              <a:extLst>
                <a:ext uri="{FF2B5EF4-FFF2-40B4-BE49-F238E27FC236}">
                  <a16:creationId xmlns:a16="http://schemas.microsoft.com/office/drawing/2014/main" id="{02DE083C-DF72-49FF-88B3-79CC947CA8DC}"/>
                </a:ext>
              </a:extLst>
            </p:cNvPr>
            <p:cNvSpPr>
              <a:spLocks noChangeArrowheads="1"/>
            </p:cNvSpPr>
            <p:nvPr/>
          </p:nvSpPr>
          <p:spPr bwMode="auto">
            <a:xfrm>
              <a:off x="4773" y="1546"/>
              <a:ext cx="189"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21</a:t>
              </a:r>
            </a:p>
          </p:txBody>
        </p:sp>
        <p:sp>
          <p:nvSpPr>
            <p:cNvPr id="104482" name="Oval 27">
              <a:extLst>
                <a:ext uri="{FF2B5EF4-FFF2-40B4-BE49-F238E27FC236}">
                  <a16:creationId xmlns:a16="http://schemas.microsoft.com/office/drawing/2014/main" id="{27435290-9E3A-41C2-9FD7-49EBB8B838E3}"/>
                </a:ext>
              </a:extLst>
            </p:cNvPr>
            <p:cNvSpPr>
              <a:spLocks noChangeArrowheads="1"/>
            </p:cNvSpPr>
            <p:nvPr/>
          </p:nvSpPr>
          <p:spPr bwMode="auto">
            <a:xfrm>
              <a:off x="2781" y="2095"/>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86</a:t>
              </a:r>
            </a:p>
          </p:txBody>
        </p:sp>
        <p:sp>
          <p:nvSpPr>
            <p:cNvPr id="104483" name="Oval 28">
              <a:extLst>
                <a:ext uri="{FF2B5EF4-FFF2-40B4-BE49-F238E27FC236}">
                  <a16:creationId xmlns:a16="http://schemas.microsoft.com/office/drawing/2014/main" id="{5F83DD84-7697-45FA-8D23-490E5878252E}"/>
                </a:ext>
              </a:extLst>
            </p:cNvPr>
            <p:cNvSpPr>
              <a:spLocks noChangeArrowheads="1"/>
            </p:cNvSpPr>
            <p:nvPr/>
          </p:nvSpPr>
          <p:spPr bwMode="auto">
            <a:xfrm>
              <a:off x="3578" y="2095"/>
              <a:ext cx="189"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55</a:t>
              </a:r>
            </a:p>
          </p:txBody>
        </p:sp>
        <p:sp>
          <p:nvSpPr>
            <p:cNvPr id="104484" name="Oval 29">
              <a:extLst>
                <a:ext uri="{FF2B5EF4-FFF2-40B4-BE49-F238E27FC236}">
                  <a16:creationId xmlns:a16="http://schemas.microsoft.com/office/drawing/2014/main" id="{D9E5B100-4150-49A9-8EBD-26F014B3BBCA}"/>
                </a:ext>
              </a:extLst>
            </p:cNvPr>
            <p:cNvSpPr>
              <a:spLocks noChangeArrowheads="1"/>
            </p:cNvSpPr>
            <p:nvPr/>
          </p:nvSpPr>
          <p:spPr bwMode="auto">
            <a:xfrm>
              <a:off x="4374" y="2095"/>
              <a:ext cx="190" cy="246"/>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91</a:t>
              </a:r>
            </a:p>
          </p:txBody>
        </p:sp>
        <p:sp>
          <p:nvSpPr>
            <p:cNvPr id="104485" name="Oval 30">
              <a:extLst>
                <a:ext uri="{FF2B5EF4-FFF2-40B4-BE49-F238E27FC236}">
                  <a16:creationId xmlns:a16="http://schemas.microsoft.com/office/drawing/2014/main" id="{C89FE20F-22B9-4857-9CF9-62745ED934F2}"/>
                </a:ext>
              </a:extLst>
            </p:cNvPr>
            <p:cNvSpPr>
              <a:spLocks noChangeArrowheads="1"/>
            </p:cNvSpPr>
            <p:nvPr/>
          </p:nvSpPr>
          <p:spPr bwMode="auto">
            <a:xfrm>
              <a:off x="4175" y="2644"/>
              <a:ext cx="190" cy="247"/>
            </a:xfrm>
            <a:prstGeom prst="ellipse">
              <a:avLst/>
            </a:prstGeom>
            <a:solidFill>
              <a:srgbClr val="D6F5F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tr-TR" altLang="en-US" sz="1400"/>
                <a:t>102</a:t>
              </a:r>
            </a:p>
          </p:txBody>
        </p:sp>
        <p:cxnSp>
          <p:nvCxnSpPr>
            <p:cNvPr id="104486" name="AutoShape 31">
              <a:extLst>
                <a:ext uri="{FF2B5EF4-FFF2-40B4-BE49-F238E27FC236}">
                  <a16:creationId xmlns:a16="http://schemas.microsoft.com/office/drawing/2014/main" id="{508F7E4A-7B81-4DEE-94E2-82B9074A70AB}"/>
                </a:ext>
              </a:extLst>
            </p:cNvPr>
            <p:cNvCxnSpPr>
              <a:cxnSpLocks noChangeShapeType="1"/>
              <a:stCxn id="104479" idx="4"/>
              <a:endCxn id="104480" idx="0"/>
            </p:cNvCxnSpPr>
            <p:nvPr/>
          </p:nvCxnSpPr>
          <p:spPr bwMode="auto">
            <a:xfrm flipH="1">
              <a:off x="3274" y="1244"/>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487" name="AutoShape 32">
              <a:extLst>
                <a:ext uri="{FF2B5EF4-FFF2-40B4-BE49-F238E27FC236}">
                  <a16:creationId xmlns:a16="http://schemas.microsoft.com/office/drawing/2014/main" id="{AB337ACF-5122-4047-BC02-3568A62D8ACC}"/>
                </a:ext>
              </a:extLst>
            </p:cNvPr>
            <p:cNvCxnSpPr>
              <a:cxnSpLocks noChangeShapeType="1"/>
              <a:stCxn id="104479" idx="4"/>
              <a:endCxn id="104481" idx="0"/>
            </p:cNvCxnSpPr>
            <p:nvPr/>
          </p:nvCxnSpPr>
          <p:spPr bwMode="auto">
            <a:xfrm>
              <a:off x="4071" y="1244"/>
              <a:ext cx="797"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488" name="AutoShape 33">
              <a:extLst>
                <a:ext uri="{FF2B5EF4-FFF2-40B4-BE49-F238E27FC236}">
                  <a16:creationId xmlns:a16="http://schemas.microsoft.com/office/drawing/2014/main" id="{59BD9C87-48EE-4117-8F0D-A30D426AAA7D}"/>
                </a:ext>
              </a:extLst>
            </p:cNvPr>
            <p:cNvCxnSpPr>
              <a:cxnSpLocks noChangeShapeType="1"/>
              <a:stCxn id="104480" idx="4"/>
              <a:endCxn id="104482" idx="0"/>
            </p:cNvCxnSpPr>
            <p:nvPr/>
          </p:nvCxnSpPr>
          <p:spPr bwMode="auto">
            <a:xfrm flipH="1">
              <a:off x="2876" y="1793"/>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489" name="AutoShape 34">
              <a:extLst>
                <a:ext uri="{FF2B5EF4-FFF2-40B4-BE49-F238E27FC236}">
                  <a16:creationId xmlns:a16="http://schemas.microsoft.com/office/drawing/2014/main" id="{4E228FE9-EC04-40D4-8783-7028FE210AB2}"/>
                </a:ext>
              </a:extLst>
            </p:cNvPr>
            <p:cNvCxnSpPr>
              <a:cxnSpLocks noChangeShapeType="1"/>
              <a:stCxn id="104480" idx="4"/>
              <a:endCxn id="104483" idx="0"/>
            </p:cNvCxnSpPr>
            <p:nvPr/>
          </p:nvCxnSpPr>
          <p:spPr bwMode="auto">
            <a:xfrm>
              <a:off x="3274" y="1793"/>
              <a:ext cx="398"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490" name="AutoShape 35">
              <a:extLst>
                <a:ext uri="{FF2B5EF4-FFF2-40B4-BE49-F238E27FC236}">
                  <a16:creationId xmlns:a16="http://schemas.microsoft.com/office/drawing/2014/main" id="{91E57118-B485-4A97-960A-40DE4EEF62B1}"/>
                </a:ext>
              </a:extLst>
            </p:cNvPr>
            <p:cNvCxnSpPr>
              <a:cxnSpLocks noChangeShapeType="1"/>
              <a:stCxn id="104481" idx="4"/>
              <a:endCxn id="104484" idx="0"/>
            </p:cNvCxnSpPr>
            <p:nvPr/>
          </p:nvCxnSpPr>
          <p:spPr bwMode="auto">
            <a:xfrm flipH="1">
              <a:off x="4469" y="1793"/>
              <a:ext cx="399" cy="30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491" name="AutoShape 36">
              <a:extLst>
                <a:ext uri="{FF2B5EF4-FFF2-40B4-BE49-F238E27FC236}">
                  <a16:creationId xmlns:a16="http://schemas.microsoft.com/office/drawing/2014/main" id="{4320AFA0-0317-46A5-8332-C10F041E577F}"/>
                </a:ext>
              </a:extLst>
            </p:cNvPr>
            <p:cNvCxnSpPr>
              <a:cxnSpLocks noChangeShapeType="1"/>
              <a:stCxn id="104484" idx="4"/>
              <a:endCxn id="104485" idx="0"/>
            </p:cNvCxnSpPr>
            <p:nvPr/>
          </p:nvCxnSpPr>
          <p:spPr bwMode="auto">
            <a:xfrm flipH="1">
              <a:off x="4270" y="2341"/>
              <a:ext cx="199" cy="30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4472" name="Text Box 47">
            <a:extLst>
              <a:ext uri="{FF2B5EF4-FFF2-40B4-BE49-F238E27FC236}">
                <a16:creationId xmlns:a16="http://schemas.microsoft.com/office/drawing/2014/main" id="{AAD89D5D-DB37-491C-9B33-5ED7F60576AC}"/>
              </a:ext>
            </a:extLst>
          </p:cNvPr>
          <p:cNvSpPr txBox="1">
            <a:spLocks noChangeArrowheads="1"/>
          </p:cNvSpPr>
          <p:nvPr/>
        </p:nvSpPr>
        <p:spPr bwMode="auto">
          <a:xfrm>
            <a:off x="7553325" y="5737225"/>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H2’</a:t>
            </a:r>
            <a:endParaRPr lang="en-US" altLang="en-US" sz="2400">
              <a:solidFill>
                <a:srgbClr val="FE1E1E"/>
              </a:solidFill>
            </a:endParaRPr>
          </a:p>
        </p:txBody>
      </p:sp>
      <p:sp>
        <p:nvSpPr>
          <p:cNvPr id="104473" name="Text Box 59">
            <a:extLst>
              <a:ext uri="{FF2B5EF4-FFF2-40B4-BE49-F238E27FC236}">
                <a16:creationId xmlns:a16="http://schemas.microsoft.com/office/drawing/2014/main" id="{CA474621-7FC9-46DB-9ED9-75D6F69A38DC}"/>
              </a:ext>
            </a:extLst>
          </p:cNvPr>
          <p:cNvSpPr txBox="1">
            <a:spLocks noChangeArrowheads="1"/>
          </p:cNvSpPr>
          <p:nvPr/>
        </p:nvSpPr>
        <p:spPr bwMode="auto">
          <a:xfrm>
            <a:off x="3201988" y="5602288"/>
            <a:ext cx="704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tr-TR" altLang="en-US" sz="2400">
                <a:solidFill>
                  <a:srgbClr val="FE1E1E"/>
                </a:solidFill>
              </a:rPr>
              <a:t>H1</a:t>
            </a:r>
            <a:endParaRPr lang="en-US" altLang="en-US" sz="2400">
              <a:solidFill>
                <a:srgbClr val="FE1E1E"/>
              </a:solidFill>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Veri Yer Tutucusu 3">
            <a:extLst>
              <a:ext uri="{FF2B5EF4-FFF2-40B4-BE49-F238E27FC236}">
                <a16:creationId xmlns:a16="http://schemas.microsoft.com/office/drawing/2014/main" id="{4FAE4244-67C0-4F33-BA22-AC902A11A99B}"/>
              </a:ext>
            </a:extLst>
          </p:cNvPr>
          <p:cNvSpPr>
            <a:spLocks noGrp="1"/>
          </p:cNvSpPr>
          <p:nvPr>
            <p:ph type="dt" sz="quarter" idx="10"/>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B6EB4DF-2184-4576-AAFC-46F5D906FC96}" type="datetime4">
              <a:rPr lang="en-US" altLang="en-US" sz="1400" smtClean="0"/>
              <a:pPr>
                <a:spcBef>
                  <a:spcPct val="0"/>
                </a:spcBef>
                <a:buFontTx/>
                <a:buNone/>
              </a:pPr>
              <a:t>December 19, 2024</a:t>
            </a:fld>
            <a:endParaRPr lang="en-US" altLang="en-US" sz="1400"/>
          </a:p>
        </p:txBody>
      </p:sp>
      <p:sp>
        <p:nvSpPr>
          <p:cNvPr id="105475" name="Alt Bilgi Yer Tutucusu 4">
            <a:extLst>
              <a:ext uri="{FF2B5EF4-FFF2-40B4-BE49-F238E27FC236}">
                <a16:creationId xmlns:a16="http://schemas.microsoft.com/office/drawing/2014/main" id="{06701C45-C066-498B-8914-3ED1910542CA}"/>
              </a:ext>
            </a:extLst>
          </p:cNvPr>
          <p:cNvSpPr>
            <a:spLocks noGrp="1"/>
          </p:cNvSpPr>
          <p:nvPr>
            <p:ph type="ftr" sz="quarter" idx="11"/>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t>Borahan Tümer, Ph.D.                                                                                                                                                                          </a:t>
            </a:r>
          </a:p>
        </p:txBody>
      </p:sp>
      <p:sp>
        <p:nvSpPr>
          <p:cNvPr id="105476" name="Slayt Numarası Yer Tutucusu 5">
            <a:extLst>
              <a:ext uri="{FF2B5EF4-FFF2-40B4-BE49-F238E27FC236}">
                <a16:creationId xmlns:a16="http://schemas.microsoft.com/office/drawing/2014/main" id="{8BA54839-F3E5-49D1-83EA-EA76EB2969FE}"/>
              </a:ext>
            </a:extLst>
          </p:cNvPr>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BA3661D-5741-473A-9EC8-DA4845D4FA64}" type="slidenum">
              <a:rPr lang="en-US" altLang="en-US" sz="1400" smtClean="0"/>
              <a:pPr>
                <a:spcBef>
                  <a:spcPct val="0"/>
                </a:spcBef>
                <a:buFontTx/>
                <a:buNone/>
              </a:pPr>
              <a:t>99</a:t>
            </a:fld>
            <a:endParaRPr lang="en-US" altLang="en-US" sz="1400"/>
          </a:p>
        </p:txBody>
      </p:sp>
      <p:sp>
        <p:nvSpPr>
          <p:cNvPr id="105477" name="Rectangle 2">
            <a:extLst>
              <a:ext uri="{FF2B5EF4-FFF2-40B4-BE49-F238E27FC236}">
                <a16:creationId xmlns:a16="http://schemas.microsoft.com/office/drawing/2014/main" id="{C4A974E3-7A79-49FA-8AA4-068A177B00E5}"/>
              </a:ext>
            </a:extLst>
          </p:cNvPr>
          <p:cNvSpPr>
            <a:spLocks noGrp="1" noChangeArrowheads="1"/>
          </p:cNvSpPr>
          <p:nvPr>
            <p:ph type="title"/>
          </p:nvPr>
        </p:nvSpPr>
        <p:spPr/>
        <p:txBody>
          <a:bodyPr/>
          <a:lstStyle/>
          <a:p>
            <a:pPr eaLnBrk="1" hangingPunct="1"/>
            <a:r>
              <a:rPr lang="tr-TR" altLang="en-US" b="1" i="1"/>
              <a:t>Recursive </a:t>
            </a:r>
            <a:r>
              <a:rPr lang="en-US" altLang="en-US" b="1" i="1"/>
              <a:t>Merging</a:t>
            </a:r>
            <a:r>
              <a:rPr lang="tr-TR" altLang="en-US" b="1" i="1"/>
              <a:t> Algorithm</a:t>
            </a:r>
            <a:endParaRPr lang="en-US" altLang="en-US" b="1"/>
          </a:p>
        </p:txBody>
      </p:sp>
      <p:sp>
        <p:nvSpPr>
          <p:cNvPr id="105478" name="Rectangle 3">
            <a:extLst>
              <a:ext uri="{FF2B5EF4-FFF2-40B4-BE49-F238E27FC236}">
                <a16:creationId xmlns:a16="http://schemas.microsoft.com/office/drawing/2014/main" id="{0524680A-6634-479D-9ED7-148C2F423652}"/>
              </a:ext>
            </a:extLst>
          </p:cNvPr>
          <p:cNvSpPr>
            <a:spLocks noGrp="1" noChangeArrowheads="1"/>
          </p:cNvSpPr>
          <p:nvPr>
            <p:ph type="body" idx="1"/>
          </p:nvPr>
        </p:nvSpPr>
        <p:spPr/>
        <p:txBody>
          <a:bodyPr/>
          <a:lstStyle/>
          <a:p>
            <a:pPr marL="609600" indent="-609600" eaLnBrk="1" hangingPunct="1">
              <a:lnSpc>
                <a:spcPct val="90000"/>
              </a:lnSpc>
              <a:buFontTx/>
              <a:buAutoNum type="arabicPeriod" startAt="6"/>
            </a:pPr>
            <a:r>
              <a:rPr lang="tr-TR" altLang="en-US" dirty="0" err="1"/>
              <a:t>The</a:t>
            </a:r>
            <a:r>
              <a:rPr lang="tr-TR" altLang="en-US" dirty="0"/>
              <a:t> </a:t>
            </a:r>
            <a:r>
              <a:rPr lang="tr-TR" altLang="en-US" dirty="0" err="1"/>
              <a:t>return</a:t>
            </a:r>
            <a:r>
              <a:rPr lang="tr-TR" altLang="en-US" dirty="0"/>
              <a:t> </a:t>
            </a:r>
            <a:r>
              <a:rPr lang="tr-TR" altLang="en-US" dirty="0" err="1"/>
              <a:t>address</a:t>
            </a:r>
            <a:r>
              <a:rPr lang="tr-TR" altLang="en-US" dirty="0"/>
              <a:t> of </a:t>
            </a:r>
            <a:r>
              <a:rPr lang="tr-TR" altLang="en-US" dirty="0" err="1"/>
              <a:t>execution</a:t>
            </a:r>
            <a:r>
              <a:rPr lang="tr-TR" altLang="en-US" dirty="0"/>
              <a:t> is step 6 of </a:t>
            </a:r>
            <a:r>
              <a:rPr lang="tr-TR" altLang="en-US" dirty="0" err="1"/>
              <a:t>the</a:t>
            </a:r>
            <a:r>
              <a:rPr lang="tr-TR" altLang="en-US" dirty="0"/>
              <a:t> </a:t>
            </a:r>
            <a:r>
              <a:rPr lang="tr-TR" altLang="en-US" dirty="0" err="1"/>
              <a:t>instance</a:t>
            </a:r>
            <a:r>
              <a:rPr lang="tr-TR" altLang="en-US" dirty="0"/>
              <a:t> of </a:t>
            </a:r>
            <a:r>
              <a:rPr lang="tr-TR" altLang="en-US" dirty="0" err="1"/>
              <a:t>merge</a:t>
            </a:r>
            <a:r>
              <a:rPr lang="tr-TR" altLang="en-US" dirty="0"/>
              <a:t> </a:t>
            </a:r>
            <a:r>
              <a:rPr lang="tr-TR" altLang="en-US" dirty="0" err="1"/>
              <a:t>algorithm</a:t>
            </a:r>
            <a:r>
              <a:rPr lang="tr-TR" altLang="en-US" dirty="0"/>
              <a:t> at </a:t>
            </a:r>
            <a:r>
              <a:rPr lang="tr-TR" altLang="en-US" dirty="0" err="1"/>
              <a:t>which</a:t>
            </a:r>
            <a:r>
              <a:rPr lang="tr-TR" altLang="en-US" dirty="0"/>
              <a:t> H1 </a:t>
            </a:r>
            <a:r>
              <a:rPr lang="tr-TR" altLang="en-US" dirty="0" err="1"/>
              <a:t>was</a:t>
            </a:r>
            <a:r>
              <a:rPr lang="tr-TR" altLang="en-US" dirty="0"/>
              <a:t> </a:t>
            </a:r>
            <a:r>
              <a:rPr lang="tr-TR" altLang="en-US" dirty="0" err="1"/>
              <a:t>the</a:t>
            </a:r>
            <a:r>
              <a:rPr lang="tr-TR" altLang="en-US" dirty="0"/>
              <a:t> </a:t>
            </a:r>
            <a:r>
              <a:rPr lang="tr-TR" altLang="en-US" dirty="0" err="1"/>
              <a:t>heap</a:t>
            </a:r>
            <a:r>
              <a:rPr lang="tr-TR" altLang="en-US" dirty="0"/>
              <a:t> </a:t>
            </a:r>
            <a:r>
              <a:rPr lang="tr-TR" altLang="en-US" dirty="0" err="1"/>
              <a:t>with</a:t>
            </a:r>
            <a:r>
              <a:rPr lang="tr-TR" altLang="en-US" dirty="0"/>
              <a:t> </a:t>
            </a:r>
            <a:r>
              <a:rPr lang="tr-TR" altLang="en-US" dirty="0" err="1"/>
              <a:t>root</a:t>
            </a:r>
            <a:r>
              <a:rPr lang="tr-TR" altLang="en-US" dirty="0"/>
              <a:t> 18 </a:t>
            </a:r>
            <a:r>
              <a:rPr lang="tr-TR" altLang="en-US" dirty="0" err="1"/>
              <a:t>and</a:t>
            </a:r>
            <a:r>
              <a:rPr lang="tr-TR" altLang="en-US" dirty="0"/>
              <a:t> H2 </a:t>
            </a:r>
            <a:r>
              <a:rPr lang="tr-TR" altLang="en-US" dirty="0" err="1"/>
              <a:t>was</a:t>
            </a:r>
            <a:r>
              <a:rPr lang="tr-TR" altLang="en-US" dirty="0"/>
              <a:t> </a:t>
            </a:r>
            <a:r>
              <a:rPr lang="tr-TR" altLang="en-US" dirty="0" err="1"/>
              <a:t>the</a:t>
            </a:r>
            <a:r>
              <a:rPr lang="tr-TR" altLang="en-US" dirty="0"/>
              <a:t> </a:t>
            </a:r>
            <a:r>
              <a:rPr lang="tr-TR" altLang="en-US" dirty="0" err="1"/>
              <a:t>heap</a:t>
            </a:r>
            <a:r>
              <a:rPr lang="tr-TR" altLang="en-US" dirty="0"/>
              <a:t> </a:t>
            </a:r>
            <a:r>
              <a:rPr lang="tr-TR" altLang="en-US" dirty="0" err="1"/>
              <a:t>with</a:t>
            </a:r>
            <a:r>
              <a:rPr lang="tr-TR" altLang="en-US" dirty="0"/>
              <a:t> 21 (</a:t>
            </a:r>
            <a:r>
              <a:rPr lang="tr-TR" altLang="en-US" dirty="0" err="1"/>
              <a:t>see</a:t>
            </a:r>
            <a:r>
              <a:rPr lang="tr-TR" altLang="en-US" dirty="0"/>
              <a:t> </a:t>
            </a:r>
            <a:r>
              <a:rPr lang="tr-TR" altLang="en-US" dirty="0" err="1"/>
              <a:t>slide</a:t>
            </a:r>
            <a:r>
              <a:rPr lang="tr-TR" altLang="en-US" dirty="0"/>
              <a:t> </a:t>
            </a:r>
            <a:r>
              <a:rPr lang="en-US" altLang="en-US" dirty="0"/>
              <a:t>90</a:t>
            </a:r>
            <a:r>
              <a:rPr lang="tr-TR" altLang="en-US" dirty="0"/>
              <a:t>).  </a:t>
            </a:r>
            <a:r>
              <a:rPr lang="tr-TR" altLang="en-US" dirty="0" err="1"/>
              <a:t>Now</a:t>
            </a:r>
            <a:r>
              <a:rPr lang="tr-TR" altLang="en-US" dirty="0"/>
              <a:t>, H2’ is </a:t>
            </a:r>
            <a:r>
              <a:rPr lang="tr-TR" altLang="en-US" dirty="0" err="1"/>
              <a:t>merged</a:t>
            </a:r>
            <a:r>
              <a:rPr lang="tr-TR" altLang="en-US" dirty="0"/>
              <a:t> </a:t>
            </a:r>
            <a:r>
              <a:rPr lang="tr-TR" altLang="en-US" dirty="0" err="1"/>
              <a:t>with</a:t>
            </a:r>
            <a:r>
              <a:rPr lang="tr-TR" altLang="en-US" dirty="0"/>
              <a:t> </a:t>
            </a:r>
            <a:r>
              <a:rPr lang="tr-TR" altLang="en-US" dirty="0" err="1"/>
              <a:t>the</a:t>
            </a:r>
            <a:r>
              <a:rPr lang="tr-TR" altLang="en-US" dirty="0"/>
              <a:t> </a:t>
            </a:r>
            <a:r>
              <a:rPr lang="tr-TR" altLang="en-US" dirty="0" err="1"/>
              <a:t>current</a:t>
            </a:r>
            <a:r>
              <a:rPr lang="tr-TR" altLang="en-US" dirty="0"/>
              <a:t> H1 (</a:t>
            </a:r>
            <a:r>
              <a:rPr lang="tr-TR" altLang="en-US" dirty="0" err="1"/>
              <a:t>see</a:t>
            </a:r>
            <a:r>
              <a:rPr lang="tr-TR" altLang="en-US" dirty="0"/>
              <a:t> </a:t>
            </a:r>
            <a:r>
              <a:rPr lang="tr-TR" altLang="en-US" dirty="0" err="1"/>
              <a:t>slide</a:t>
            </a:r>
            <a:r>
              <a:rPr lang="tr-TR" altLang="en-US" dirty="0"/>
              <a:t> </a:t>
            </a:r>
            <a:r>
              <a:rPr lang="en-US" altLang="en-US" dirty="0"/>
              <a:t>98</a:t>
            </a:r>
            <a:r>
              <a:rPr lang="tr-TR" altLang="en-US" dirty="0"/>
              <a:t>)</a:t>
            </a:r>
            <a:r>
              <a:rPr lang="en-US" altLang="en-US" dirty="0"/>
              <a:t> into </a:t>
            </a:r>
            <a:r>
              <a:rPr lang="tr-TR" altLang="en-US" dirty="0"/>
              <a:t>H1’</a:t>
            </a:r>
            <a:r>
              <a:rPr lang="en-US" altLang="en-US" dirty="0"/>
              <a:t> </a:t>
            </a:r>
            <a:r>
              <a:rPr lang="tr-TR" altLang="en-US" dirty="0"/>
              <a:t>(</a:t>
            </a:r>
            <a:r>
              <a:rPr lang="tr-TR" altLang="en-US" dirty="0" err="1"/>
              <a:t>see</a:t>
            </a:r>
            <a:r>
              <a:rPr lang="tr-TR" altLang="en-US" dirty="0"/>
              <a:t> </a:t>
            </a:r>
            <a:r>
              <a:rPr lang="tr-TR" altLang="en-US" dirty="0" err="1"/>
              <a:t>slide</a:t>
            </a:r>
            <a:r>
              <a:rPr lang="tr-TR" altLang="en-US" dirty="0"/>
              <a:t> </a:t>
            </a:r>
            <a:r>
              <a:rPr lang="en-US" altLang="en-US" dirty="0"/>
              <a:t>100</a:t>
            </a:r>
            <a:r>
              <a:rPr lang="tr-TR" altLang="en-US" dirty="0"/>
              <a:t>)</a:t>
            </a:r>
            <a:r>
              <a:rPr lang="en-US" altLang="en-US" dirty="0"/>
              <a:t>.</a:t>
            </a:r>
            <a:endParaRPr lang="tr-TR" altLang="en-US" dirty="0"/>
          </a:p>
          <a:p>
            <a:pPr marL="609600" indent="-609600" eaLnBrk="1" hangingPunct="1">
              <a:lnSpc>
                <a:spcPct val="90000"/>
              </a:lnSpc>
              <a:buFontTx/>
              <a:buAutoNum type="arabicPeriod" startAt="6"/>
            </a:pPr>
            <a:r>
              <a:rPr lang="tr-TR" altLang="en-US" dirty="0"/>
              <a:t>H1’ is </a:t>
            </a:r>
            <a:r>
              <a:rPr lang="tr-TR" altLang="en-US" dirty="0" err="1"/>
              <a:t>still</a:t>
            </a:r>
            <a:r>
              <a:rPr lang="tr-TR" altLang="en-US" dirty="0"/>
              <a:t> a LH.  No </a:t>
            </a:r>
            <a:r>
              <a:rPr lang="tr-TR" altLang="en-US" dirty="0" err="1"/>
              <a:t>swaps</a:t>
            </a:r>
            <a:r>
              <a:rPr lang="tr-TR" altLang="en-US" dirty="0"/>
              <a:t> </a:t>
            </a:r>
            <a:r>
              <a:rPr lang="tr-TR" altLang="en-US" dirty="0" err="1"/>
              <a:t>necessary</a:t>
            </a:r>
            <a:r>
              <a:rPr lang="tr-TR" altLang="en-US" dirty="0"/>
              <a:t>!</a:t>
            </a:r>
          </a:p>
          <a:p>
            <a:pPr marL="609600" indent="-609600" eaLnBrk="1" hangingPunct="1">
              <a:lnSpc>
                <a:spcPct val="90000"/>
              </a:lnSpc>
              <a:buFontTx/>
              <a:buAutoNum type="arabicPeriod" startAt="6"/>
            </a:pPr>
            <a:r>
              <a:rPr lang="tr-TR" altLang="en-US" dirty="0" err="1"/>
              <a:t>Skip</a:t>
            </a:r>
            <a:r>
              <a:rPr lang="tr-TR" altLang="en-US" dirty="0"/>
              <a:t>;</a:t>
            </a:r>
          </a:p>
          <a:p>
            <a:pPr marL="609600" indent="-609600" eaLnBrk="1" hangingPunct="1">
              <a:lnSpc>
                <a:spcPct val="90000"/>
              </a:lnSpc>
              <a:buFontTx/>
              <a:buAutoNum type="arabicPeriod" startAt="6"/>
            </a:pPr>
            <a:r>
              <a:rPr lang="tr-TR" altLang="en-US" dirty="0" err="1"/>
              <a:t>The</a:t>
            </a:r>
            <a:r>
              <a:rPr lang="tr-TR" altLang="en-US" dirty="0"/>
              <a:t> </a:t>
            </a:r>
            <a:r>
              <a:rPr lang="tr-TR" altLang="en-US" dirty="0" err="1"/>
              <a:t>execution</a:t>
            </a:r>
            <a:r>
              <a:rPr lang="tr-TR" altLang="en-US" dirty="0"/>
              <a:t> </a:t>
            </a:r>
            <a:r>
              <a:rPr lang="tr-TR" altLang="en-US" dirty="0" err="1"/>
              <a:t>returns</a:t>
            </a:r>
            <a:r>
              <a:rPr lang="tr-TR" altLang="en-US" dirty="0"/>
              <a:t> </a:t>
            </a:r>
            <a:r>
              <a:rPr lang="tr-TR" altLang="en-US" dirty="0" err="1"/>
              <a:t>with</a:t>
            </a:r>
            <a:r>
              <a:rPr lang="tr-TR" altLang="en-US" dirty="0"/>
              <a:t> H1’ (</a:t>
            </a:r>
            <a:r>
              <a:rPr lang="en-US" altLang="en-US" dirty="0"/>
              <a:t>s</a:t>
            </a:r>
            <a:r>
              <a:rPr lang="tr-TR" altLang="en-US" dirty="0" err="1"/>
              <a:t>lide</a:t>
            </a:r>
            <a:r>
              <a:rPr lang="tr-TR" altLang="en-US" dirty="0"/>
              <a:t> </a:t>
            </a:r>
            <a:r>
              <a:rPr lang="en-US" altLang="en-US" dirty="0"/>
              <a:t>100</a:t>
            </a:r>
            <a:r>
              <a:rPr lang="tr-TR" altLang="en-US" dirty="0"/>
              <a:t>).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000" b="1"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000" b="1"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44855</TotalTime>
  <Words>8368</Words>
  <Application>Microsoft Office PowerPoint</Application>
  <PresentationFormat>Ekran Gösterisi (4:3)</PresentationFormat>
  <Paragraphs>3288</Paragraphs>
  <Slides>142</Slides>
  <Notes>2</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142</vt:i4>
      </vt:variant>
    </vt:vector>
  </HeadingPairs>
  <TitlesOfParts>
    <vt:vector size="148" baseType="lpstr">
      <vt:lpstr>Arial</vt:lpstr>
      <vt:lpstr>Symbol</vt:lpstr>
      <vt:lpstr>Tahoma</vt:lpstr>
      <vt:lpstr>Times New Roman</vt:lpstr>
      <vt:lpstr>Default Design</vt:lpstr>
      <vt:lpstr>Equation</vt:lpstr>
      <vt:lpstr>Data Structures – Week #8</vt:lpstr>
      <vt:lpstr>Outline</vt:lpstr>
      <vt:lpstr>Motivation for Heaps</vt:lpstr>
      <vt:lpstr>Implementation Issues</vt:lpstr>
      <vt:lpstr>Keys in Heaps</vt:lpstr>
      <vt:lpstr>Binary Heaps</vt:lpstr>
      <vt:lpstr>Structure Property</vt:lpstr>
      <vt:lpstr>(Min)Heap Order Property</vt:lpstr>
      <vt:lpstr>Insertion </vt:lpstr>
      <vt:lpstr>Insert Function</vt:lpstr>
      <vt:lpstr>Animated Insertion Example – Current Heap</vt:lpstr>
      <vt:lpstr>Inserting 4… </vt:lpstr>
      <vt:lpstr>Inserting 4…</vt:lpstr>
      <vt:lpstr>Inserting 4…</vt:lpstr>
      <vt:lpstr>Inserting 4…</vt:lpstr>
      <vt:lpstr>Inserting 4…</vt:lpstr>
      <vt:lpstr>Inserting 4…</vt:lpstr>
      <vt:lpstr>Inserting 4…</vt:lpstr>
      <vt:lpstr>DeleteMin Operation</vt:lpstr>
      <vt:lpstr>DeleteMin Operation</vt:lpstr>
      <vt:lpstr>DeleteMin Operation... (cont’d)</vt:lpstr>
      <vt:lpstr>DeleteMin Operation</vt:lpstr>
      <vt:lpstr>Removing 8 ...</vt:lpstr>
      <vt:lpstr>Removing 8 ...</vt:lpstr>
      <vt:lpstr>Removing 8 ...</vt:lpstr>
      <vt:lpstr>Removing 8 ...</vt:lpstr>
      <vt:lpstr>Removing 8 ...</vt:lpstr>
      <vt:lpstr>8 Removed!</vt:lpstr>
      <vt:lpstr>Other Heap Operations</vt:lpstr>
      <vt:lpstr>DecreaseKey and IncreaseKey</vt:lpstr>
      <vt:lpstr>Removal of any Key</vt:lpstr>
      <vt:lpstr>BuildHeap</vt:lpstr>
      <vt:lpstr>BuildHeap Algorithm</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Animation</vt:lpstr>
      <vt:lpstr>Constructing a MinHeap – Classwork</vt:lpstr>
      <vt:lpstr>Constructing a MinHeap</vt:lpstr>
      <vt:lpstr>Constructing a MinHeap</vt:lpstr>
      <vt:lpstr>Constructing a MinHeap - </vt:lpstr>
      <vt:lpstr>Constructing a MinHeap - </vt:lpstr>
      <vt:lpstr>Constructing a MinHeap - </vt:lpstr>
      <vt:lpstr>Constructing a MinHeap - </vt:lpstr>
      <vt:lpstr>Constructing a MinHeap - </vt:lpstr>
      <vt:lpstr>Constructing a MinHeap - </vt:lpstr>
      <vt:lpstr>Constructing a MinHeap - </vt:lpstr>
      <vt:lpstr>Constructing a MinHeap - </vt:lpstr>
      <vt:lpstr>Constructing a MinHeap - </vt:lpstr>
      <vt:lpstr>Constructing a MinHeap - </vt:lpstr>
      <vt:lpstr>Constructing a MinHeap - </vt:lpstr>
      <vt:lpstr>Constructing a MinHeap - </vt:lpstr>
      <vt:lpstr>Constructing a MinHeap - </vt:lpstr>
      <vt:lpstr>Constructing a MinHeap - </vt:lpstr>
      <vt:lpstr>Constructing a MinHeap - </vt:lpstr>
      <vt:lpstr>Constructing a MinHeap - </vt:lpstr>
      <vt:lpstr>Constructing a MinHeap - </vt:lpstr>
      <vt:lpstr>d-Heaps</vt:lpstr>
      <vt:lpstr>Leftist Heaps</vt:lpstr>
      <vt:lpstr>Motivation for Leftist Heaps</vt:lpstr>
      <vt:lpstr>Leftist Heap Property</vt:lpstr>
      <vt:lpstr>Two binary trees</vt:lpstr>
      <vt:lpstr>Two binary trees</vt:lpstr>
      <vt:lpstr>Leftist Heap Operations (Merging)</vt:lpstr>
      <vt:lpstr>Recursive Merging Algorithm</vt:lpstr>
      <vt:lpstr>Recursive Merging Algorithm</vt:lpstr>
      <vt:lpstr>Merging Example</vt:lpstr>
      <vt:lpstr>Recursive Merging Algorithm</vt:lpstr>
      <vt:lpstr>Merging Example</vt:lpstr>
      <vt:lpstr>Recursive Merging Algorithm</vt:lpstr>
      <vt:lpstr>Merging Example</vt:lpstr>
      <vt:lpstr>Recursive Merging Algorithm</vt:lpstr>
      <vt:lpstr>Merging Example</vt:lpstr>
      <vt:lpstr>Recursive Merging Algorithm</vt:lpstr>
      <vt:lpstr>Merging Example</vt:lpstr>
      <vt:lpstr>Recursive Merging Algorithm</vt:lpstr>
      <vt:lpstr>Merging Example</vt:lpstr>
      <vt:lpstr>Recursive Merging Algorithm</vt:lpstr>
      <vt:lpstr>Merging Example</vt:lpstr>
      <vt:lpstr>Recursive Merging Algorithm</vt:lpstr>
      <vt:lpstr>Merging Example</vt:lpstr>
      <vt:lpstr>Recursive Merging Algorithm</vt:lpstr>
      <vt:lpstr>Merging Example</vt:lpstr>
      <vt:lpstr>Merging Example</vt:lpstr>
      <vt:lpstr>Recursive Merging Algorithm</vt:lpstr>
      <vt:lpstr>Merging Example</vt:lpstr>
      <vt:lpstr>Merging Example</vt:lpstr>
      <vt:lpstr>Non-Recursive Merging Algorithm: First Pass </vt:lpstr>
      <vt:lpstr>Non-Recursive Merging Algorithm: Second Pass </vt:lpstr>
      <vt:lpstr>Merging Example</vt:lpstr>
      <vt:lpstr>Merging Example: First Pass</vt:lpstr>
      <vt:lpstr>Merging Example: First Pass</vt:lpstr>
      <vt:lpstr>Merging Example: Second Pass</vt:lpstr>
      <vt:lpstr>Time Analysis of Merging using LHs</vt:lpstr>
      <vt:lpstr>Binomial Heaps</vt:lpstr>
      <vt:lpstr>Motivation for Binomial Heaps</vt:lpstr>
      <vt:lpstr>Binomial Trees </vt:lpstr>
      <vt:lpstr>Binomial Trees </vt:lpstr>
      <vt:lpstr>Binomial Trees </vt:lpstr>
      <vt:lpstr>Binomial Heaps</vt:lpstr>
      <vt:lpstr>An 11-element Binomial Heap </vt:lpstr>
      <vt:lpstr>Operations on Binomial Heaps</vt:lpstr>
      <vt:lpstr>Operations on Binomial Heaps</vt:lpstr>
      <vt:lpstr>Creating an Empty Tree</vt:lpstr>
      <vt:lpstr>Finding Minimum Key in a BH</vt:lpstr>
      <vt:lpstr>Obtaining a Bk from two Bk-1s</vt:lpstr>
      <vt:lpstr>Get_a_BT_k(y,z) illustrated...</vt:lpstr>
      <vt:lpstr>Merging two BHs</vt:lpstr>
      <vt:lpstr>Illustration of Various Cases in Merging  </vt:lpstr>
      <vt:lpstr>Illustration of Various Cases in Merging  </vt:lpstr>
      <vt:lpstr>An 11-element BH </vt:lpstr>
      <vt:lpstr>Another 11-element BH </vt:lpstr>
      <vt:lpstr>Two BHs merged... </vt:lpstr>
      <vt:lpstr>Two BHs merged... into a 22-element BH </vt:lpstr>
      <vt:lpstr>Inserting a node into a BH</vt:lpstr>
      <vt:lpstr>Delete-Min in a BH</vt:lpstr>
      <vt:lpstr>A 22-element BH... Delete-min</vt:lpstr>
      <vt:lpstr>4 removed...</vt:lpstr>
      <vt:lpstr>BH merged with BH1... 2 B1s, 2B2s</vt:lpstr>
      <vt:lpstr>BH merged with BH1... 3B2s</vt:lpstr>
      <vt:lpstr>BH merged with BH1... 2 B3s</vt:lpstr>
      <vt:lpstr>BH merged with BH1... Final appearance</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Structures – Week #1</dc:title>
  <dc:creator>PINAR TUMER</dc:creator>
  <cp:lastModifiedBy>Borahan Tumer</cp:lastModifiedBy>
  <cp:revision>465</cp:revision>
  <dcterms:created xsi:type="dcterms:W3CDTF">2005-09-19T13:51:52Z</dcterms:created>
  <dcterms:modified xsi:type="dcterms:W3CDTF">2024-12-19T09:34:06Z</dcterms:modified>
</cp:coreProperties>
</file>